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heme/theme2.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heme/theme3.xml" ContentType="application/vnd.openxmlformats-officedocument.them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3.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4.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5.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6.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7.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notesSlides/notesSlide8.xml" ContentType="application/vnd.openxmlformats-officedocument.presentationml.notesSlide+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handoutMasterIdLst>
    <p:handoutMasterId r:id="rId43"/>
  </p:handoutMasterIdLst>
  <p:sldIdLst>
    <p:sldId id="515" r:id="rId2"/>
    <p:sldId id="691" r:id="rId3"/>
    <p:sldId id="692" r:id="rId4"/>
    <p:sldId id="756" r:id="rId5"/>
    <p:sldId id="701" r:id="rId6"/>
    <p:sldId id="694" r:id="rId7"/>
    <p:sldId id="695" r:id="rId8"/>
    <p:sldId id="834" r:id="rId9"/>
    <p:sldId id="835" r:id="rId10"/>
    <p:sldId id="836" r:id="rId11"/>
    <p:sldId id="698" r:id="rId12"/>
    <p:sldId id="734" r:id="rId13"/>
    <p:sldId id="735" r:id="rId14"/>
    <p:sldId id="736" r:id="rId15"/>
    <p:sldId id="737" r:id="rId16"/>
    <p:sldId id="738" r:id="rId17"/>
    <p:sldId id="720" r:id="rId18"/>
    <p:sldId id="733" r:id="rId19"/>
    <p:sldId id="709" r:id="rId20"/>
    <p:sldId id="837" r:id="rId21"/>
    <p:sldId id="714" r:id="rId22"/>
    <p:sldId id="715" r:id="rId23"/>
    <p:sldId id="713" r:id="rId24"/>
    <p:sldId id="704" r:id="rId25"/>
    <p:sldId id="750" r:id="rId26"/>
    <p:sldId id="752" r:id="rId27"/>
    <p:sldId id="716" r:id="rId28"/>
    <p:sldId id="822" r:id="rId29"/>
    <p:sldId id="718" r:id="rId30"/>
    <p:sldId id="821" r:id="rId31"/>
    <p:sldId id="838" r:id="rId32"/>
    <p:sldId id="753" r:id="rId33"/>
    <p:sldId id="755" r:id="rId34"/>
    <p:sldId id="754" r:id="rId35"/>
    <p:sldId id="741" r:id="rId36"/>
    <p:sldId id="742" r:id="rId37"/>
    <p:sldId id="743" r:id="rId38"/>
    <p:sldId id="744" r:id="rId39"/>
    <p:sldId id="745" r:id="rId40"/>
    <p:sldId id="747" r:id="rId41"/>
  </p:sldIdLst>
  <p:sldSz cx="12192000" cy="6858000"/>
  <p:notesSz cx="6858000" cy="9144000"/>
  <p:custDataLst>
    <p:tags r:id="rId44"/>
  </p:custDataLst>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5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8" d="100"/>
          <a:sy n="78" d="100"/>
        </p:scale>
        <p:origin x="581" y="77"/>
      </p:cViewPr>
      <p:guideLst>
        <p:guide orient="horz" pos="2160"/>
        <p:guide pos="3852"/>
      </p:guideLst>
    </p:cSldViewPr>
  </p:slideViewPr>
  <p:notesTextViewPr>
    <p:cViewPr>
      <p:scale>
        <a:sx n="100" d="100"/>
        <a:sy n="100" d="100"/>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heme" Target="../theme/theme3.xml"/><Relationship Id="rId5" Type="http://schemas.openxmlformats.org/officeDocument/2006/relationships/tags" Target="../tags/tag75.xml"/><Relationship Id="rId4" Type="http://schemas.openxmlformats.org/officeDocument/2006/relationships/tags" Target="../tags/tag7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custDataLst>
              <p:tags r:id="rId3"/>
            </p:custDataLst>
          </p:nvPr>
        </p:nvSpPr>
        <p:spPr>
          <a:xfrm>
            <a:off x="3884613" y="0"/>
            <a:ext cx="2971800" cy="458788"/>
          </a:xfrm>
          <a:prstGeom prst="rect">
            <a:avLst/>
          </a:prstGeom>
        </p:spPr>
        <p:txBody>
          <a:bodyPr vert="horz" lIns="91440" tIns="45720" rIns="91440" bIns="45720" rtlCol="0"/>
          <a:lstStyle>
            <a:lvl1pPr algn="r">
              <a:defRPr sz="1200" noProof="1" smtClean="0">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ea"/>
            </a:endParaRPr>
          </a:p>
        </p:txBody>
      </p:sp>
      <p:sp>
        <p:nvSpPr>
          <p:cNvPr id="4" name="页脚占位符 3"/>
          <p:cNvSpPr>
            <a:spLocks noGrp="1"/>
          </p:cNvSpPr>
          <p:nvPr>
            <p:ph type="ftr" sz="quarter" idx="2"/>
            <p:custDataLst>
              <p:tags r:id="rId4"/>
            </p:custDataLst>
          </p:nvPr>
        </p:nvSpPr>
        <p:spPr>
          <a:xfrm>
            <a:off x="0" y="8685213"/>
            <a:ext cx="2971800" cy="458788"/>
          </a:xfrm>
          <a:prstGeom prst="rect">
            <a:avLst/>
          </a:prstGeom>
        </p:spPr>
        <p:txBody>
          <a:bodyPr vert="horz" lIns="91440" tIns="45720" rIns="91440" bIns="45720" rtlCol="0" anchor="b"/>
          <a:lstStyle>
            <a:lvl1pPr algn="l">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custDataLst>
              <p:tags r:id="rId5"/>
            </p:custDataLst>
          </p:nvPr>
        </p:nvSpPr>
        <p:spPr>
          <a:xfrm>
            <a:off x="3884613" y="8685213"/>
            <a:ext cx="2971800" cy="458788"/>
          </a:xfrm>
          <a:prstGeom prst="rect">
            <a:avLst/>
          </a:prstGeom>
        </p:spPr>
        <p:txBody>
          <a:bodyPr vert="horz" wrap="square" lIns="91440" tIns="45720" rIns="91440" bIns="45720" numCol="1" anchor="b" anchorCtr="0" compatLnSpc="1"/>
          <a:lstStyle/>
          <a:p>
            <a:pPr lvl="0" algn="r" eaLnBrk="1" fontAlgn="base" hangingPunct="1"/>
            <a:fld id="{9A0DB2DC-4C9A-4742-B13C-FB6460FD3503}" type="slidenum">
              <a:rPr lang="zh-CN" altLang="en-US" sz="1200" strike="noStrike" noProof="1">
                <a:latin typeface="Arial" panose="020B0604020202020204" pitchFamily="34" charset="0"/>
                <a:ea typeface="宋体" panose="02010600030101010101" pitchFamily="2" charset="-122"/>
                <a:cs typeface="+mn-cs"/>
              </a:rPr>
              <a:t>‹#›</a:t>
            </a:fld>
            <a:endParaRPr lang="zh-CN" altLang="en-US" sz="1200" strike="noStrike" noProof="1"/>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tags" Target="../tags/tag71.xml"/><Relationship Id="rId2" Type="http://schemas.openxmlformats.org/officeDocument/2006/relationships/tags" Target="../tags/tag66.xml"/><Relationship Id="rId1" Type="http://schemas.openxmlformats.org/officeDocument/2006/relationships/theme" Target="../theme/theme2.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Rot="1" noChangeAspect="1"/>
          </p:cNvSpPr>
          <p:nvPr>
            <p:ph type="sldImg"/>
            <p:custDataLst>
              <p:tags r:id="rId2"/>
            </p:custDataLst>
          </p:nvPr>
        </p:nvSpPr>
        <p:spPr>
          <a:xfrm>
            <a:off x="408870" y="754063"/>
            <a:ext cx="5856110" cy="3294062"/>
          </a:xfrm>
          <a:prstGeom prst="rect">
            <a:avLst/>
          </a:prstGeom>
          <a:noFill/>
          <a:ln w="9525">
            <a:noFill/>
          </a:ln>
        </p:spPr>
      </p:sp>
      <p:sp>
        <p:nvSpPr>
          <p:cNvPr id="15363" name="Rectangle 3"/>
          <p:cNvSpPr>
            <a:spLocks noGrp="1"/>
          </p:cNvSpPr>
          <p:nvPr>
            <p:ph type="body" sz="quarter" idx="1"/>
            <p:custDataLst>
              <p:tags r:id="rId3"/>
            </p:custDataLst>
          </p:nvPr>
        </p:nvSpPr>
        <p:spPr>
          <a:xfrm>
            <a:off x="538163" y="4387850"/>
            <a:ext cx="5780087" cy="3952875"/>
          </a:xfrm>
          <a:prstGeom prst="rect">
            <a:avLst/>
          </a:prstGeom>
          <a:noFill/>
          <a:ln w="9525">
            <a:noFill/>
          </a:ln>
        </p:spPr>
        <p:txBody>
          <a:bodyPr vert="horz" wrap="square" lIns="91440" tIns="45720" rIns="91440" bIns="45720" anchor="t" anchorCtr="0"/>
          <a:lstStyle/>
          <a:p>
            <a:pPr lvl="0"/>
            <a:r>
              <a:rPr lang="zh-CN" altLang="en-US"/>
              <a:t>单击此处编辑母版文本样式
第二级
第三级
第四级
第五级</a:t>
            </a:r>
          </a:p>
        </p:txBody>
      </p:sp>
      <p:sp>
        <p:nvSpPr>
          <p:cNvPr id="2052" name="Rectangle 4"/>
          <p:cNvSpPr>
            <a:spLocks noGrp="1"/>
          </p:cNvSpPr>
          <p:nvPr>
            <p:ph type="hdr" sz="quarter" idx="2"/>
            <p:custDataLst>
              <p:tags r:id="rId4"/>
            </p:custDataLst>
          </p:nvPr>
        </p:nvSpPr>
        <p:spPr>
          <a:xfrm>
            <a:off x="0" y="0"/>
            <a:ext cx="2973388" cy="457200"/>
          </a:xfrm>
          <a:prstGeom prst="rect">
            <a:avLst/>
          </a:prstGeom>
          <a:noFill/>
          <a:ln w="9525">
            <a:noFill/>
            <a:miter/>
          </a:ln>
        </p:spPr>
        <p:txBody>
          <a:bodyPr/>
          <a:lstStyle>
            <a:lvl1pPr>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3" name="Rectangle 5"/>
          <p:cNvSpPr>
            <a:spLocks noGrp="1"/>
          </p:cNvSpPr>
          <p:nvPr>
            <p:ph type="dt" idx="3"/>
            <p:custDataLst>
              <p:tags r:id="rId5"/>
            </p:custDataLst>
          </p:nvPr>
        </p:nvSpPr>
        <p:spPr>
          <a:xfrm>
            <a:off x="3883025" y="0"/>
            <a:ext cx="2974975" cy="457200"/>
          </a:xfrm>
          <a:prstGeom prst="rect">
            <a:avLst/>
          </a:prstGeom>
          <a:noFill/>
          <a:ln w="9525">
            <a:noFill/>
            <a:miter/>
          </a:ln>
        </p:spPr>
        <p:txBody>
          <a:bodyPr/>
          <a:lstStyle>
            <a:lvl1pPr algn="r">
              <a:defRPr sz="1200" noProof="1"/>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Rectangle 6"/>
          <p:cNvSpPr>
            <a:spLocks noGrp="1"/>
          </p:cNvSpPr>
          <p:nvPr>
            <p:ph type="ftr" sz="quarter" idx="4"/>
            <p:custDataLst>
              <p:tags r:id="rId6"/>
            </p:custDataLst>
          </p:nvPr>
        </p:nvSpPr>
        <p:spPr>
          <a:xfrm>
            <a:off x="0" y="8686800"/>
            <a:ext cx="2973388" cy="457200"/>
          </a:xfrm>
          <a:prstGeom prst="rect">
            <a:avLst/>
          </a:prstGeom>
          <a:noFill/>
          <a:ln w="9525">
            <a:noFill/>
            <a:miter/>
          </a:ln>
        </p:spPr>
        <p:txBody>
          <a:bodyPr/>
          <a:lstStyle>
            <a:lvl1pPr>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p:cNvSpPr>
          <p:nvPr>
            <p:ph type="sldNum" sz="quarter" idx="5"/>
            <p:custDataLst>
              <p:tags r:id="rId7"/>
            </p:custDataLst>
          </p:nvPr>
        </p:nvSpPr>
        <p:spPr>
          <a:xfrm>
            <a:off x="3883025" y="8686800"/>
            <a:ext cx="2974975" cy="457200"/>
          </a:xfrm>
          <a:prstGeom prst="rect">
            <a:avLst/>
          </a:prstGeom>
          <a:noFill/>
          <a:ln w="9525">
            <a:noFill/>
            <a:miter/>
          </a:ln>
        </p:spPr>
        <p:txBody>
          <a:bodyPr vert="horz" wrap="square" lIns="91440" tIns="45720" rIns="91440" bIns="45720" numCol="1" anchor="t" anchorCtr="0" compatLnSpc="1"/>
          <a:lstStyle/>
          <a:p>
            <a:pPr lvl="0" algn="r" eaLnBrk="1" fontAlgn="base" hangingPunct="1"/>
            <a:fld id="{9A0DB2DC-4C9A-4742-B13C-FB6460FD3503}" type="slidenum">
              <a:rPr lang="zh-CN" altLang="en-US" sz="1200" strike="noStrike" noProof="1">
                <a:latin typeface="Arial" panose="020B0604020202020204" pitchFamily="34" charset="0"/>
                <a:ea typeface="黑体" panose="02010609060101010101" pitchFamily="49" charset="-122"/>
                <a:cs typeface="+mn-cs"/>
              </a:rPr>
              <a:t>‹#›</a:t>
            </a:fld>
            <a:endParaRPr lang="zh-CN" altLang="en-US" sz="1200" strike="noStrike" noProof="1">
              <a:ea typeface="黑体" panose="02010609060101010101" pitchFamily="49"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黑体" panose="02010609060101010101" pitchFamily="49" charset="-122"/>
        <a:cs typeface="+mn-cs"/>
      </a:defRPr>
    </a:lvl1pPr>
    <a:lvl2pPr marL="742950" lvl="1" indent="-285750" algn="l" rtl="0" eaLnBrk="0" fontAlgn="base" hangingPunct="0">
      <a:spcBef>
        <a:spcPct val="30000"/>
      </a:spcBef>
      <a:spcAft>
        <a:spcPct val="0"/>
      </a:spcAft>
      <a:defRPr sz="1200" kern="1200">
        <a:solidFill>
          <a:schemeClr val="tx1"/>
        </a:solidFill>
        <a:latin typeface="+mn-lt"/>
        <a:ea typeface="+mn-ea"/>
        <a:cs typeface="+mn-cs"/>
      </a:defRPr>
    </a:lvl2pPr>
    <a:lvl3pPr marL="1143000" lvl="2" indent="-228600" algn="l" rtl="0" eaLnBrk="0" fontAlgn="base" hangingPunct="0">
      <a:spcBef>
        <a:spcPct val="30000"/>
      </a:spcBef>
      <a:spcAft>
        <a:spcPct val="0"/>
      </a:spcAft>
      <a:defRPr sz="1200" kern="1200">
        <a:solidFill>
          <a:schemeClr val="tx1"/>
        </a:solidFill>
        <a:latin typeface="+mn-lt"/>
        <a:ea typeface="+mn-ea"/>
        <a:cs typeface="+mn-cs"/>
      </a:defRPr>
    </a:lvl3pPr>
    <a:lvl4pPr marL="1600200" lvl="3" indent="-228600" algn="l" rtl="0" eaLnBrk="0" fontAlgn="base" hangingPunct="0">
      <a:spcBef>
        <a:spcPct val="30000"/>
      </a:spcBef>
      <a:spcAft>
        <a:spcPct val="0"/>
      </a:spcAft>
      <a:defRPr sz="1200" kern="1200">
        <a:solidFill>
          <a:schemeClr val="tx1"/>
        </a:solidFill>
        <a:latin typeface="+mn-lt"/>
        <a:ea typeface="+mn-ea"/>
        <a:cs typeface="+mn-cs"/>
      </a:defRPr>
    </a:lvl4pPr>
    <a:lvl5pPr marL="2057400" lvl="4" indent="-228600" algn="l" rtl="0" eaLnBrk="0" fontAlgn="base" hangingPunct="0">
      <a:spcBef>
        <a:spcPct val="30000"/>
      </a:spcBef>
      <a:spcAft>
        <a:spcPct val="0"/>
      </a:spcAft>
      <a:defRPr sz="1200" kern="1200">
        <a:solidFill>
          <a:schemeClr val="tx1"/>
        </a:solidFill>
        <a:latin typeface="+mn-lt"/>
        <a:ea typeface="+mn-ea"/>
        <a:cs typeface="+mn-cs"/>
      </a:defRPr>
    </a:lvl5pPr>
    <a:lvl6pPr marL="2286000" lvl="5" indent="-228600" algn="l" defTabSz="914400" eaLnBrk="0" fontAlgn="base" latinLnBrk="0" hangingPunct="0">
      <a:spcBef>
        <a:spcPct val="30000"/>
      </a:spcBef>
      <a:spcAft>
        <a:spcPct val="0"/>
      </a:spcAft>
      <a:buNone/>
      <a:defRPr sz="1200" u="none" kern="1200" baseline="0">
        <a:solidFill>
          <a:schemeClr val="tx1"/>
        </a:solidFill>
        <a:latin typeface="+mn-lt"/>
        <a:ea typeface="+mn-ea"/>
        <a:cs typeface="+mn-cs"/>
      </a:defRPr>
    </a:lvl6pPr>
    <a:lvl7pPr marL="2743200" lvl="6" indent="-228600" algn="l" defTabSz="914400" eaLnBrk="0" fontAlgn="base" latinLnBrk="0" hangingPunct="0">
      <a:spcBef>
        <a:spcPct val="30000"/>
      </a:spcBef>
      <a:spcAft>
        <a:spcPct val="0"/>
      </a:spcAft>
      <a:buNone/>
      <a:defRPr sz="1200" u="none" kern="1200" baseline="0">
        <a:solidFill>
          <a:schemeClr val="tx1"/>
        </a:solidFill>
        <a:latin typeface="+mn-lt"/>
        <a:ea typeface="+mn-ea"/>
        <a:cs typeface="+mn-cs"/>
      </a:defRPr>
    </a:lvl7pPr>
    <a:lvl8pPr marL="3200400" lvl="7" indent="-228600" algn="l" defTabSz="914400" eaLnBrk="0" fontAlgn="base" latinLnBrk="0" hangingPunct="0">
      <a:spcBef>
        <a:spcPct val="30000"/>
      </a:spcBef>
      <a:spcAft>
        <a:spcPct val="0"/>
      </a:spcAft>
      <a:buNone/>
      <a:defRPr sz="1200" u="none" kern="1200" baseline="0">
        <a:solidFill>
          <a:schemeClr val="tx1"/>
        </a:solidFill>
        <a:latin typeface="+mn-lt"/>
        <a:ea typeface="+mn-ea"/>
        <a:cs typeface="+mn-cs"/>
      </a:defRPr>
    </a:lvl8pPr>
    <a:lvl9pPr marL="3657600" lvl="8" indent="-228600" algn="l" defTabSz="914400" eaLnBrk="0" fontAlgn="base" latinLnBrk="0" hangingPunct="0">
      <a:spcBef>
        <a:spcPct val="30000"/>
      </a:spcBef>
      <a:spcAft>
        <a:spcPct val="0"/>
      </a:spcAft>
      <a:buNone/>
      <a:defRPr sz="1200" u="none" kern="1200" baseline="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slide" Target="../slides/slide1.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slide" Target="../slides/slide2.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5" Type="http://schemas.openxmlformats.org/officeDocument/2006/relationships/slide" Target="../slides/slide3.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slide" Target="../slides/slide5.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slide" Target="../slides/slide6.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slide" Target="../slides/slide7.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tags" Target="../tags/tag202.xml"/><Relationship Id="rId5" Type="http://schemas.openxmlformats.org/officeDocument/2006/relationships/slide" Target="../slides/slide11.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 Id="rId5" Type="http://schemas.openxmlformats.org/officeDocument/2006/relationships/slide" Target="../slides/slide24.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noTextEdit="1"/>
          </p:cNvSpPr>
          <p:nvPr>
            <p:ph type="sldImg"/>
            <p:custDataLst>
              <p:tags r:id="rId1"/>
            </p:custDataLst>
          </p:nvPr>
        </p:nvSpPr>
        <p:spPr>
          <a:xfrm>
            <a:off x="409575" y="754063"/>
            <a:ext cx="5854700" cy="3294062"/>
          </a:xfrm>
        </p:spPr>
      </p:sp>
      <p:sp>
        <p:nvSpPr>
          <p:cNvPr id="17410" name="备注占位符 2"/>
          <p:cNvSpPr txBox="1">
            <a:spLocks noGrp="1"/>
          </p:cNvSpPr>
          <p:nvPr>
            <p:ph type="body" idx="1"/>
            <p:custDataLst>
              <p:tags r:id="rId2"/>
            </p:custDataLst>
          </p:nvPr>
        </p:nvSpPr>
        <p:spPr/>
        <p:txBody>
          <a:bodyPr wrap="square" lIns="91440" tIns="45720" rIns="91440" bIns="45720" anchor="t" anchorCtr="0"/>
          <a:lstStyle/>
          <a:p>
            <a:pPr lvl="0"/>
            <a:endParaRPr lang="zh-CN" altLang="en-US"/>
          </a:p>
        </p:txBody>
      </p:sp>
      <p:sp>
        <p:nvSpPr>
          <p:cNvPr id="17411" name="灯片编号占位符 3"/>
          <p:cNvSpPr txBox="1">
            <a:spLocks noGrp="1"/>
          </p:cNvSpPr>
          <p:nvPr>
            <p:ph type="sldNum" sz="quarter" idx="10"/>
            <p:custDataLst>
              <p:tags r:id="rId3"/>
            </p:custDataLst>
          </p:nvPr>
        </p:nvSpPr>
        <p:spPr>
          <a:xfrm>
            <a:off x="3883025" y="8686800"/>
            <a:ext cx="2974975" cy="457200"/>
          </a:xfrm>
          <a:prstGeom prst="rect">
            <a:avLst/>
          </a:prstGeom>
          <a:noFill/>
          <a:ln w="9525">
            <a:noFill/>
          </a:ln>
        </p:spPr>
        <p:txBody>
          <a:bodyPr vert="horz" wrap="square" lIns="91440" tIns="45720" rIns="91440" bIns="45720" anchor="t" anchorCtr="0"/>
          <a:lstStyle/>
          <a:p>
            <a:pPr lvl="0" indent="0" algn="r"/>
            <a:fld id="{9A0DB2DC-4C9A-4742-B13C-FB6460FD3503}" type="slidenum">
              <a:rPr lang="zh-CN" altLang="en-US" sz="1200">
                <a:latin typeface="Arial" panose="020B0604020202020204" pitchFamily="34" charset="0"/>
                <a:ea typeface="黑体" panose="02010609060101010101" pitchFamily="49" charset="-122"/>
              </a:rPr>
              <a:t>1</a:t>
            </a:fld>
            <a:endParaRPr lang="zh-CN" altLang="en-US" sz="1200">
              <a:latin typeface="Arial" panose="020B0604020202020204" pitchFamily="34" charset="0"/>
              <a:ea typeface="黑体" panose="02010609060101010101" pitchFamily="49"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noTextEdit="1"/>
          </p:cNvSpPr>
          <p:nvPr>
            <p:ph type="sldImg"/>
            <p:custDataLst>
              <p:tags r:id="rId1"/>
            </p:custDataLst>
          </p:nvPr>
        </p:nvSpPr>
        <p:spPr>
          <a:xfrm>
            <a:off x="381000" y="685800"/>
            <a:ext cx="6096000" cy="3429000"/>
          </a:xfrm>
          <a:ln>
            <a:solidFill>
              <a:srgbClr val="000000"/>
            </a:solidFill>
            <a:miter/>
          </a:ln>
        </p:spPr>
      </p:sp>
      <p:sp>
        <p:nvSpPr>
          <p:cNvPr id="19458" name="备注占位符 2"/>
          <p:cNvSpPr txBox="1">
            <a:spLocks noGrp="1"/>
          </p:cNvSpPr>
          <p:nvPr>
            <p:ph type="body" idx="1"/>
            <p:custDataLst>
              <p:tags r:id="rId2"/>
            </p:custDataLst>
          </p:nvPr>
        </p:nvSpPr>
        <p:spPr>
          <a:xfrm>
            <a:off x="685800" y="4343400"/>
            <a:ext cx="5486400" cy="4114800"/>
          </a:xfrm>
        </p:spPr>
        <p:txBody>
          <a:bodyPr wrap="square" lIns="91440" tIns="45720" rIns="91440" bIns="45720" anchor="t" anchorCtr="0"/>
          <a:lstStyle/>
          <a:p>
            <a:pPr lvl="0" eaLnBrk="1" hangingPunct="1">
              <a:spcBef>
                <a:spcPct val="0"/>
              </a:spcBef>
            </a:pPr>
            <a:endParaRPr lang="zh-CN" altLang="en-US"/>
          </a:p>
        </p:txBody>
      </p:sp>
      <p:sp>
        <p:nvSpPr>
          <p:cNvPr id="19459" name="灯片编号占位符 3"/>
          <p:cNvSpPr txBox="1">
            <a:spLocks noGrp="1"/>
          </p:cNvSpPr>
          <p:nvPr>
            <p:custDataLst>
              <p:tags r:id="rId3"/>
            </p:custDataLst>
          </p:nvPr>
        </p:nvSpPr>
        <p:spPr>
          <a:xfrm>
            <a:off x="3884613" y="8685213"/>
            <a:ext cx="2971800" cy="457200"/>
          </a:xfrm>
          <a:prstGeom prst="rect">
            <a:avLst/>
          </a:prstGeom>
          <a:noFill/>
          <a:ln w="9525">
            <a:noFill/>
          </a:ln>
        </p:spPr>
        <p:txBody>
          <a:bodyPr anchor="b" anchorCtr="0"/>
          <a:lstStyle/>
          <a:p>
            <a:pPr lvl="0" indent="0" algn="r"/>
            <a:fld id="{9A0DB2DC-4C9A-4742-B13C-FB6460FD3503}" type="slidenum">
              <a:rPr lang="zh-CN" altLang="en-US" sz="1200">
                <a:latin typeface="Calibri" panose="020F0502020204030204" pitchFamily="34" charset="0"/>
                <a:ea typeface="宋体" panose="02010600030101010101" pitchFamily="2" charset="-122"/>
              </a:rPr>
              <a:t>2</a:t>
            </a:fld>
            <a:endParaRPr lang="zh-CN" altLang="en-US" sz="1200">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noChangeAspect="1" noTextEdit="1"/>
          </p:cNvSpPr>
          <p:nvPr>
            <p:ph type="sldImg"/>
            <p:custDataLst>
              <p:tags r:id="rId1"/>
            </p:custDataLst>
          </p:nvPr>
        </p:nvSpPr>
        <p:spPr>
          <a:xfrm>
            <a:off x="408870" y="754063"/>
            <a:ext cx="5856110" cy="3294062"/>
          </a:xfrm>
        </p:spPr>
      </p:sp>
      <p:sp>
        <p:nvSpPr>
          <p:cNvPr id="21506" name="备注占位符 2"/>
          <p:cNvSpPr txBox="1">
            <a:spLocks noGrp="1"/>
          </p:cNvSpPr>
          <p:nvPr>
            <p:ph type="body" idx="1"/>
            <p:custDataLst>
              <p:tags r:id="rId2"/>
            </p:custDataLst>
          </p:nvPr>
        </p:nvSpPr>
        <p:spPr/>
        <p:txBody>
          <a:bodyPr wrap="square" lIns="91440" tIns="45720" rIns="91440" bIns="45720" anchor="t" anchorCtr="0"/>
          <a:lstStyle/>
          <a:p>
            <a:pPr lvl="0"/>
            <a:endParaRPr lang="zh-CN" altLang="en-US"/>
          </a:p>
        </p:txBody>
      </p:sp>
      <p:sp>
        <p:nvSpPr>
          <p:cNvPr id="21507" name="灯片编号占位符 3"/>
          <p:cNvSpPr txBox="1">
            <a:spLocks noGrp="1"/>
          </p:cNvSpPr>
          <p:nvPr>
            <p:ph type="sldNum" sz="quarter" idx="10"/>
            <p:custDataLst>
              <p:tags r:id="rId3"/>
            </p:custDataLst>
          </p:nvPr>
        </p:nvSpPr>
        <p:spPr>
          <a:xfrm>
            <a:off x="3883025" y="8686800"/>
            <a:ext cx="2974975" cy="457200"/>
          </a:xfrm>
          <a:prstGeom prst="rect">
            <a:avLst/>
          </a:prstGeom>
          <a:noFill/>
          <a:ln w="9525">
            <a:noFill/>
          </a:ln>
        </p:spPr>
        <p:txBody>
          <a:bodyPr vert="horz" wrap="square" lIns="91440" tIns="45720" rIns="91440" bIns="45720" anchor="t" anchorCtr="0"/>
          <a:lstStyle/>
          <a:p>
            <a:pPr lvl="0" indent="0" algn="r"/>
            <a:fld id="{9A0DB2DC-4C9A-4742-B13C-FB6460FD3503}" type="slidenum">
              <a:rPr lang="zh-CN" altLang="en-US" sz="1200">
                <a:latin typeface="Arial" panose="020B0604020202020204" pitchFamily="34" charset="0"/>
                <a:ea typeface="黑体" panose="02010609060101010101" pitchFamily="49" charset="-122"/>
              </a:rPr>
              <a:t>3</a:t>
            </a:fld>
            <a:endParaRPr lang="zh-CN" altLang="en-US" sz="1200">
              <a:latin typeface="Arial" panose="020B0604020202020204" pitchFamily="34" charset="0"/>
              <a:ea typeface="黑体" panose="02010609060101010101" pitchFamily="49"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txBox="1">
            <a:spLocks noGrp="1"/>
          </p:cNvSpPr>
          <p:nvPr>
            <p:custDataLst>
              <p:tags r:id="rId1"/>
            </p:custDataLst>
          </p:nvPr>
        </p:nvSpPr>
        <p:spPr>
          <a:xfrm>
            <a:off x="3884613" y="8685213"/>
            <a:ext cx="2971800" cy="457200"/>
          </a:xfrm>
          <a:prstGeom prst="rect">
            <a:avLst/>
          </a:prstGeom>
          <a:noFill/>
          <a:ln w="9525">
            <a:noFill/>
          </a:ln>
        </p:spPr>
        <p:txBody>
          <a:bodyPr anchor="b" anchorCtr="0"/>
          <a:lstStyle/>
          <a:p>
            <a:pPr lvl="0" indent="0" algn="r"/>
            <a:fld id="{9A0DB2DC-4C9A-4742-B13C-FB6460FD3503}" type="slidenum">
              <a:rPr lang="ko-KR" altLang="en-US" sz="1200">
                <a:latin typeface="Calibri" panose="020F0502020204030204" pitchFamily="34" charset="0"/>
                <a:ea typeface="Malgun Gothic" panose="020B0503020000020004" pitchFamily="34" charset="-127"/>
              </a:rPr>
              <a:t>5</a:t>
            </a:fld>
            <a:endParaRPr lang="ko-KR" altLang="en-US" sz="1200">
              <a:latin typeface="Calibri" panose="020F0502020204030204" pitchFamily="34" charset="0"/>
              <a:ea typeface="Malgun Gothic" panose="020B0503020000020004" pitchFamily="34" charset="-127"/>
            </a:endParaRPr>
          </a:p>
        </p:txBody>
      </p:sp>
      <p:sp>
        <p:nvSpPr>
          <p:cNvPr id="24578" name="Rectangle 2"/>
          <p:cNvSpPr>
            <a:spLocks noGrp="1" noRot="1" noChangeAspect="1" noTextEdit="1"/>
          </p:cNvSpPr>
          <p:nvPr>
            <p:ph type="sldImg"/>
            <p:custDataLst>
              <p:tags r:id="rId2"/>
            </p:custDataLst>
          </p:nvPr>
        </p:nvSpPr>
        <p:spPr>
          <a:xfrm>
            <a:off x="381000" y="685800"/>
            <a:ext cx="6096000" cy="3429000"/>
          </a:xfrm>
          <a:ln>
            <a:solidFill>
              <a:srgbClr val="000000"/>
            </a:solidFill>
            <a:miter/>
          </a:ln>
        </p:spPr>
      </p:sp>
      <p:sp>
        <p:nvSpPr>
          <p:cNvPr id="24579" name="Rectangle 3"/>
          <p:cNvSpPr txBox="1">
            <a:spLocks noGrp="1"/>
          </p:cNvSpPr>
          <p:nvPr>
            <p:ph type="body" idx="1"/>
            <p:custDataLst>
              <p:tags r:id="rId3"/>
            </p:custDataLst>
          </p:nvPr>
        </p:nvSpPr>
        <p:spPr>
          <a:xfrm>
            <a:off x="685800" y="4343400"/>
            <a:ext cx="5486400" cy="4114800"/>
          </a:xfrm>
        </p:spPr>
        <p:txBody>
          <a:bodyPr wrap="square" lIns="91440" tIns="45720" rIns="91440" bIns="45720" anchor="t" anchorCtr="0"/>
          <a:lstStyle/>
          <a:p>
            <a:pPr lvl="0" eaLnBrk="1" hangingPunct="1">
              <a:spcBef>
                <a:spcPct val="0"/>
              </a:spcBef>
            </a:pPr>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noTextEdit="1"/>
          </p:cNvSpPr>
          <p:nvPr>
            <p:ph type="sldImg"/>
            <p:custDataLst>
              <p:tags r:id="rId1"/>
            </p:custDataLst>
          </p:nvPr>
        </p:nvSpPr>
        <p:spPr>
          <a:xfrm>
            <a:off x="408870" y="754063"/>
            <a:ext cx="5856110" cy="3294062"/>
          </a:xfrm>
        </p:spPr>
      </p:sp>
      <p:sp>
        <p:nvSpPr>
          <p:cNvPr id="26626" name="备注占位符 2"/>
          <p:cNvSpPr txBox="1">
            <a:spLocks noGrp="1"/>
          </p:cNvSpPr>
          <p:nvPr>
            <p:ph type="body" idx="1"/>
            <p:custDataLst>
              <p:tags r:id="rId2"/>
            </p:custDataLst>
          </p:nvPr>
        </p:nvSpPr>
        <p:spPr/>
        <p:txBody>
          <a:bodyPr wrap="square" lIns="91440" tIns="45720" rIns="91440" bIns="45720" anchor="t" anchorCtr="0"/>
          <a:lstStyle/>
          <a:p>
            <a:pPr lvl="0"/>
            <a:endParaRPr lang="zh-CN" altLang="en-US"/>
          </a:p>
        </p:txBody>
      </p:sp>
      <p:sp>
        <p:nvSpPr>
          <p:cNvPr id="26627" name="灯片编号占位符 3"/>
          <p:cNvSpPr txBox="1">
            <a:spLocks noGrp="1"/>
          </p:cNvSpPr>
          <p:nvPr>
            <p:ph type="sldNum" sz="quarter" idx="10"/>
            <p:custDataLst>
              <p:tags r:id="rId3"/>
            </p:custDataLst>
          </p:nvPr>
        </p:nvSpPr>
        <p:spPr>
          <a:xfrm>
            <a:off x="3883025" y="8686800"/>
            <a:ext cx="2974975" cy="457200"/>
          </a:xfrm>
          <a:prstGeom prst="rect">
            <a:avLst/>
          </a:prstGeom>
          <a:noFill/>
          <a:ln w="9525">
            <a:noFill/>
          </a:ln>
        </p:spPr>
        <p:txBody>
          <a:bodyPr vert="horz" wrap="square" lIns="91440" tIns="45720" rIns="91440" bIns="45720" anchor="t" anchorCtr="0"/>
          <a:lstStyle/>
          <a:p>
            <a:pPr lvl="0" indent="0" algn="r"/>
            <a:fld id="{9A0DB2DC-4C9A-4742-B13C-FB6460FD3503}" type="slidenum">
              <a:rPr lang="zh-CN" altLang="en-US" sz="1200">
                <a:latin typeface="Arial" panose="020B0604020202020204" pitchFamily="34" charset="0"/>
                <a:ea typeface="黑体" panose="02010609060101010101" pitchFamily="49" charset="-122"/>
              </a:rPr>
              <a:t>6</a:t>
            </a:fld>
            <a:endParaRPr lang="zh-CN" altLang="en-US" sz="1200">
              <a:latin typeface="Arial" panose="020B0604020202020204" pitchFamily="34" charset="0"/>
              <a:ea typeface="黑体" panose="02010609060101010101" pitchFamily="49"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noTextEdit="1"/>
          </p:cNvSpPr>
          <p:nvPr>
            <p:ph type="sldImg"/>
            <p:custDataLst>
              <p:tags r:id="rId1"/>
            </p:custDataLst>
          </p:nvPr>
        </p:nvSpPr>
        <p:spPr>
          <a:xfrm>
            <a:off x="408870" y="754063"/>
            <a:ext cx="5856110" cy="3294062"/>
          </a:xfrm>
        </p:spPr>
      </p:sp>
      <p:sp>
        <p:nvSpPr>
          <p:cNvPr id="28674" name="备注占位符 2"/>
          <p:cNvSpPr txBox="1">
            <a:spLocks noGrp="1"/>
          </p:cNvSpPr>
          <p:nvPr>
            <p:ph type="body" idx="1"/>
            <p:custDataLst>
              <p:tags r:id="rId2"/>
            </p:custDataLst>
          </p:nvPr>
        </p:nvSpPr>
        <p:spPr/>
        <p:txBody>
          <a:bodyPr wrap="square" lIns="91440" tIns="45720" rIns="91440" bIns="45720" anchor="t" anchorCtr="0"/>
          <a:lstStyle/>
          <a:p>
            <a:pPr lvl="0"/>
            <a:endParaRPr lang="zh-CN" altLang="en-US"/>
          </a:p>
        </p:txBody>
      </p:sp>
      <p:sp>
        <p:nvSpPr>
          <p:cNvPr id="28675" name="灯片编号占位符 3"/>
          <p:cNvSpPr txBox="1">
            <a:spLocks noGrp="1"/>
          </p:cNvSpPr>
          <p:nvPr>
            <p:ph type="sldNum" sz="quarter" idx="10"/>
            <p:custDataLst>
              <p:tags r:id="rId3"/>
            </p:custDataLst>
          </p:nvPr>
        </p:nvSpPr>
        <p:spPr>
          <a:xfrm>
            <a:off x="3883025" y="8686800"/>
            <a:ext cx="2974975" cy="457200"/>
          </a:xfrm>
          <a:prstGeom prst="rect">
            <a:avLst/>
          </a:prstGeom>
          <a:noFill/>
          <a:ln w="9525">
            <a:noFill/>
          </a:ln>
        </p:spPr>
        <p:txBody>
          <a:bodyPr vert="horz" wrap="square" lIns="91440" tIns="45720" rIns="91440" bIns="45720" anchor="t" anchorCtr="0"/>
          <a:lstStyle/>
          <a:p>
            <a:pPr lvl="0" indent="0" algn="r"/>
            <a:fld id="{9A0DB2DC-4C9A-4742-B13C-FB6460FD3503}" type="slidenum">
              <a:rPr lang="zh-CN" altLang="en-US" sz="1200">
                <a:latin typeface="Arial" panose="020B0604020202020204" pitchFamily="34" charset="0"/>
                <a:ea typeface="黑体" panose="02010609060101010101" pitchFamily="49" charset="-122"/>
              </a:rPr>
              <a:t>7</a:t>
            </a:fld>
            <a:endParaRPr lang="zh-CN" altLang="en-US" sz="1200">
              <a:latin typeface="Arial" panose="020B0604020202020204" pitchFamily="34" charset="0"/>
              <a:ea typeface="黑体" panose="02010609060101010101" pitchFamily="49"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TextEdit="1"/>
          </p:cNvSpPr>
          <p:nvPr>
            <p:ph type="sldImg"/>
            <p:custDataLst>
              <p:tags r:id="rId1"/>
            </p:custDataLst>
          </p:nvPr>
        </p:nvSpPr>
        <p:spPr>
          <a:xfrm>
            <a:off x="408870" y="754063"/>
            <a:ext cx="5856110" cy="3294062"/>
          </a:xfrm>
          <a:ln>
            <a:solidFill>
              <a:srgbClr val="000000"/>
            </a:solidFill>
            <a:miter/>
          </a:ln>
        </p:spPr>
      </p:sp>
      <p:sp>
        <p:nvSpPr>
          <p:cNvPr id="34818" name="备注占位符 2"/>
          <p:cNvSpPr txBox="1">
            <a:spLocks noGrp="1"/>
          </p:cNvSpPr>
          <p:nvPr>
            <p:ph type="body" idx="1"/>
            <p:custDataLst>
              <p:tags r:id="rId2"/>
            </p:custDataLst>
          </p:nvPr>
        </p:nvSpPr>
        <p:spPr/>
        <p:txBody>
          <a:bodyPr wrap="square" lIns="91440" tIns="45720" rIns="91440" bIns="45720" anchor="t" anchorCtr="0"/>
          <a:lstStyle/>
          <a:p>
            <a:pPr lvl="0">
              <a:spcBef>
                <a:spcPct val="0"/>
              </a:spcBef>
            </a:pPr>
            <a:endParaRPr lang="zh-CN" altLang="en-US"/>
          </a:p>
        </p:txBody>
      </p:sp>
      <p:sp>
        <p:nvSpPr>
          <p:cNvPr id="34819" name="灯片编号占位符 3"/>
          <p:cNvSpPr txBox="1">
            <a:spLocks noGrp="1"/>
          </p:cNvSpPr>
          <p:nvPr>
            <p:ph type="sldNum" sz="quarter" idx="10"/>
            <p:custDataLst>
              <p:tags r:id="rId3"/>
            </p:custDataLst>
          </p:nvPr>
        </p:nvSpPr>
        <p:spPr>
          <a:xfrm>
            <a:off x="3884613" y="8685213"/>
            <a:ext cx="2971800" cy="457200"/>
          </a:xfrm>
          <a:prstGeom prst="rect">
            <a:avLst/>
          </a:prstGeom>
          <a:noFill/>
          <a:ln w="9525">
            <a:noFill/>
          </a:ln>
        </p:spPr>
        <p:txBody>
          <a:bodyPr vert="horz" wrap="square" lIns="91440" tIns="45720" rIns="91440" bIns="45720" anchor="b" anchorCtr="0"/>
          <a:lstStyle/>
          <a:p>
            <a:pPr lvl="0" indent="0" algn="r"/>
            <a:fld id="{9A0DB2DC-4C9A-4742-B13C-FB6460FD3503}" type="slidenum">
              <a:rPr lang="zh-CN" altLang="en-US" sz="1200">
                <a:latin typeface="Arial" panose="020B0604020202020204" pitchFamily="34" charset="0"/>
                <a:ea typeface="宋体" panose="02010600030101010101" pitchFamily="2" charset="-122"/>
              </a:rPr>
              <a:t>11</a:t>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幻灯片图像占位符 1"/>
          <p:cNvSpPr>
            <a:spLocks noGrp="1" noRot="1" noChangeAspect="1" noTextEdit="1"/>
          </p:cNvSpPr>
          <p:nvPr>
            <p:ph type="sldImg"/>
            <p:custDataLst>
              <p:tags r:id="rId1"/>
            </p:custDataLst>
          </p:nvPr>
        </p:nvSpPr>
        <p:spPr>
          <a:xfrm>
            <a:off x="408870" y="754063"/>
            <a:ext cx="5856110" cy="3294062"/>
          </a:xfrm>
        </p:spPr>
      </p:sp>
      <p:sp>
        <p:nvSpPr>
          <p:cNvPr id="51202" name="备注占位符 2"/>
          <p:cNvSpPr txBox="1">
            <a:spLocks noGrp="1"/>
          </p:cNvSpPr>
          <p:nvPr>
            <p:ph type="body" idx="1"/>
            <p:custDataLst>
              <p:tags r:id="rId2"/>
            </p:custDataLst>
          </p:nvPr>
        </p:nvSpPr>
        <p:spPr/>
        <p:txBody>
          <a:bodyPr wrap="square" lIns="91440" tIns="45720" rIns="91440" bIns="45720" anchor="t" anchorCtr="0"/>
          <a:lstStyle/>
          <a:p>
            <a:pPr lvl="0"/>
            <a:endParaRPr lang="zh-CN" altLang="en-US"/>
          </a:p>
        </p:txBody>
      </p:sp>
      <p:sp>
        <p:nvSpPr>
          <p:cNvPr id="51203" name="灯片编号占位符 3"/>
          <p:cNvSpPr txBox="1">
            <a:spLocks noGrp="1"/>
          </p:cNvSpPr>
          <p:nvPr>
            <p:ph type="sldNum" sz="quarter" idx="10"/>
            <p:custDataLst>
              <p:tags r:id="rId3"/>
            </p:custDataLst>
          </p:nvPr>
        </p:nvSpPr>
        <p:spPr>
          <a:xfrm>
            <a:off x="3883025" y="8686800"/>
            <a:ext cx="2974975" cy="457200"/>
          </a:xfrm>
          <a:prstGeom prst="rect">
            <a:avLst/>
          </a:prstGeom>
          <a:noFill/>
          <a:ln w="9525">
            <a:noFill/>
          </a:ln>
        </p:spPr>
        <p:txBody>
          <a:bodyPr vert="horz" wrap="square" lIns="91440" tIns="45720" rIns="91440" bIns="45720" anchor="t" anchorCtr="0"/>
          <a:lstStyle/>
          <a:p>
            <a:pPr lvl="0" indent="0" algn="r"/>
            <a:fld id="{9A0DB2DC-4C9A-4742-B13C-FB6460FD3503}" type="slidenum">
              <a:rPr lang="zh-CN" altLang="en-US" sz="1200">
                <a:latin typeface="Arial" panose="020B0604020202020204" pitchFamily="34" charset="0"/>
                <a:ea typeface="黑体" panose="02010609060101010101" pitchFamily="49" charset="-122"/>
              </a:rPr>
              <a:t>24</a:t>
            </a:fld>
            <a:endParaRPr lang="zh-CN" altLang="en-US" sz="1200">
              <a:latin typeface="Arial" panose="020B0604020202020204" pitchFamily="34" charset="0"/>
              <a:ea typeface="黑体" panose="02010609060101010101" pitchFamily="49"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Master" Target="../slideMasters/slideMaster1.xml"/><Relationship Id="rId5" Type="http://schemas.openxmlformats.org/officeDocument/2006/relationships/tags" Target="../tags/tag8.xml"/><Relationship Id="rId4" Type="http://schemas.openxmlformats.org/officeDocument/2006/relationships/tags" Target="../tags/tag7.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1.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Master" Target="../slideMasters/slideMaster1.xml"/><Relationship Id="rId5" Type="http://schemas.openxmlformats.org/officeDocument/2006/relationships/tags" Target="../tags/tag56.xml"/><Relationship Id="rId4" Type="http://schemas.openxmlformats.org/officeDocument/2006/relationships/tags" Target="../tags/tag55.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1.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1.xml"/><Relationship Id="rId5" Type="http://schemas.openxmlformats.org/officeDocument/2006/relationships/tags" Target="../tags/tag61.xml"/><Relationship Id="rId4" Type="http://schemas.openxmlformats.org/officeDocument/2006/relationships/tags" Target="../tags/tag60.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6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1.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21.xml"/><Relationship Id="rId7"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10" Type="http://schemas.openxmlformats.org/officeDocument/2006/relationships/image" Target="../media/image1.png"/><Relationship Id="rId4" Type="http://schemas.openxmlformats.org/officeDocument/2006/relationships/tags" Target="../tags/tag28.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3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48.xml"/><Relationship Id="rId7"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0">
          <a:blip r:embed="rId7"/>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524000" y="1122363"/>
            <a:ext cx="9144000" cy="2387600"/>
          </a:xfrm>
        </p:spPr>
        <p:txBody>
          <a:bodyPr anchor="b"/>
          <a:lstStyle>
            <a:lvl1pPr algn="ctr">
              <a:defRPr sz="4500">
                <a:ea typeface="黑体" panose="02010609060101010101" pitchFamily="49" charset="-122"/>
              </a:defRPr>
            </a:lvl1pPr>
          </a:lstStyle>
          <a:p>
            <a:pPr fontAlgn="base"/>
            <a:r>
              <a:rPr lang="zh-CN" altLang="en-US" strike="noStrike" noProof="1"/>
              <a:t>单击此处编辑母版标题样式</a:t>
            </a:r>
          </a:p>
        </p:txBody>
      </p:sp>
      <p:sp>
        <p:nvSpPr>
          <p:cNvPr id="3" name="副标题 2"/>
          <p:cNvSpPr>
            <a:spLocks noGrp="1"/>
          </p:cNvSpPr>
          <p:nvPr>
            <p:ph type="subTitle" idx="1"/>
            <p:custDataLst>
              <p:tags r:id="rId2"/>
            </p:custDataLst>
          </p:nvPr>
        </p:nvSpPr>
        <p:spPr>
          <a:xfrm>
            <a:off x="1524000" y="3602038"/>
            <a:ext cx="9144000" cy="1655762"/>
          </a:xfrm>
        </p:spPr>
        <p:txBody>
          <a:bodyPr/>
          <a:lstStyle>
            <a:lvl1pPr marL="0" indent="0" algn="ctr">
              <a:buNone/>
              <a:defRPr sz="1800">
                <a:ea typeface="黑体" panose="02010609060101010101" pitchFamily="49"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a:t>单击此处编辑母版副标题样式</a:t>
            </a:r>
          </a:p>
        </p:txBody>
      </p:sp>
      <p:sp>
        <p:nvSpPr>
          <p:cNvPr id="4" name="Rectangle 4"/>
          <p:cNvSpPr>
            <a:spLocks noGrp="1"/>
          </p:cNvSpPr>
          <p:nvPr>
            <p:ph type="dt" sz="half" idx="2"/>
            <p:custDataLst>
              <p:tags r:id="rId3"/>
            </p:custDataLst>
          </p:nvPr>
        </p:nvSpPr>
        <p:spPr>
          <a:xfrm>
            <a:off x="609600" y="6245225"/>
            <a:ext cx="2844800" cy="476250"/>
          </a:xfrm>
          <a:prstGeom prst="rect">
            <a:avLst/>
          </a:prstGeom>
        </p:spPr>
        <p:txBody>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Rectangle 5"/>
          <p:cNvSpPr>
            <a:spLocks noGrp="1"/>
          </p:cNvSpPr>
          <p:nvPr>
            <p:ph type="ftr" sz="quarter" idx="3"/>
            <p:custDataLst>
              <p:tags r:id="rId4"/>
            </p:custDataLst>
          </p:nvPr>
        </p:nvSpPr>
        <p:spPr>
          <a:xfrm>
            <a:off x="4165600" y="6245225"/>
            <a:ext cx="3860800" cy="476250"/>
          </a:xfrm>
          <a:prstGeom prst="rect">
            <a:avLst/>
          </a:prstGeom>
        </p:spPr>
        <p:txBody>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Rectangle 6"/>
          <p:cNvSpPr>
            <a:spLocks noGrp="1"/>
          </p:cNvSpPr>
          <p:nvPr>
            <p:ph type="sldNum" sz="quarter" idx="4"/>
            <p:custDataLst>
              <p:tags r:id="rId5"/>
            </p:custDataLst>
          </p:nvPr>
        </p:nvSpPr>
        <p:spPr>
          <a:xfrm>
            <a:off x="8737600" y="6245225"/>
            <a:ext cx="2844800" cy="476250"/>
          </a:xfrm>
          <a:prstGeom prst="rect">
            <a:avLst/>
          </a:prstGeom>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bg>
      <p:bgPr>
        <a:blipFill rotWithShape="0">
          <a:blip r:embed="rId7"/>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9600" y="274638"/>
            <a:ext cx="10972800" cy="1143000"/>
          </a:xfrm>
        </p:spPr>
        <p:txBody>
          <a:bodyPr/>
          <a:lstStyle>
            <a:lvl1pPr>
              <a:defRPr>
                <a:ea typeface="黑体" panose="02010609060101010101" pitchFamily="49" charset="-122"/>
              </a:defRPr>
            </a:lvl1pPr>
          </a:lstStyle>
          <a:p>
            <a:pPr fontAlgn="base"/>
            <a:r>
              <a:rPr lang="zh-CN" altLang="en-US" strike="noStrike" noProof="1"/>
              <a:t>单击此处编辑母版标题样式</a:t>
            </a:r>
          </a:p>
        </p:txBody>
      </p:sp>
      <p:sp>
        <p:nvSpPr>
          <p:cNvPr id="3" name="竖排文字占位符 2"/>
          <p:cNvSpPr>
            <a:spLocks noGrp="1"/>
          </p:cNvSpPr>
          <p:nvPr>
            <p:ph type="body" orient="vert" idx="1"/>
            <p:custDataLst>
              <p:tags r:id="rId2"/>
            </p:custDataLst>
          </p:nvPr>
        </p:nvSpPr>
        <p:spPr>
          <a:xfrm>
            <a:off x="609600" y="1600200"/>
            <a:ext cx="10972800" cy="4525963"/>
          </a:xfr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Rectangle 4"/>
          <p:cNvSpPr>
            <a:spLocks noGrp="1"/>
          </p:cNvSpPr>
          <p:nvPr>
            <p:ph type="dt" sz="half" idx="2"/>
            <p:custDataLst>
              <p:tags r:id="rId3"/>
            </p:custDataLst>
          </p:nvPr>
        </p:nvSpPr>
        <p:spPr>
          <a:xfrm>
            <a:off x="609600" y="6245225"/>
            <a:ext cx="2844800" cy="476250"/>
          </a:xfrm>
          <a:prstGeom prst="rect">
            <a:avLst/>
          </a:prstGeom>
        </p:spPr>
        <p:txBody>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Rectangle 5"/>
          <p:cNvSpPr>
            <a:spLocks noGrp="1"/>
          </p:cNvSpPr>
          <p:nvPr>
            <p:ph type="ftr" sz="quarter" idx="3"/>
            <p:custDataLst>
              <p:tags r:id="rId4"/>
            </p:custDataLst>
          </p:nvPr>
        </p:nvSpPr>
        <p:spPr>
          <a:xfrm>
            <a:off x="4165600" y="6245225"/>
            <a:ext cx="3860800" cy="476250"/>
          </a:xfrm>
          <a:prstGeom prst="rect">
            <a:avLst/>
          </a:prstGeom>
        </p:spPr>
        <p:txBody>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Rectangle 6"/>
          <p:cNvSpPr>
            <a:spLocks noGrp="1"/>
          </p:cNvSpPr>
          <p:nvPr>
            <p:ph type="sldNum" sz="quarter" idx="4"/>
            <p:custDataLst>
              <p:tags r:id="rId5"/>
            </p:custDataLst>
          </p:nvPr>
        </p:nvSpPr>
        <p:spPr>
          <a:xfrm>
            <a:off x="8737600" y="6245225"/>
            <a:ext cx="2844800" cy="476250"/>
          </a:xfrm>
          <a:prstGeom prst="rect">
            <a:avLst/>
          </a:prstGeom>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 文本">
    <p:bg>
      <p:bgPr>
        <a:blipFill rotWithShape="0">
          <a:blip r:embed="rId7"/>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8839200" y="274638"/>
            <a:ext cx="2743200" cy="5851525"/>
          </a:xfrm>
        </p:spPr>
        <p:txBody>
          <a:bodyPr vert="eaVert"/>
          <a:lstStyle>
            <a:lvl1pPr>
              <a:defRPr>
                <a:ea typeface="黑体" panose="02010609060101010101" pitchFamily="49" charset="-122"/>
              </a:defRPr>
            </a:lvl1pPr>
          </a:lstStyle>
          <a:p>
            <a:pPr fontAlgn="base"/>
            <a:r>
              <a:rPr lang="zh-CN" altLang="en-US" strike="noStrike" noProof="1"/>
              <a:t>单击此处编辑母版标题样式</a:t>
            </a:r>
          </a:p>
        </p:txBody>
      </p:sp>
      <p:sp>
        <p:nvSpPr>
          <p:cNvPr id="3" name="竖排文字占位符 2"/>
          <p:cNvSpPr>
            <a:spLocks noGrp="1"/>
          </p:cNvSpPr>
          <p:nvPr>
            <p:ph type="body" orient="vert" idx="1"/>
            <p:custDataLst>
              <p:tags r:id="rId2"/>
            </p:custDataLst>
          </p:nvPr>
        </p:nvSpPr>
        <p:spPr>
          <a:xfrm>
            <a:off x="609600" y="274638"/>
            <a:ext cx="8070573" cy="5851525"/>
          </a:xfrm>
        </p:spPr>
        <p:txBody>
          <a:bodyPr vert="eaVert"/>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Rectangle 4"/>
          <p:cNvSpPr>
            <a:spLocks noGrp="1"/>
          </p:cNvSpPr>
          <p:nvPr>
            <p:ph type="dt" sz="half" idx="2"/>
            <p:custDataLst>
              <p:tags r:id="rId3"/>
            </p:custDataLst>
          </p:nvPr>
        </p:nvSpPr>
        <p:spPr>
          <a:xfrm>
            <a:off x="609600" y="6245225"/>
            <a:ext cx="2844800" cy="476250"/>
          </a:xfrm>
          <a:prstGeom prst="rect">
            <a:avLst/>
          </a:prstGeom>
        </p:spPr>
        <p:txBody>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Rectangle 5"/>
          <p:cNvSpPr>
            <a:spLocks noGrp="1"/>
          </p:cNvSpPr>
          <p:nvPr>
            <p:ph type="ftr" sz="quarter" idx="3"/>
            <p:custDataLst>
              <p:tags r:id="rId4"/>
            </p:custDataLst>
          </p:nvPr>
        </p:nvSpPr>
        <p:spPr>
          <a:xfrm>
            <a:off x="4165600" y="6245225"/>
            <a:ext cx="3860800" cy="476250"/>
          </a:xfrm>
          <a:prstGeom prst="rect">
            <a:avLst/>
          </a:prstGeom>
        </p:spPr>
        <p:txBody>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Rectangle 6"/>
          <p:cNvSpPr>
            <a:spLocks noGrp="1"/>
          </p:cNvSpPr>
          <p:nvPr>
            <p:ph type="sldNum" sz="quarter" idx="4"/>
            <p:custDataLst>
              <p:tags r:id="rId5"/>
            </p:custDataLst>
          </p:nvPr>
        </p:nvSpPr>
        <p:spPr>
          <a:xfrm>
            <a:off x="8737600" y="6245225"/>
            <a:ext cx="2844800" cy="476250"/>
          </a:xfrm>
          <a:prstGeom prst="rect">
            <a:avLst/>
          </a:prstGeom>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内容">
    <p:bg>
      <p:bgPr>
        <a:blipFill rotWithShape="0">
          <a:blip r:embed="rId6"/>
          <a:stretch>
            <a:fillRect/>
          </a:stretch>
        </a:blipFill>
        <a:effectLst/>
      </p:bgPr>
    </p:bg>
    <p:spTree>
      <p:nvGrpSpPr>
        <p:cNvPr id="1" name=""/>
        <p:cNvGrpSpPr/>
        <p:nvPr/>
      </p:nvGrpSpPr>
      <p:grpSpPr>
        <a:xfrm>
          <a:off x="0" y="0"/>
          <a:ext cx="0" cy="0"/>
          <a:chOff x="0" y="0"/>
          <a:chExt cx="0" cy="0"/>
        </a:xfrm>
      </p:grpSpPr>
      <p:sp>
        <p:nvSpPr>
          <p:cNvPr id="2" name="内容占位符 1"/>
          <p:cNvSpPr>
            <a:spLocks noGrp="1"/>
          </p:cNvSpPr>
          <p:nvPr>
            <p:ph/>
            <p:custDataLst>
              <p:tags r:id="rId1"/>
            </p:custDataLst>
          </p:nvPr>
        </p:nvSpPr>
        <p:spPr>
          <a:xfrm>
            <a:off x="838200" y="365125"/>
            <a:ext cx="10515600" cy="5811838"/>
          </a:xfr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3" name="Rectangle 4"/>
          <p:cNvSpPr>
            <a:spLocks noGrp="1"/>
          </p:cNvSpPr>
          <p:nvPr>
            <p:ph type="dt" sz="half" idx="2"/>
            <p:custDataLst>
              <p:tags r:id="rId2"/>
            </p:custDataLst>
          </p:nvPr>
        </p:nvSpPr>
        <p:spPr>
          <a:xfrm>
            <a:off x="609600" y="6245225"/>
            <a:ext cx="2844800" cy="476250"/>
          </a:xfrm>
          <a:prstGeom prst="rect">
            <a:avLst/>
          </a:prstGeom>
        </p:spPr>
        <p:txBody>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Rectangle 5"/>
          <p:cNvSpPr>
            <a:spLocks noGrp="1"/>
          </p:cNvSpPr>
          <p:nvPr>
            <p:ph type="ftr" sz="quarter" idx="3"/>
            <p:custDataLst>
              <p:tags r:id="rId3"/>
            </p:custDataLst>
          </p:nvPr>
        </p:nvSpPr>
        <p:spPr>
          <a:xfrm>
            <a:off x="4165600" y="6245225"/>
            <a:ext cx="3860800" cy="476250"/>
          </a:xfrm>
          <a:prstGeom prst="rect">
            <a:avLst/>
          </a:prstGeom>
        </p:spPr>
        <p:txBody>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Rectangle 6"/>
          <p:cNvSpPr>
            <a:spLocks noGrp="1"/>
          </p:cNvSpPr>
          <p:nvPr>
            <p:ph type="sldNum" sz="quarter" idx="4"/>
            <p:custDataLst>
              <p:tags r:id="rId4"/>
            </p:custDataLst>
          </p:nvPr>
        </p:nvSpPr>
        <p:spPr>
          <a:xfrm>
            <a:off x="8737600" y="6245225"/>
            <a:ext cx="2844800" cy="476250"/>
          </a:xfrm>
          <a:prstGeom prst="rect">
            <a:avLst/>
          </a:prstGeom>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bg>
      <p:bgPr>
        <a:blipFill rotWithShape="0">
          <a:blip r:embed="rId7"/>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9600" y="274638"/>
            <a:ext cx="10972800" cy="1143000"/>
          </a:xfrm>
        </p:spPr>
        <p:txBody>
          <a:bodyPr/>
          <a:lstStyle>
            <a:lvl1pPr>
              <a:defRPr>
                <a:ea typeface="黑体" panose="02010609060101010101" pitchFamily="49" charset="-122"/>
              </a:defRPr>
            </a:lvl1pPr>
          </a:lstStyle>
          <a:p>
            <a:pPr fontAlgn="base"/>
            <a:r>
              <a:rPr lang="zh-CN" altLang="en-US" strike="noStrike" noProof="1"/>
              <a:t>单击此处编辑母版标题样式</a:t>
            </a:r>
          </a:p>
        </p:txBody>
      </p:sp>
      <p:sp>
        <p:nvSpPr>
          <p:cNvPr id="3" name="内容占位符 2"/>
          <p:cNvSpPr>
            <a:spLocks noGrp="1"/>
          </p:cNvSpPr>
          <p:nvPr>
            <p:ph idx="1"/>
            <p:custDataLst>
              <p:tags r:id="rId2"/>
            </p:custDataLst>
          </p:nvPr>
        </p:nvSpPr>
        <p:spPr>
          <a:xfrm>
            <a:off x="609600" y="1600200"/>
            <a:ext cx="10972800" cy="4525963"/>
          </a:xfr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Rectangle 4"/>
          <p:cNvSpPr>
            <a:spLocks noGrp="1"/>
          </p:cNvSpPr>
          <p:nvPr>
            <p:ph type="dt" sz="half" idx="2"/>
            <p:custDataLst>
              <p:tags r:id="rId3"/>
            </p:custDataLst>
          </p:nvPr>
        </p:nvSpPr>
        <p:spPr>
          <a:xfrm>
            <a:off x="609600" y="6245225"/>
            <a:ext cx="2844800" cy="476250"/>
          </a:xfrm>
          <a:prstGeom prst="rect">
            <a:avLst/>
          </a:prstGeom>
        </p:spPr>
        <p:txBody>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Rectangle 5"/>
          <p:cNvSpPr>
            <a:spLocks noGrp="1"/>
          </p:cNvSpPr>
          <p:nvPr>
            <p:ph type="ftr" sz="quarter" idx="3"/>
            <p:custDataLst>
              <p:tags r:id="rId4"/>
            </p:custDataLst>
          </p:nvPr>
        </p:nvSpPr>
        <p:spPr>
          <a:xfrm>
            <a:off x="4165600" y="6245225"/>
            <a:ext cx="3860800" cy="476250"/>
          </a:xfrm>
          <a:prstGeom prst="rect">
            <a:avLst/>
          </a:prstGeom>
        </p:spPr>
        <p:txBody>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Rectangle 6"/>
          <p:cNvSpPr>
            <a:spLocks noGrp="1"/>
          </p:cNvSpPr>
          <p:nvPr>
            <p:ph type="sldNum" sz="quarter" idx="4"/>
            <p:custDataLst>
              <p:tags r:id="rId5"/>
            </p:custDataLst>
          </p:nvPr>
        </p:nvSpPr>
        <p:spPr>
          <a:xfrm>
            <a:off x="8737600" y="6245225"/>
            <a:ext cx="2844800" cy="476250"/>
          </a:xfrm>
          <a:prstGeom prst="rect">
            <a:avLst/>
          </a:prstGeom>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rotWithShape="0">
          <a:blip r:embed="rId7"/>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1851" y="1709738"/>
            <a:ext cx="10515600" cy="2852737"/>
          </a:xfrm>
        </p:spPr>
        <p:txBody>
          <a:bodyPr anchor="b"/>
          <a:lstStyle>
            <a:lvl1pPr>
              <a:defRPr sz="4500">
                <a:ea typeface="黑体" panose="02010609060101010101" pitchFamily="49" charset="-122"/>
              </a:defRPr>
            </a:lvl1pPr>
          </a:lstStyle>
          <a:p>
            <a:pPr fontAlgn="base"/>
            <a:r>
              <a:rPr lang="zh-CN" altLang="en-US" strike="noStrike" noProof="1"/>
              <a:t>单击此处编辑母版标题样式</a:t>
            </a:r>
          </a:p>
        </p:txBody>
      </p:sp>
      <p:sp>
        <p:nvSpPr>
          <p:cNvPr id="3" name="文本占位符 2"/>
          <p:cNvSpPr>
            <a:spLocks noGrp="1"/>
          </p:cNvSpPr>
          <p:nvPr>
            <p:ph type="body" idx="1"/>
            <p:custDataLst>
              <p:tags r:id="rId2"/>
            </p:custDataLst>
          </p:nvPr>
        </p:nvSpPr>
        <p:spPr>
          <a:xfrm>
            <a:off x="831851" y="4589463"/>
            <a:ext cx="10515600" cy="1500187"/>
          </a:xfrm>
        </p:spPr>
        <p:txBody>
          <a:bodyPr/>
          <a:lstStyle>
            <a:lvl1pPr marL="0" indent="0">
              <a:buNone/>
              <a:defRPr sz="1800">
                <a:solidFill>
                  <a:schemeClr val="tx1">
                    <a:tint val="75000"/>
                  </a:schemeClr>
                </a:solidFill>
                <a:ea typeface="黑体" panose="02010609060101010101" pitchFamily="49" charset="-122"/>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a:t>单击此处编辑母版文本样式</a:t>
            </a:r>
          </a:p>
        </p:txBody>
      </p:sp>
      <p:sp>
        <p:nvSpPr>
          <p:cNvPr id="4" name="Rectangle 4"/>
          <p:cNvSpPr>
            <a:spLocks noGrp="1"/>
          </p:cNvSpPr>
          <p:nvPr>
            <p:ph type="dt" sz="half" idx="2"/>
            <p:custDataLst>
              <p:tags r:id="rId3"/>
            </p:custDataLst>
          </p:nvPr>
        </p:nvSpPr>
        <p:spPr>
          <a:xfrm>
            <a:off x="609600" y="6245225"/>
            <a:ext cx="2844800" cy="476250"/>
          </a:xfrm>
          <a:prstGeom prst="rect">
            <a:avLst/>
          </a:prstGeom>
        </p:spPr>
        <p:txBody>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Rectangle 5"/>
          <p:cNvSpPr>
            <a:spLocks noGrp="1"/>
          </p:cNvSpPr>
          <p:nvPr>
            <p:ph type="ftr" sz="quarter" idx="3"/>
            <p:custDataLst>
              <p:tags r:id="rId4"/>
            </p:custDataLst>
          </p:nvPr>
        </p:nvSpPr>
        <p:spPr>
          <a:xfrm>
            <a:off x="4165600" y="6245225"/>
            <a:ext cx="3860800" cy="476250"/>
          </a:xfrm>
          <a:prstGeom prst="rect">
            <a:avLst/>
          </a:prstGeom>
        </p:spPr>
        <p:txBody>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Rectangle 6"/>
          <p:cNvSpPr>
            <a:spLocks noGrp="1"/>
          </p:cNvSpPr>
          <p:nvPr>
            <p:ph type="sldNum" sz="quarter" idx="4"/>
            <p:custDataLst>
              <p:tags r:id="rId5"/>
            </p:custDataLst>
          </p:nvPr>
        </p:nvSpPr>
        <p:spPr>
          <a:xfrm>
            <a:off x="8737600" y="6245225"/>
            <a:ext cx="2844800" cy="476250"/>
          </a:xfrm>
          <a:prstGeom prst="rect">
            <a:avLst/>
          </a:prstGeom>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bg>
      <p:bgPr>
        <a:blipFill rotWithShape="0">
          <a:blip r:embed="rId8"/>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9600" y="274638"/>
            <a:ext cx="10972800" cy="1143000"/>
          </a:xfrm>
        </p:spPr>
        <p:txBody>
          <a:bodyPr/>
          <a:lstStyle>
            <a:lvl1pPr>
              <a:defRPr>
                <a:ea typeface="黑体" panose="02010609060101010101" pitchFamily="49" charset="-122"/>
              </a:defRPr>
            </a:lvl1pPr>
          </a:lstStyle>
          <a:p>
            <a:pPr fontAlgn="base"/>
            <a:r>
              <a:rPr lang="zh-CN" altLang="en-US" strike="noStrike" noProof="1"/>
              <a:t>单击此处编辑母版标题样式</a:t>
            </a:r>
          </a:p>
        </p:txBody>
      </p:sp>
      <p:sp>
        <p:nvSpPr>
          <p:cNvPr id="3" name="内容占位符 2"/>
          <p:cNvSpPr>
            <a:spLocks noGrp="1"/>
          </p:cNvSpPr>
          <p:nvPr>
            <p:ph sz="half" idx="1"/>
            <p:custDataLst>
              <p:tags r:id="rId2"/>
            </p:custDataLst>
          </p:nvPr>
        </p:nvSpPr>
        <p:spPr>
          <a:xfrm>
            <a:off x="609600" y="1600200"/>
            <a:ext cx="5376672" cy="4525963"/>
          </a:xfr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custDataLst>
              <p:tags r:id="rId3"/>
            </p:custDataLst>
          </p:nvPr>
        </p:nvSpPr>
        <p:spPr>
          <a:xfrm>
            <a:off x="6205728" y="1600200"/>
            <a:ext cx="5376672" cy="4525963"/>
          </a:xfr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Rectangle 4"/>
          <p:cNvSpPr>
            <a:spLocks noGrp="1"/>
          </p:cNvSpPr>
          <p:nvPr>
            <p:ph type="dt" sz="half" idx="12"/>
            <p:custDataLst>
              <p:tags r:id="rId4"/>
            </p:custDataLst>
          </p:nvPr>
        </p:nvSpPr>
        <p:spPr>
          <a:xfrm>
            <a:off x="609600" y="6245225"/>
            <a:ext cx="2844800" cy="476250"/>
          </a:xfrm>
          <a:prstGeom prst="rect">
            <a:avLst/>
          </a:prstGeom>
        </p:spPr>
        <p:txBody>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Rectangle 5"/>
          <p:cNvSpPr>
            <a:spLocks noGrp="1"/>
          </p:cNvSpPr>
          <p:nvPr>
            <p:ph type="ftr" sz="quarter" idx="3"/>
            <p:custDataLst>
              <p:tags r:id="rId5"/>
            </p:custDataLst>
          </p:nvPr>
        </p:nvSpPr>
        <p:spPr>
          <a:xfrm>
            <a:off x="4165600" y="6245225"/>
            <a:ext cx="3860800" cy="476250"/>
          </a:xfrm>
          <a:prstGeom prst="rect">
            <a:avLst/>
          </a:prstGeom>
        </p:spPr>
        <p:txBody>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Rectangle 6"/>
          <p:cNvSpPr>
            <a:spLocks noGrp="1"/>
          </p:cNvSpPr>
          <p:nvPr>
            <p:ph type="sldNum" sz="quarter" idx="4"/>
            <p:custDataLst>
              <p:tags r:id="rId6"/>
            </p:custDataLst>
          </p:nvPr>
        </p:nvSpPr>
        <p:spPr>
          <a:xfrm>
            <a:off x="8737600" y="6245225"/>
            <a:ext cx="2844800" cy="476250"/>
          </a:xfrm>
          <a:prstGeom prst="rect">
            <a:avLst/>
          </a:prstGeom>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Pr>
        <a:blipFill rotWithShape="0">
          <a:blip r:embed="rId10"/>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365125"/>
            <a:ext cx="10515600" cy="1325563"/>
          </a:xfrm>
        </p:spPr>
        <p:txBody>
          <a:bodyPr/>
          <a:lstStyle>
            <a:lvl1pPr>
              <a:defRPr>
                <a:ea typeface="黑体" panose="02010609060101010101" pitchFamily="49" charset="-122"/>
              </a:defRPr>
            </a:lvl1pPr>
          </a:lstStyle>
          <a:p>
            <a:pPr fontAlgn="base"/>
            <a:r>
              <a:rPr lang="zh-CN" altLang="en-US" strike="noStrike" noProof="1"/>
              <a:t>单击此处编辑母版标题样式</a:t>
            </a:r>
          </a:p>
        </p:txBody>
      </p:sp>
      <p:sp>
        <p:nvSpPr>
          <p:cNvPr id="3" name="文本占位符 2"/>
          <p:cNvSpPr>
            <a:spLocks noGrp="1"/>
          </p:cNvSpPr>
          <p:nvPr>
            <p:ph type="body" idx="1"/>
            <p:custDataLst>
              <p:tags r:id="rId2"/>
            </p:custDataLst>
          </p:nvPr>
        </p:nvSpPr>
        <p:spPr>
          <a:xfrm>
            <a:off x="839788" y="1681163"/>
            <a:ext cx="5157787" cy="823912"/>
          </a:xfr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p>
        </p:txBody>
      </p:sp>
      <p:sp>
        <p:nvSpPr>
          <p:cNvPr id="4" name="内容占位符 3"/>
          <p:cNvSpPr>
            <a:spLocks noGrp="1"/>
          </p:cNvSpPr>
          <p:nvPr>
            <p:ph sz="half" idx="2"/>
            <p:custDataLst>
              <p:tags r:id="rId3"/>
            </p:custDataLst>
          </p:nvPr>
        </p:nvSpPr>
        <p:spPr>
          <a:xfrm>
            <a:off x="839788" y="2505075"/>
            <a:ext cx="5157787" cy="3684588"/>
          </a:xfr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custDataLst>
              <p:tags r:id="rId4"/>
            </p:custDataLst>
          </p:nvPr>
        </p:nvSpPr>
        <p:spPr>
          <a:xfrm>
            <a:off x="6172200" y="1681163"/>
            <a:ext cx="5183188" cy="823912"/>
          </a:xfrm>
        </p:spPr>
        <p:txBody>
          <a:bodyPr anchor="b"/>
          <a:lstStyle>
            <a:lvl1pPr marL="0" indent="0">
              <a:buNone/>
              <a:defRPr sz="1800" b="1">
                <a:ea typeface="黑体" panose="020106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a:t>单击此处编辑母版文本样式</a:t>
            </a:r>
          </a:p>
        </p:txBody>
      </p:sp>
      <p:sp>
        <p:nvSpPr>
          <p:cNvPr id="6" name="内容占位符 5"/>
          <p:cNvSpPr>
            <a:spLocks noGrp="1"/>
          </p:cNvSpPr>
          <p:nvPr>
            <p:ph sz="quarter" idx="4"/>
            <p:custDataLst>
              <p:tags r:id="rId5"/>
            </p:custDataLst>
          </p:nvPr>
        </p:nvSpPr>
        <p:spPr>
          <a:xfrm>
            <a:off x="6172200" y="2505075"/>
            <a:ext cx="5183188" cy="3684588"/>
          </a:xfrm>
        </p:spPr>
        <p:txBody>
          <a:bodyPr/>
          <a:lstStyle>
            <a:lvl1pPr>
              <a:defRPr>
                <a:ea typeface="黑体" panose="02010609060101010101" pitchFamily="49" charset="-122"/>
              </a:defRPr>
            </a:lvl1pPr>
            <a:lvl2pPr>
              <a:defRPr>
                <a:ea typeface="黑体" panose="02010609060101010101" pitchFamily="49" charset="-122"/>
              </a:defRPr>
            </a:lvl2pPr>
            <a:lvl3pPr>
              <a:defRPr>
                <a:ea typeface="黑体" panose="02010609060101010101" pitchFamily="49" charset="-122"/>
              </a:defRPr>
            </a:lvl3pPr>
            <a:lvl4pPr>
              <a:defRPr>
                <a:ea typeface="黑体" panose="02010609060101010101" pitchFamily="49" charset="-122"/>
              </a:defRPr>
            </a:lvl4pPr>
            <a:lvl5pPr>
              <a:defRPr>
                <a:ea typeface="黑体" panose="02010609060101010101" pitchFamily="49"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7" name="Rectangle 4"/>
          <p:cNvSpPr>
            <a:spLocks noGrp="1"/>
          </p:cNvSpPr>
          <p:nvPr>
            <p:ph type="dt" sz="half" idx="12"/>
            <p:custDataLst>
              <p:tags r:id="rId6"/>
            </p:custDataLst>
          </p:nvPr>
        </p:nvSpPr>
        <p:spPr>
          <a:xfrm>
            <a:off x="609600" y="6245225"/>
            <a:ext cx="2844800" cy="476250"/>
          </a:xfrm>
          <a:prstGeom prst="rect">
            <a:avLst/>
          </a:prstGeom>
        </p:spPr>
        <p:txBody>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p:cNvSpPr>
          <p:nvPr>
            <p:ph type="ftr" sz="quarter" idx="13"/>
            <p:custDataLst>
              <p:tags r:id="rId7"/>
            </p:custDataLst>
          </p:nvPr>
        </p:nvSpPr>
        <p:spPr>
          <a:xfrm>
            <a:off x="4165600" y="6245225"/>
            <a:ext cx="3860800" cy="476250"/>
          </a:xfrm>
          <a:prstGeom prst="rect">
            <a:avLst/>
          </a:prstGeom>
        </p:spPr>
        <p:txBody>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p:cNvSpPr>
          <p:nvPr>
            <p:ph type="sldNum" sz="quarter" idx="14"/>
            <p:custDataLst>
              <p:tags r:id="rId8"/>
            </p:custDataLst>
          </p:nvPr>
        </p:nvSpPr>
        <p:spPr>
          <a:xfrm>
            <a:off x="8737600" y="6245225"/>
            <a:ext cx="2844800" cy="476250"/>
          </a:xfrm>
          <a:prstGeom prst="rect">
            <a:avLst/>
          </a:prstGeom>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bg>
      <p:bgPr>
        <a:blipFill rotWithShape="0">
          <a:blip r:embed="rId6"/>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9600" y="274638"/>
            <a:ext cx="10972800" cy="1143000"/>
          </a:xfrm>
        </p:spPr>
        <p:txBody>
          <a:bodyPr/>
          <a:lstStyle>
            <a:lvl1pPr>
              <a:defRPr>
                <a:ea typeface="黑体" panose="02010609060101010101" pitchFamily="49" charset="-122"/>
              </a:defRPr>
            </a:lvl1pPr>
          </a:lstStyle>
          <a:p>
            <a:pPr fontAlgn="base"/>
            <a:r>
              <a:rPr lang="zh-CN" altLang="en-US" strike="noStrike" noProof="1"/>
              <a:t>单击此处编辑母版标题样式</a:t>
            </a:r>
          </a:p>
        </p:txBody>
      </p:sp>
      <p:sp>
        <p:nvSpPr>
          <p:cNvPr id="3" name="Rectangle 4"/>
          <p:cNvSpPr>
            <a:spLocks noGrp="1"/>
          </p:cNvSpPr>
          <p:nvPr>
            <p:ph type="dt" sz="half" idx="2"/>
            <p:custDataLst>
              <p:tags r:id="rId2"/>
            </p:custDataLst>
          </p:nvPr>
        </p:nvSpPr>
        <p:spPr>
          <a:xfrm>
            <a:off x="609600" y="6245225"/>
            <a:ext cx="2844800" cy="476250"/>
          </a:xfrm>
          <a:prstGeom prst="rect">
            <a:avLst/>
          </a:prstGeom>
        </p:spPr>
        <p:txBody>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Rectangle 5"/>
          <p:cNvSpPr>
            <a:spLocks noGrp="1"/>
          </p:cNvSpPr>
          <p:nvPr>
            <p:ph type="ftr" sz="quarter" idx="3"/>
            <p:custDataLst>
              <p:tags r:id="rId3"/>
            </p:custDataLst>
          </p:nvPr>
        </p:nvSpPr>
        <p:spPr>
          <a:xfrm>
            <a:off x="4165600" y="6245225"/>
            <a:ext cx="3860800" cy="476250"/>
          </a:xfrm>
          <a:prstGeom prst="rect">
            <a:avLst/>
          </a:prstGeom>
        </p:spPr>
        <p:txBody>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Rectangle 6"/>
          <p:cNvSpPr>
            <a:spLocks noGrp="1"/>
          </p:cNvSpPr>
          <p:nvPr>
            <p:ph type="sldNum" sz="quarter" idx="4"/>
            <p:custDataLst>
              <p:tags r:id="rId4"/>
            </p:custDataLst>
          </p:nvPr>
        </p:nvSpPr>
        <p:spPr>
          <a:xfrm>
            <a:off x="8737600" y="6245225"/>
            <a:ext cx="2844800" cy="476250"/>
          </a:xfrm>
          <a:prstGeom prst="rect">
            <a:avLst/>
          </a:prstGeom>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bg>
      <p:bgPr>
        <a:blipFill rotWithShape="0">
          <a:blip r:embed="rId5"/>
          <a:stretch>
            <a:fillRect/>
          </a:stretch>
        </a:blipFill>
        <a:effectLst/>
      </p:bgPr>
    </p:bg>
    <p:spTree>
      <p:nvGrpSpPr>
        <p:cNvPr id="1" name=""/>
        <p:cNvGrpSpPr/>
        <p:nvPr/>
      </p:nvGrpSpPr>
      <p:grpSpPr>
        <a:xfrm>
          <a:off x="0" y="0"/>
          <a:ext cx="0" cy="0"/>
          <a:chOff x="0" y="0"/>
          <a:chExt cx="0" cy="0"/>
        </a:xfrm>
      </p:grpSpPr>
      <p:sp>
        <p:nvSpPr>
          <p:cNvPr id="3" name="Rectangle 4"/>
          <p:cNvSpPr>
            <a:spLocks noGrp="1"/>
          </p:cNvSpPr>
          <p:nvPr>
            <p:ph type="dt" sz="half" idx="2"/>
            <p:custDataLst>
              <p:tags r:id="rId1"/>
            </p:custDataLst>
          </p:nvPr>
        </p:nvSpPr>
        <p:spPr>
          <a:xfrm>
            <a:off x="609600" y="6245225"/>
            <a:ext cx="2844800" cy="476250"/>
          </a:xfrm>
          <a:prstGeom prst="rect">
            <a:avLst/>
          </a:prstGeom>
        </p:spPr>
        <p:txBody>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Rectangle 5"/>
          <p:cNvSpPr>
            <a:spLocks noGrp="1"/>
          </p:cNvSpPr>
          <p:nvPr>
            <p:ph type="ftr" sz="quarter" idx="3"/>
            <p:custDataLst>
              <p:tags r:id="rId2"/>
            </p:custDataLst>
          </p:nvPr>
        </p:nvSpPr>
        <p:spPr>
          <a:xfrm>
            <a:off x="4165600" y="6245225"/>
            <a:ext cx="3860800" cy="476250"/>
          </a:xfrm>
          <a:prstGeom prst="rect">
            <a:avLst/>
          </a:prstGeom>
        </p:spPr>
        <p:txBody>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Rectangle 6"/>
          <p:cNvSpPr>
            <a:spLocks noGrp="1"/>
          </p:cNvSpPr>
          <p:nvPr>
            <p:ph type="sldNum" sz="quarter" idx="4"/>
            <p:custDataLst>
              <p:tags r:id="rId3"/>
            </p:custDataLst>
          </p:nvPr>
        </p:nvSpPr>
        <p:spPr>
          <a:xfrm>
            <a:off x="8737600" y="6245225"/>
            <a:ext cx="2844800" cy="476250"/>
          </a:xfrm>
          <a:prstGeom prst="rect">
            <a:avLst/>
          </a:prstGeom>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Pr>
        <a:blipFill rotWithShape="0">
          <a:blip r:embed="rId8"/>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457200"/>
            <a:ext cx="3932237" cy="1600200"/>
          </a:xfrm>
        </p:spPr>
        <p:txBody>
          <a:bodyPr anchor="b"/>
          <a:lstStyle>
            <a:lvl1pPr>
              <a:defRPr sz="2400">
                <a:ea typeface="黑体" panose="02010609060101010101" pitchFamily="49" charset="-122"/>
              </a:defRPr>
            </a:lvl1pPr>
          </a:lstStyle>
          <a:p>
            <a:pPr fontAlgn="base"/>
            <a:r>
              <a:rPr lang="zh-CN" altLang="en-US" strike="noStrike" noProof="1"/>
              <a:t>单击此处编辑母版标题样式</a:t>
            </a:r>
          </a:p>
        </p:txBody>
      </p:sp>
      <p:sp>
        <p:nvSpPr>
          <p:cNvPr id="3" name="内容占位符 2"/>
          <p:cNvSpPr>
            <a:spLocks noGrp="1"/>
          </p:cNvSpPr>
          <p:nvPr>
            <p:ph idx="1"/>
            <p:custDataLst>
              <p:tags r:id="rId2"/>
            </p:custDataLst>
          </p:nvPr>
        </p:nvSpPr>
        <p:spPr>
          <a:xfrm>
            <a:off x="5183188" y="987425"/>
            <a:ext cx="6172200" cy="4873625"/>
          </a:xfrm>
        </p:spPr>
        <p:txBody>
          <a:bodyPr/>
          <a:lstStyle>
            <a:lvl1pPr>
              <a:defRPr sz="2400">
                <a:ea typeface="黑体" panose="02010609060101010101" pitchFamily="49" charset="-122"/>
              </a:defRPr>
            </a:lvl1pPr>
            <a:lvl2pPr>
              <a:defRPr sz="2100">
                <a:ea typeface="黑体" panose="02010609060101010101" pitchFamily="49" charset="-122"/>
              </a:defRPr>
            </a:lvl2pPr>
            <a:lvl3pPr>
              <a:defRPr sz="1800">
                <a:ea typeface="黑体" panose="02010609060101010101" pitchFamily="49" charset="-122"/>
              </a:defRPr>
            </a:lvl3pPr>
            <a:lvl4pPr>
              <a:defRPr sz="1500">
                <a:ea typeface="黑体" panose="02010609060101010101" pitchFamily="49" charset="-122"/>
              </a:defRPr>
            </a:lvl4pPr>
            <a:lvl5pPr>
              <a:defRPr sz="1500">
                <a:ea typeface="黑体" panose="02010609060101010101" pitchFamily="49" charset="-122"/>
              </a:defRPr>
            </a:lvl5pPr>
            <a:lvl6pPr>
              <a:defRPr sz="1500"/>
            </a:lvl6pPr>
            <a:lvl7pPr>
              <a:defRPr sz="1500"/>
            </a:lvl7pPr>
            <a:lvl8pPr>
              <a:defRPr sz="1500"/>
            </a:lvl8pPr>
            <a:lvl9pPr>
              <a:defRPr sz="15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custDataLst>
              <p:tags r:id="rId3"/>
            </p:custDataLst>
          </p:nvPr>
        </p:nvSpPr>
        <p:spPr>
          <a:xfrm>
            <a:off x="839788" y="2057400"/>
            <a:ext cx="3932237" cy="3811588"/>
          </a:xfrm>
        </p:spPr>
        <p:txBody>
          <a:bodyPr/>
          <a:lstStyle>
            <a:lvl1pPr marL="0" indent="0">
              <a:buNone/>
              <a:defRPr sz="1200">
                <a:ea typeface="黑体" panose="02010609060101010101" pitchFamily="49" charset="-122"/>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p>
        </p:txBody>
      </p:sp>
      <p:sp>
        <p:nvSpPr>
          <p:cNvPr id="5" name="Rectangle 4"/>
          <p:cNvSpPr>
            <a:spLocks noGrp="1"/>
          </p:cNvSpPr>
          <p:nvPr>
            <p:ph type="dt" sz="half" idx="12"/>
            <p:custDataLst>
              <p:tags r:id="rId4"/>
            </p:custDataLst>
          </p:nvPr>
        </p:nvSpPr>
        <p:spPr>
          <a:xfrm>
            <a:off x="609600" y="6245225"/>
            <a:ext cx="2844800" cy="476250"/>
          </a:xfrm>
          <a:prstGeom prst="rect">
            <a:avLst/>
          </a:prstGeom>
        </p:spPr>
        <p:txBody>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Rectangle 5"/>
          <p:cNvSpPr>
            <a:spLocks noGrp="1"/>
          </p:cNvSpPr>
          <p:nvPr>
            <p:ph type="ftr" sz="quarter" idx="3"/>
            <p:custDataLst>
              <p:tags r:id="rId5"/>
            </p:custDataLst>
          </p:nvPr>
        </p:nvSpPr>
        <p:spPr>
          <a:xfrm>
            <a:off x="4165600" y="6245225"/>
            <a:ext cx="3860800" cy="476250"/>
          </a:xfrm>
          <a:prstGeom prst="rect">
            <a:avLst/>
          </a:prstGeom>
        </p:spPr>
        <p:txBody>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Rectangle 6"/>
          <p:cNvSpPr>
            <a:spLocks noGrp="1"/>
          </p:cNvSpPr>
          <p:nvPr>
            <p:ph type="sldNum" sz="quarter" idx="4"/>
            <p:custDataLst>
              <p:tags r:id="rId6"/>
            </p:custDataLst>
          </p:nvPr>
        </p:nvSpPr>
        <p:spPr>
          <a:xfrm>
            <a:off x="8737600" y="6245225"/>
            <a:ext cx="2844800" cy="476250"/>
          </a:xfrm>
          <a:prstGeom prst="rect">
            <a:avLst/>
          </a:prstGeom>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Pr>
        <a:blipFill rotWithShape="0">
          <a:blip r:embed="rId8"/>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839788" y="457200"/>
            <a:ext cx="3932237" cy="1600200"/>
          </a:xfrm>
        </p:spPr>
        <p:txBody>
          <a:bodyPr anchor="b"/>
          <a:lstStyle>
            <a:lvl1pPr>
              <a:defRPr sz="2400">
                <a:ea typeface="黑体" panose="02010609060101010101" pitchFamily="49" charset="-122"/>
              </a:defRPr>
            </a:lvl1pPr>
          </a:lstStyle>
          <a:p>
            <a:pPr fontAlgn="base"/>
            <a:r>
              <a:rPr lang="zh-CN" altLang="en-US" strike="noStrike" noProof="1"/>
              <a:t>单击此处编辑母版标题样式</a:t>
            </a:r>
          </a:p>
        </p:txBody>
      </p:sp>
      <p:sp>
        <p:nvSpPr>
          <p:cNvPr id="3" name="图片占位符 2"/>
          <p:cNvSpPr>
            <a:spLocks noGrp="1"/>
          </p:cNvSpPr>
          <p:nvPr>
            <p:ph type="pic" idx="1"/>
            <p:custDataLst>
              <p:tags r:id="rId2"/>
            </p:custDataLst>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2400" b="0" i="0" u="none" strike="noStrike" kern="1200" cap="none" spc="0" normalizeH="0" baseline="0" noProof="1">
              <a:ln>
                <a:noFill/>
              </a:ln>
              <a:solidFill>
                <a:schemeClr val="tx1"/>
              </a:solidFill>
              <a:effectLst/>
              <a:uLnTx/>
              <a:uFillTx/>
              <a:latin typeface="+mn-lt"/>
              <a:ea typeface="微软雅黑" panose="020B0503020204020204" pitchFamily="34" charset="-122"/>
              <a:cs typeface="+mn-cs"/>
            </a:endParaRPr>
          </a:p>
        </p:txBody>
      </p:sp>
      <p:sp>
        <p:nvSpPr>
          <p:cNvPr id="4" name="文本占位符 3"/>
          <p:cNvSpPr>
            <a:spLocks noGrp="1"/>
          </p:cNvSpPr>
          <p:nvPr>
            <p:ph type="body" sz="half" idx="2"/>
            <p:custDataLst>
              <p:tags r:id="rId3"/>
            </p:custDataLst>
          </p:nvPr>
        </p:nvSpPr>
        <p:spPr>
          <a:xfrm>
            <a:off x="839788" y="2057400"/>
            <a:ext cx="3932237" cy="3811588"/>
          </a:xfrm>
        </p:spPr>
        <p:txBody>
          <a:bodyPr/>
          <a:lstStyle>
            <a:lvl1pPr marL="0" indent="0">
              <a:buNone/>
              <a:defRPr sz="1200">
                <a:ea typeface="黑体" panose="02010609060101010101" pitchFamily="49" charset="-122"/>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a:t>单击此处编辑母版文本样式</a:t>
            </a:r>
          </a:p>
        </p:txBody>
      </p:sp>
      <p:sp>
        <p:nvSpPr>
          <p:cNvPr id="5" name="Rectangle 4"/>
          <p:cNvSpPr>
            <a:spLocks noGrp="1"/>
          </p:cNvSpPr>
          <p:nvPr>
            <p:ph type="dt" sz="half" idx="12"/>
            <p:custDataLst>
              <p:tags r:id="rId4"/>
            </p:custDataLst>
          </p:nvPr>
        </p:nvSpPr>
        <p:spPr>
          <a:xfrm>
            <a:off x="609600" y="6245225"/>
            <a:ext cx="2844800" cy="476250"/>
          </a:xfrm>
          <a:prstGeom prst="rect">
            <a:avLst/>
          </a:prstGeom>
        </p:spPr>
        <p:txBody>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Rectangle 5"/>
          <p:cNvSpPr>
            <a:spLocks noGrp="1"/>
          </p:cNvSpPr>
          <p:nvPr>
            <p:ph type="ftr" sz="quarter" idx="3"/>
            <p:custDataLst>
              <p:tags r:id="rId5"/>
            </p:custDataLst>
          </p:nvPr>
        </p:nvSpPr>
        <p:spPr>
          <a:xfrm>
            <a:off x="4165600" y="6245225"/>
            <a:ext cx="3860800" cy="476250"/>
          </a:xfrm>
          <a:prstGeom prst="rect">
            <a:avLst/>
          </a:prstGeom>
        </p:spPr>
        <p:txBody>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Rectangle 6"/>
          <p:cNvSpPr>
            <a:spLocks noGrp="1"/>
          </p:cNvSpPr>
          <p:nvPr>
            <p:ph type="sldNum" sz="quarter" idx="4"/>
            <p:custDataLst>
              <p:tags r:id="rId6"/>
            </p:custDataLst>
          </p:nvPr>
        </p:nvSpPr>
        <p:spPr>
          <a:xfrm>
            <a:off x="8737600" y="6245225"/>
            <a:ext cx="2844800" cy="476250"/>
          </a:xfrm>
          <a:prstGeom prst="rect">
            <a:avLst/>
          </a:prstGeom>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cs"/>
              </a:rPr>
              <a:t>‹#›</a:t>
            </a:fld>
            <a:endParaRPr lang="zh-CN" altLang="en-US" strike="noStrike" noProof="1"/>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image" Target="file:///D:\qq&#25991;&#20214;\712321467\Image\C2C\Image2\%7b75232B38-A165-1FB7-499C-2E1C792CACB5%7d.png"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6"/>
          <a:stretch>
            <a:fillRect/>
          </a:stretch>
        </a:blipFill>
        <a:effectLst/>
      </p:bgPr>
    </p:bg>
    <p:spTree>
      <p:nvGrpSpPr>
        <p:cNvPr id="1" name=""/>
        <p:cNvGrpSpPr/>
        <p:nvPr/>
      </p:nvGrpSpPr>
      <p:grpSpPr>
        <a:xfrm>
          <a:off x="0" y="0"/>
          <a:ext cx="0" cy="0"/>
          <a:chOff x="0" y="0"/>
          <a:chExt cx="0" cy="0"/>
        </a:xfrm>
      </p:grpSpPr>
      <p:pic>
        <p:nvPicPr>
          <p:cNvPr id="1026" name="图片 4" descr="背景母版.jpg"/>
          <p:cNvPicPr>
            <a:picLocks noChangeAspect="1"/>
          </p:cNvPicPr>
          <p:nvPr userDrawn="1">
            <p:custDataLst>
              <p:tags r:id="rId14"/>
            </p:custDataLst>
          </p:nvPr>
        </p:nvPicPr>
        <p:blipFill>
          <a:blip r:embed="rId17"/>
          <a:stretch>
            <a:fillRect/>
          </a:stretch>
        </p:blipFill>
        <p:spPr>
          <a:xfrm>
            <a:off x="0" y="0"/>
            <a:ext cx="12192000" cy="6858000"/>
          </a:xfrm>
          <a:prstGeom prst="rect">
            <a:avLst/>
          </a:prstGeom>
          <a:noFill/>
          <a:ln w="9525">
            <a:noFill/>
          </a:ln>
        </p:spPr>
      </p:pic>
      <p:pic>
        <p:nvPicPr>
          <p:cNvPr id="1027" name="图片 1073743875" descr="学科网 zxxk.com"/>
          <p:cNvPicPr>
            <a:picLocks noChangeAspect="1"/>
          </p:cNvPicPr>
          <p:nvPr>
            <p:custDataLst>
              <p:tags r:id="rId15"/>
            </p:custDataLst>
          </p:nvPr>
        </p:nvPicPr>
        <p:blipFill>
          <a:blip r:embed="rId18" r:link="rId19"/>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eaLnBrk="0" fontAlgn="base" hangingPunct="0">
        <a:spcBef>
          <a:spcPct val="0"/>
        </a:spcBef>
        <a:spcAft>
          <a:spcPct val="0"/>
        </a:spcAft>
        <a:defRPr sz="4400" kern="1200">
          <a:solidFill>
            <a:schemeClr val="tx2"/>
          </a:solidFill>
          <a:latin typeface="+mj-lt"/>
          <a:ea typeface="微软雅黑" panose="020B0503020204020204" pitchFamily="3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微软雅黑" panose="020B0503020204020204" pitchFamily="34"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微软雅黑" panose="020B0503020204020204" pitchFamily="34"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微软雅黑" panose="020B0503020204020204" pitchFamily="34"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微软雅黑" panose="020B0503020204020204" pitchFamily="34"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微软雅黑" panose="020B0503020204020204" pitchFamily="34" charset="-122"/>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微软雅黑" panose="020B0503020204020204" pitchFamily="34" charset="-122"/>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微软雅黑" panose="020B0503020204020204" pitchFamily="34" charset="-122"/>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微软雅黑" panose="020B0503020204020204" pitchFamily="34" charset="-122"/>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微软雅黑" panose="020B0503020204020204" pitchFamily="34" charset="-122"/>
          <a:cs typeface="+mn-cs"/>
        </a:defRPr>
      </a:lvl5pPr>
      <a:lvl6pPr marL="2514600" lvl="5" indent="-228600" algn="l" defTabSz="914400" eaLnBrk="0" fontAlgn="base" latinLnBrk="0" hangingPunct="0">
        <a:spcBef>
          <a:spcPct val="20000"/>
        </a:spcBef>
        <a:spcAft>
          <a:spcPct val="0"/>
        </a:spcAft>
        <a:buChar char="»"/>
        <a:defRPr sz="2000" u="none" kern="1200" baseline="0">
          <a:solidFill>
            <a:schemeClr val="tx1"/>
          </a:solidFill>
          <a:latin typeface="+mn-lt"/>
          <a:ea typeface="+mn-ea"/>
          <a:cs typeface="+mn-cs"/>
        </a:defRPr>
      </a:lvl6pPr>
      <a:lvl7pPr marL="2971800" lvl="6" indent="-228600" algn="l" defTabSz="914400" eaLnBrk="0" fontAlgn="base" latinLnBrk="0" hangingPunct="0">
        <a:spcBef>
          <a:spcPct val="20000"/>
        </a:spcBef>
        <a:spcAft>
          <a:spcPct val="0"/>
        </a:spcAft>
        <a:buChar char="»"/>
        <a:defRPr sz="2000" u="none" kern="1200" baseline="0">
          <a:solidFill>
            <a:schemeClr val="tx1"/>
          </a:solidFill>
          <a:latin typeface="+mn-lt"/>
          <a:ea typeface="+mn-ea"/>
          <a:cs typeface="+mn-cs"/>
        </a:defRPr>
      </a:lvl7pPr>
      <a:lvl8pPr marL="3429000" lvl="7" indent="-228600" algn="l" defTabSz="914400" eaLnBrk="0" fontAlgn="base" latinLnBrk="0" hangingPunct="0">
        <a:spcBef>
          <a:spcPct val="20000"/>
        </a:spcBef>
        <a:spcAft>
          <a:spcPct val="0"/>
        </a:spcAft>
        <a:buChar char="»"/>
        <a:defRPr sz="2000" u="none" kern="1200" baseline="0">
          <a:solidFill>
            <a:schemeClr val="tx1"/>
          </a:solidFill>
          <a:latin typeface="+mn-lt"/>
          <a:ea typeface="+mn-ea"/>
          <a:cs typeface="+mn-cs"/>
        </a:defRPr>
      </a:lvl8pPr>
      <a:lvl9pPr marL="3886200" lvl="8" indent="-228600" algn="l" defTabSz="914400" eaLnBrk="0" fontAlgn="base" latinLnBrk="0" hangingPunct="0">
        <a:spcBef>
          <a:spcPct val="20000"/>
        </a:spcBef>
        <a:spcAft>
          <a:spcPct val="0"/>
        </a:spcAft>
        <a:buChar char="»"/>
        <a:defRPr sz="200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tags" Target="../tags/tag196.xml"/><Relationship Id="rId3" Type="http://schemas.openxmlformats.org/officeDocument/2006/relationships/tags" Target="../tags/tag191.xml"/><Relationship Id="rId7" Type="http://schemas.openxmlformats.org/officeDocument/2006/relationships/tags" Target="../tags/tag195.xml"/><Relationship Id="rId12" Type="http://schemas.openxmlformats.org/officeDocument/2006/relationships/slideLayout" Target="../slideLayouts/slideLayout7.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tags" Target="../tags/tag194.xml"/><Relationship Id="rId11" Type="http://schemas.openxmlformats.org/officeDocument/2006/relationships/tags" Target="../tags/tag199.xml"/><Relationship Id="rId5" Type="http://schemas.openxmlformats.org/officeDocument/2006/relationships/tags" Target="../tags/tag193.xml"/><Relationship Id="rId10" Type="http://schemas.openxmlformats.org/officeDocument/2006/relationships/tags" Target="../tags/tag198.xml"/><Relationship Id="rId4" Type="http://schemas.openxmlformats.org/officeDocument/2006/relationships/tags" Target="../tags/tag192.xml"/><Relationship Id="rId9" Type="http://schemas.openxmlformats.org/officeDocument/2006/relationships/tags" Target="../tags/tag19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01.xml"/><Relationship Id="rId1" Type="http://schemas.openxmlformats.org/officeDocument/2006/relationships/tags" Target="../tags/tag200.xml"/><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07.xml"/><Relationship Id="rId7" Type="http://schemas.openxmlformats.org/officeDocument/2006/relationships/slideLayout" Target="../slideLayouts/slideLayout7.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s>
</file>

<file path=ppt/slides/_rels/slide13.xml.rels><?xml version="1.0" encoding="UTF-8" standalone="yes"?>
<Relationships xmlns="http://schemas.openxmlformats.org/package/2006/relationships"><Relationship Id="rId8" Type="http://schemas.openxmlformats.org/officeDocument/2006/relationships/tags" Target="../tags/tag218.xml"/><Relationship Id="rId3" Type="http://schemas.openxmlformats.org/officeDocument/2006/relationships/tags" Target="../tags/tag213.xml"/><Relationship Id="rId7" Type="http://schemas.openxmlformats.org/officeDocument/2006/relationships/tags" Target="../tags/tag217.xml"/><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slideLayout" Target="../slideLayouts/slideLayout7.xml"/><Relationship Id="rId5" Type="http://schemas.openxmlformats.org/officeDocument/2006/relationships/tags" Target="../tags/tag215.xml"/><Relationship Id="rId10" Type="http://schemas.openxmlformats.org/officeDocument/2006/relationships/tags" Target="../tags/tag220.xml"/><Relationship Id="rId4" Type="http://schemas.openxmlformats.org/officeDocument/2006/relationships/tags" Target="../tags/tag214.xml"/><Relationship Id="rId9" Type="http://schemas.openxmlformats.org/officeDocument/2006/relationships/tags" Target="../tags/tag219.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23.xml"/><Relationship Id="rId7" Type="http://schemas.openxmlformats.org/officeDocument/2006/relationships/tags" Target="../tags/tag227.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tags" Target="../tags/tag226.xml"/><Relationship Id="rId5" Type="http://schemas.openxmlformats.org/officeDocument/2006/relationships/tags" Target="../tags/tag225.xml"/><Relationship Id="rId4" Type="http://schemas.openxmlformats.org/officeDocument/2006/relationships/tags" Target="../tags/tag224.xml"/><Relationship Id="rId9"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 Id="rId5" Type="http://schemas.openxmlformats.org/officeDocument/2006/relationships/slideLayout" Target="../slideLayouts/slideLayout7.xml"/><Relationship Id="rId4" Type="http://schemas.openxmlformats.org/officeDocument/2006/relationships/tags" Target="../tags/tag23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3.xml"/><Relationship Id="rId1" Type="http://schemas.openxmlformats.org/officeDocument/2006/relationships/tags" Target="../tags/tag23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5.xml"/><Relationship Id="rId1" Type="http://schemas.openxmlformats.org/officeDocument/2006/relationships/tags" Target="../tags/tag234.xml"/></Relationships>
</file>

<file path=ppt/slides/_rels/slide18.xml.rels><?xml version="1.0" encoding="UTF-8" standalone="yes"?>
<Relationships xmlns="http://schemas.openxmlformats.org/package/2006/relationships"><Relationship Id="rId8" Type="http://schemas.openxmlformats.org/officeDocument/2006/relationships/tags" Target="../tags/tag243.xml"/><Relationship Id="rId3" Type="http://schemas.openxmlformats.org/officeDocument/2006/relationships/tags" Target="../tags/tag238.xml"/><Relationship Id="rId7" Type="http://schemas.openxmlformats.org/officeDocument/2006/relationships/tags" Target="../tags/tag242.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5" Type="http://schemas.openxmlformats.org/officeDocument/2006/relationships/tags" Target="../tags/tag240.xml"/><Relationship Id="rId10" Type="http://schemas.openxmlformats.org/officeDocument/2006/relationships/slideLayout" Target="../slideLayouts/slideLayout7.xml"/><Relationship Id="rId4" Type="http://schemas.openxmlformats.org/officeDocument/2006/relationships/tags" Target="../tags/tag239.xml"/><Relationship Id="rId9" Type="http://schemas.openxmlformats.org/officeDocument/2006/relationships/tags" Target="../tags/tag244.xml"/></Relationships>
</file>

<file path=ppt/slides/_rels/slide19.xml.rels><?xml version="1.0" encoding="UTF-8" standalone="yes"?>
<Relationships xmlns="http://schemas.openxmlformats.org/package/2006/relationships"><Relationship Id="rId8" Type="http://schemas.openxmlformats.org/officeDocument/2006/relationships/tags" Target="../tags/tag252.xml"/><Relationship Id="rId3" Type="http://schemas.openxmlformats.org/officeDocument/2006/relationships/tags" Target="../tags/tag247.xml"/><Relationship Id="rId7" Type="http://schemas.openxmlformats.org/officeDocument/2006/relationships/tags" Target="../tags/tag251.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11" Type="http://schemas.openxmlformats.org/officeDocument/2006/relationships/slideLayout" Target="../slideLayouts/slideLayout7.xml"/><Relationship Id="rId5" Type="http://schemas.openxmlformats.org/officeDocument/2006/relationships/tags" Target="../tags/tag249.xml"/><Relationship Id="rId10" Type="http://schemas.openxmlformats.org/officeDocument/2006/relationships/tags" Target="../tags/tag254.xml"/><Relationship Id="rId4" Type="http://schemas.openxmlformats.org/officeDocument/2006/relationships/tags" Target="../tags/tag248.xml"/><Relationship Id="rId9" Type="http://schemas.openxmlformats.org/officeDocument/2006/relationships/tags" Target="../tags/tag253.xml"/></Relationships>
</file>

<file path=ppt/slides/_rels/slide2.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image" Target="../media/image5.jpeg"/><Relationship Id="rId3" Type="http://schemas.openxmlformats.org/officeDocument/2006/relationships/tags" Target="../tags/tag84.xml"/><Relationship Id="rId7" Type="http://schemas.openxmlformats.org/officeDocument/2006/relationships/tags" Target="../tags/tag88.xml"/><Relationship Id="rId12" Type="http://schemas.openxmlformats.org/officeDocument/2006/relationships/image" Target="../media/image4.jpe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notesSlide" Target="../notesSlides/notesSlide2.xml"/><Relationship Id="rId5" Type="http://schemas.openxmlformats.org/officeDocument/2006/relationships/tags" Target="../tags/tag86.xml"/><Relationship Id="rId15" Type="http://schemas.openxmlformats.org/officeDocument/2006/relationships/image" Target="../media/image7.jpeg"/><Relationship Id="rId10" Type="http://schemas.openxmlformats.org/officeDocument/2006/relationships/slideLayout" Target="../slideLayouts/slideLayout7.xml"/><Relationship Id="rId4" Type="http://schemas.openxmlformats.org/officeDocument/2006/relationships/tags" Target="../tags/tag85.xml"/><Relationship Id="rId9" Type="http://schemas.openxmlformats.org/officeDocument/2006/relationships/tags" Target="../tags/tag90.xml"/><Relationship Id="rId1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tags" Target="../tags/tag255.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slideLayout" Target="../slideLayouts/slideLayout7.xml"/><Relationship Id="rId5" Type="http://schemas.openxmlformats.org/officeDocument/2006/relationships/tags" Target="../tags/tag257.xml"/><Relationship Id="rId4" Type="http://schemas.openxmlformats.org/officeDocument/2006/relationships/tags" Target="../tags/tag256.xml"/></Relationships>
</file>

<file path=ppt/slides/_rels/slide21.xml.rels><?xml version="1.0" encoding="UTF-8" standalone="yes"?>
<Relationships xmlns="http://schemas.openxmlformats.org/package/2006/relationships"><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 Id="rId5" Type="http://schemas.openxmlformats.org/officeDocument/2006/relationships/image" Target="../media/image21.jpeg"/><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 Id="rId5" Type="http://schemas.openxmlformats.org/officeDocument/2006/relationships/image" Target="../media/image22.jpeg"/><Relationship Id="rId4"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 Id="rId5" Type="http://schemas.openxmlformats.org/officeDocument/2006/relationships/image" Target="../media/image23.jpeg"/><Relationship Id="rId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 Id="rId6" Type="http://schemas.openxmlformats.org/officeDocument/2006/relationships/image" Target="../media/image24.jpeg"/><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tags" Target="../tags/tag275.xml"/><Relationship Id="rId7" Type="http://schemas.openxmlformats.org/officeDocument/2006/relationships/image" Target="../media/image26.png"/><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image" Target="../media/image25.jpeg"/><Relationship Id="rId5" Type="http://schemas.openxmlformats.org/officeDocument/2006/relationships/slideLayout" Target="../slideLayouts/slideLayout7.xml"/><Relationship Id="rId4" Type="http://schemas.openxmlformats.org/officeDocument/2006/relationships/tags" Target="../tags/tag276.xml"/></Relationships>
</file>

<file path=ppt/slides/_rels/slide26.xml.rels><?xml version="1.0" encoding="UTF-8" standalone="yes"?>
<Relationships xmlns="http://schemas.openxmlformats.org/package/2006/relationships"><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 Id="rId5" Type="http://schemas.openxmlformats.org/officeDocument/2006/relationships/image" Target="../media/image27.jpeg"/><Relationship Id="rId4"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82.xml"/><Relationship Id="rId7" Type="http://schemas.openxmlformats.org/officeDocument/2006/relationships/tags" Target="../tags/tag286.xml"/><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tags" Target="../tags/tag285.xml"/><Relationship Id="rId11" Type="http://schemas.openxmlformats.org/officeDocument/2006/relationships/image" Target="../media/image30.jpeg"/><Relationship Id="rId5" Type="http://schemas.openxmlformats.org/officeDocument/2006/relationships/tags" Target="../tags/tag284.xml"/><Relationship Id="rId10" Type="http://schemas.openxmlformats.org/officeDocument/2006/relationships/image" Target="../media/image29.jpeg"/><Relationship Id="rId4" Type="http://schemas.openxmlformats.org/officeDocument/2006/relationships/tags" Target="../tags/tag283.xml"/><Relationship Id="rId9"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88.xml"/><Relationship Id="rId1" Type="http://schemas.openxmlformats.org/officeDocument/2006/relationships/tags" Target="../tags/tag287.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tags" Target="../tags/tag291.xml"/><Relationship Id="rId7" Type="http://schemas.openxmlformats.org/officeDocument/2006/relationships/image" Target="../media/image32.png"/><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slideLayout" Target="../slideLayouts/slideLayout7.xml"/><Relationship Id="rId5" Type="http://schemas.openxmlformats.org/officeDocument/2006/relationships/tags" Target="../tags/tag293.xml"/><Relationship Id="rId4" Type="http://schemas.openxmlformats.org/officeDocument/2006/relationships/tags" Target="../tags/tag292.xml"/></Relationships>
</file>

<file path=ppt/slides/_rels/slide3.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slideLayout" Target="../slideLayouts/slideLayout7.xml"/><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tags" Target="../tags/tag105.xml"/><Relationship Id="rId2" Type="http://schemas.openxmlformats.org/officeDocument/2006/relationships/tags" Target="../tags/tag95.xml"/><Relationship Id="rId16" Type="http://schemas.openxmlformats.org/officeDocument/2006/relationships/image" Target="../media/image9.jpeg"/><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5" Type="http://schemas.openxmlformats.org/officeDocument/2006/relationships/tags" Target="../tags/tag98.xml"/><Relationship Id="rId15" Type="http://schemas.openxmlformats.org/officeDocument/2006/relationships/image" Target="../media/image8.jpeg"/><Relationship Id="rId10" Type="http://schemas.openxmlformats.org/officeDocument/2006/relationships/tags" Target="../tags/tag103.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tags" Target="../tags/tag301.xml"/><Relationship Id="rId3" Type="http://schemas.openxmlformats.org/officeDocument/2006/relationships/tags" Target="../tags/tag296.xml"/><Relationship Id="rId7" Type="http://schemas.openxmlformats.org/officeDocument/2006/relationships/tags" Target="../tags/tag300.xml"/><Relationship Id="rId2" Type="http://schemas.openxmlformats.org/officeDocument/2006/relationships/tags" Target="../tags/tag295.xml"/><Relationship Id="rId1" Type="http://schemas.openxmlformats.org/officeDocument/2006/relationships/tags" Target="../tags/tag294.xml"/><Relationship Id="rId6" Type="http://schemas.openxmlformats.org/officeDocument/2006/relationships/tags" Target="../tags/tag299.xml"/><Relationship Id="rId11" Type="http://schemas.openxmlformats.org/officeDocument/2006/relationships/slideLayout" Target="../slideLayouts/slideLayout7.xml"/><Relationship Id="rId5" Type="http://schemas.openxmlformats.org/officeDocument/2006/relationships/tags" Target="../tags/tag298.xml"/><Relationship Id="rId10" Type="http://schemas.openxmlformats.org/officeDocument/2006/relationships/tags" Target="../tags/tag303.xml"/><Relationship Id="rId4" Type="http://schemas.openxmlformats.org/officeDocument/2006/relationships/tags" Target="../tags/tag297.xml"/><Relationship Id="rId9" Type="http://schemas.openxmlformats.org/officeDocument/2006/relationships/tags" Target="../tags/tag302.xml"/></Relationships>
</file>

<file path=ppt/slides/_rels/slide31.xml.rels><?xml version="1.0" encoding="UTF-8" standalone="yes"?>
<Relationships xmlns="http://schemas.openxmlformats.org/package/2006/relationships"><Relationship Id="rId3" Type="http://schemas.openxmlformats.org/officeDocument/2006/relationships/tags" Target="../tags/tag306.xml"/><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slideLayout" Target="../slideLayouts/slideLayout7.xml"/><Relationship Id="rId5" Type="http://schemas.openxmlformats.org/officeDocument/2006/relationships/tags" Target="../tags/tag308.xml"/><Relationship Id="rId4" Type="http://schemas.openxmlformats.org/officeDocument/2006/relationships/tags" Target="../tags/tag307.xml"/></Relationships>
</file>

<file path=ppt/slides/_rels/slide3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tags" Target="../tags/tag311.xml"/><Relationship Id="rId7" Type="http://schemas.openxmlformats.org/officeDocument/2006/relationships/image" Target="../media/image34.jpeg"/><Relationship Id="rId2" Type="http://schemas.openxmlformats.org/officeDocument/2006/relationships/tags" Target="../tags/tag310.xml"/><Relationship Id="rId1" Type="http://schemas.openxmlformats.org/officeDocument/2006/relationships/tags" Target="../tags/tag309.xml"/><Relationship Id="rId6" Type="http://schemas.openxmlformats.org/officeDocument/2006/relationships/slideLayout" Target="../slideLayouts/slideLayout7.xml"/><Relationship Id="rId5" Type="http://schemas.openxmlformats.org/officeDocument/2006/relationships/tags" Target="../tags/tag313.xml"/><Relationship Id="rId4" Type="http://schemas.openxmlformats.org/officeDocument/2006/relationships/tags" Target="../tags/tag312.xml"/></Relationships>
</file>

<file path=ppt/slides/_rels/slide33.xml.rels><?xml version="1.0" encoding="UTF-8" standalone="yes"?>
<Relationships xmlns="http://schemas.openxmlformats.org/package/2006/relationships"><Relationship Id="rId8" Type="http://schemas.openxmlformats.org/officeDocument/2006/relationships/tags" Target="../tags/tag321.xml"/><Relationship Id="rId13" Type="http://schemas.openxmlformats.org/officeDocument/2006/relationships/tags" Target="../tags/tag326.xml"/><Relationship Id="rId18" Type="http://schemas.openxmlformats.org/officeDocument/2006/relationships/tags" Target="../tags/tag331.xml"/><Relationship Id="rId3" Type="http://schemas.openxmlformats.org/officeDocument/2006/relationships/tags" Target="../tags/tag316.xml"/><Relationship Id="rId7" Type="http://schemas.openxmlformats.org/officeDocument/2006/relationships/tags" Target="../tags/tag320.xml"/><Relationship Id="rId12" Type="http://schemas.openxmlformats.org/officeDocument/2006/relationships/tags" Target="../tags/tag325.xml"/><Relationship Id="rId17" Type="http://schemas.openxmlformats.org/officeDocument/2006/relationships/tags" Target="../tags/tag330.xml"/><Relationship Id="rId2" Type="http://schemas.openxmlformats.org/officeDocument/2006/relationships/tags" Target="../tags/tag315.xml"/><Relationship Id="rId16" Type="http://schemas.openxmlformats.org/officeDocument/2006/relationships/tags" Target="../tags/tag329.xml"/><Relationship Id="rId1" Type="http://schemas.openxmlformats.org/officeDocument/2006/relationships/tags" Target="../tags/tag314.xml"/><Relationship Id="rId6" Type="http://schemas.openxmlformats.org/officeDocument/2006/relationships/tags" Target="../tags/tag319.xml"/><Relationship Id="rId11" Type="http://schemas.openxmlformats.org/officeDocument/2006/relationships/tags" Target="../tags/tag324.xml"/><Relationship Id="rId5" Type="http://schemas.openxmlformats.org/officeDocument/2006/relationships/tags" Target="../tags/tag318.xml"/><Relationship Id="rId15" Type="http://schemas.openxmlformats.org/officeDocument/2006/relationships/tags" Target="../tags/tag328.xml"/><Relationship Id="rId10" Type="http://schemas.openxmlformats.org/officeDocument/2006/relationships/tags" Target="../tags/tag323.xml"/><Relationship Id="rId19" Type="http://schemas.openxmlformats.org/officeDocument/2006/relationships/slideLayout" Target="../slideLayouts/slideLayout7.xml"/><Relationship Id="rId4" Type="http://schemas.openxmlformats.org/officeDocument/2006/relationships/tags" Target="../tags/tag317.xml"/><Relationship Id="rId9" Type="http://schemas.openxmlformats.org/officeDocument/2006/relationships/tags" Target="../tags/tag322.xml"/><Relationship Id="rId14" Type="http://schemas.openxmlformats.org/officeDocument/2006/relationships/tags" Target="../tags/tag327.xml"/></Relationships>
</file>

<file path=ppt/slides/_rels/slide34.xml.rels><?xml version="1.0" encoding="UTF-8" standalone="yes"?>
<Relationships xmlns="http://schemas.openxmlformats.org/package/2006/relationships"><Relationship Id="rId8" Type="http://schemas.openxmlformats.org/officeDocument/2006/relationships/tags" Target="../tags/tag339.xml"/><Relationship Id="rId13" Type="http://schemas.openxmlformats.org/officeDocument/2006/relationships/tags" Target="../tags/tag344.xml"/><Relationship Id="rId18" Type="http://schemas.openxmlformats.org/officeDocument/2006/relationships/tags" Target="../tags/tag349.xml"/><Relationship Id="rId26" Type="http://schemas.openxmlformats.org/officeDocument/2006/relationships/image" Target="../media/image34.jpeg"/><Relationship Id="rId3" Type="http://schemas.openxmlformats.org/officeDocument/2006/relationships/tags" Target="../tags/tag334.xml"/><Relationship Id="rId21" Type="http://schemas.openxmlformats.org/officeDocument/2006/relationships/tags" Target="../tags/tag352.xml"/><Relationship Id="rId7" Type="http://schemas.openxmlformats.org/officeDocument/2006/relationships/tags" Target="../tags/tag338.xml"/><Relationship Id="rId12" Type="http://schemas.openxmlformats.org/officeDocument/2006/relationships/tags" Target="../tags/tag343.xml"/><Relationship Id="rId17" Type="http://schemas.openxmlformats.org/officeDocument/2006/relationships/tags" Target="../tags/tag348.xml"/><Relationship Id="rId25" Type="http://schemas.openxmlformats.org/officeDocument/2006/relationships/slideLayout" Target="../slideLayouts/slideLayout7.xml"/><Relationship Id="rId2" Type="http://schemas.openxmlformats.org/officeDocument/2006/relationships/tags" Target="../tags/tag333.xml"/><Relationship Id="rId16" Type="http://schemas.openxmlformats.org/officeDocument/2006/relationships/tags" Target="../tags/tag347.xml"/><Relationship Id="rId20" Type="http://schemas.openxmlformats.org/officeDocument/2006/relationships/tags" Target="../tags/tag351.xml"/><Relationship Id="rId1" Type="http://schemas.openxmlformats.org/officeDocument/2006/relationships/tags" Target="../tags/tag332.xml"/><Relationship Id="rId6" Type="http://schemas.openxmlformats.org/officeDocument/2006/relationships/tags" Target="../tags/tag337.xml"/><Relationship Id="rId11" Type="http://schemas.openxmlformats.org/officeDocument/2006/relationships/tags" Target="../tags/tag342.xml"/><Relationship Id="rId24" Type="http://schemas.openxmlformats.org/officeDocument/2006/relationships/tags" Target="../tags/tag355.xml"/><Relationship Id="rId5" Type="http://schemas.openxmlformats.org/officeDocument/2006/relationships/tags" Target="../tags/tag336.xml"/><Relationship Id="rId15" Type="http://schemas.openxmlformats.org/officeDocument/2006/relationships/tags" Target="../tags/tag346.xml"/><Relationship Id="rId23" Type="http://schemas.openxmlformats.org/officeDocument/2006/relationships/tags" Target="../tags/tag354.xml"/><Relationship Id="rId10" Type="http://schemas.openxmlformats.org/officeDocument/2006/relationships/tags" Target="../tags/tag341.xml"/><Relationship Id="rId19" Type="http://schemas.openxmlformats.org/officeDocument/2006/relationships/tags" Target="../tags/tag350.xml"/><Relationship Id="rId4" Type="http://schemas.openxmlformats.org/officeDocument/2006/relationships/tags" Target="../tags/tag335.xml"/><Relationship Id="rId9" Type="http://schemas.openxmlformats.org/officeDocument/2006/relationships/tags" Target="../tags/tag340.xml"/><Relationship Id="rId14" Type="http://schemas.openxmlformats.org/officeDocument/2006/relationships/tags" Target="../tags/tag345.xml"/><Relationship Id="rId22" Type="http://schemas.openxmlformats.org/officeDocument/2006/relationships/tags" Target="../tags/tag353.xml"/><Relationship Id="rId27"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57.xml"/><Relationship Id="rId1" Type="http://schemas.openxmlformats.org/officeDocument/2006/relationships/tags" Target="../tags/tag356.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59.xml"/><Relationship Id="rId1" Type="http://schemas.openxmlformats.org/officeDocument/2006/relationships/tags" Target="../tags/tag358.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1.xml"/><Relationship Id="rId1" Type="http://schemas.openxmlformats.org/officeDocument/2006/relationships/tags" Target="../tags/tag360.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3.xml"/><Relationship Id="rId1" Type="http://schemas.openxmlformats.org/officeDocument/2006/relationships/tags" Target="../tags/tag362.xml"/></Relationships>
</file>

<file path=ppt/slides/_rels/slide39.xml.rels><?xml version="1.0" encoding="UTF-8" standalone="yes"?>
<Relationships xmlns="http://schemas.openxmlformats.org/package/2006/relationships"><Relationship Id="rId3" Type="http://schemas.openxmlformats.org/officeDocument/2006/relationships/tags" Target="../tags/tag366.xml"/><Relationship Id="rId2" Type="http://schemas.openxmlformats.org/officeDocument/2006/relationships/tags" Target="../tags/tag365.xml"/><Relationship Id="rId1" Type="http://schemas.openxmlformats.org/officeDocument/2006/relationships/tags" Target="../tags/tag364.xml"/><Relationship Id="rId5" Type="http://schemas.openxmlformats.org/officeDocument/2006/relationships/slideLayout" Target="../slideLayouts/slideLayout7.xml"/><Relationship Id="rId4" Type="http://schemas.openxmlformats.org/officeDocument/2006/relationships/tags" Target="../tags/tag367.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111.xml"/><Relationship Id="rId7" Type="http://schemas.openxmlformats.org/officeDocument/2006/relationships/slideLayout" Target="../slideLayouts/slideLayout7.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tags" Target="../tags/tag112.xml"/><Relationship Id="rId9" Type="http://schemas.openxmlformats.org/officeDocument/2006/relationships/image" Target="../media/image11.jpeg"/></Relationships>
</file>

<file path=ppt/slides/_rels/slide40.xml.rels><?xml version="1.0" encoding="UTF-8" standalone="yes"?>
<Relationships xmlns="http://schemas.openxmlformats.org/package/2006/relationships"><Relationship Id="rId8" Type="http://schemas.openxmlformats.org/officeDocument/2006/relationships/tags" Target="../tags/tag375.xml"/><Relationship Id="rId13" Type="http://schemas.openxmlformats.org/officeDocument/2006/relationships/tags" Target="../tags/tag380.xml"/><Relationship Id="rId3" Type="http://schemas.openxmlformats.org/officeDocument/2006/relationships/tags" Target="../tags/tag370.xml"/><Relationship Id="rId7" Type="http://schemas.openxmlformats.org/officeDocument/2006/relationships/tags" Target="../tags/tag374.xml"/><Relationship Id="rId12" Type="http://schemas.openxmlformats.org/officeDocument/2006/relationships/tags" Target="../tags/tag379.xml"/><Relationship Id="rId17" Type="http://schemas.openxmlformats.org/officeDocument/2006/relationships/slideLayout" Target="../slideLayouts/slideLayout7.xml"/><Relationship Id="rId2" Type="http://schemas.openxmlformats.org/officeDocument/2006/relationships/tags" Target="../tags/tag369.xml"/><Relationship Id="rId16" Type="http://schemas.openxmlformats.org/officeDocument/2006/relationships/tags" Target="../tags/tag383.xml"/><Relationship Id="rId1" Type="http://schemas.openxmlformats.org/officeDocument/2006/relationships/tags" Target="../tags/tag368.xml"/><Relationship Id="rId6" Type="http://schemas.openxmlformats.org/officeDocument/2006/relationships/tags" Target="../tags/tag373.xml"/><Relationship Id="rId11" Type="http://schemas.openxmlformats.org/officeDocument/2006/relationships/tags" Target="../tags/tag378.xml"/><Relationship Id="rId5" Type="http://schemas.openxmlformats.org/officeDocument/2006/relationships/tags" Target="../tags/tag372.xml"/><Relationship Id="rId15" Type="http://schemas.openxmlformats.org/officeDocument/2006/relationships/tags" Target="../tags/tag382.xml"/><Relationship Id="rId10" Type="http://schemas.openxmlformats.org/officeDocument/2006/relationships/tags" Target="../tags/tag377.xml"/><Relationship Id="rId4" Type="http://schemas.openxmlformats.org/officeDocument/2006/relationships/tags" Target="../tags/tag371.xml"/><Relationship Id="rId9" Type="http://schemas.openxmlformats.org/officeDocument/2006/relationships/tags" Target="../tags/tag376.xml"/><Relationship Id="rId14" Type="http://schemas.openxmlformats.org/officeDocument/2006/relationships/tags" Target="../tags/tag381.xml"/></Relationships>
</file>

<file path=ppt/slides/_rels/slide5.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slideLayout" Target="../slideLayouts/slideLayout7.xml"/><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tags" Target="../tags/tag126.xml"/><Relationship Id="rId2" Type="http://schemas.openxmlformats.org/officeDocument/2006/relationships/tags" Target="../tags/tag116.xml"/><Relationship Id="rId16" Type="http://schemas.openxmlformats.org/officeDocument/2006/relationships/image" Target="../media/image13.jpeg"/><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tags" Target="../tags/tag125.xml"/><Relationship Id="rId5" Type="http://schemas.openxmlformats.org/officeDocument/2006/relationships/tags" Target="../tags/tag119.xml"/><Relationship Id="rId15" Type="http://schemas.openxmlformats.org/officeDocument/2006/relationships/image" Target="../media/image12.png"/><Relationship Id="rId10" Type="http://schemas.openxmlformats.org/officeDocument/2006/relationships/tags" Target="../tags/tag124.xml"/><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notesSlide" Target="../notesSlides/notesSlide5.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slideLayout" Target="../slideLayouts/slideLayout7.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tags" Target="../tags/tag151.xml"/><Relationship Id="rId13" Type="http://schemas.openxmlformats.org/officeDocument/2006/relationships/tags" Target="../tags/tag156.xml"/><Relationship Id="rId18" Type="http://schemas.openxmlformats.org/officeDocument/2006/relationships/tags" Target="../tags/tag161.xml"/><Relationship Id="rId3" Type="http://schemas.openxmlformats.org/officeDocument/2006/relationships/tags" Target="../tags/tag146.xml"/><Relationship Id="rId21" Type="http://schemas.openxmlformats.org/officeDocument/2006/relationships/tags" Target="../tags/tag164.xml"/><Relationship Id="rId7" Type="http://schemas.openxmlformats.org/officeDocument/2006/relationships/tags" Target="../tags/tag150.xml"/><Relationship Id="rId12" Type="http://schemas.openxmlformats.org/officeDocument/2006/relationships/tags" Target="../tags/tag155.xml"/><Relationship Id="rId17" Type="http://schemas.openxmlformats.org/officeDocument/2006/relationships/tags" Target="../tags/tag160.xml"/><Relationship Id="rId2" Type="http://schemas.openxmlformats.org/officeDocument/2006/relationships/tags" Target="../tags/tag145.xml"/><Relationship Id="rId16" Type="http://schemas.openxmlformats.org/officeDocument/2006/relationships/tags" Target="../tags/tag159.xml"/><Relationship Id="rId20" Type="http://schemas.openxmlformats.org/officeDocument/2006/relationships/tags" Target="../tags/tag163.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tags" Target="../tags/tag154.xml"/><Relationship Id="rId24" Type="http://schemas.openxmlformats.org/officeDocument/2006/relationships/notesSlide" Target="../notesSlides/notesSlide6.xml"/><Relationship Id="rId5" Type="http://schemas.openxmlformats.org/officeDocument/2006/relationships/tags" Target="../tags/tag148.xml"/><Relationship Id="rId15" Type="http://schemas.openxmlformats.org/officeDocument/2006/relationships/tags" Target="../tags/tag158.xml"/><Relationship Id="rId23" Type="http://schemas.openxmlformats.org/officeDocument/2006/relationships/slideLayout" Target="../slideLayouts/slideLayout7.xml"/><Relationship Id="rId10" Type="http://schemas.openxmlformats.org/officeDocument/2006/relationships/tags" Target="../tags/tag153.xml"/><Relationship Id="rId19" Type="http://schemas.openxmlformats.org/officeDocument/2006/relationships/tags" Target="../tags/tag162.xml"/><Relationship Id="rId4" Type="http://schemas.openxmlformats.org/officeDocument/2006/relationships/tags" Target="../tags/tag147.xml"/><Relationship Id="rId9" Type="http://schemas.openxmlformats.org/officeDocument/2006/relationships/tags" Target="../tags/tag152.xml"/><Relationship Id="rId14" Type="http://schemas.openxmlformats.org/officeDocument/2006/relationships/tags" Target="../tags/tag157.xml"/><Relationship Id="rId22" Type="http://schemas.openxmlformats.org/officeDocument/2006/relationships/tags" Target="../tags/tag165.xml"/></Relationships>
</file>

<file path=ppt/slides/_rels/slide8.xml.rels><?xml version="1.0" encoding="UTF-8" standalone="yes"?>
<Relationships xmlns="http://schemas.openxmlformats.org/package/2006/relationships"><Relationship Id="rId8" Type="http://schemas.openxmlformats.org/officeDocument/2006/relationships/tags" Target="../tags/tag176.xml"/><Relationship Id="rId3" Type="http://schemas.openxmlformats.org/officeDocument/2006/relationships/tags" Target="../tags/tag171.xml"/><Relationship Id="rId7" Type="http://schemas.openxmlformats.org/officeDocument/2006/relationships/tags" Target="../tags/tag175.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5" Type="http://schemas.openxmlformats.org/officeDocument/2006/relationships/tags" Target="../tags/tag173.xml"/><Relationship Id="rId4" Type="http://schemas.openxmlformats.org/officeDocument/2006/relationships/tags" Target="../tags/tag172.xml"/><Relationship Id="rId9"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slideLayout" Target="../slideLayouts/slideLayout7.xml"/><Relationship Id="rId3" Type="http://schemas.openxmlformats.org/officeDocument/2006/relationships/tags" Target="../tags/tag179.xml"/><Relationship Id="rId7" Type="http://schemas.openxmlformats.org/officeDocument/2006/relationships/tags" Target="../tags/tag183.xml"/><Relationship Id="rId12" Type="http://schemas.openxmlformats.org/officeDocument/2006/relationships/tags" Target="../tags/tag188.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tags" Target="../tags/tag187.xml"/><Relationship Id="rId5" Type="http://schemas.openxmlformats.org/officeDocument/2006/relationships/tags" Target="../tags/tag181.xml"/><Relationship Id="rId15" Type="http://schemas.openxmlformats.org/officeDocument/2006/relationships/image" Target="../media/image16.png"/><Relationship Id="rId10" Type="http://schemas.openxmlformats.org/officeDocument/2006/relationships/tags" Target="../tags/tag186.xml"/><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Rectangle 5"/>
          <p:cNvSpPr/>
          <p:nvPr>
            <p:custDataLst>
              <p:tags r:id="rId1"/>
            </p:custDataLst>
          </p:nvPr>
        </p:nvSpPr>
        <p:spPr>
          <a:xfrm>
            <a:off x="2183848" y="2960210"/>
            <a:ext cx="7960834" cy="1175706"/>
          </a:xfrm>
          <a:prstGeom prst="rect">
            <a:avLst/>
          </a:prstGeom>
          <a:noFill/>
          <a:ln w="9525">
            <a:noFill/>
          </a:ln>
        </p:spPr>
        <p:txBody>
          <a:bodyPr wrap="none" anchor="ctr" anchorCtr="0">
            <a:spAutoFit/>
          </a:bodyPr>
          <a:lstStyle/>
          <a:p>
            <a:pPr algn="ctr">
              <a:lnSpc>
                <a:spcPct val="130000"/>
              </a:lnSpc>
            </a:pPr>
            <a:r>
              <a:rPr lang="zh-CN" altLang="zh-CN" sz="6000" b="1" dirty="0">
                <a:solidFill>
                  <a:srgbClr val="FF0000"/>
                </a:solidFill>
                <a:latin typeface="微软雅黑" panose="020B0503020204020204" pitchFamily="34" charset="-122"/>
                <a:ea typeface="微软雅黑" panose="020B0503020204020204" pitchFamily="34" charset="-122"/>
              </a:rPr>
              <a:t>第</a:t>
            </a:r>
            <a:r>
              <a:rPr lang="en-US" altLang="zh-CN" sz="6000" b="1" dirty="0">
                <a:solidFill>
                  <a:srgbClr val="FF0000"/>
                </a:solidFill>
                <a:latin typeface="微软雅黑" panose="020B0503020204020204" pitchFamily="34" charset="-122"/>
                <a:ea typeface="微软雅黑" panose="020B0503020204020204" pitchFamily="34" charset="-122"/>
              </a:rPr>
              <a:t>1</a:t>
            </a:r>
            <a:r>
              <a:rPr lang="zh-CN" altLang="zh-CN" sz="6000" b="1" dirty="0">
                <a:solidFill>
                  <a:srgbClr val="FF0000"/>
                </a:solidFill>
                <a:latin typeface="微软雅黑" panose="020B0503020204020204" pitchFamily="34" charset="-122"/>
                <a:ea typeface="微软雅黑" panose="020B0503020204020204" pitchFamily="34" charset="-122"/>
              </a:rPr>
              <a:t>节   牛顿第一定律 </a:t>
            </a:r>
            <a:r>
              <a:rPr lang="zh-CN" altLang="zh-CN" sz="6000" b="1" dirty="0">
                <a:latin typeface="微软雅黑" panose="020B0503020204020204" pitchFamily="34" charset="-122"/>
                <a:ea typeface="微软雅黑" panose="020B0503020204020204" pitchFamily="34" charset="-122"/>
              </a:rPr>
              <a:t> </a:t>
            </a:r>
          </a:p>
        </p:txBody>
      </p:sp>
      <p:sp>
        <p:nvSpPr>
          <p:cNvPr id="16386" name="Text Box 4"/>
          <p:cNvSpPr txBox="1"/>
          <p:nvPr>
            <p:custDataLst>
              <p:tags r:id="rId2"/>
            </p:custDataLst>
          </p:nvPr>
        </p:nvSpPr>
        <p:spPr>
          <a:xfrm>
            <a:off x="1559496" y="1134428"/>
            <a:ext cx="7845425" cy="829945"/>
          </a:xfrm>
          <a:prstGeom prst="rect">
            <a:avLst/>
          </a:prstGeom>
          <a:noFill/>
          <a:ln w="9525">
            <a:noFill/>
          </a:ln>
        </p:spPr>
        <p:txBody>
          <a:bodyPr anchor="t" anchorCtr="0">
            <a:spAutoFit/>
          </a:bodyPr>
          <a:lstStyle/>
          <a:p>
            <a:r>
              <a:rPr lang="zh-CN" altLang="en-US" sz="4800" dirty="0">
                <a:solidFill>
                  <a:srgbClr val="070707"/>
                </a:solidFill>
                <a:latin typeface="隶书" panose="02010509060101010101" pitchFamily="49" charset="-122"/>
                <a:ea typeface="隶书" panose="02010509060101010101" pitchFamily="49" charset="-122"/>
              </a:rPr>
              <a:t>第八章    运动和力</a:t>
            </a:r>
          </a:p>
        </p:txBody>
      </p:sp>
      <p:sp>
        <p:nvSpPr>
          <p:cNvPr id="16387" name="Text Box 6"/>
          <p:cNvSpPr txBox="1"/>
          <p:nvPr>
            <p:custDataLst>
              <p:tags r:id="rId3"/>
            </p:custDataLst>
          </p:nvPr>
        </p:nvSpPr>
        <p:spPr>
          <a:xfrm>
            <a:off x="2566988" y="763588"/>
            <a:ext cx="1928812" cy="370840"/>
          </a:xfrm>
          <a:prstGeom prst="rect">
            <a:avLst/>
          </a:prstGeom>
          <a:noFill/>
          <a:ln w="9525">
            <a:noFill/>
          </a:ln>
        </p:spPr>
        <p:txBody>
          <a:bodyPr lIns="90170" tIns="46990" rIns="90170" bIns="46990" anchor="t" anchorCtr="0">
            <a:spAutoFit/>
          </a:bodyPr>
          <a:lstStyle/>
          <a:p>
            <a:r>
              <a:rPr lang="zh-CN" altLang="en-US">
                <a:latin typeface="Arial" panose="020B0604020202020204" pitchFamily="34" charset="0"/>
                <a:ea typeface="黑体" panose="02010609060101010101" pitchFamily="49" charset="-122"/>
              </a:rPr>
              <a:t>  </a:t>
            </a:r>
            <a:r>
              <a:rPr lang="zh-CN" altLang="en-US" sz="900">
                <a:latin typeface="Arial" panose="020B0604020202020204" pitchFamily="34" charset="0"/>
                <a:ea typeface="黑体" panose="02010609060101010101" pitchFamily="49" charset="-122"/>
              </a:rPr>
              <a:t>    </a:t>
            </a:r>
            <a:r>
              <a:rPr lang="zh-CN" altLang="en-US" sz="800">
                <a:latin typeface="Arial" panose="020B0604020202020204" pitchFamily="34" charset="0"/>
                <a:ea typeface="黑体" panose="02010609060101010101" pitchFamily="49" charset="-122"/>
              </a:rPr>
              <a:t>   </a:t>
            </a:r>
            <a:endParaRPr lang="zh-CN" altLang="en-US" sz="2400" b="1" i="1">
              <a:solidFill>
                <a:srgbClr val="006666"/>
              </a:solidFill>
              <a:latin typeface="Arial" panose="020B0604020202020204" pitchFamily="34" charset="0"/>
              <a:ea typeface="华文细黑" panose="02010600040101010101"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custDataLst>
              <p:tags r:id="rId1"/>
            </p:custDataLst>
          </p:nvPr>
        </p:nvSpPr>
        <p:spPr>
          <a:xfrm>
            <a:off x="893259" y="2323010"/>
            <a:ext cx="9875055" cy="1913216"/>
          </a:xfrm>
          <a:prstGeom prst="rect">
            <a:avLst/>
          </a:prstGeom>
        </p:spPr>
        <p:txBody>
          <a:bodyPr wrap="square">
            <a:spAutoFit/>
          </a:bodyPr>
          <a:lstStyle/>
          <a:p>
            <a:pPr algn="just">
              <a:lnSpc>
                <a:spcPct val="200000"/>
              </a:lnSpc>
            </a:pPr>
            <a:r>
              <a:rPr lang="zh-CN" altLang="en-US" sz="2800">
                <a:solidFill>
                  <a:prstClr val="black"/>
                </a:solidFill>
                <a:latin typeface="Times New Roman" panose="02020603050405020304" pitchFamily="18" charset="0"/>
                <a:ea typeface="微软雅黑" panose="020B0503020204020204" pitchFamily="34" charset="-122"/>
              </a:rPr>
              <a:t> </a:t>
            </a:r>
            <a:r>
              <a:rPr lang="zh-CN" altLang="en-US" sz="3200">
                <a:solidFill>
                  <a:srgbClr val="FF0000"/>
                </a:solidFill>
                <a:latin typeface="Times New Roman" panose="02020603050405020304" pitchFamily="18" charset="0"/>
                <a:ea typeface="微软雅黑" panose="020B0503020204020204" pitchFamily="34" charset="-122"/>
              </a:rPr>
              <a:t>一切物体</a:t>
            </a:r>
            <a:r>
              <a:rPr lang="zh-CN" altLang="en-US" sz="3200">
                <a:solidFill>
                  <a:prstClr val="black"/>
                </a:solidFill>
                <a:latin typeface="Times New Roman" panose="02020603050405020304" pitchFamily="18" charset="0"/>
                <a:ea typeface="微软雅黑" panose="020B0503020204020204" pitchFamily="34" charset="-122"/>
              </a:rPr>
              <a:t>在</a:t>
            </a:r>
            <a:r>
              <a:rPr lang="zh-CN" altLang="en-US" sz="3200">
                <a:solidFill>
                  <a:srgbClr val="0070C0"/>
                </a:solidFill>
                <a:latin typeface="Times New Roman" panose="02020603050405020304" pitchFamily="18" charset="0"/>
                <a:ea typeface="微软雅黑" panose="020B0503020204020204" pitchFamily="34" charset="-122"/>
              </a:rPr>
              <a:t>没有受到力的作用</a:t>
            </a:r>
            <a:r>
              <a:rPr lang="zh-CN" altLang="en-US" sz="3200">
                <a:solidFill>
                  <a:prstClr val="black"/>
                </a:solidFill>
                <a:latin typeface="Times New Roman" panose="02020603050405020304" pitchFamily="18" charset="0"/>
                <a:ea typeface="微软雅黑" panose="020B0503020204020204" pitchFamily="34" charset="-122"/>
              </a:rPr>
              <a:t>时，</a:t>
            </a:r>
            <a:r>
              <a:rPr lang="zh-CN" altLang="en-US" sz="3200">
                <a:solidFill>
                  <a:srgbClr val="FF0000"/>
                </a:solidFill>
                <a:latin typeface="Times New Roman" panose="02020603050405020304" pitchFamily="18" charset="0"/>
                <a:ea typeface="微软雅黑" panose="020B0503020204020204" pitchFamily="34" charset="-122"/>
              </a:rPr>
              <a:t>总保持</a:t>
            </a:r>
            <a:r>
              <a:rPr lang="zh-CN" altLang="en-US" sz="3200">
                <a:solidFill>
                  <a:prstClr val="black"/>
                </a:solidFill>
                <a:latin typeface="Times New Roman" panose="02020603050405020304" pitchFamily="18" charset="0"/>
                <a:ea typeface="微软雅黑" panose="020B0503020204020204" pitchFamily="34" charset="-122"/>
              </a:rPr>
              <a:t>静止状态</a:t>
            </a:r>
            <a:r>
              <a:rPr lang="zh-CN" altLang="en-US" sz="3200">
                <a:solidFill>
                  <a:srgbClr val="FF0000"/>
                </a:solidFill>
                <a:latin typeface="Times New Roman" panose="02020603050405020304" pitchFamily="18" charset="0"/>
                <a:ea typeface="微软雅黑" panose="020B0503020204020204" pitchFamily="34" charset="-122"/>
              </a:rPr>
              <a:t>或</a:t>
            </a:r>
            <a:r>
              <a:rPr lang="zh-CN" altLang="en-US" sz="3200">
                <a:solidFill>
                  <a:prstClr val="black"/>
                </a:solidFill>
                <a:latin typeface="Times New Roman" panose="02020603050405020304" pitchFamily="18" charset="0"/>
                <a:ea typeface="微软雅黑" panose="020B0503020204020204" pitchFamily="34" charset="-122"/>
              </a:rPr>
              <a:t>匀速直线运动状态。</a:t>
            </a:r>
          </a:p>
        </p:txBody>
      </p:sp>
      <p:sp>
        <p:nvSpPr>
          <p:cNvPr id="9" name="矩形 8"/>
          <p:cNvSpPr/>
          <p:nvPr>
            <p:custDataLst>
              <p:tags r:id="rId2"/>
            </p:custDataLst>
          </p:nvPr>
        </p:nvSpPr>
        <p:spPr>
          <a:xfrm>
            <a:off x="206046" y="779843"/>
            <a:ext cx="130629" cy="432000"/>
          </a:xfrm>
          <a:prstGeom prst="rect">
            <a:avLst/>
          </a:prstGeom>
          <a:solidFill>
            <a:srgbClr val="5B9BD5">
              <a:lumMod val="40000"/>
              <a:lumOff val="60000"/>
            </a:srgbClr>
          </a:solidFill>
          <a:ln w="12700" cap="flat" cmpd="sng" algn="ctr">
            <a:noFill/>
            <a:prstDash val="solid"/>
            <a:miter lim="800000"/>
          </a:ln>
          <a:effectLst/>
        </p:spPr>
        <p:txBody>
          <a:bodyPr rtlCol="0" anchor="ctr"/>
          <a:lstStyle/>
          <a:p>
            <a:pPr algn="ctr"/>
            <a:endParaRPr lang="zh-CN" altLang="en-US">
              <a:solidFill>
                <a:prstClr val="white"/>
              </a:solidFill>
            </a:endParaRPr>
          </a:p>
        </p:txBody>
      </p:sp>
      <p:sp>
        <p:nvSpPr>
          <p:cNvPr id="10" name="文本框 9"/>
          <p:cNvSpPr txBox="1"/>
          <p:nvPr>
            <p:custDataLst>
              <p:tags r:id="rId3"/>
            </p:custDataLst>
          </p:nvPr>
        </p:nvSpPr>
        <p:spPr>
          <a:xfrm>
            <a:off x="336675" y="734233"/>
            <a:ext cx="2339102" cy="523220"/>
          </a:xfrm>
          <a:prstGeom prst="rect">
            <a:avLst/>
          </a:prstGeom>
          <a:noFill/>
        </p:spPr>
        <p:txBody>
          <a:bodyPr wrap="none" rtlCol="0">
            <a:spAutoFit/>
          </a:bodyPr>
          <a:lstStyle/>
          <a:p>
            <a:r>
              <a:rPr lang="zh-CN" altLang="en-US" sz="2800" b="1">
                <a:solidFill>
                  <a:prstClr val="black"/>
                </a:solidFill>
                <a:latin typeface="Times New Roman" panose="02020603050405020304" pitchFamily="18" charset="0"/>
                <a:ea typeface="微软雅黑" panose="020B0503020204020204" pitchFamily="34" charset="-122"/>
              </a:rPr>
              <a:t>牛顿第一定律</a:t>
            </a:r>
          </a:p>
        </p:txBody>
      </p:sp>
      <p:cxnSp>
        <p:nvCxnSpPr>
          <p:cNvPr id="3" name="肘形连接符 2"/>
          <p:cNvCxnSpPr/>
          <p:nvPr>
            <p:custDataLst>
              <p:tags r:id="rId4"/>
            </p:custDataLst>
          </p:nvPr>
        </p:nvCxnSpPr>
        <p:spPr>
          <a:xfrm rot="5400000" flipH="1" flipV="1">
            <a:off x="1477600" y="2307479"/>
            <a:ext cx="552086" cy="312359"/>
          </a:xfrm>
          <a:prstGeom prst="bentConnector3">
            <a:avLst>
              <a:gd name="adj1" fmla="val 50000"/>
            </a:avLst>
          </a:prstGeom>
          <a:noFill/>
          <a:ln w="19050" cap="flat" cmpd="sng" algn="ctr">
            <a:solidFill>
              <a:srgbClr val="ED7D31"/>
            </a:solidFill>
            <a:prstDash val="solid"/>
            <a:miter lim="800000"/>
            <a:tailEnd type="triangle"/>
          </a:ln>
          <a:effectLst/>
        </p:spPr>
      </p:cxnSp>
      <p:sp>
        <p:nvSpPr>
          <p:cNvPr id="5" name="文本框 4"/>
          <p:cNvSpPr txBox="1"/>
          <p:nvPr>
            <p:custDataLst>
              <p:tags r:id="rId5"/>
            </p:custDataLst>
          </p:nvPr>
        </p:nvSpPr>
        <p:spPr>
          <a:xfrm>
            <a:off x="472712" y="1624244"/>
            <a:ext cx="4185761" cy="461665"/>
          </a:xfrm>
          <a:prstGeom prst="rect">
            <a:avLst/>
          </a:prstGeom>
          <a:solidFill>
            <a:srgbClr val="ED7D31">
              <a:lumMod val="20000"/>
              <a:lumOff val="80000"/>
            </a:srgbClr>
          </a:solidFill>
        </p:spPr>
        <p:txBody>
          <a:bodyPr wrap="none" rtlCol="0">
            <a:spAutoFit/>
          </a:bodyPr>
          <a:lstStyle/>
          <a:p>
            <a:r>
              <a:rPr lang="zh-CN" altLang="en-US" sz="2400"/>
              <a:t>表明定律对所有物体普遍适用</a:t>
            </a:r>
          </a:p>
        </p:txBody>
      </p:sp>
      <p:cxnSp>
        <p:nvCxnSpPr>
          <p:cNvPr id="11" name="肘形连接符 10"/>
          <p:cNvCxnSpPr/>
          <p:nvPr>
            <p:custDataLst>
              <p:tags r:id="rId6"/>
            </p:custDataLst>
          </p:nvPr>
        </p:nvCxnSpPr>
        <p:spPr>
          <a:xfrm rot="16200000" flipH="1">
            <a:off x="4391836" y="3749152"/>
            <a:ext cx="1193708" cy="254646"/>
          </a:xfrm>
          <a:prstGeom prst="bentConnector3">
            <a:avLst/>
          </a:prstGeom>
          <a:noFill/>
          <a:ln w="19050" cap="flat" cmpd="sng" algn="ctr">
            <a:solidFill>
              <a:srgbClr val="ED7D31"/>
            </a:solidFill>
            <a:prstDash val="solid"/>
            <a:miter lim="800000"/>
            <a:tailEnd type="triangle"/>
          </a:ln>
          <a:effectLst/>
        </p:spPr>
      </p:cxnSp>
      <p:sp>
        <p:nvSpPr>
          <p:cNvPr id="12" name="文本框 11"/>
          <p:cNvSpPr txBox="1"/>
          <p:nvPr>
            <p:custDataLst>
              <p:tags r:id="rId7"/>
            </p:custDataLst>
          </p:nvPr>
        </p:nvSpPr>
        <p:spPr>
          <a:xfrm>
            <a:off x="1841458" y="4584100"/>
            <a:ext cx="4826484" cy="1569660"/>
          </a:xfrm>
          <a:prstGeom prst="rect">
            <a:avLst/>
          </a:prstGeom>
          <a:solidFill>
            <a:srgbClr val="ED7D31">
              <a:lumMod val="20000"/>
              <a:lumOff val="80000"/>
            </a:srgbClr>
          </a:solidFill>
        </p:spPr>
        <p:txBody>
          <a:bodyPr wrap="square" rtlCol="0">
            <a:spAutoFit/>
          </a:bodyPr>
          <a:lstStyle/>
          <a:p>
            <a:r>
              <a:rPr lang="zh-CN" altLang="en-US" sz="2400">
                <a:solidFill>
                  <a:prstClr val="black"/>
                </a:solidFill>
                <a:latin typeface="Times New Roman" panose="02020603050405020304" pitchFamily="18" charset="0"/>
                <a:ea typeface="微软雅黑" panose="020B0503020204020204" pitchFamily="34" charset="-122"/>
              </a:rPr>
              <a:t>包含两层意思：一是</a:t>
            </a:r>
            <a:r>
              <a:rPr lang="zh-CN" altLang="en-US" sz="2400">
                <a:solidFill>
                  <a:srgbClr val="FF0000"/>
                </a:solidFill>
                <a:latin typeface="Times New Roman" panose="02020603050405020304" pitchFamily="18" charset="0"/>
                <a:ea typeface="微软雅黑" panose="020B0503020204020204" pitchFamily="34" charset="-122"/>
              </a:rPr>
              <a:t>理想</a:t>
            </a:r>
            <a:r>
              <a:rPr lang="zh-CN" altLang="en-US" sz="2400">
                <a:solidFill>
                  <a:prstClr val="black"/>
                </a:solidFill>
                <a:latin typeface="Times New Roman" panose="02020603050405020304" pitchFamily="18" charset="0"/>
                <a:ea typeface="微软雅黑" panose="020B0503020204020204" pitchFamily="34" charset="-122"/>
              </a:rPr>
              <a:t>情况，物体</a:t>
            </a:r>
            <a:r>
              <a:rPr lang="zh-CN" altLang="en-US" sz="2400">
                <a:solidFill>
                  <a:srgbClr val="FF0000"/>
                </a:solidFill>
                <a:latin typeface="Times New Roman" panose="02020603050405020304" pitchFamily="18" charset="0"/>
                <a:ea typeface="微软雅黑" panose="020B0503020204020204" pitchFamily="34" charset="-122"/>
              </a:rPr>
              <a:t>没有受到任何力</a:t>
            </a:r>
            <a:r>
              <a:rPr lang="zh-CN" altLang="en-US" sz="2400">
                <a:solidFill>
                  <a:prstClr val="black"/>
                </a:solidFill>
                <a:latin typeface="Times New Roman" panose="02020603050405020304" pitchFamily="18" charset="0"/>
                <a:ea typeface="微软雅黑" panose="020B0503020204020204" pitchFamily="34" charset="-122"/>
              </a:rPr>
              <a:t>的作用；二是物体受到的</a:t>
            </a:r>
            <a:r>
              <a:rPr lang="zh-CN" altLang="en-US" sz="2400">
                <a:solidFill>
                  <a:srgbClr val="FF0000"/>
                </a:solidFill>
                <a:latin typeface="Times New Roman" panose="02020603050405020304" pitchFamily="18" charset="0"/>
                <a:ea typeface="微软雅黑" panose="020B0503020204020204" pitchFamily="34" charset="-122"/>
              </a:rPr>
              <a:t>各个力相互抵消</a:t>
            </a:r>
            <a:r>
              <a:rPr lang="zh-CN" altLang="en-US" sz="2400">
                <a:solidFill>
                  <a:prstClr val="black"/>
                </a:solidFill>
                <a:latin typeface="Times New Roman" panose="02020603050405020304" pitchFamily="18" charset="0"/>
                <a:ea typeface="微软雅黑" panose="020B0503020204020204" pitchFamily="34" charset="-122"/>
              </a:rPr>
              <a:t>，相当于不受力。这是定律成立的条件。</a:t>
            </a:r>
            <a:endParaRPr lang="zh-CN" altLang="en-US" sz="2400"/>
          </a:p>
        </p:txBody>
      </p:sp>
      <p:cxnSp>
        <p:nvCxnSpPr>
          <p:cNvPr id="14" name="肘形连接符 13"/>
          <p:cNvCxnSpPr/>
          <p:nvPr>
            <p:custDataLst>
              <p:tags r:id="rId8"/>
            </p:custDataLst>
          </p:nvPr>
        </p:nvCxnSpPr>
        <p:spPr>
          <a:xfrm rot="16200000" flipH="1">
            <a:off x="7195657" y="3700103"/>
            <a:ext cx="1338680" cy="497711"/>
          </a:xfrm>
          <a:prstGeom prst="bentConnector3">
            <a:avLst/>
          </a:prstGeom>
          <a:noFill/>
          <a:ln w="19050" cap="flat" cmpd="sng" algn="ctr">
            <a:solidFill>
              <a:srgbClr val="ED7D31"/>
            </a:solidFill>
            <a:prstDash val="solid"/>
            <a:miter lim="800000"/>
            <a:tailEnd type="triangle"/>
          </a:ln>
          <a:effectLst/>
        </p:spPr>
      </p:cxnSp>
      <p:sp>
        <p:nvSpPr>
          <p:cNvPr id="17" name="矩形 16"/>
          <p:cNvSpPr/>
          <p:nvPr>
            <p:custDataLst>
              <p:tags r:id="rId9"/>
            </p:custDataLst>
          </p:nvPr>
        </p:nvSpPr>
        <p:spPr>
          <a:xfrm>
            <a:off x="7180162" y="4768765"/>
            <a:ext cx="3850511" cy="1200329"/>
          </a:xfrm>
          <a:prstGeom prst="rect">
            <a:avLst/>
          </a:prstGeom>
          <a:solidFill>
            <a:srgbClr val="ED7D31">
              <a:lumMod val="20000"/>
              <a:lumOff val="80000"/>
            </a:srgbClr>
          </a:solidFill>
        </p:spPr>
        <p:txBody>
          <a:bodyPr wrap="square">
            <a:spAutoFit/>
          </a:bodyPr>
          <a:lstStyle/>
          <a:p>
            <a:pPr lvl="0" algn="just"/>
            <a:r>
              <a:rPr lang="zh-CN" altLang="en-US" sz="2400">
                <a:solidFill>
                  <a:prstClr val="black"/>
                </a:solidFill>
                <a:latin typeface="Times New Roman" panose="02020603050405020304" pitchFamily="18" charset="0"/>
                <a:ea typeface="微软雅黑" panose="020B0503020204020204" pitchFamily="34" charset="-122"/>
              </a:rPr>
              <a:t>表明物体不受力时</a:t>
            </a:r>
            <a:r>
              <a:rPr lang="zh-CN" altLang="en-US" sz="2400">
                <a:solidFill>
                  <a:srgbClr val="FF0000"/>
                </a:solidFill>
                <a:latin typeface="Times New Roman" panose="02020603050405020304" pitchFamily="18" charset="0"/>
                <a:ea typeface="微软雅黑" panose="020B0503020204020204" pitchFamily="34" charset="-122"/>
              </a:rPr>
              <a:t>只有这两种状态</a:t>
            </a:r>
            <a:r>
              <a:rPr lang="zh-CN" altLang="en-US" sz="2400">
                <a:solidFill>
                  <a:prstClr val="black"/>
                </a:solidFill>
                <a:latin typeface="Times New Roman" panose="02020603050405020304" pitchFamily="18" charset="0"/>
                <a:ea typeface="微软雅黑" panose="020B0503020204020204" pitchFamily="34" charset="-122"/>
              </a:rPr>
              <a:t>，要改变这两种状态物体必须受到力的作用。</a:t>
            </a:r>
            <a:endParaRPr lang="en-US" altLang="zh-CN" sz="2400">
              <a:solidFill>
                <a:prstClr val="black"/>
              </a:solidFill>
              <a:latin typeface="Times New Roman" panose="02020603050405020304" pitchFamily="18" charset="0"/>
              <a:ea typeface="微软雅黑" panose="020B0503020204020204" pitchFamily="34" charset="-122"/>
            </a:endParaRPr>
          </a:p>
        </p:txBody>
      </p:sp>
      <p:sp>
        <p:nvSpPr>
          <p:cNvPr id="18" name="下箭头 17"/>
          <p:cNvSpPr/>
          <p:nvPr>
            <p:custDataLst>
              <p:tags r:id="rId10"/>
            </p:custDataLst>
          </p:nvPr>
        </p:nvSpPr>
        <p:spPr>
          <a:xfrm>
            <a:off x="10341978" y="2323010"/>
            <a:ext cx="312517" cy="295751"/>
          </a:xfrm>
          <a:prstGeom prst="downArrow">
            <a:avLst/>
          </a:prstGeom>
          <a:solidFill>
            <a:srgbClr val="ED7D31">
              <a:lumMod val="20000"/>
              <a:lumOff val="80000"/>
            </a:srgbClr>
          </a:solidFill>
          <a:ln w="12700" cap="flat" cmpd="sng" algn="ctr">
            <a:solidFill>
              <a:srgbClr val="ED7D31"/>
            </a:solidFill>
            <a:prstDash val="solid"/>
            <a:miter lim="800000"/>
          </a:ln>
          <a:effectLst/>
        </p:spPr>
        <p:txBody>
          <a:bodyPr rtlCol="0" anchor="ctr"/>
          <a:lstStyle/>
          <a:p>
            <a:pPr algn="ctr"/>
            <a:endParaRPr lang="zh-CN" altLang="en-US"/>
          </a:p>
        </p:txBody>
      </p:sp>
      <p:sp>
        <p:nvSpPr>
          <p:cNvPr id="19" name="文本框 18"/>
          <p:cNvSpPr txBox="1"/>
          <p:nvPr>
            <p:custDataLst>
              <p:tags r:id="rId11"/>
            </p:custDataLst>
          </p:nvPr>
        </p:nvSpPr>
        <p:spPr>
          <a:xfrm>
            <a:off x="9105417" y="1424315"/>
            <a:ext cx="2688936" cy="830997"/>
          </a:xfrm>
          <a:prstGeom prst="rect">
            <a:avLst/>
          </a:prstGeom>
          <a:solidFill>
            <a:srgbClr val="ED7D31">
              <a:lumMod val="20000"/>
              <a:lumOff val="80000"/>
            </a:srgbClr>
          </a:solidFill>
        </p:spPr>
        <p:txBody>
          <a:bodyPr wrap="square" rtlCol="0">
            <a:spAutoFit/>
          </a:bodyPr>
          <a:lstStyle/>
          <a:p>
            <a:r>
              <a:rPr lang="zh-CN" altLang="en-US" sz="2400"/>
              <a:t>即两种状态居其一，不能同时存在</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nodeType="clickPar">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nodeType="afterGroup">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par>
                          <p:cTn id="26" fill="hold" nodeType="afterGroup">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childTnLst>
                    </p:cTn>
                  </p:par>
                  <p:par>
                    <p:cTn id="30" fill="hold" nodeType="clickPar">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par>
                          <p:cTn id="35" fill="hold" nodeType="afterGroup">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圆角矩形 7"/>
          <p:cNvSpPr/>
          <p:nvPr>
            <p:custDataLst>
              <p:tags r:id="rId1"/>
            </p:custDataLst>
          </p:nvPr>
        </p:nvSpPr>
        <p:spPr>
          <a:xfrm>
            <a:off x="1559560" y="894080"/>
            <a:ext cx="9144000" cy="5069840"/>
          </a:xfrm>
          <a:prstGeom prst="roundRect">
            <a:avLst/>
          </a:prstGeom>
          <a:solidFill>
            <a:srgbClr val="5B9BD5">
              <a:lumMod val="20000"/>
              <a:lumOff val="80000"/>
            </a:srgbClr>
          </a:solidFill>
          <a:ln w="38100" cap="flat" cmpd="sng" algn="ctr">
            <a:solidFill>
              <a:srgbClr val="5B9BD5"/>
            </a:solidFill>
            <a:prstDash val="dashDot"/>
            <a:miter lim="800000"/>
          </a:ln>
          <a:effectLst/>
        </p:spPr>
        <p:txBody>
          <a:bodyPr rtlCol="0" anchor="ctr"/>
          <a:lstStyle/>
          <a:p>
            <a:pPr lvl="0" fontAlgn="base">
              <a:lnSpc>
                <a:spcPct val="150000"/>
              </a:lnSpc>
              <a:spcBef>
                <a:spcPts val="1200"/>
              </a:spcBef>
              <a:spcAft>
                <a:spcPct val="0"/>
              </a:spcAft>
            </a:pPr>
            <a:r>
              <a:rPr lang="zh-CN" altLang="en-US" sz="2800" noProof="1">
                <a:solidFill>
                  <a:prstClr val="black"/>
                </a:solidFill>
                <a:latin typeface="Times New Roman" panose="02020603050405020304" pitchFamily="18" charset="0"/>
                <a:ea typeface="微软雅黑" panose="020B0503020204020204" pitchFamily="34" charset="-122"/>
              </a:rPr>
              <a:t>（1）</a:t>
            </a:r>
            <a:r>
              <a:rPr lang="zh-CN" altLang="en-US" sz="2800">
                <a:solidFill>
                  <a:prstClr val="black"/>
                </a:solidFill>
                <a:latin typeface="Times New Roman" panose="02020603050405020304" pitchFamily="18" charset="0"/>
                <a:ea typeface="微软雅黑" panose="020B0503020204020204" pitchFamily="34" charset="-122"/>
                <a:sym typeface="+mn-ea"/>
              </a:rPr>
              <a:t>牛顿第一定律是在大量经验事实的基础上，用推理的方法概括出来的。</a:t>
            </a:r>
            <a:r>
              <a:rPr lang="zh-CN" altLang="en-US" sz="2800">
                <a:solidFill>
                  <a:srgbClr val="FF0000"/>
                </a:solidFill>
                <a:latin typeface="Times New Roman" panose="02020603050405020304" pitchFamily="18" charset="0"/>
                <a:ea typeface="微软雅黑" panose="020B0503020204020204" pitchFamily="34" charset="-122"/>
                <a:sym typeface="+mn-ea"/>
              </a:rPr>
              <a:t>不能用实验直接证明。</a:t>
            </a:r>
            <a:endParaRPr lang="zh-CN" altLang="en-US" sz="2800">
              <a:solidFill>
                <a:prstClr val="black"/>
              </a:solidFill>
              <a:latin typeface="Times New Roman" panose="02020603050405020304" pitchFamily="18" charset="0"/>
              <a:ea typeface="微软雅黑" panose="020B0503020204020204" pitchFamily="34" charset="-122"/>
            </a:endParaRPr>
          </a:p>
          <a:p>
            <a:pPr lvl="0" fontAlgn="base">
              <a:lnSpc>
                <a:spcPct val="150000"/>
              </a:lnSpc>
              <a:spcBef>
                <a:spcPts val="1200"/>
              </a:spcBef>
              <a:spcAft>
                <a:spcPct val="0"/>
              </a:spcAft>
            </a:pPr>
            <a:r>
              <a:rPr lang="zh-CN" altLang="en-US" sz="2800" noProof="1">
                <a:solidFill>
                  <a:prstClr val="black"/>
                </a:solidFill>
                <a:latin typeface="Times New Roman" panose="02020603050405020304" pitchFamily="18" charset="0"/>
                <a:ea typeface="微软雅黑" panose="020B0503020204020204" pitchFamily="34" charset="-122"/>
              </a:rPr>
              <a:t>（</a:t>
            </a:r>
            <a:r>
              <a:rPr lang="en-US" altLang="zh-CN" sz="2800" noProof="1">
                <a:solidFill>
                  <a:prstClr val="black"/>
                </a:solidFill>
                <a:latin typeface="Times New Roman" panose="02020603050405020304" pitchFamily="18" charset="0"/>
                <a:ea typeface="微软雅黑" panose="020B0503020204020204" pitchFamily="34" charset="-122"/>
              </a:rPr>
              <a:t>2</a:t>
            </a:r>
            <a:r>
              <a:rPr lang="zh-CN" altLang="en-US" sz="2800" noProof="1">
                <a:solidFill>
                  <a:prstClr val="black"/>
                </a:solidFill>
                <a:latin typeface="Times New Roman" panose="02020603050405020304" pitchFamily="18" charset="0"/>
                <a:ea typeface="微软雅黑" panose="020B0503020204020204" pitchFamily="34" charset="-122"/>
              </a:rPr>
              <a:t>）牛顿第一定律揭示了运动与力的关系的本质：</a:t>
            </a:r>
            <a:r>
              <a:rPr lang="zh-CN" altLang="en-US" sz="2800" noProof="1">
                <a:solidFill>
                  <a:srgbClr val="FF0000"/>
                </a:solidFill>
                <a:latin typeface="Times New Roman" panose="02020603050405020304" pitchFamily="18" charset="0"/>
                <a:ea typeface="微软雅黑" panose="020B0503020204020204" pitchFamily="34" charset="-122"/>
              </a:rPr>
              <a:t>力不是维持物体运动的原因，力是改变物体运动状态的原因</a:t>
            </a:r>
            <a:r>
              <a:rPr lang="zh-CN" altLang="en-US" sz="2800" b="1" noProof="1">
                <a:solidFill>
                  <a:prstClr val="black"/>
                </a:solidFill>
                <a:latin typeface="Times New Roman" panose="02020603050405020304" pitchFamily="18" charset="0"/>
                <a:ea typeface="微软雅黑" panose="020B0503020204020204" pitchFamily="34" charset="-122"/>
              </a:rPr>
              <a:t>。</a:t>
            </a:r>
          </a:p>
        </p:txBody>
      </p:sp>
      <p:sp>
        <p:nvSpPr>
          <p:cNvPr id="9" name="流程图: 延期 8"/>
          <p:cNvSpPr/>
          <p:nvPr>
            <p:custDataLst>
              <p:tags r:id="rId2"/>
            </p:custDataLst>
          </p:nvPr>
        </p:nvSpPr>
        <p:spPr>
          <a:xfrm>
            <a:off x="2135395" y="980187"/>
            <a:ext cx="2123843" cy="472402"/>
          </a:xfrm>
          <a:prstGeom prst="flowChartDelay">
            <a:avLst/>
          </a:prstGeom>
          <a:solidFill>
            <a:srgbClr val="4472C4"/>
          </a:solidFill>
          <a:ln w="12700" cap="flat" cmpd="sng" algn="ctr">
            <a:solidFill>
              <a:srgbClr val="4472C4">
                <a:shade val="50000"/>
              </a:srgbClr>
            </a:solidFill>
            <a:prstDash val="solid"/>
            <a:miter lim="800000"/>
          </a:ln>
          <a:effectLst/>
        </p:spPr>
        <p:txBody>
          <a:bodyPr rtlCol="0" anchor="ctr"/>
          <a:lstStyle/>
          <a:p>
            <a:pPr algn="ctr"/>
            <a:r>
              <a:rPr lang="zh-CN" altLang="en-US" sz="2800">
                <a:solidFill>
                  <a:prstClr val="white"/>
                </a:solidFill>
              </a:rPr>
              <a:t>特别提醒！</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1" name="Rectangle 3"/>
          <p:cNvSpPr/>
          <p:nvPr>
            <p:custDataLst>
              <p:tags r:id="rId1"/>
            </p:custDataLst>
          </p:nvPr>
        </p:nvSpPr>
        <p:spPr>
          <a:xfrm>
            <a:off x="1585913" y="226854"/>
            <a:ext cx="8281987" cy="1506855"/>
          </a:xfrm>
          <a:prstGeom prst="rect">
            <a:avLst/>
          </a:prstGeom>
          <a:noFill/>
          <a:ln w="9525">
            <a:noFill/>
          </a:ln>
        </p:spPr>
        <p:txBody>
          <a:bodyPr anchor="ctr" anchorCtr="0">
            <a:spAutoFit/>
          </a:bodyPr>
          <a:lstStyle/>
          <a:p>
            <a:r>
              <a:rPr lang="en-US" altLang="zh-CN" sz="2800">
                <a:latin typeface="黑体" panose="02010609060101010101" pitchFamily="49" charset="-122"/>
                <a:ea typeface="黑体" panose="02010609060101010101" pitchFamily="49" charset="-122"/>
              </a:rPr>
              <a:t>1</a:t>
            </a:r>
            <a:r>
              <a:rPr lang="zh-CN" altLang="en-US" sz="2800">
                <a:latin typeface="黑体" panose="02010609060101010101" pitchFamily="49" charset="-122"/>
                <a:ea typeface="黑体" panose="02010609060101010101" pitchFamily="49" charset="-122"/>
              </a:rPr>
              <a:t>、下图为小明在探究“阻力对物体运动的影响”活动中的实验过程。</a:t>
            </a:r>
            <a:endParaRPr lang="zh-CN" altLang="en-US" sz="3600">
              <a:latin typeface="Arial" panose="020B0604020202020204" pitchFamily="34" charset="0"/>
              <a:ea typeface="宋体" panose="02010600030101010101" pitchFamily="2" charset="-122"/>
            </a:endParaRPr>
          </a:p>
          <a:p>
            <a:pPr eaLnBrk="0" hangingPunct="0"/>
            <a:endParaRPr lang="zh-CN" altLang="en-US" sz="3600">
              <a:latin typeface="Times New Roman" panose="02020603050405020304" pitchFamily="18" charset="0"/>
              <a:ea typeface="Times New Roman" panose="02020603050405020304" pitchFamily="18" charset="0"/>
            </a:endParaRPr>
          </a:p>
        </p:txBody>
      </p:sp>
      <p:pic>
        <p:nvPicPr>
          <p:cNvPr id="35842" name="Picture 4"/>
          <p:cNvPicPr>
            <a:picLocks noChangeAspect="1"/>
          </p:cNvPicPr>
          <p:nvPr>
            <p:custDataLst>
              <p:tags r:id="rId2"/>
            </p:custDataLst>
          </p:nvPr>
        </p:nvPicPr>
        <p:blipFill>
          <a:blip r:embed="rId8"/>
          <a:stretch>
            <a:fillRect/>
          </a:stretch>
        </p:blipFill>
        <p:spPr>
          <a:xfrm>
            <a:off x="2320925" y="1258888"/>
            <a:ext cx="7754938" cy="1323975"/>
          </a:xfrm>
          <a:prstGeom prst="rect">
            <a:avLst/>
          </a:prstGeom>
          <a:noFill/>
          <a:ln w="9525">
            <a:noFill/>
          </a:ln>
        </p:spPr>
      </p:pic>
      <p:sp>
        <p:nvSpPr>
          <p:cNvPr id="35843" name="Rectangle 2"/>
          <p:cNvSpPr/>
          <p:nvPr>
            <p:custDataLst>
              <p:tags r:id="rId3"/>
            </p:custDataLst>
          </p:nvPr>
        </p:nvSpPr>
        <p:spPr>
          <a:xfrm>
            <a:off x="1587500" y="2582704"/>
            <a:ext cx="8737600" cy="3415030"/>
          </a:xfrm>
          <a:prstGeom prst="rect">
            <a:avLst/>
          </a:prstGeom>
          <a:noFill/>
          <a:ln w="9525">
            <a:noFill/>
          </a:ln>
        </p:spPr>
        <p:txBody>
          <a:bodyPr wrap="square" anchor="ctr" anchorCtr="0">
            <a:spAutoFit/>
          </a:bodyPr>
          <a:lstStyle/>
          <a:p>
            <a:pPr indent="266700">
              <a:lnSpc>
                <a:spcPct val="150000"/>
              </a:lnSpc>
            </a:pPr>
            <a:r>
              <a:rPr lang="en-US" altLang="zh-CN" sz="2400">
                <a:latin typeface="Times New Roman" panose="02020603050405020304" pitchFamily="18" charset="0"/>
                <a:ea typeface="黑体" panose="02010609060101010101" pitchFamily="49" charset="-122"/>
              </a:rPr>
              <a:t>(1)</a:t>
            </a:r>
            <a:r>
              <a:rPr lang="zh-CN" altLang="en-US" sz="2400">
                <a:latin typeface="Times New Roman" panose="02020603050405020304" pitchFamily="18" charset="0"/>
                <a:ea typeface="黑体" panose="02010609060101010101" pitchFamily="49" charset="-122"/>
              </a:rPr>
              <a:t>实验中要让小车每次从斜面的同一高度由静止开始滑下，这样做是为了使小车到达水平面时</a:t>
            </a:r>
            <a:r>
              <a:rPr lang="en-US" altLang="zh-CN" sz="2400" u="sng">
                <a:latin typeface="Times New Roman" panose="02020603050405020304" pitchFamily="18" charset="0"/>
                <a:ea typeface="黑体" panose="02010609060101010101" pitchFamily="49" charset="-122"/>
              </a:rPr>
              <a:t>                  </a:t>
            </a:r>
            <a:r>
              <a:rPr lang="zh-CN" altLang="en-US" sz="2400">
                <a:latin typeface="Times New Roman" panose="02020603050405020304" pitchFamily="18" charset="0"/>
                <a:ea typeface="黑体" panose="02010609060101010101" pitchFamily="49" charset="-122"/>
              </a:rPr>
              <a:t>。</a:t>
            </a:r>
          </a:p>
          <a:p>
            <a:pPr indent="266700" eaLnBrk="0" hangingPunct="0">
              <a:lnSpc>
                <a:spcPct val="150000"/>
              </a:lnSpc>
            </a:pPr>
            <a:r>
              <a:rPr lang="en-US" altLang="zh-CN" sz="2400">
                <a:latin typeface="Times New Roman" panose="02020603050405020304" pitchFamily="18" charset="0"/>
                <a:ea typeface="黑体" panose="02010609060101010101" pitchFamily="49" charset="-122"/>
              </a:rPr>
              <a:t>(2)</a:t>
            </a:r>
            <a:r>
              <a:rPr lang="zh-CN" altLang="en-US" sz="2400">
                <a:latin typeface="Times New Roman" panose="02020603050405020304" pitchFamily="18" charset="0"/>
                <a:ea typeface="黑体" panose="02010609060101010101" pitchFamily="49" charset="-122"/>
              </a:rPr>
              <a:t>实验中通过观察、比较小车在不同表面上运动的距离，可知小车受到的阻力越小，速度减小得越慢。由此可推论：如果运动的物体不受力，它将</a:t>
            </a:r>
            <a:r>
              <a:rPr lang="zh-CN" altLang="en-US" sz="2400" u="sng">
                <a:latin typeface="Times New Roman" panose="02020603050405020304" pitchFamily="18" charset="0"/>
                <a:ea typeface="黑体" panose="02010609060101010101" pitchFamily="49" charset="-122"/>
              </a:rPr>
              <a:t>                                       　     </a:t>
            </a:r>
            <a:r>
              <a:rPr lang="zh-CN" altLang="en-US" sz="2400">
                <a:latin typeface="Times New Roman" panose="02020603050405020304" pitchFamily="18" charset="0"/>
                <a:ea typeface="黑体" panose="02010609060101010101" pitchFamily="49" charset="-122"/>
              </a:rPr>
              <a:t>；同时也说明力是改变物体</a:t>
            </a:r>
            <a:r>
              <a:rPr lang="zh-CN" altLang="en-US" sz="2400" u="sng">
                <a:latin typeface="Times New Roman" panose="02020603050405020304" pitchFamily="18" charset="0"/>
                <a:ea typeface="黑体" panose="02010609060101010101" pitchFamily="49" charset="-122"/>
              </a:rPr>
              <a:t>                    </a:t>
            </a:r>
            <a:r>
              <a:rPr lang="zh-CN" altLang="en-US" sz="2400">
                <a:latin typeface="Times New Roman" panose="02020603050405020304" pitchFamily="18" charset="0"/>
                <a:ea typeface="黑体" panose="02010609060101010101" pitchFamily="49" charset="-122"/>
              </a:rPr>
              <a:t>的原因。</a:t>
            </a:r>
          </a:p>
        </p:txBody>
      </p:sp>
      <p:sp>
        <p:nvSpPr>
          <p:cNvPr id="101379" name="Text Box 3"/>
          <p:cNvSpPr txBox="1"/>
          <p:nvPr>
            <p:custDataLst>
              <p:tags r:id="rId4"/>
            </p:custDataLst>
          </p:nvPr>
        </p:nvSpPr>
        <p:spPr>
          <a:xfrm>
            <a:off x="5943600" y="3198813"/>
            <a:ext cx="1727200" cy="460375"/>
          </a:xfrm>
          <a:prstGeom prst="rect">
            <a:avLst/>
          </a:prstGeom>
          <a:noFill/>
          <a:ln w="9525">
            <a:noFill/>
          </a:ln>
        </p:spPr>
        <p:txBody>
          <a:bodyPr wrap="square" anchor="t" anchorCtr="0">
            <a:spAutoFit/>
          </a:bodyPr>
          <a:lstStyle/>
          <a:p>
            <a:r>
              <a:rPr lang="zh-CN" altLang="en-US" sz="2400">
                <a:solidFill>
                  <a:srgbClr val="FF0000"/>
                </a:solidFill>
                <a:latin typeface="黑体" panose="02010609060101010101" pitchFamily="49" charset="-122"/>
                <a:ea typeface="黑体" panose="02010609060101010101" pitchFamily="49" charset="-122"/>
              </a:rPr>
              <a:t>初速度相同</a:t>
            </a:r>
          </a:p>
        </p:txBody>
      </p:sp>
      <p:sp>
        <p:nvSpPr>
          <p:cNvPr id="101380" name="Text Box 4"/>
          <p:cNvSpPr txBox="1"/>
          <p:nvPr>
            <p:custDataLst>
              <p:tags r:id="rId5"/>
            </p:custDataLst>
          </p:nvPr>
        </p:nvSpPr>
        <p:spPr>
          <a:xfrm>
            <a:off x="4676775" y="4875213"/>
            <a:ext cx="3360738" cy="460375"/>
          </a:xfrm>
          <a:prstGeom prst="rect">
            <a:avLst/>
          </a:prstGeom>
          <a:noFill/>
          <a:ln w="9525">
            <a:noFill/>
          </a:ln>
        </p:spPr>
        <p:txBody>
          <a:bodyPr wrap="square" anchor="t" anchorCtr="0">
            <a:spAutoFit/>
          </a:bodyPr>
          <a:lstStyle/>
          <a:p>
            <a:pPr>
              <a:spcBef>
                <a:spcPct val="50000"/>
              </a:spcBef>
            </a:pPr>
            <a:r>
              <a:rPr lang="zh-CN" altLang="en-US" sz="2400">
                <a:solidFill>
                  <a:srgbClr val="FF0000"/>
                </a:solidFill>
                <a:latin typeface="黑体" panose="02010609060101010101" pitchFamily="49" charset="-122"/>
                <a:ea typeface="黑体" panose="02010609060101010101" pitchFamily="49" charset="-122"/>
              </a:rPr>
              <a:t>保持匀速直线运动状态</a:t>
            </a:r>
          </a:p>
        </p:txBody>
      </p:sp>
      <p:sp>
        <p:nvSpPr>
          <p:cNvPr id="101381" name="Text Box 5"/>
          <p:cNvSpPr txBox="1"/>
          <p:nvPr>
            <p:custDataLst>
              <p:tags r:id="rId6"/>
            </p:custDataLst>
          </p:nvPr>
        </p:nvSpPr>
        <p:spPr>
          <a:xfrm>
            <a:off x="3308350" y="5418138"/>
            <a:ext cx="1568450" cy="460375"/>
          </a:xfrm>
          <a:prstGeom prst="rect">
            <a:avLst/>
          </a:prstGeom>
          <a:noFill/>
          <a:ln w="9525">
            <a:noFill/>
          </a:ln>
        </p:spPr>
        <p:txBody>
          <a:bodyPr wrap="square" anchor="t" anchorCtr="0">
            <a:spAutoFit/>
          </a:bodyPr>
          <a:lstStyle/>
          <a:p>
            <a:pPr>
              <a:spcBef>
                <a:spcPct val="50000"/>
              </a:spcBef>
            </a:pPr>
            <a:r>
              <a:rPr lang="zh-CN" altLang="en-US" sz="2400">
                <a:solidFill>
                  <a:srgbClr val="FF0000"/>
                </a:solidFill>
                <a:latin typeface="黑体" panose="02010609060101010101" pitchFamily="49" charset="-122"/>
                <a:ea typeface="黑体" panose="02010609060101010101" pitchFamily="49" charset="-122"/>
              </a:rPr>
              <a:t>运动状态</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1379"/>
                                        </p:tgtEl>
                                        <p:attrNameLst>
                                          <p:attrName>style.visibility</p:attrName>
                                        </p:attrNameLst>
                                      </p:cBhvr>
                                      <p:to>
                                        <p:strVal val="visible"/>
                                      </p:to>
                                    </p:set>
                                    <p:animEffect transition="in" filter="blinds(horizontal)">
                                      <p:cBhvr>
                                        <p:cTn id="7" dur="500"/>
                                        <p:tgtEl>
                                          <p:spTgt spid="101379"/>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1380"/>
                                        </p:tgtEl>
                                        <p:attrNameLst>
                                          <p:attrName>style.visibility</p:attrName>
                                        </p:attrNameLst>
                                      </p:cBhvr>
                                      <p:to>
                                        <p:strVal val="visible"/>
                                      </p:to>
                                    </p:set>
                                    <p:animEffect transition="in" filter="diamond(in)">
                                      <p:cBhvr>
                                        <p:cTn id="12" dur="500"/>
                                        <p:tgtEl>
                                          <p:spTgt spid="101380"/>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1381"/>
                                        </p:tgtEl>
                                        <p:attrNameLst>
                                          <p:attrName>style.visibility</p:attrName>
                                        </p:attrNameLst>
                                      </p:cBhvr>
                                      <p:to>
                                        <p:strVal val="visible"/>
                                      </p:to>
                                    </p:set>
                                    <p:animEffect transition="in" filter="blinds(horizontal)">
                                      <p:cBhvr>
                                        <p:cTn id="17" dur="500"/>
                                        <p:tgtEl>
                                          <p:spTgt spid="101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p:bldP spid="101380" grpId="0"/>
      <p:bldP spid="10138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custDataLst>
              <p:tags r:id="rId1"/>
            </p:custDataLst>
          </p:nvPr>
        </p:nvSpPr>
        <p:spPr>
          <a:xfrm>
            <a:off x="1559560" y="692785"/>
            <a:ext cx="9030970" cy="607695"/>
          </a:xfrm>
          <a:prstGeom prst="rect">
            <a:avLst/>
          </a:prstGeom>
        </p:spPr>
        <p:txBody>
          <a:bodyPr wrap="square">
            <a:spAutoFit/>
          </a:bodyPr>
          <a:lstStyle/>
          <a:p>
            <a:pPr>
              <a:lnSpc>
                <a:spcPct val="120000"/>
              </a:lnSpc>
            </a:pPr>
            <a:r>
              <a:rPr lang="zh-CN" altLang="en-US" sz="28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对牛顿第一定律的理解，下列说法正确的是（      ）</a:t>
            </a:r>
            <a:endParaRPr lang="en-US" altLang="zh-CN" sz="280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custDataLst>
              <p:tags r:id="rId2"/>
            </p:custDataLst>
          </p:nvPr>
        </p:nvSpPr>
        <p:spPr>
          <a:xfrm>
            <a:off x="8759878" y="764773"/>
            <a:ext cx="635037" cy="521970"/>
          </a:xfrm>
          <a:prstGeom prst="rect">
            <a:avLst/>
          </a:prstGeom>
          <a:noFill/>
        </p:spPr>
        <p:txBody>
          <a:bodyPr wrap="square" rtlCol="0">
            <a:spAutoFit/>
          </a:bodyPr>
          <a:lstStyle/>
          <a:p>
            <a:r>
              <a:rPr lang="en-US" altLang="zh-CN" sz="280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D</a:t>
            </a:r>
          </a:p>
        </p:txBody>
      </p:sp>
      <p:sp>
        <p:nvSpPr>
          <p:cNvPr id="7" name="矩形 6"/>
          <p:cNvSpPr/>
          <p:nvPr>
            <p:custDataLst>
              <p:tags r:id="rId3"/>
            </p:custDataLst>
          </p:nvPr>
        </p:nvSpPr>
        <p:spPr>
          <a:xfrm>
            <a:off x="1559560" y="1484630"/>
            <a:ext cx="9117330" cy="4399915"/>
          </a:xfrm>
          <a:prstGeom prst="rect">
            <a:avLst/>
          </a:prstGeom>
        </p:spPr>
        <p:txBody>
          <a:bodyPr wrap="square">
            <a:spAutoFit/>
          </a:bodyPr>
          <a:lstStyle/>
          <a:p>
            <a:pPr lvl="0">
              <a:lnSpc>
                <a:spcPct val="200000"/>
              </a:lnSpc>
            </a:pPr>
            <a:r>
              <a:rPr lang="en-US" altLang="zh-CN" sz="28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A.</a:t>
            </a:r>
            <a:r>
              <a:rPr lang="zh-CN" altLang="en-US" sz="28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牛顿第一定律是凭空想象出来的</a:t>
            </a:r>
          </a:p>
          <a:p>
            <a:pPr lvl="0">
              <a:lnSpc>
                <a:spcPct val="200000"/>
              </a:lnSpc>
            </a:pPr>
            <a:r>
              <a:rPr lang="en-US" altLang="zh-CN" sz="28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B. </a:t>
            </a:r>
            <a:r>
              <a:rPr lang="zh-CN" altLang="en-US" sz="28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物体只要运动，就一定受到力的作用</a:t>
            </a:r>
          </a:p>
          <a:p>
            <a:pPr lvl="0">
              <a:lnSpc>
                <a:spcPct val="200000"/>
              </a:lnSpc>
            </a:pPr>
            <a:r>
              <a:rPr lang="en-US" altLang="zh-CN" sz="28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C.</a:t>
            </a:r>
            <a:r>
              <a:rPr lang="zh-CN" altLang="en-US" sz="28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不受力的物体，只能保持静止状态</a:t>
            </a:r>
          </a:p>
          <a:p>
            <a:pPr lvl="0">
              <a:lnSpc>
                <a:spcPct val="200000"/>
              </a:lnSpc>
            </a:pPr>
            <a:r>
              <a:rPr lang="en-US" altLang="zh-CN" sz="28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D.</a:t>
            </a:r>
            <a:r>
              <a:rPr lang="zh-CN" altLang="en-US" sz="2800">
                <a:solidFill>
                  <a:prstClr val="black"/>
                </a:solidFill>
                <a:latin typeface="微软雅黑" panose="020B0503020204020204" pitchFamily="34" charset="-122"/>
                <a:ea typeface="微软雅黑" panose="020B0503020204020204" pitchFamily="34" charset="-122"/>
                <a:cs typeface="微软雅黑" panose="020B0503020204020204" pitchFamily="34" charset="-122"/>
              </a:rPr>
              <a:t>如果物体不受到力的作用，原来运动的物体将保持原有的速度一直做匀速直线运动</a:t>
            </a:r>
            <a:endParaRPr lang="en-US" altLang="zh-CN" sz="2800">
              <a:solidFill>
                <a:prstClr val="black"/>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圆角矩形 8"/>
          <p:cNvSpPr/>
          <p:nvPr>
            <p:custDataLst>
              <p:tags r:id="rId4"/>
            </p:custDataLst>
          </p:nvPr>
        </p:nvSpPr>
        <p:spPr>
          <a:xfrm>
            <a:off x="4501129" y="1763708"/>
            <a:ext cx="1400537" cy="49771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11" name="直接箭头连接符 10"/>
          <p:cNvCxnSpPr/>
          <p:nvPr>
            <p:custDataLst>
              <p:tags r:id="rId5"/>
            </p:custDataLst>
          </p:nvPr>
        </p:nvCxnSpPr>
        <p:spPr>
          <a:xfrm flipV="1">
            <a:off x="5855335" y="1772920"/>
            <a:ext cx="1896745" cy="1397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custDataLst>
              <p:tags r:id="rId6"/>
            </p:custDataLst>
          </p:nvPr>
        </p:nvSpPr>
        <p:spPr>
          <a:xfrm>
            <a:off x="7752095" y="1429866"/>
            <a:ext cx="2951545" cy="829945"/>
          </a:xfrm>
          <a:prstGeom prst="rect">
            <a:avLst/>
          </a:prstGeom>
          <a:noFill/>
        </p:spPr>
        <p:txBody>
          <a:bodyPr wrap="square" rtlCol="0">
            <a:spAutoFit/>
          </a:bodyPr>
          <a:lstStyle/>
          <a:p>
            <a:r>
              <a:rPr lang="zh-CN" altLang="en-US" sz="2400">
                <a:solidFill>
                  <a:srgbClr val="FF0000"/>
                </a:solidFill>
                <a:latin typeface="微软雅黑" panose="020B0503020204020204" pitchFamily="34" charset="-122"/>
                <a:ea typeface="微软雅黑" panose="020B0503020204020204" pitchFamily="34" charset="-122"/>
              </a:rPr>
              <a:t>在实验的基础上，经过科学的推理得出的</a:t>
            </a:r>
          </a:p>
        </p:txBody>
      </p:sp>
      <p:cxnSp>
        <p:nvCxnSpPr>
          <p:cNvPr id="14" name="肘形连接符 13"/>
          <p:cNvCxnSpPr/>
          <p:nvPr>
            <p:custDataLst>
              <p:tags r:id="rId7"/>
            </p:custDataLst>
          </p:nvPr>
        </p:nvCxnSpPr>
        <p:spPr>
          <a:xfrm>
            <a:off x="4500880" y="4021455"/>
            <a:ext cx="3178810" cy="127635"/>
          </a:xfrm>
          <a:prstGeom prst="bentConnector3">
            <a:avLst>
              <a:gd name="adj1" fmla="val 5002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文本框 16"/>
          <p:cNvSpPr txBox="1"/>
          <p:nvPr>
            <p:custDataLst>
              <p:tags r:id="rId8"/>
            </p:custDataLst>
          </p:nvPr>
        </p:nvSpPr>
        <p:spPr>
          <a:xfrm>
            <a:off x="7595235" y="3500755"/>
            <a:ext cx="3265170" cy="829945"/>
          </a:xfrm>
          <a:prstGeom prst="rect">
            <a:avLst/>
          </a:prstGeom>
          <a:noFill/>
        </p:spPr>
        <p:txBody>
          <a:bodyPr wrap="square" rtlCol="0">
            <a:spAutoFit/>
          </a:bodyPr>
          <a:lstStyle/>
          <a:p>
            <a:r>
              <a:rPr lang="zh-CN" altLang="en-US" sz="2400">
                <a:solidFill>
                  <a:srgbClr val="FF0000"/>
                </a:solidFill>
                <a:latin typeface="微软雅黑" panose="020B0503020204020204" pitchFamily="34" charset="-122"/>
                <a:ea typeface="微软雅黑" panose="020B0503020204020204" pitchFamily="34" charset="-122"/>
              </a:rPr>
              <a:t>也可能保持匀速直线运动状态</a:t>
            </a:r>
          </a:p>
        </p:txBody>
      </p:sp>
      <p:sp>
        <p:nvSpPr>
          <p:cNvPr id="20" name="圆角矩形 19"/>
          <p:cNvSpPr/>
          <p:nvPr>
            <p:custDataLst>
              <p:tags r:id="rId9"/>
            </p:custDataLst>
          </p:nvPr>
        </p:nvSpPr>
        <p:spPr>
          <a:xfrm>
            <a:off x="4883094" y="2678108"/>
            <a:ext cx="752354" cy="474563"/>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文本框 20"/>
          <p:cNvSpPr txBox="1"/>
          <p:nvPr>
            <p:custDataLst>
              <p:tags r:id="rId10"/>
            </p:custDataLst>
          </p:nvPr>
        </p:nvSpPr>
        <p:spPr>
          <a:xfrm>
            <a:off x="5741206" y="3090253"/>
            <a:ext cx="1097280" cy="460375"/>
          </a:xfrm>
          <a:prstGeom prst="rect">
            <a:avLst/>
          </a:prstGeom>
          <a:noFill/>
        </p:spPr>
        <p:txBody>
          <a:bodyPr wrap="none" rtlCol="0">
            <a:spAutoFit/>
          </a:bodyPr>
          <a:lstStyle/>
          <a:p>
            <a:r>
              <a:rPr lang="zh-CN" altLang="en-US" sz="2400">
                <a:solidFill>
                  <a:srgbClr val="FF0000"/>
                </a:solidFill>
                <a:latin typeface="微软雅黑" panose="020B0503020204020204" pitchFamily="34" charset="-122"/>
                <a:ea typeface="微软雅黑" panose="020B0503020204020204" pitchFamily="34" charset="-122"/>
              </a:rPr>
              <a:t>不一定</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1"/>
                            </p:stCondLst>
                            <p:childTnLst>
                              <p:par>
                                <p:cTn id="8" presetID="22" presetClass="entr" presetSubtype="8"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par>
                          <p:cTn id="11" fill="hold" nodeType="afterGroup">
                            <p:stCondLst>
                              <p:cond delay="501"/>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nodeType="afterGroup">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childTnLst>
                    </p:cTn>
                  </p:par>
                  <p:par>
                    <p:cTn id="36" fill="hold" nodeType="clickPar">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2" grpId="0"/>
      <p:bldP spid="17" grpId="0"/>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内容占位符 2"/>
          <p:cNvSpPr>
            <a:spLocks noGrp="1"/>
          </p:cNvSpPr>
          <p:nvPr>
            <p:custDataLst>
              <p:tags r:id="rId1"/>
            </p:custDataLst>
          </p:nvPr>
        </p:nvSpPr>
        <p:spPr>
          <a:xfrm>
            <a:off x="201295" y="73025"/>
            <a:ext cx="7998460" cy="1526540"/>
          </a:xfrm>
          <a:prstGeom prst="rect">
            <a:avLst/>
          </a:prstGeom>
          <a:noFill/>
          <a:ln w="9525">
            <a:noFill/>
          </a:ln>
        </p:spPr>
        <p:txBody>
          <a:bodyPr wrap="square" lIns="91440" tIns="45720" rIns="91440" bIns="45720" anchor="t" anchorCtr="0"/>
          <a:lstStyle/>
          <a:p>
            <a:pPr fontAlgn="t"/>
            <a:r>
              <a:rPr lang="en-US" altLang="zh-CN" sz="2800">
                <a:latin typeface="黑体" panose="02010609060101010101" pitchFamily="49" charset="-122"/>
                <a:ea typeface="黑体" panose="02010609060101010101" pitchFamily="49" charset="-122"/>
              </a:rPr>
              <a:t>3.</a:t>
            </a:r>
            <a:r>
              <a:rPr lang="zh-CN" altLang="en-US" sz="2800">
                <a:latin typeface="黑体" panose="02010609060101010101" pitchFamily="49" charset="-122"/>
                <a:ea typeface="黑体" panose="02010609060101010101" pitchFamily="49" charset="-122"/>
              </a:rPr>
              <a:t>在学习</a:t>
            </a:r>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牛顿第一定律</a:t>
            </a:r>
            <a:r>
              <a:rPr lang="en-US" altLang="zh-CN" sz="2800">
                <a:latin typeface="黑体" panose="02010609060101010101" pitchFamily="49" charset="-122"/>
                <a:ea typeface="黑体" panose="02010609060101010101" pitchFamily="49" charset="-122"/>
              </a:rPr>
              <a:t>》</a:t>
            </a:r>
            <a:r>
              <a:rPr lang="zh-CN" altLang="en-US" sz="2800">
                <a:latin typeface="黑体" panose="02010609060101010101" pitchFamily="49" charset="-122"/>
                <a:ea typeface="黑体" panose="02010609060101010101" pitchFamily="49" charset="-122"/>
              </a:rPr>
              <a:t>时为了研究“阻力对物体运动的影响”，我们做了如图所示的实验①②③及推理④．</a:t>
            </a:r>
            <a:br>
              <a:rPr lang="zh-CN" altLang="en-US" sz="2800">
                <a:latin typeface="黑体" panose="02010609060101010101" pitchFamily="49" charset="-122"/>
                <a:ea typeface="黑体" panose="02010609060101010101" pitchFamily="49" charset="-122"/>
              </a:rPr>
            </a:br>
            <a:endParaRPr lang="zh-CN" altLang="en-US" sz="2400">
              <a:latin typeface="黑体" panose="02010609060101010101" pitchFamily="49" charset="-122"/>
              <a:ea typeface="黑体" panose="02010609060101010101" pitchFamily="49" charset="-122"/>
            </a:endParaRPr>
          </a:p>
        </p:txBody>
      </p:sp>
      <p:pic>
        <p:nvPicPr>
          <p:cNvPr id="37890" name="Picture 1"/>
          <p:cNvPicPr>
            <a:picLocks noChangeAspect="1"/>
          </p:cNvPicPr>
          <p:nvPr>
            <p:custDataLst>
              <p:tags r:id="rId2"/>
            </p:custDataLst>
          </p:nvPr>
        </p:nvPicPr>
        <p:blipFill>
          <a:blip r:embed="rId9"/>
          <a:stretch>
            <a:fillRect/>
          </a:stretch>
        </p:blipFill>
        <p:spPr>
          <a:xfrm>
            <a:off x="8616315" y="239395"/>
            <a:ext cx="3519170" cy="5590540"/>
          </a:xfrm>
          <a:prstGeom prst="rect">
            <a:avLst/>
          </a:prstGeom>
          <a:noFill/>
          <a:ln w="9525">
            <a:noFill/>
          </a:ln>
        </p:spPr>
      </p:pic>
      <p:sp>
        <p:nvSpPr>
          <p:cNvPr id="185352" name="文本框 185351"/>
          <p:cNvSpPr txBox="1"/>
          <p:nvPr>
            <p:custDataLst>
              <p:tags r:id="rId3"/>
            </p:custDataLst>
          </p:nvPr>
        </p:nvSpPr>
        <p:spPr>
          <a:xfrm>
            <a:off x="3397885" y="2492375"/>
            <a:ext cx="1605280" cy="521970"/>
          </a:xfrm>
          <a:prstGeom prst="rect">
            <a:avLst/>
          </a:prstGeom>
          <a:noFill/>
          <a:ln w="9525">
            <a:noFill/>
          </a:ln>
        </p:spPr>
        <p:txBody>
          <a:bodyPr wrap="none" anchor="t" anchorCtr="0">
            <a:spAutoFit/>
          </a:bodyPr>
          <a:lstStyle/>
          <a:p>
            <a:r>
              <a:rPr lang="zh-CN" altLang="en-US" sz="2800">
                <a:solidFill>
                  <a:srgbClr val="FF0000"/>
                </a:solidFill>
                <a:latin typeface="黑体" panose="02010609060101010101" pitchFamily="49" charset="-122"/>
                <a:ea typeface="黑体" panose="02010609060101010101" pitchFamily="49" charset="-122"/>
              </a:rPr>
              <a:t>同一高度</a:t>
            </a:r>
          </a:p>
        </p:txBody>
      </p:sp>
      <p:sp>
        <p:nvSpPr>
          <p:cNvPr id="185353" name="文本框 185352"/>
          <p:cNvSpPr txBox="1"/>
          <p:nvPr>
            <p:custDataLst>
              <p:tags r:id="rId4"/>
            </p:custDataLst>
          </p:nvPr>
        </p:nvSpPr>
        <p:spPr>
          <a:xfrm>
            <a:off x="1415415" y="3716338"/>
            <a:ext cx="538480" cy="521970"/>
          </a:xfrm>
          <a:prstGeom prst="rect">
            <a:avLst/>
          </a:prstGeom>
          <a:noFill/>
          <a:ln w="9525">
            <a:noFill/>
          </a:ln>
        </p:spPr>
        <p:txBody>
          <a:bodyPr wrap="none" anchor="t" anchorCtr="0">
            <a:spAutoFit/>
          </a:bodyPr>
          <a:lstStyle/>
          <a:p>
            <a:r>
              <a:rPr lang="zh-CN" altLang="en-US" sz="2800">
                <a:solidFill>
                  <a:srgbClr val="FF0000"/>
                </a:solidFill>
                <a:latin typeface="黑体" panose="02010609060101010101" pitchFamily="49" charset="-122"/>
                <a:ea typeface="黑体" panose="02010609060101010101" pitchFamily="49" charset="-122"/>
              </a:rPr>
              <a:t>远</a:t>
            </a:r>
          </a:p>
        </p:txBody>
      </p:sp>
      <p:sp>
        <p:nvSpPr>
          <p:cNvPr id="185354" name="文本框 185353"/>
          <p:cNvSpPr txBox="1"/>
          <p:nvPr>
            <p:custDataLst>
              <p:tags r:id="rId5"/>
            </p:custDataLst>
          </p:nvPr>
        </p:nvSpPr>
        <p:spPr>
          <a:xfrm>
            <a:off x="5826443" y="4292283"/>
            <a:ext cx="538480" cy="521970"/>
          </a:xfrm>
          <a:prstGeom prst="rect">
            <a:avLst/>
          </a:prstGeom>
          <a:noFill/>
          <a:ln w="9525">
            <a:noFill/>
          </a:ln>
        </p:spPr>
        <p:txBody>
          <a:bodyPr wrap="none" anchor="t" anchorCtr="0">
            <a:spAutoFit/>
          </a:bodyPr>
          <a:lstStyle/>
          <a:p>
            <a:r>
              <a:rPr lang="zh-CN" altLang="en-US" sz="2800">
                <a:solidFill>
                  <a:srgbClr val="FF0000"/>
                </a:solidFill>
                <a:latin typeface="黑体" panose="02010609060101010101" pitchFamily="49" charset="-122"/>
                <a:ea typeface="黑体" panose="02010609060101010101" pitchFamily="49" charset="-122"/>
              </a:rPr>
              <a:t>慢</a:t>
            </a:r>
          </a:p>
        </p:txBody>
      </p:sp>
      <p:sp>
        <p:nvSpPr>
          <p:cNvPr id="185355" name="文本框 185354"/>
          <p:cNvSpPr txBox="1"/>
          <p:nvPr>
            <p:custDataLst>
              <p:tags r:id="rId6"/>
            </p:custDataLst>
          </p:nvPr>
        </p:nvSpPr>
        <p:spPr>
          <a:xfrm>
            <a:off x="839153" y="6092508"/>
            <a:ext cx="3738880" cy="521970"/>
          </a:xfrm>
          <a:prstGeom prst="rect">
            <a:avLst/>
          </a:prstGeom>
          <a:noFill/>
          <a:ln w="9525">
            <a:noFill/>
          </a:ln>
        </p:spPr>
        <p:txBody>
          <a:bodyPr wrap="none" anchor="t" anchorCtr="0">
            <a:spAutoFit/>
          </a:bodyPr>
          <a:lstStyle/>
          <a:p>
            <a:r>
              <a:rPr lang="zh-CN" altLang="en-US" sz="2800">
                <a:solidFill>
                  <a:srgbClr val="FF0000"/>
                </a:solidFill>
                <a:latin typeface="黑体" panose="02010609060101010101" pitchFamily="49" charset="-122"/>
                <a:ea typeface="黑体" panose="02010609060101010101" pitchFamily="49" charset="-122"/>
              </a:rPr>
              <a:t>保持匀速直线运动状态</a:t>
            </a:r>
          </a:p>
        </p:txBody>
      </p:sp>
      <p:sp>
        <p:nvSpPr>
          <p:cNvPr id="37895" name="文本框 1"/>
          <p:cNvSpPr txBox="1"/>
          <p:nvPr>
            <p:custDataLst>
              <p:tags r:id="rId7"/>
            </p:custDataLst>
          </p:nvPr>
        </p:nvSpPr>
        <p:spPr>
          <a:xfrm>
            <a:off x="47625" y="1917065"/>
            <a:ext cx="8013065" cy="4892675"/>
          </a:xfrm>
          <a:prstGeom prst="rect">
            <a:avLst/>
          </a:prstGeom>
          <a:noFill/>
          <a:ln w="9525">
            <a:noFill/>
          </a:ln>
        </p:spPr>
        <p:txBody>
          <a:bodyPr wrap="square" anchor="t" anchorCtr="0">
            <a:spAutoFit/>
          </a:bodyPr>
          <a:lstStyle/>
          <a:p>
            <a:pPr fontAlgn="t">
              <a:lnSpc>
                <a:spcPct val="150000"/>
              </a:lnSpc>
            </a:pPr>
            <a:r>
              <a:rPr lang="zh-CN" altLang="en-US" sz="2600">
                <a:latin typeface="黑体" panose="02010609060101010101" pitchFamily="49" charset="-122"/>
                <a:ea typeface="黑体" panose="02010609060101010101" pitchFamily="49" charset="-122"/>
              </a:rPr>
              <a:t>（</a:t>
            </a:r>
            <a:r>
              <a:rPr lang="en-US" altLang="zh-CN" sz="2600">
                <a:latin typeface="黑体" panose="02010609060101010101" pitchFamily="49" charset="-122"/>
                <a:ea typeface="黑体" panose="02010609060101010101" pitchFamily="49" charset="-122"/>
              </a:rPr>
              <a:t>1</a:t>
            </a:r>
            <a:r>
              <a:rPr lang="zh-CN" altLang="en-US" sz="2600">
                <a:latin typeface="黑体" panose="02010609060101010101" pitchFamily="49" charset="-122"/>
                <a:ea typeface="黑体" panose="02010609060101010101" pitchFamily="49" charset="-122"/>
              </a:rPr>
              <a:t>）为了使小车在进入平面时初速度相同，在实验中应让小车从同一斜面  </a:t>
            </a:r>
            <a:r>
              <a:rPr lang="zh-CN" altLang="en-US" sz="2600" u="sng">
                <a:latin typeface="黑体" panose="02010609060101010101" pitchFamily="49" charset="-122"/>
                <a:ea typeface="黑体" panose="02010609060101010101" pitchFamily="49" charset="-122"/>
              </a:rPr>
              <a:t>         </a:t>
            </a:r>
            <a:r>
              <a:rPr lang="zh-CN" altLang="en-US" sz="2600">
                <a:latin typeface="黑体" panose="02010609060101010101" pitchFamily="49" charset="-122"/>
                <a:ea typeface="黑体" panose="02010609060101010101" pitchFamily="49" charset="-122"/>
              </a:rPr>
              <a:t>由静止开始滑下</a:t>
            </a:r>
            <a:r>
              <a:rPr lang="en-US" altLang="zh-CN" sz="2600">
                <a:latin typeface="黑体" panose="02010609060101010101" pitchFamily="49" charset="-122"/>
                <a:ea typeface="黑体" panose="02010609060101010101" pitchFamily="49" charset="-122"/>
              </a:rPr>
              <a:t>.</a:t>
            </a:r>
            <a:br>
              <a:rPr lang="zh-CN" altLang="en-US" sz="2600">
                <a:latin typeface="黑体" panose="02010609060101010101" pitchFamily="49" charset="-122"/>
                <a:ea typeface="黑体" panose="02010609060101010101" pitchFamily="49" charset="-122"/>
              </a:rPr>
            </a:br>
            <a:r>
              <a:rPr lang="zh-CN" altLang="en-US" sz="2600">
                <a:latin typeface="黑体" panose="02010609060101010101" pitchFamily="49" charset="-122"/>
                <a:ea typeface="黑体" panose="02010609060101010101" pitchFamily="49" charset="-122"/>
              </a:rPr>
              <a:t>（</a:t>
            </a:r>
            <a:r>
              <a:rPr lang="en-US" altLang="zh-CN" sz="2600">
                <a:latin typeface="黑体" panose="02010609060101010101" pitchFamily="49" charset="-122"/>
                <a:ea typeface="黑体" panose="02010609060101010101" pitchFamily="49" charset="-122"/>
              </a:rPr>
              <a:t>2</a:t>
            </a:r>
            <a:r>
              <a:rPr lang="zh-CN" altLang="en-US" sz="2600">
                <a:latin typeface="黑体" panose="02010609060101010101" pitchFamily="49" charset="-122"/>
                <a:ea typeface="黑体" panose="02010609060101010101" pitchFamily="49" charset="-122"/>
              </a:rPr>
              <a:t>）实验表明：表面越光滑，小车运动的距离越 </a:t>
            </a:r>
            <a:r>
              <a:rPr lang="zh-CN" altLang="en-US" sz="2600" u="sng">
                <a:latin typeface="黑体" panose="02010609060101010101" pitchFamily="49" charset="-122"/>
                <a:ea typeface="黑体" panose="02010609060101010101" pitchFamily="49" charset="-122"/>
              </a:rPr>
              <a:t>           </a:t>
            </a:r>
            <a:r>
              <a:rPr lang="zh-CN" altLang="en-US" sz="2600">
                <a:latin typeface="黑体" panose="02010609060101010101" pitchFamily="49" charset="-122"/>
                <a:ea typeface="黑体" panose="02010609060101010101" pitchFamily="49" charset="-122"/>
              </a:rPr>
              <a:t> （选填“远”或“近”），这说明小车受到的阻力越小，速度减少得越 </a:t>
            </a:r>
            <a:r>
              <a:rPr lang="zh-CN" altLang="en-US" sz="2600" u="sng">
                <a:latin typeface="黑体" panose="02010609060101010101" pitchFamily="49" charset="-122"/>
                <a:ea typeface="黑体" panose="02010609060101010101" pitchFamily="49" charset="-122"/>
              </a:rPr>
              <a:t>          </a:t>
            </a:r>
            <a:r>
              <a:rPr lang="zh-CN" altLang="en-US" sz="2600">
                <a:latin typeface="黑体" panose="02010609060101010101" pitchFamily="49" charset="-122"/>
                <a:ea typeface="黑体" panose="02010609060101010101" pitchFamily="49" charset="-122"/>
              </a:rPr>
              <a:t>．（选填“快”或“慢”）</a:t>
            </a:r>
            <a:br>
              <a:rPr lang="zh-CN" altLang="en-US" sz="2600">
                <a:latin typeface="黑体" panose="02010609060101010101" pitchFamily="49" charset="-122"/>
                <a:ea typeface="黑体" panose="02010609060101010101" pitchFamily="49" charset="-122"/>
              </a:rPr>
            </a:br>
            <a:r>
              <a:rPr lang="zh-CN" altLang="en-US" sz="2600">
                <a:latin typeface="黑体" panose="02010609060101010101" pitchFamily="49" charset="-122"/>
                <a:ea typeface="黑体" panose="02010609060101010101" pitchFamily="49" charset="-122"/>
              </a:rPr>
              <a:t>（</a:t>
            </a:r>
            <a:r>
              <a:rPr lang="en-US" altLang="zh-CN" sz="2600">
                <a:latin typeface="黑体" panose="02010609060101010101" pitchFamily="49" charset="-122"/>
                <a:ea typeface="黑体" panose="02010609060101010101" pitchFamily="49" charset="-122"/>
              </a:rPr>
              <a:t>3</a:t>
            </a:r>
            <a:r>
              <a:rPr lang="zh-CN" altLang="en-US" sz="2600">
                <a:latin typeface="黑体" panose="02010609060101010101" pitchFamily="49" charset="-122"/>
                <a:ea typeface="黑体" panose="02010609060101010101" pitchFamily="49" charset="-122"/>
              </a:rPr>
              <a:t>）进而推理得出：如果运动物体不受力，它将</a:t>
            </a:r>
            <a:r>
              <a:rPr lang="zh-CN" altLang="en-US" sz="2600" u="sng">
                <a:latin typeface="黑体" panose="02010609060101010101" pitchFamily="49" charset="-122"/>
                <a:ea typeface="黑体" panose="02010609060101010101" pitchFamily="49" charset="-122"/>
              </a:rPr>
              <a:t>                            </a:t>
            </a:r>
            <a:r>
              <a:rPr lang="zh-CN" altLang="en-US" sz="2600">
                <a:latin typeface="黑体" panose="02010609060101010101" pitchFamily="49" charset="-122"/>
                <a:ea typeface="黑体" panose="02010609060101010101" pitchFamily="49"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5352">
                                            <p:txEl>
                                              <p:pRg st="0" end="0"/>
                                            </p:txEl>
                                          </p:spTgt>
                                        </p:tgtEl>
                                        <p:attrNameLst>
                                          <p:attrName>style.visibility</p:attrName>
                                        </p:attrNameLst>
                                      </p:cBhvr>
                                      <p:to>
                                        <p:strVal val="visible"/>
                                      </p:to>
                                    </p:set>
                                    <p:animEffect transition="in" filter="blinds(horizontal)">
                                      <p:cBhvr>
                                        <p:cTn id="7" dur="500"/>
                                        <p:tgtEl>
                                          <p:spTgt spid="185352">
                                            <p:txEl>
                                              <p:pRg st="0" end="0"/>
                                            </p:txEl>
                                          </p:spTgt>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5353">
                                            <p:txEl>
                                              <p:pRg st="0" end="0"/>
                                            </p:txEl>
                                          </p:spTgt>
                                        </p:tgtEl>
                                        <p:attrNameLst>
                                          <p:attrName>style.visibility</p:attrName>
                                        </p:attrNameLst>
                                      </p:cBhvr>
                                      <p:to>
                                        <p:strVal val="visible"/>
                                      </p:to>
                                    </p:set>
                                    <p:animEffect transition="in" filter="blinds(horizontal)">
                                      <p:cBhvr>
                                        <p:cTn id="12" dur="500"/>
                                        <p:tgtEl>
                                          <p:spTgt spid="185353">
                                            <p:txEl>
                                              <p:pRg st="0" end="0"/>
                                            </p:txEl>
                                          </p:spTgt>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5354">
                                            <p:txEl>
                                              <p:pRg st="0" end="0"/>
                                            </p:txEl>
                                          </p:spTgt>
                                        </p:tgtEl>
                                        <p:attrNameLst>
                                          <p:attrName>style.visibility</p:attrName>
                                        </p:attrNameLst>
                                      </p:cBhvr>
                                      <p:to>
                                        <p:strVal val="visible"/>
                                      </p:to>
                                    </p:set>
                                    <p:animEffect transition="in" filter="blinds(horizontal)">
                                      <p:cBhvr>
                                        <p:cTn id="17" dur="500"/>
                                        <p:tgtEl>
                                          <p:spTgt spid="185354">
                                            <p:txEl>
                                              <p:pRg st="0" end="0"/>
                                            </p:txEl>
                                          </p:spTgt>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85355">
                                            <p:txEl>
                                              <p:pRg st="0" end="0"/>
                                            </p:txEl>
                                          </p:spTgt>
                                        </p:tgtEl>
                                        <p:attrNameLst>
                                          <p:attrName>style.visibility</p:attrName>
                                        </p:attrNameLst>
                                      </p:cBhvr>
                                      <p:to>
                                        <p:strVal val="visible"/>
                                      </p:to>
                                    </p:set>
                                    <p:animEffect transition="in" filter="blinds(horizontal)">
                                      <p:cBhvr>
                                        <p:cTn id="22" dur="500"/>
                                        <p:tgtEl>
                                          <p:spTgt spid="1853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文本占位符 116737"/>
          <p:cNvSpPr>
            <a:spLocks noGrp="1"/>
          </p:cNvSpPr>
          <p:nvPr>
            <p:custDataLst>
              <p:tags r:id="rId1"/>
            </p:custDataLst>
          </p:nvPr>
        </p:nvSpPr>
        <p:spPr>
          <a:xfrm>
            <a:off x="623570" y="476885"/>
            <a:ext cx="10726420" cy="2891790"/>
          </a:xfrm>
          <a:prstGeom prst="rect">
            <a:avLst/>
          </a:prstGeom>
          <a:noFill/>
          <a:ln w="9525">
            <a:noFill/>
          </a:ln>
        </p:spPr>
        <p:txBody>
          <a:bodyPr wrap="square" anchor="t" anchorCtr="0">
            <a:spAutoFit/>
          </a:bodyPr>
          <a:lstStyle/>
          <a:p>
            <a:pPr>
              <a:spcBef>
                <a:spcPct val="50000"/>
              </a:spcBef>
            </a:pPr>
            <a:r>
              <a:rPr lang="en-US" altLang="zh-CN" sz="2600">
                <a:latin typeface="黑体" panose="02010609060101010101" pitchFamily="49" charset="-122"/>
                <a:ea typeface="黑体" panose="02010609060101010101" pitchFamily="49" charset="-122"/>
              </a:rPr>
              <a:t>4</a:t>
            </a:r>
            <a:r>
              <a:rPr lang="zh-CN" altLang="en-US" sz="2600">
                <a:latin typeface="黑体" panose="02010609060101010101" pitchFamily="49" charset="-122"/>
                <a:ea typeface="黑体" panose="02010609060101010101" pitchFamily="49" charset="-122"/>
              </a:rPr>
              <a:t>、正在运动着的物体，若所受的各力同时消失，那么它将 </a:t>
            </a:r>
            <a:r>
              <a:rPr lang="en-US" altLang="zh-CN" sz="2600">
                <a:latin typeface="黑体" panose="02010609060101010101" pitchFamily="49" charset="-122"/>
                <a:ea typeface="黑体" panose="02010609060101010101" pitchFamily="49" charset="-122"/>
              </a:rPr>
              <a:t>(       )</a:t>
            </a:r>
          </a:p>
          <a:p>
            <a:pPr>
              <a:spcBef>
                <a:spcPct val="50000"/>
              </a:spcBef>
            </a:pPr>
            <a:r>
              <a:rPr lang="en-US" altLang="zh-CN" sz="2600">
                <a:latin typeface="黑体" panose="02010609060101010101" pitchFamily="49" charset="-122"/>
                <a:ea typeface="黑体" panose="02010609060101010101" pitchFamily="49" charset="-122"/>
              </a:rPr>
              <a:t>   A</a:t>
            </a:r>
            <a:r>
              <a:rPr lang="zh-CN" altLang="en-US" sz="2600">
                <a:latin typeface="黑体" panose="02010609060101010101" pitchFamily="49" charset="-122"/>
                <a:ea typeface="黑体" panose="02010609060101010101" pitchFamily="49" charset="-122"/>
              </a:rPr>
              <a:t>．立即停下来	</a:t>
            </a:r>
          </a:p>
          <a:p>
            <a:pPr>
              <a:spcBef>
                <a:spcPct val="50000"/>
              </a:spcBef>
            </a:pPr>
            <a:r>
              <a:rPr lang="en-US" altLang="zh-CN" sz="2600">
                <a:latin typeface="黑体" panose="02010609060101010101" pitchFamily="49" charset="-122"/>
                <a:ea typeface="黑体" panose="02010609060101010101" pitchFamily="49" charset="-122"/>
              </a:rPr>
              <a:t>   B</a:t>
            </a:r>
            <a:r>
              <a:rPr lang="zh-CN" altLang="en-US" sz="2600">
                <a:latin typeface="黑体" panose="02010609060101010101" pitchFamily="49" charset="-122"/>
                <a:ea typeface="黑体" panose="02010609060101010101" pitchFamily="49" charset="-122"/>
              </a:rPr>
              <a:t>．做匀速直线运动</a:t>
            </a:r>
          </a:p>
          <a:p>
            <a:pPr>
              <a:spcBef>
                <a:spcPct val="50000"/>
              </a:spcBef>
            </a:pPr>
            <a:r>
              <a:rPr lang="en-US" altLang="zh-CN" sz="2600">
                <a:latin typeface="黑体" panose="02010609060101010101" pitchFamily="49" charset="-122"/>
                <a:ea typeface="黑体" panose="02010609060101010101" pitchFamily="49" charset="-122"/>
              </a:rPr>
              <a:t>   C</a:t>
            </a:r>
            <a:r>
              <a:rPr lang="zh-CN" altLang="en-US" sz="2600">
                <a:latin typeface="黑体" panose="02010609060101010101" pitchFamily="49" charset="-122"/>
                <a:ea typeface="黑体" panose="02010609060101010101" pitchFamily="49" charset="-122"/>
              </a:rPr>
              <a:t>．逐渐停下来 </a:t>
            </a:r>
          </a:p>
          <a:p>
            <a:pPr>
              <a:spcBef>
                <a:spcPct val="50000"/>
              </a:spcBef>
            </a:pPr>
            <a:r>
              <a:rPr lang="en-US" altLang="zh-CN" sz="2600">
                <a:latin typeface="黑体" panose="02010609060101010101" pitchFamily="49" charset="-122"/>
                <a:ea typeface="黑体" panose="02010609060101010101" pitchFamily="49" charset="-122"/>
              </a:rPr>
              <a:t>   D</a:t>
            </a:r>
            <a:r>
              <a:rPr lang="zh-CN" altLang="en-US" sz="2600">
                <a:latin typeface="黑体" panose="02010609060101010101" pitchFamily="49" charset="-122"/>
                <a:ea typeface="黑体" panose="02010609060101010101" pitchFamily="49" charset="-122"/>
              </a:rPr>
              <a:t>．物体的运动方向改变</a:t>
            </a:r>
          </a:p>
        </p:txBody>
      </p:sp>
      <p:sp>
        <p:nvSpPr>
          <p:cNvPr id="116739" name="文本框 116738"/>
          <p:cNvSpPr txBox="1"/>
          <p:nvPr>
            <p:custDataLst>
              <p:tags r:id="rId2"/>
            </p:custDataLst>
          </p:nvPr>
        </p:nvSpPr>
        <p:spPr>
          <a:xfrm>
            <a:off x="9768840" y="476885"/>
            <a:ext cx="485775" cy="491490"/>
          </a:xfrm>
          <a:prstGeom prst="rect">
            <a:avLst/>
          </a:prstGeom>
          <a:noFill/>
          <a:ln w="9525">
            <a:noFill/>
          </a:ln>
        </p:spPr>
        <p:txBody>
          <a:bodyPr wrap="square" anchor="t" anchorCtr="0">
            <a:spAutoFit/>
          </a:bodyPr>
          <a:lstStyle/>
          <a:p>
            <a:pPr>
              <a:spcBef>
                <a:spcPct val="50000"/>
              </a:spcBef>
            </a:pPr>
            <a:r>
              <a:rPr lang="en-US" altLang="zh-CN" sz="2600">
                <a:solidFill>
                  <a:srgbClr val="FF3300"/>
                </a:solidFill>
                <a:latin typeface="黑体" panose="02010609060101010101" pitchFamily="49" charset="-122"/>
                <a:ea typeface="黑体" panose="02010609060101010101" pitchFamily="49" charset="-122"/>
              </a:rPr>
              <a:t>B</a:t>
            </a:r>
          </a:p>
        </p:txBody>
      </p:sp>
      <p:sp>
        <p:nvSpPr>
          <p:cNvPr id="38915" name="文本占位符 117761"/>
          <p:cNvSpPr>
            <a:spLocks noGrp="1"/>
          </p:cNvSpPr>
          <p:nvPr>
            <p:custDataLst>
              <p:tags r:id="rId3"/>
            </p:custDataLst>
          </p:nvPr>
        </p:nvSpPr>
        <p:spPr>
          <a:xfrm>
            <a:off x="551815" y="3788410"/>
            <a:ext cx="10175875" cy="2891790"/>
          </a:xfrm>
          <a:prstGeom prst="rect">
            <a:avLst/>
          </a:prstGeom>
          <a:noFill/>
          <a:ln w="9525">
            <a:noFill/>
          </a:ln>
        </p:spPr>
        <p:txBody>
          <a:bodyPr wrap="square" anchor="t" anchorCtr="0">
            <a:spAutoFit/>
          </a:bodyPr>
          <a:lstStyle/>
          <a:p>
            <a:pPr>
              <a:spcBef>
                <a:spcPct val="50000"/>
              </a:spcBef>
            </a:pPr>
            <a:r>
              <a:rPr lang="en-US" altLang="zh-CN" sz="2600">
                <a:latin typeface="黑体" panose="02010609060101010101" pitchFamily="49" charset="-122"/>
                <a:ea typeface="黑体" panose="02010609060101010101" pitchFamily="49" charset="-122"/>
              </a:rPr>
              <a:t>5</a:t>
            </a:r>
            <a:r>
              <a:rPr lang="zh-CN" altLang="en-US" sz="2600">
                <a:latin typeface="黑体" panose="02010609060101010101" pitchFamily="49" charset="-122"/>
                <a:ea typeface="黑体" panose="02010609060101010101" pitchFamily="49" charset="-122"/>
              </a:rPr>
              <a:t>、关于运动和力的关系，下面说法中正确的是</a:t>
            </a:r>
            <a:r>
              <a:rPr lang="en-US" altLang="zh-CN" sz="2600">
                <a:latin typeface="黑体" panose="02010609060101010101" pitchFamily="49" charset="-122"/>
                <a:ea typeface="黑体" panose="02010609060101010101" pitchFamily="49" charset="-122"/>
              </a:rPr>
              <a:t>(      )          </a:t>
            </a:r>
          </a:p>
          <a:p>
            <a:pPr>
              <a:spcBef>
                <a:spcPct val="50000"/>
              </a:spcBef>
            </a:pPr>
            <a:r>
              <a:rPr lang="en-US" altLang="zh-CN" sz="2600">
                <a:latin typeface="黑体" panose="02010609060101010101" pitchFamily="49" charset="-122"/>
                <a:ea typeface="黑体" panose="02010609060101010101" pitchFamily="49" charset="-122"/>
              </a:rPr>
              <a:t> A</a:t>
            </a:r>
            <a:r>
              <a:rPr lang="zh-CN" altLang="en-US" sz="2600">
                <a:latin typeface="黑体" panose="02010609060101010101" pitchFamily="49" charset="-122"/>
                <a:ea typeface="黑体" panose="02010609060101010101" pitchFamily="49" charset="-122"/>
              </a:rPr>
              <a:t>．不受力的物体不会运动</a:t>
            </a:r>
          </a:p>
          <a:p>
            <a:pPr>
              <a:spcBef>
                <a:spcPct val="50000"/>
              </a:spcBef>
            </a:pPr>
            <a:r>
              <a:rPr lang="en-US" altLang="zh-CN" sz="2600">
                <a:latin typeface="黑体" panose="02010609060101010101" pitchFamily="49" charset="-122"/>
                <a:ea typeface="黑体" panose="02010609060101010101" pitchFamily="49" charset="-122"/>
              </a:rPr>
              <a:t> B</a:t>
            </a:r>
            <a:r>
              <a:rPr lang="zh-CN" altLang="en-US" sz="2600">
                <a:latin typeface="黑体" panose="02010609060101010101" pitchFamily="49" charset="-122"/>
                <a:ea typeface="黑体" panose="02010609060101010101" pitchFamily="49" charset="-122"/>
              </a:rPr>
              <a:t>．停止用力，运动的物体就会停止</a:t>
            </a:r>
          </a:p>
          <a:p>
            <a:pPr>
              <a:spcBef>
                <a:spcPct val="50000"/>
              </a:spcBef>
            </a:pPr>
            <a:r>
              <a:rPr lang="en-US" altLang="zh-CN" sz="2600">
                <a:latin typeface="黑体" panose="02010609060101010101" pitchFamily="49" charset="-122"/>
                <a:ea typeface="黑体" panose="02010609060101010101" pitchFamily="49" charset="-122"/>
              </a:rPr>
              <a:t> C</a:t>
            </a:r>
            <a:r>
              <a:rPr lang="zh-CN" altLang="en-US" sz="2600">
                <a:latin typeface="黑体" panose="02010609060101010101" pitchFamily="49" charset="-122"/>
                <a:ea typeface="黑体" panose="02010609060101010101" pitchFamily="49" charset="-122"/>
              </a:rPr>
              <a:t>．力是改变物体运动状态的原因</a:t>
            </a:r>
          </a:p>
          <a:p>
            <a:pPr>
              <a:spcBef>
                <a:spcPct val="50000"/>
              </a:spcBef>
            </a:pPr>
            <a:r>
              <a:rPr lang="en-US" altLang="zh-CN" sz="2600">
                <a:latin typeface="黑体" panose="02010609060101010101" pitchFamily="49" charset="-122"/>
                <a:ea typeface="黑体" panose="02010609060101010101" pitchFamily="49" charset="-122"/>
              </a:rPr>
              <a:t> D</a:t>
            </a:r>
            <a:r>
              <a:rPr lang="zh-CN" altLang="en-US" sz="2600">
                <a:latin typeface="黑体" panose="02010609060101010101" pitchFamily="49" charset="-122"/>
                <a:ea typeface="黑体" panose="02010609060101010101" pitchFamily="49" charset="-122"/>
              </a:rPr>
              <a:t>．力是维持物体运动状态的原因</a:t>
            </a:r>
          </a:p>
        </p:txBody>
      </p:sp>
      <p:sp>
        <p:nvSpPr>
          <p:cNvPr id="117764" name="文本框 117763"/>
          <p:cNvSpPr txBox="1"/>
          <p:nvPr>
            <p:custDataLst>
              <p:tags r:id="rId4"/>
            </p:custDataLst>
          </p:nvPr>
        </p:nvSpPr>
        <p:spPr>
          <a:xfrm>
            <a:off x="7824470" y="3788410"/>
            <a:ext cx="530225" cy="491490"/>
          </a:xfrm>
          <a:prstGeom prst="rect">
            <a:avLst/>
          </a:prstGeom>
          <a:noFill/>
          <a:ln w="9525">
            <a:noFill/>
          </a:ln>
        </p:spPr>
        <p:txBody>
          <a:bodyPr anchor="t" anchorCtr="0">
            <a:spAutoFit/>
          </a:bodyPr>
          <a:lstStyle/>
          <a:p>
            <a:pPr>
              <a:spcBef>
                <a:spcPct val="50000"/>
              </a:spcBef>
            </a:pPr>
            <a:r>
              <a:rPr lang="en-US" altLang="zh-CN" sz="2600">
                <a:solidFill>
                  <a:srgbClr val="FF3300"/>
                </a:solidFill>
                <a:latin typeface="黑体" panose="02010609060101010101" pitchFamily="49" charset="-122"/>
                <a:ea typeface="黑体" panose="02010609060101010101" pitchFamily="49" charset="-122"/>
              </a:rPr>
              <a:t>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6739"/>
                                        </p:tgtEl>
                                        <p:attrNameLst>
                                          <p:attrName>style.visibility</p:attrName>
                                        </p:attrNameLst>
                                      </p:cBhvr>
                                      <p:to>
                                        <p:strVal val="visible"/>
                                      </p:to>
                                    </p:set>
                                    <p:animEffect transition="in" filter="blinds(horizontal)">
                                      <p:cBhvr>
                                        <p:cTn id="7" dur="500"/>
                                        <p:tgtEl>
                                          <p:spTgt spid="116739"/>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7764"/>
                                        </p:tgtEl>
                                        <p:attrNameLst>
                                          <p:attrName>style.visibility</p:attrName>
                                        </p:attrNameLst>
                                      </p:cBhvr>
                                      <p:to>
                                        <p:strVal val="visible"/>
                                      </p:to>
                                    </p:set>
                                    <p:animEffect transition="in" filter="blinds(horizontal)">
                                      <p:cBhvr>
                                        <p:cTn id="12" dur="500"/>
                                        <p:tgtEl>
                                          <p:spTgt spid="117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p:bldP spid="11776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5" name="文本占位符 115714"/>
          <p:cNvSpPr>
            <a:spLocks noGrp="1" noRot="1"/>
          </p:cNvSpPr>
          <p:nvPr>
            <p:custDataLst>
              <p:tags r:id="rId1"/>
            </p:custDataLst>
          </p:nvPr>
        </p:nvSpPr>
        <p:spPr>
          <a:xfrm>
            <a:off x="1056005" y="548640"/>
            <a:ext cx="10776585" cy="3003550"/>
          </a:xfrm>
          <a:prstGeom prst="rect">
            <a:avLst/>
          </a:prstGeom>
          <a:noFill/>
          <a:ln w="9525">
            <a:noFill/>
          </a:ln>
        </p:spPr>
        <p:txBody>
          <a:bodyPr vert="horz" wrap="square" lIns="91440" tIns="45720" rIns="91440" bIns="45720" anchor="t"/>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fontAlgn="base">
              <a:buNone/>
            </a:pPr>
            <a:r>
              <a:rPr lang="en-US" altLang="zh-CN" sz="2600" strike="noStrike" noProof="1">
                <a:latin typeface="黑体" panose="02010609060101010101" pitchFamily="49" charset="-122"/>
                <a:ea typeface="黑体" panose="02010609060101010101" pitchFamily="49" charset="-122"/>
                <a:cs typeface="黑体" panose="02010609060101010101" pitchFamily="49" charset="-122"/>
              </a:rPr>
              <a:t>7  </a:t>
            </a:r>
            <a:r>
              <a:rPr lang="zh-CN" altLang="en-US" sz="2600" strike="noStrike" noProof="1">
                <a:latin typeface="黑体" panose="02010609060101010101" pitchFamily="49" charset="-122"/>
                <a:ea typeface="黑体" panose="02010609060101010101" pitchFamily="49" charset="-122"/>
                <a:cs typeface="黑体" panose="02010609060101010101" pitchFamily="49" charset="-122"/>
              </a:rPr>
              <a:t>从空中下落的物体，不考虑空气阻力， 如果下落过程中某时刻物体受到的重力突然消失，物体的运动情况将是（      ）</a:t>
            </a:r>
          </a:p>
          <a:p>
            <a:pPr marL="0" indent="0" fontAlgn="base">
              <a:buNone/>
            </a:pPr>
            <a:r>
              <a:rPr lang="en-US" altLang="zh-CN" sz="2600" strike="noStrike" noProof="1">
                <a:latin typeface="黑体" panose="02010609060101010101" pitchFamily="49" charset="-122"/>
                <a:ea typeface="黑体" panose="02010609060101010101" pitchFamily="49" charset="-122"/>
                <a:cs typeface="黑体" panose="02010609060101010101" pitchFamily="49" charset="-122"/>
              </a:rPr>
              <a:t>A   </a:t>
            </a:r>
            <a:r>
              <a:rPr lang="zh-CN" altLang="en-US" sz="2600" strike="noStrike" noProof="1">
                <a:latin typeface="黑体" panose="02010609060101010101" pitchFamily="49" charset="-122"/>
                <a:ea typeface="黑体" panose="02010609060101010101" pitchFamily="49" charset="-122"/>
                <a:cs typeface="黑体" panose="02010609060101010101" pitchFamily="49" charset="-122"/>
              </a:rPr>
              <a:t>悬浮在空中不动。</a:t>
            </a:r>
          </a:p>
          <a:p>
            <a:pPr marL="0" indent="0" fontAlgn="base">
              <a:buNone/>
            </a:pPr>
            <a:r>
              <a:rPr lang="en-US" altLang="zh-CN" sz="2600" strike="noStrike" noProof="1">
                <a:latin typeface="黑体" panose="02010609060101010101" pitchFamily="49" charset="-122"/>
                <a:ea typeface="黑体" panose="02010609060101010101" pitchFamily="49" charset="-122"/>
                <a:cs typeface="黑体" panose="02010609060101010101" pitchFamily="49" charset="-122"/>
              </a:rPr>
              <a:t>B   </a:t>
            </a:r>
            <a:r>
              <a:rPr lang="zh-CN" altLang="en-US" sz="2600" strike="noStrike" noProof="1">
                <a:latin typeface="黑体" panose="02010609060101010101" pitchFamily="49" charset="-122"/>
                <a:ea typeface="黑体" panose="02010609060101010101" pitchFamily="49" charset="-122"/>
                <a:cs typeface="黑体" panose="02010609060101010101" pitchFamily="49" charset="-122"/>
              </a:rPr>
              <a:t>速度逐渐减小。</a:t>
            </a:r>
          </a:p>
          <a:p>
            <a:pPr marL="0" indent="0" fontAlgn="base">
              <a:buNone/>
            </a:pPr>
            <a:r>
              <a:rPr lang="en-US" altLang="zh-CN" sz="2600" strike="noStrike" noProof="1">
                <a:latin typeface="黑体" panose="02010609060101010101" pitchFamily="49" charset="-122"/>
                <a:ea typeface="黑体" panose="02010609060101010101" pitchFamily="49" charset="-122"/>
                <a:cs typeface="黑体" panose="02010609060101010101" pitchFamily="49" charset="-122"/>
              </a:rPr>
              <a:t>C   </a:t>
            </a:r>
            <a:r>
              <a:rPr lang="zh-CN" altLang="en-US" sz="2600" strike="noStrike" noProof="1">
                <a:latin typeface="黑体" panose="02010609060101010101" pitchFamily="49" charset="-122"/>
                <a:ea typeface="黑体" panose="02010609060101010101" pitchFamily="49" charset="-122"/>
                <a:cs typeface="黑体" panose="02010609060101010101" pitchFamily="49" charset="-122"/>
              </a:rPr>
              <a:t>保持一定速度向下做匀速直线运动。</a:t>
            </a:r>
          </a:p>
          <a:p>
            <a:pPr marL="0" indent="0" fontAlgn="base">
              <a:buNone/>
            </a:pPr>
            <a:r>
              <a:rPr lang="en-US" altLang="zh-CN" sz="2600" strike="noStrike" noProof="1">
                <a:latin typeface="黑体" panose="02010609060101010101" pitchFamily="49" charset="-122"/>
                <a:ea typeface="黑体" panose="02010609060101010101" pitchFamily="49" charset="-122"/>
                <a:cs typeface="黑体" panose="02010609060101010101" pitchFamily="49" charset="-122"/>
              </a:rPr>
              <a:t>D   </a:t>
            </a:r>
            <a:r>
              <a:rPr lang="zh-CN" altLang="en-US" sz="2600" strike="noStrike" noProof="1">
                <a:latin typeface="黑体" panose="02010609060101010101" pitchFamily="49" charset="-122"/>
                <a:ea typeface="黑体" panose="02010609060101010101" pitchFamily="49" charset="-122"/>
                <a:cs typeface="黑体" panose="02010609060101010101" pitchFamily="49" charset="-122"/>
              </a:rPr>
              <a:t>无法判断</a:t>
            </a:r>
          </a:p>
          <a:p>
            <a:pPr fontAlgn="base">
              <a:buNone/>
            </a:pPr>
            <a:r>
              <a:rPr lang="zh-CN" altLang="en-US" sz="2400" strike="noStrike" noProof="1">
                <a:latin typeface="黑体" panose="02010609060101010101" pitchFamily="49" charset="-122"/>
                <a:ea typeface="黑体" panose="02010609060101010101" pitchFamily="49" charset="-122"/>
                <a:cs typeface="黑体" panose="02010609060101010101" pitchFamily="49" charset="-122"/>
              </a:rPr>
              <a:t> </a:t>
            </a:r>
          </a:p>
        </p:txBody>
      </p:sp>
      <p:sp>
        <p:nvSpPr>
          <p:cNvPr id="115716" name="文本框 115715"/>
          <p:cNvSpPr txBox="1"/>
          <p:nvPr>
            <p:custDataLst>
              <p:tags r:id="rId2"/>
            </p:custDataLst>
          </p:nvPr>
        </p:nvSpPr>
        <p:spPr>
          <a:xfrm>
            <a:off x="7608570" y="908685"/>
            <a:ext cx="696595" cy="460375"/>
          </a:xfrm>
          <a:prstGeom prst="rect">
            <a:avLst/>
          </a:prstGeom>
          <a:noFill/>
          <a:ln w="9525">
            <a:noFill/>
          </a:ln>
        </p:spPr>
        <p:txBody>
          <a:bodyPr wrap="square" anchor="t" anchorCtr="0">
            <a:spAutoFit/>
          </a:bodyPr>
          <a:lstStyle/>
          <a:p>
            <a:r>
              <a:rPr lang="en-US" altLang="zh-CN" sz="2400">
                <a:solidFill>
                  <a:srgbClr val="FF0000"/>
                </a:solidFill>
                <a:latin typeface="黑体" panose="02010609060101010101" pitchFamily="49" charset="-122"/>
                <a:ea typeface="黑体" panose="02010609060101010101" pitchFamily="49" charset="-122"/>
              </a:rPr>
              <a:t>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animEffect transition="in" filter="blinds(horizontal)">
                                      <p:cBhvr>
                                        <p:cTn id="7" dur="500"/>
                                        <p:tgtEl>
                                          <p:spTgt spid="115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副标题 2"/>
          <p:cNvSpPr txBox="1"/>
          <p:nvPr>
            <p:custDataLst>
              <p:tags r:id="rId1"/>
            </p:custDataLst>
          </p:nvPr>
        </p:nvSpPr>
        <p:spPr>
          <a:xfrm>
            <a:off x="2381250" y="2303463"/>
            <a:ext cx="2986088" cy="576262"/>
          </a:xfrm>
          <a:prstGeom prst="rect">
            <a:avLst/>
          </a:prstGeom>
          <a:noFill/>
          <a:ln w="9525">
            <a:noFill/>
          </a:ln>
        </p:spPr>
        <p:txBody>
          <a:bodyPr anchor="t" anchorCtr="0"/>
          <a:lstStyle/>
          <a:p>
            <a:pPr marL="273050" indent="-273050">
              <a:spcBef>
                <a:spcPts val="600"/>
              </a:spcBef>
              <a:buClr>
                <a:schemeClr val="accent1"/>
              </a:buClr>
              <a:buSzPct val="70000"/>
            </a:pPr>
            <a:r>
              <a:rPr lang="zh-CN" altLang="en-US" sz="2800">
                <a:latin typeface="黑体" panose="02010609060101010101" pitchFamily="49" charset="-122"/>
                <a:ea typeface="黑体" panose="02010609060101010101" pitchFamily="49" charset="-122"/>
              </a:rPr>
              <a:t>牛顿第一定律：</a:t>
            </a:r>
          </a:p>
        </p:txBody>
      </p:sp>
      <p:sp>
        <p:nvSpPr>
          <p:cNvPr id="8" name="副标题 2"/>
          <p:cNvSpPr txBox="1"/>
          <p:nvPr>
            <p:custDataLst>
              <p:tags r:id="rId2"/>
            </p:custDataLst>
          </p:nvPr>
        </p:nvSpPr>
        <p:spPr>
          <a:xfrm>
            <a:off x="2452688" y="3162300"/>
            <a:ext cx="7704137" cy="1657350"/>
          </a:xfrm>
          <a:prstGeom prst="rect">
            <a:avLst/>
          </a:prstGeom>
          <a:noFill/>
          <a:ln w="9525">
            <a:noFill/>
          </a:ln>
        </p:spPr>
        <p:txBody>
          <a:bodyPr anchor="t" anchorCtr="0"/>
          <a:lstStyle/>
          <a:p>
            <a:pPr>
              <a:lnSpc>
                <a:spcPct val="150000"/>
              </a:lnSpc>
              <a:spcBef>
                <a:spcPts val="600"/>
              </a:spcBef>
              <a:buClr>
                <a:schemeClr val="accent1"/>
              </a:buClr>
              <a:buSzPct val="70000"/>
            </a:pPr>
            <a:r>
              <a:rPr lang="zh-CN" altLang="en-US" sz="2800" b="1">
                <a:solidFill>
                  <a:srgbClr val="0000FF"/>
                </a:solidFill>
                <a:latin typeface="楷体" panose="02010609060101010101" pitchFamily="49" charset="-122"/>
                <a:ea typeface="楷体" panose="02010609060101010101" pitchFamily="49" charset="-122"/>
              </a:rPr>
              <a:t>    </a:t>
            </a:r>
            <a:r>
              <a:rPr lang="zh-CN" altLang="en-US" sz="2800">
                <a:latin typeface="Times New Roman" panose="02020603050405020304" pitchFamily="18" charset="0"/>
                <a:ea typeface="黑体" panose="02010609060101010101" pitchFamily="49" charset="-122"/>
              </a:rPr>
              <a:t> 一切物体在没有受到力的作用时，总保持静止状态或匀速直线运动状态。</a:t>
            </a:r>
            <a:endParaRPr lang="zh-CN" altLang="en-US" sz="2800" b="1">
              <a:solidFill>
                <a:srgbClr val="0000FF"/>
              </a:solidFill>
              <a:latin typeface="楷体" panose="02010609060101010101" pitchFamily="49" charset="-122"/>
              <a:ea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10" name="文本框 175109"/>
          <p:cNvSpPr txBox="1"/>
          <p:nvPr>
            <p:custDataLst>
              <p:tags r:id="rId1"/>
            </p:custDataLst>
          </p:nvPr>
        </p:nvSpPr>
        <p:spPr>
          <a:xfrm>
            <a:off x="1762125" y="2376488"/>
            <a:ext cx="3538538" cy="645160"/>
          </a:xfrm>
          <a:prstGeom prst="rect">
            <a:avLst/>
          </a:prstGeom>
          <a:noFill/>
          <a:ln w="9525">
            <a:noFill/>
          </a:ln>
        </p:spPr>
        <p:txBody>
          <a:bodyPr wrap="square" anchor="t" anchorCtr="0">
            <a:spAutoFit/>
          </a:bodyPr>
          <a:lstStyle/>
          <a:p>
            <a:r>
              <a:rPr lang="zh-CN" altLang="en-US" sz="3600">
                <a:latin typeface="黑体" panose="02010609060101010101" pitchFamily="49" charset="-122"/>
                <a:ea typeface="黑体" panose="02010609060101010101" pitchFamily="49" charset="-122"/>
              </a:rPr>
              <a:t>原来静止的物体</a:t>
            </a:r>
          </a:p>
        </p:txBody>
      </p:sp>
      <p:sp>
        <p:nvSpPr>
          <p:cNvPr id="175112" name="右箭头 175111"/>
          <p:cNvSpPr/>
          <p:nvPr>
            <p:custDataLst>
              <p:tags r:id="rId2"/>
            </p:custDataLst>
          </p:nvPr>
        </p:nvSpPr>
        <p:spPr>
          <a:xfrm>
            <a:off x="5114925" y="3519488"/>
            <a:ext cx="1192213" cy="263525"/>
          </a:xfrm>
          <a:prstGeom prst="rightArrow">
            <a:avLst>
              <a:gd name="adj1" fmla="val 50000"/>
              <a:gd name="adj2" fmla="val 93791"/>
            </a:avLst>
          </a:prstGeom>
          <a:solidFill>
            <a:schemeClr val="accent1"/>
          </a:solidFill>
          <a:ln w="9525" cap="flat" cmpd="sng">
            <a:solidFill>
              <a:schemeClr val="tx1"/>
            </a:solidFill>
            <a:prstDash val="solid"/>
            <a:miter/>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175113" name="右箭头 175112"/>
          <p:cNvSpPr/>
          <p:nvPr>
            <p:custDataLst>
              <p:tags r:id="rId3"/>
            </p:custDataLst>
          </p:nvPr>
        </p:nvSpPr>
        <p:spPr>
          <a:xfrm>
            <a:off x="5114925" y="2605088"/>
            <a:ext cx="1349375" cy="263525"/>
          </a:xfrm>
          <a:prstGeom prst="rightArrow">
            <a:avLst>
              <a:gd name="adj1" fmla="val 50000"/>
              <a:gd name="adj2" fmla="val 106250"/>
            </a:avLst>
          </a:prstGeom>
          <a:solidFill>
            <a:schemeClr val="accent1"/>
          </a:solidFill>
          <a:ln w="9525" cap="flat" cmpd="sng">
            <a:solidFill>
              <a:schemeClr val="tx1"/>
            </a:solidFill>
            <a:prstDash val="solid"/>
            <a:miter/>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175114" name="云形标注 175113"/>
          <p:cNvSpPr/>
          <p:nvPr>
            <p:custDataLst>
              <p:tags r:id="rId4"/>
            </p:custDataLst>
          </p:nvPr>
        </p:nvSpPr>
        <p:spPr>
          <a:xfrm>
            <a:off x="1838325" y="623888"/>
            <a:ext cx="4764088" cy="1181100"/>
          </a:xfrm>
          <a:prstGeom prst="cloudCallout">
            <a:avLst>
              <a:gd name="adj1" fmla="val 13889"/>
              <a:gd name="adj2" fmla="val 108468"/>
            </a:avLst>
          </a:prstGeom>
          <a:solidFill>
            <a:schemeClr val="accent1"/>
          </a:solidFill>
          <a:ln w="9525" cap="flat" cmpd="sng">
            <a:solidFill>
              <a:schemeClr val="tx1"/>
            </a:solidFill>
            <a:prstDash val="solid"/>
            <a:round/>
            <a:headEnd type="none" w="med" len="med"/>
            <a:tailEnd type="none" w="med" len="med"/>
          </a:ln>
        </p:spPr>
        <p:txBody>
          <a:bodyPr anchor="t" anchorCtr="0"/>
          <a:lstStyle/>
          <a:p>
            <a:pPr>
              <a:spcBef>
                <a:spcPct val="50000"/>
              </a:spcBef>
            </a:pPr>
            <a:endParaRPr lang="zh-CN" altLang="en-US" sz="8000">
              <a:latin typeface="Times New Roman" panose="02020603050405020304" pitchFamily="18" charset="0"/>
              <a:ea typeface="宋体" panose="02010600030101010101" pitchFamily="2" charset="-122"/>
            </a:endParaRPr>
          </a:p>
        </p:txBody>
      </p:sp>
      <p:sp>
        <p:nvSpPr>
          <p:cNvPr id="175115" name="矩形 175114"/>
          <p:cNvSpPr/>
          <p:nvPr>
            <p:custDataLst>
              <p:tags r:id="rId5"/>
            </p:custDataLst>
          </p:nvPr>
        </p:nvSpPr>
        <p:spPr>
          <a:xfrm>
            <a:off x="1762125" y="3290888"/>
            <a:ext cx="3538538" cy="645160"/>
          </a:xfrm>
          <a:prstGeom prst="rect">
            <a:avLst/>
          </a:prstGeom>
          <a:noFill/>
          <a:ln w="9525">
            <a:noFill/>
          </a:ln>
        </p:spPr>
        <p:txBody>
          <a:bodyPr wrap="square" anchor="t" anchorCtr="0">
            <a:spAutoFit/>
          </a:bodyPr>
          <a:lstStyle/>
          <a:p>
            <a:r>
              <a:rPr lang="zh-CN" altLang="en-US" sz="3600">
                <a:latin typeface="黑体" panose="02010609060101010101" pitchFamily="49" charset="-122"/>
                <a:ea typeface="黑体" panose="02010609060101010101" pitchFamily="49" charset="-122"/>
              </a:rPr>
              <a:t>原来运动的物体</a:t>
            </a:r>
          </a:p>
        </p:txBody>
      </p:sp>
      <p:sp>
        <p:nvSpPr>
          <p:cNvPr id="175116" name="矩形 175115"/>
          <p:cNvSpPr/>
          <p:nvPr>
            <p:custDataLst>
              <p:tags r:id="rId6"/>
            </p:custDataLst>
          </p:nvPr>
        </p:nvSpPr>
        <p:spPr>
          <a:xfrm>
            <a:off x="2524125" y="700088"/>
            <a:ext cx="3667125" cy="1106805"/>
          </a:xfrm>
          <a:prstGeom prst="rect">
            <a:avLst/>
          </a:prstGeom>
          <a:noFill/>
          <a:ln w="9525">
            <a:noFill/>
          </a:ln>
        </p:spPr>
        <p:txBody>
          <a:bodyPr wrap="square" anchor="t" anchorCtr="0">
            <a:spAutoFit/>
          </a:bodyPr>
          <a:lstStyle/>
          <a:p>
            <a:pPr>
              <a:spcBef>
                <a:spcPct val="50000"/>
              </a:spcBef>
            </a:pPr>
            <a:r>
              <a:rPr lang="zh-CN" altLang="en-US" sz="6600">
                <a:solidFill>
                  <a:srgbClr val="FF3300"/>
                </a:solidFill>
                <a:latin typeface="黑体" panose="02010609060101010101" pitchFamily="49" charset="-122"/>
                <a:ea typeface="黑体" panose="02010609060101010101" pitchFamily="49" charset="-122"/>
              </a:rPr>
              <a:t>不受力</a:t>
            </a:r>
          </a:p>
        </p:txBody>
      </p:sp>
      <p:sp>
        <p:nvSpPr>
          <p:cNvPr id="175117" name="文本框 175116"/>
          <p:cNvSpPr txBox="1"/>
          <p:nvPr>
            <p:custDataLst>
              <p:tags r:id="rId7"/>
            </p:custDataLst>
          </p:nvPr>
        </p:nvSpPr>
        <p:spPr>
          <a:xfrm>
            <a:off x="6486525" y="2452688"/>
            <a:ext cx="2797175" cy="521970"/>
          </a:xfrm>
          <a:prstGeom prst="rect">
            <a:avLst/>
          </a:prstGeom>
          <a:noFill/>
          <a:ln w="9525">
            <a:noFill/>
          </a:ln>
        </p:spPr>
        <p:txBody>
          <a:bodyPr wrap="square" anchor="t" anchorCtr="0">
            <a:spAutoFit/>
          </a:bodyPr>
          <a:lstStyle/>
          <a:p>
            <a:r>
              <a:rPr lang="zh-CN" altLang="en-US" sz="2800">
                <a:latin typeface="黑体" panose="02010609060101010101" pitchFamily="49" charset="-122"/>
                <a:ea typeface="黑体" panose="02010609060101010101" pitchFamily="49" charset="-122"/>
              </a:rPr>
              <a:t>总保持静止状态</a:t>
            </a:r>
          </a:p>
        </p:txBody>
      </p:sp>
      <p:sp>
        <p:nvSpPr>
          <p:cNvPr id="175118" name="文本框 175117"/>
          <p:cNvSpPr txBox="1"/>
          <p:nvPr>
            <p:custDataLst>
              <p:tags r:id="rId8"/>
            </p:custDataLst>
          </p:nvPr>
        </p:nvSpPr>
        <p:spPr>
          <a:xfrm>
            <a:off x="6464300" y="3382963"/>
            <a:ext cx="4175125" cy="521970"/>
          </a:xfrm>
          <a:prstGeom prst="rect">
            <a:avLst/>
          </a:prstGeom>
          <a:noFill/>
          <a:ln w="9525">
            <a:noFill/>
          </a:ln>
        </p:spPr>
        <p:txBody>
          <a:bodyPr wrap="square" anchor="t" anchorCtr="0">
            <a:spAutoFit/>
          </a:bodyPr>
          <a:lstStyle/>
          <a:p>
            <a:r>
              <a:rPr lang="zh-CN" altLang="en-US" sz="2800">
                <a:latin typeface="黑体" panose="02010609060101010101" pitchFamily="49" charset="-122"/>
                <a:ea typeface="黑体" panose="02010609060101010101" pitchFamily="49" charset="-122"/>
              </a:rPr>
              <a:t>总保持匀速直线运动状态</a:t>
            </a:r>
          </a:p>
        </p:txBody>
      </p:sp>
      <p:sp>
        <p:nvSpPr>
          <p:cNvPr id="175120" name="文本框 175119"/>
          <p:cNvSpPr txBox="1"/>
          <p:nvPr>
            <p:custDataLst>
              <p:tags r:id="rId9"/>
            </p:custDataLst>
          </p:nvPr>
        </p:nvSpPr>
        <p:spPr>
          <a:xfrm>
            <a:off x="1838325" y="4738688"/>
            <a:ext cx="8291513" cy="1014730"/>
          </a:xfrm>
          <a:prstGeom prst="rect">
            <a:avLst/>
          </a:prstGeom>
          <a:noFill/>
          <a:ln w="9525">
            <a:noFill/>
          </a:ln>
        </p:spPr>
        <p:txBody>
          <a:bodyPr wrap="square" anchor="t" anchorCtr="0">
            <a:spAutoFit/>
          </a:bodyPr>
          <a:lstStyle/>
          <a:p>
            <a:r>
              <a:rPr lang="en-US" altLang="zh-CN" sz="6000">
                <a:solidFill>
                  <a:srgbClr val="FF3300"/>
                </a:solidFill>
                <a:latin typeface="黑体" panose="02010609060101010101" pitchFamily="49" charset="-122"/>
                <a:ea typeface="黑体" panose="02010609060101010101" pitchFamily="49" charset="-122"/>
              </a:rPr>
              <a:t>“</a:t>
            </a:r>
            <a:r>
              <a:rPr lang="zh-CN" altLang="en-US" sz="6000">
                <a:solidFill>
                  <a:srgbClr val="FF3300"/>
                </a:solidFill>
                <a:latin typeface="黑体" panose="02010609060101010101" pitchFamily="49" charset="-122"/>
                <a:ea typeface="黑体" panose="02010609060101010101" pitchFamily="49" charset="-122"/>
              </a:rPr>
              <a:t>动则恒动  静则恒静”</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5114"/>
                                        </p:tgtEl>
                                        <p:attrNameLst>
                                          <p:attrName>style.visibility</p:attrName>
                                        </p:attrNameLst>
                                      </p:cBhvr>
                                      <p:to>
                                        <p:strVal val="visible"/>
                                      </p:to>
                                    </p:set>
                                    <p:animEffect transition="in" filter="wipe(down)">
                                      <p:cBhvr>
                                        <p:cTn id="7" dur="500"/>
                                        <p:tgtEl>
                                          <p:spTgt spid="17511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5116"/>
                                        </p:tgtEl>
                                        <p:attrNameLst>
                                          <p:attrName>style.visibility</p:attrName>
                                        </p:attrNameLst>
                                      </p:cBhvr>
                                      <p:to>
                                        <p:strVal val="visible"/>
                                      </p:to>
                                    </p:set>
                                    <p:animEffect transition="in" filter="blinds(horizontal)">
                                      <p:cBhvr>
                                        <p:cTn id="12" dur="500"/>
                                        <p:tgtEl>
                                          <p:spTgt spid="175116"/>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5110"/>
                                        </p:tgtEl>
                                        <p:attrNameLst>
                                          <p:attrName>style.visibility</p:attrName>
                                        </p:attrNameLst>
                                      </p:cBhvr>
                                      <p:to>
                                        <p:strVal val="visible"/>
                                      </p:to>
                                    </p:set>
                                    <p:animEffect transition="in" filter="blinds(horizontal)">
                                      <p:cBhvr>
                                        <p:cTn id="17" dur="500"/>
                                        <p:tgtEl>
                                          <p:spTgt spid="175110"/>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75113"/>
                                        </p:tgtEl>
                                        <p:attrNameLst>
                                          <p:attrName>style.visibility</p:attrName>
                                        </p:attrNameLst>
                                      </p:cBhvr>
                                      <p:to>
                                        <p:strVal val="visible"/>
                                      </p:to>
                                    </p:set>
                                    <p:anim calcmode="lin" valueType="num">
                                      <p:cBhvr>
                                        <p:cTn id="22" dur="500" fill="hold"/>
                                        <p:tgtEl>
                                          <p:spTgt spid="175113"/>
                                        </p:tgtEl>
                                        <p:attrNameLst>
                                          <p:attrName>ppt_x</p:attrName>
                                        </p:attrNameLst>
                                      </p:cBhvr>
                                      <p:tavLst>
                                        <p:tav tm="0">
                                          <p:val>
                                            <p:strVal val="0-#ppt_w/2"/>
                                          </p:val>
                                        </p:tav>
                                        <p:tav tm="100000">
                                          <p:val>
                                            <p:strVal val="#ppt_x"/>
                                          </p:val>
                                        </p:tav>
                                      </p:tavLst>
                                    </p:anim>
                                    <p:anim calcmode="lin" valueType="num">
                                      <p:cBhvr>
                                        <p:cTn id="23" dur="500" fill="hold"/>
                                        <p:tgtEl>
                                          <p:spTgt spid="175113"/>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75117"/>
                                        </p:tgtEl>
                                        <p:attrNameLst>
                                          <p:attrName>style.visibility</p:attrName>
                                        </p:attrNameLst>
                                      </p:cBhvr>
                                      <p:to>
                                        <p:strVal val="visible"/>
                                      </p:to>
                                    </p:set>
                                    <p:animEffect transition="in" filter="blinds(horizontal)">
                                      <p:cBhvr>
                                        <p:cTn id="28" dur="500"/>
                                        <p:tgtEl>
                                          <p:spTgt spid="175117"/>
                                        </p:tgtEl>
                                      </p:cBhvr>
                                    </p:animEffect>
                                  </p:childTnLst>
                                </p:cTn>
                              </p:par>
                            </p:childTnLst>
                          </p:cTn>
                        </p:par>
                      </p:childTnLst>
                    </p:cTn>
                  </p:par>
                  <p:par>
                    <p:cTn id="29" fill="hold" nodeType="clickPar">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75115">
                                            <p:txEl>
                                              <p:pRg st="0" end="0"/>
                                            </p:txEl>
                                          </p:spTgt>
                                        </p:tgtEl>
                                        <p:attrNameLst>
                                          <p:attrName>style.visibility</p:attrName>
                                        </p:attrNameLst>
                                      </p:cBhvr>
                                      <p:to>
                                        <p:strVal val="visible"/>
                                      </p:to>
                                    </p:set>
                                    <p:animEffect transition="in" filter="blinds(horizontal)">
                                      <p:cBhvr>
                                        <p:cTn id="33" dur="500"/>
                                        <p:tgtEl>
                                          <p:spTgt spid="175115">
                                            <p:txEl>
                                              <p:pRg st="0" end="0"/>
                                            </p:txEl>
                                          </p:spTgt>
                                        </p:tgtEl>
                                      </p:cBhvr>
                                    </p:animEffect>
                                  </p:childTnLst>
                                </p:cTn>
                              </p:par>
                            </p:childTnLst>
                          </p:cTn>
                        </p:par>
                      </p:childTnLst>
                    </p:cTn>
                  </p:par>
                  <p:par>
                    <p:cTn id="34" fill="hold" nodeType="clickPar">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175112"/>
                                        </p:tgtEl>
                                        <p:attrNameLst>
                                          <p:attrName>style.visibility</p:attrName>
                                        </p:attrNameLst>
                                      </p:cBhvr>
                                      <p:to>
                                        <p:strVal val="visible"/>
                                      </p:to>
                                    </p:set>
                                    <p:anim calcmode="lin" valueType="num">
                                      <p:cBhvr>
                                        <p:cTn id="38" dur="500" fill="hold"/>
                                        <p:tgtEl>
                                          <p:spTgt spid="175112"/>
                                        </p:tgtEl>
                                        <p:attrNameLst>
                                          <p:attrName>ppt_x</p:attrName>
                                        </p:attrNameLst>
                                      </p:cBhvr>
                                      <p:tavLst>
                                        <p:tav tm="0">
                                          <p:val>
                                            <p:strVal val="0-#ppt_w/2"/>
                                          </p:val>
                                        </p:tav>
                                        <p:tav tm="100000">
                                          <p:val>
                                            <p:strVal val="#ppt_x"/>
                                          </p:val>
                                        </p:tav>
                                      </p:tavLst>
                                    </p:anim>
                                    <p:anim calcmode="lin" valueType="num">
                                      <p:cBhvr>
                                        <p:cTn id="39" dur="500" fill="hold"/>
                                        <p:tgtEl>
                                          <p:spTgt spid="175112"/>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75118">
                                            <p:txEl>
                                              <p:pRg st="0" end="0"/>
                                            </p:txEl>
                                          </p:spTgt>
                                        </p:tgtEl>
                                        <p:attrNameLst>
                                          <p:attrName>style.visibility</p:attrName>
                                        </p:attrNameLst>
                                      </p:cBhvr>
                                      <p:to>
                                        <p:strVal val="visible"/>
                                      </p:to>
                                    </p:set>
                                    <p:animEffect transition="in" filter="blinds(horizontal)">
                                      <p:cBhvr>
                                        <p:cTn id="44" dur="500"/>
                                        <p:tgtEl>
                                          <p:spTgt spid="175118">
                                            <p:txEl>
                                              <p:pRg st="0" end="0"/>
                                            </p:txEl>
                                          </p:spTgt>
                                        </p:tgtEl>
                                      </p:cBhvr>
                                    </p:animEffect>
                                  </p:childTnLst>
                                </p:cTn>
                              </p:par>
                            </p:childTnLst>
                          </p:cTn>
                        </p:par>
                      </p:childTnLst>
                    </p:cTn>
                  </p:par>
                  <p:par>
                    <p:cTn id="45" fill="hold" nodeType="clickPar">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75120">
                                            <p:txEl>
                                              <p:pRg st="0" end="0"/>
                                            </p:txEl>
                                          </p:spTgt>
                                        </p:tgtEl>
                                        <p:attrNameLst>
                                          <p:attrName>style.visibility</p:attrName>
                                        </p:attrNameLst>
                                      </p:cBhvr>
                                      <p:to>
                                        <p:strVal val="visible"/>
                                      </p:to>
                                    </p:set>
                                    <p:animEffect transition="in" filter="blinds(horizontal)">
                                      <p:cBhvr>
                                        <p:cTn id="49" dur="500"/>
                                        <p:tgtEl>
                                          <p:spTgt spid="1751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0" grpId="0"/>
      <p:bldP spid="175114" grpId="0" animBg="1"/>
      <p:bldP spid="175116" grpId="0"/>
      <p:bldP spid="17511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p:nvPr>
            <p:custDataLst>
              <p:tags r:id="rId1"/>
            </p:custDataLst>
          </p:nvPr>
        </p:nvSpPr>
        <p:spPr bwMode="auto">
          <a:xfrm>
            <a:off x="911860" y="1196975"/>
            <a:ext cx="10672445" cy="772671"/>
          </a:xfrm>
          <a:prstGeom prst="roundRect">
            <a:avLst/>
          </a:prstGeom>
          <a:noFill/>
          <a:ln w="22225" cap="flat" cmpd="sng">
            <a:solidFill>
              <a:schemeClr val="accent6">
                <a:lumMod val="50000"/>
              </a:schemeClr>
            </a:solidFill>
            <a:prstDash val="dash"/>
            <a:miter/>
            <a:headEnd type="none" w="med" len="med"/>
            <a:tailEnd type="none" w="med" len="med"/>
          </a:ln>
          <a:effectLst/>
        </p:spPr>
        <p:txBody>
          <a:bodyPr wrap="square">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600" b="0" i="0" u="none" strike="noStrike" kern="1200" cap="none" spc="0" normalizeH="0" baseline="0" noProof="1">
                <a:ln>
                  <a:noFill/>
                </a:ln>
                <a:solidFill>
                  <a:schemeClr val="tx1"/>
                </a:solidFill>
                <a:effectLst/>
                <a:uLnTx/>
                <a:uFillTx/>
                <a:latin typeface="Times New Roman" panose="02020603050405020304" pitchFamily="18" charset="0"/>
                <a:ea typeface="黑体" panose="02010609060101010101" pitchFamily="49" charset="-122"/>
                <a:cs typeface="+mn-cs"/>
                <a:sym typeface="+mn-ea"/>
              </a:rPr>
              <a:t>       一切物体都有保持原来运动状态不变的性质，这种性质叫</a:t>
            </a:r>
            <a:r>
              <a:rPr kumimoji="0" lang="zh-CN" altLang="en-US" sz="2600" b="0" i="0" u="none" strike="noStrike" kern="1200" cap="none" spc="0" normalizeH="0" baseline="0" noProof="1">
                <a:ln>
                  <a:noFill/>
                </a:ln>
                <a:solidFill>
                  <a:srgbClr val="0000FF"/>
                </a:solidFill>
                <a:effectLst/>
                <a:uLnTx/>
                <a:uFillTx/>
                <a:latin typeface="Times New Roman" panose="02020603050405020304" pitchFamily="18" charset="0"/>
                <a:ea typeface="黑体" panose="02010609060101010101" pitchFamily="49" charset="-122"/>
                <a:cs typeface="+mn-cs"/>
                <a:sym typeface="+mn-ea"/>
              </a:rPr>
              <a:t>惯性</a:t>
            </a:r>
            <a:r>
              <a:rPr kumimoji="0" lang="zh-CN" altLang="en-US" sz="2600" b="0" i="0" u="none" strike="noStrike" kern="1200" cap="none" spc="0" normalizeH="0" baseline="0" noProof="1">
                <a:ln>
                  <a:noFill/>
                </a:ln>
                <a:solidFill>
                  <a:schemeClr val="tx1"/>
                </a:solidFill>
                <a:effectLst/>
                <a:uLnTx/>
                <a:uFillTx/>
                <a:latin typeface="Times New Roman" panose="02020603050405020304" pitchFamily="18" charset="0"/>
                <a:ea typeface="黑体" panose="02010609060101010101" pitchFamily="49" charset="-122"/>
                <a:cs typeface="+mn-cs"/>
                <a:sym typeface="+mn-ea"/>
              </a:rPr>
              <a:t>。</a:t>
            </a:r>
          </a:p>
        </p:txBody>
      </p:sp>
      <p:grpSp>
        <p:nvGrpSpPr>
          <p:cNvPr id="45058" name="组合 6147"/>
          <p:cNvGrpSpPr/>
          <p:nvPr>
            <p:custDataLst>
              <p:tags r:id="rId2"/>
            </p:custDataLst>
          </p:nvPr>
        </p:nvGrpSpPr>
        <p:grpSpPr>
          <a:xfrm>
            <a:off x="479425" y="188278"/>
            <a:ext cx="2232025" cy="808037"/>
            <a:chOff x="0" y="0"/>
            <a:chExt cx="3516" cy="1276"/>
          </a:xfrm>
        </p:grpSpPr>
        <p:sp>
          <p:nvSpPr>
            <p:cNvPr id="45059" name="矩形 7"/>
            <p:cNvSpPr/>
            <p:nvPr>
              <p:custDataLst>
                <p:tags r:id="rId6"/>
              </p:custDataLst>
            </p:nvPr>
          </p:nvSpPr>
          <p:spPr>
            <a:xfrm>
              <a:off x="882" y="0"/>
              <a:ext cx="2634" cy="1200"/>
            </a:xfrm>
            <a:custGeom>
              <a:avLst/>
              <a:gdLst/>
              <a:ahLst/>
              <a:cxnLst>
                <a:cxn ang="0">
                  <a:pos x="0" y="1200"/>
                </a:cxn>
                <a:cxn ang="0">
                  <a:pos x="2634" y="1200"/>
                </a:cxn>
                <a:cxn ang="0">
                  <a:pos x="0" y="1200"/>
                </a:cxn>
                <a:cxn ang="0">
                  <a:pos x="0" y="0"/>
                </a:cxn>
                <a:cxn ang="0">
                  <a:pos x="1" y="0"/>
                </a:cxn>
                <a:cxn ang="0">
                  <a:pos x="0" y="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cmpd="sng">
              <a:solidFill>
                <a:srgbClr val="DDDDDD"/>
              </a:solidFill>
              <a:prstDash val="solid"/>
              <a:miter/>
              <a:headEnd type="none" w="med" len="med"/>
              <a:tailEnd type="none" w="med" len="med"/>
            </a:ln>
          </p:spPr>
          <p:txBody>
            <a:bodyPr/>
            <a:lstStyle/>
            <a:p>
              <a:endParaRPr lang="zh-CN" altLang="en-US"/>
            </a:p>
          </p:txBody>
        </p:sp>
        <p:sp>
          <p:nvSpPr>
            <p:cNvPr id="45060" name="任意多边形 16"/>
            <p:cNvSpPr/>
            <p:nvPr>
              <p:custDataLst>
                <p:tags r:id="rId7"/>
              </p:custDataLst>
            </p:nvPr>
          </p:nvSpPr>
          <p:spPr>
            <a:xfrm>
              <a:off x="0" y="454"/>
              <a:ext cx="826" cy="760"/>
            </a:xfrm>
            <a:custGeom>
              <a:avLst/>
              <a:gdLst/>
              <a:ahLst/>
              <a:cxnLst>
                <a:cxn ang="0">
                  <a:pos x="0" y="0"/>
                </a:cxn>
                <a:cxn ang="0">
                  <a:pos x="545" y="0"/>
                </a:cxn>
                <a:cxn ang="0">
                  <a:pos x="545" y="258"/>
                </a:cxn>
                <a:cxn ang="0">
                  <a:pos x="826" y="258"/>
                </a:cxn>
                <a:cxn ang="0">
                  <a:pos x="826" y="760"/>
                </a:cxn>
                <a:cxn ang="0">
                  <a:pos x="0" y="760"/>
                </a:cxn>
                <a:cxn ang="0">
                  <a:pos x="0" y="0"/>
                </a:cxn>
              </a:cxnLst>
              <a:rect l="l" t="t" r="r" b="b"/>
              <a:pathLst>
                <a:path w="696310" h="696310">
                  <a:moveTo>
                    <a:pt x="0" y="0"/>
                  </a:moveTo>
                  <a:lnTo>
                    <a:pt x="459827" y="0"/>
                  </a:lnTo>
                  <a:lnTo>
                    <a:pt x="459827" y="236483"/>
                  </a:lnTo>
                  <a:lnTo>
                    <a:pt x="696310" y="236483"/>
                  </a:lnTo>
                  <a:lnTo>
                    <a:pt x="696310" y="696310"/>
                  </a:lnTo>
                  <a:lnTo>
                    <a:pt x="0" y="696310"/>
                  </a:lnTo>
                  <a:lnTo>
                    <a:pt x="0" y="0"/>
                  </a:lnTo>
                  <a:close/>
                </a:path>
              </a:pathLst>
            </a:custGeom>
            <a:solidFill>
              <a:srgbClr val="008080"/>
            </a:solidFill>
            <a:ln w="9525">
              <a:noFill/>
            </a:ln>
          </p:spPr>
          <p:txBody>
            <a:bodyPr/>
            <a:lstStyle/>
            <a:p>
              <a:endParaRPr lang="zh-CN" altLang="en-US"/>
            </a:p>
          </p:txBody>
        </p:sp>
        <p:sp>
          <p:nvSpPr>
            <p:cNvPr id="45061" name="矩形 17"/>
            <p:cNvSpPr/>
            <p:nvPr>
              <p:custDataLst>
                <p:tags r:id="rId8"/>
              </p:custDataLst>
            </p:nvPr>
          </p:nvSpPr>
          <p:spPr>
            <a:xfrm>
              <a:off x="570" y="374"/>
              <a:ext cx="258" cy="265"/>
            </a:xfrm>
            <a:prstGeom prst="rect">
              <a:avLst/>
            </a:prstGeom>
            <a:solidFill>
              <a:srgbClr val="008080">
                <a:alpha val="50980"/>
              </a:srgbClr>
            </a:solidFill>
            <a:ln w="9525">
              <a:noFill/>
            </a:ln>
          </p:spPr>
          <p:txBody>
            <a:bodyPr lIns="0" tIns="215900" rIns="179705" bIns="0" anchor="ctr" anchorCtr="0"/>
            <a:lstStyle/>
            <a:p>
              <a:pPr algn="ctr"/>
              <a:endParaRPr lang="zh-CN" altLang="en-US" sz="400">
                <a:solidFill>
                  <a:srgbClr val="FFFFFF"/>
                </a:solidFill>
                <a:latin typeface="Arial" panose="020B0604020202020204" pitchFamily="34" charset="0"/>
                <a:ea typeface="宋体" panose="02010600030101010101" pitchFamily="2" charset="-122"/>
              </a:endParaRPr>
            </a:p>
          </p:txBody>
        </p:sp>
        <p:sp>
          <p:nvSpPr>
            <p:cNvPr id="45062" name="文本框 6151"/>
            <p:cNvSpPr txBox="1"/>
            <p:nvPr>
              <p:custDataLst>
                <p:tags r:id="rId9"/>
              </p:custDataLst>
            </p:nvPr>
          </p:nvSpPr>
          <p:spPr>
            <a:xfrm>
              <a:off x="878" y="432"/>
              <a:ext cx="1408" cy="824"/>
            </a:xfrm>
            <a:prstGeom prst="rect">
              <a:avLst/>
            </a:prstGeom>
            <a:noFill/>
            <a:ln w="9525">
              <a:noFill/>
            </a:ln>
          </p:spPr>
          <p:txBody>
            <a:bodyPr wrap="none" anchor="t" anchorCtr="0">
              <a:spAutoFit/>
            </a:bodyPr>
            <a:lstStyle/>
            <a:p>
              <a:r>
                <a:rPr lang="zh-CN" altLang="zh-CN" sz="2800" b="1">
                  <a:solidFill>
                    <a:srgbClr val="006666"/>
                  </a:solidFill>
                  <a:latin typeface="微软雅黑" panose="020B0503020204020204" pitchFamily="34" charset="-122"/>
                  <a:ea typeface="微软雅黑" panose="020B0503020204020204" pitchFamily="34" charset="-122"/>
                  <a:sym typeface="宋体" panose="02010600030101010101" pitchFamily="2" charset="-122"/>
                </a:rPr>
                <a:t>惯性</a:t>
              </a:r>
            </a:p>
          </p:txBody>
        </p:sp>
        <p:sp>
          <p:nvSpPr>
            <p:cNvPr id="45063" name="文本框 6152"/>
            <p:cNvSpPr txBox="1"/>
            <p:nvPr>
              <p:custDataLst>
                <p:tags r:id="rId10"/>
              </p:custDataLst>
            </p:nvPr>
          </p:nvSpPr>
          <p:spPr>
            <a:xfrm>
              <a:off x="0" y="452"/>
              <a:ext cx="873" cy="824"/>
            </a:xfrm>
            <a:prstGeom prst="rect">
              <a:avLst/>
            </a:prstGeom>
            <a:noFill/>
            <a:ln w="9525">
              <a:noFill/>
            </a:ln>
          </p:spPr>
          <p:txBody>
            <a:bodyPr anchor="t" anchorCtr="0">
              <a:spAutoFit/>
            </a:bodyPr>
            <a:lstStyle/>
            <a:p>
              <a:endParaRPr lang="zh-CN" altLang="en-US" sz="2800">
                <a:solidFill>
                  <a:schemeClr val="accent1"/>
                </a:solidFill>
                <a:latin typeface="微软雅黑" panose="020B0503020204020204" pitchFamily="34" charset="-122"/>
                <a:ea typeface="微软雅黑" panose="020B0503020204020204" pitchFamily="34" charset="-122"/>
              </a:endParaRPr>
            </a:p>
          </p:txBody>
        </p:sp>
      </p:grpSp>
      <p:sp>
        <p:nvSpPr>
          <p:cNvPr id="5" name="Text Box 2"/>
          <p:cNvSpPr>
            <a:spLocks noChangeArrowheads="1"/>
          </p:cNvSpPr>
          <p:nvPr>
            <p:custDataLst>
              <p:tags r:id="rId3"/>
            </p:custDataLst>
          </p:nvPr>
        </p:nvSpPr>
        <p:spPr bwMode="auto">
          <a:xfrm>
            <a:off x="1805940" y="2348865"/>
            <a:ext cx="8276590" cy="1291590"/>
          </a:xfrm>
          <a:prstGeom prst="rect">
            <a:avLst/>
          </a:prstGeom>
          <a:gradFill rotWithShape="1">
            <a:gsLst>
              <a:gs pos="0">
                <a:srgbClr val="9EEAFF"/>
              </a:gs>
              <a:gs pos="35001">
                <a:srgbClr val="BBEFFF"/>
              </a:gs>
              <a:gs pos="100000">
                <a:srgbClr val="E4F9FF"/>
              </a:gs>
            </a:gsLst>
            <a:lin ang="5400000" scaled="1"/>
          </a:gradFill>
          <a:ln w="9525">
            <a:solidFill>
              <a:srgbClr val="46AAC5"/>
            </a:solidFill>
            <a:miter lim="800000"/>
          </a:ln>
          <a:effectLst>
            <a:outerShdw dist="20000" dir="5400000" algn="ctr" rotWithShape="0">
              <a:srgbClr val="000000">
                <a:alpha val="37000"/>
              </a:srgbClr>
            </a:outerShdw>
          </a:effectLst>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2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2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惯性是物体本身的一种属性，一切物体都有惯性，</a:t>
            </a:r>
            <a:r>
              <a:rPr kumimoji="0" lang="zh-CN" altLang="en-US" sz="2600" b="0" i="0" u="none" strike="noStrike" kern="1200" cap="none" spc="0" normalizeH="0" baseline="0" noProof="0">
                <a:ln>
                  <a:noFill/>
                </a:ln>
                <a:solidFill>
                  <a:srgbClr val="0000FF"/>
                </a:solidFill>
                <a:effectLst/>
                <a:uLnTx/>
                <a:uFillTx/>
                <a:latin typeface="黑体" panose="02010609060101010101" pitchFamily="49" charset="-122"/>
                <a:ea typeface="黑体" panose="02010609060101010101" pitchFamily="49" charset="-122"/>
                <a:cs typeface="+mn-cs"/>
              </a:rPr>
              <a:t>在任何时候、任何状态下都具有惯性</a:t>
            </a:r>
            <a:r>
              <a:rPr kumimoji="0" lang="zh-CN" altLang="en-US" sz="2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a:t>
            </a:r>
          </a:p>
        </p:txBody>
      </p:sp>
      <p:sp>
        <p:nvSpPr>
          <p:cNvPr id="6" name="Text Box 2"/>
          <p:cNvSpPr>
            <a:spLocks noChangeArrowheads="1"/>
          </p:cNvSpPr>
          <p:nvPr>
            <p:custDataLst>
              <p:tags r:id="rId4"/>
            </p:custDataLst>
          </p:nvPr>
        </p:nvSpPr>
        <p:spPr bwMode="auto">
          <a:xfrm>
            <a:off x="1809115" y="3860800"/>
            <a:ext cx="8311515" cy="691515"/>
          </a:xfrm>
          <a:prstGeom prst="rect">
            <a:avLst/>
          </a:prstGeom>
          <a:gradFill rotWithShape="1">
            <a:gsLst>
              <a:gs pos="0">
                <a:srgbClr val="9EEAFF"/>
              </a:gs>
              <a:gs pos="35001">
                <a:srgbClr val="BBEFFF"/>
              </a:gs>
              <a:gs pos="100000">
                <a:srgbClr val="E4F9FF"/>
              </a:gs>
            </a:gsLst>
            <a:lin ang="5400000" scaled="1"/>
          </a:gradFill>
          <a:ln w="9525">
            <a:solidFill>
              <a:srgbClr val="46AAC5"/>
            </a:solidFill>
            <a:miter lim="800000"/>
          </a:ln>
          <a:effectLst>
            <a:outerShdw dist="20000" dir="5400000" algn="ctr" rotWithShape="0">
              <a:srgbClr val="000000">
                <a:alpha val="37000"/>
              </a:srgbClr>
            </a:outerShdw>
          </a:effectLst>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2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zh-CN" altLang="en-US" sz="2600" b="0" i="0" u="none" strike="noStrike" kern="1200" cap="none" spc="0" normalizeH="0" baseline="0" noProof="0">
                <a:ln>
                  <a:noFill/>
                </a:ln>
                <a:solidFill>
                  <a:srgbClr val="0000FF"/>
                </a:solidFill>
                <a:effectLst/>
                <a:uLnTx/>
                <a:uFillTx/>
                <a:latin typeface="黑体" panose="02010609060101010101" pitchFamily="49" charset="-122"/>
                <a:ea typeface="黑体" panose="02010609060101010101" pitchFamily="49" charset="-122"/>
                <a:cs typeface="+mn-cs"/>
              </a:rPr>
              <a:t>惯性不是力</a:t>
            </a:r>
            <a:r>
              <a:rPr kumimoji="0" lang="zh-CN" altLang="en-US" sz="2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，只能说</a:t>
            </a:r>
            <a:r>
              <a:rPr kumimoji="0" lang="en-US" altLang="zh-CN" sz="2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en-US" sz="2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由于惯性</a:t>
            </a:r>
            <a:r>
              <a:rPr kumimoji="0" lang="en-US" altLang="zh-CN" sz="2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en-US" sz="2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 </a:t>
            </a:r>
            <a:r>
              <a:rPr kumimoji="0" lang="en-US" altLang="zh-CN" sz="2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a:t>
            </a:r>
            <a:r>
              <a:rPr kumimoji="0" lang="zh-CN" altLang="en-US" sz="2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具有惯性”。</a:t>
            </a:r>
          </a:p>
        </p:txBody>
      </p:sp>
      <p:sp>
        <p:nvSpPr>
          <p:cNvPr id="7" name="Text Box 2"/>
          <p:cNvSpPr>
            <a:spLocks noChangeArrowheads="1"/>
          </p:cNvSpPr>
          <p:nvPr>
            <p:custDataLst>
              <p:tags r:id="rId5"/>
            </p:custDataLst>
          </p:nvPr>
        </p:nvSpPr>
        <p:spPr bwMode="auto">
          <a:xfrm>
            <a:off x="1776095" y="4868545"/>
            <a:ext cx="8550910" cy="1291590"/>
          </a:xfrm>
          <a:prstGeom prst="rect">
            <a:avLst/>
          </a:prstGeom>
          <a:gradFill rotWithShape="1">
            <a:gsLst>
              <a:gs pos="0">
                <a:srgbClr val="9EEAFF"/>
              </a:gs>
              <a:gs pos="35001">
                <a:srgbClr val="BBEFFF"/>
              </a:gs>
              <a:gs pos="100000">
                <a:srgbClr val="E4F9FF"/>
              </a:gs>
            </a:gsLst>
            <a:lin ang="5400000" scaled="1"/>
          </a:gradFill>
          <a:ln w="9525">
            <a:solidFill>
              <a:srgbClr val="46AAC5"/>
            </a:solidFill>
            <a:miter lim="800000"/>
          </a:ln>
          <a:effectLst>
            <a:outerShdw dist="20000" dir="5400000" algn="ctr" rotWithShape="0">
              <a:srgbClr val="000000">
                <a:alpha val="37000"/>
              </a:srgbClr>
            </a:outerShdw>
          </a:effectLst>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sym typeface="宋体" panose="02010600030101010101" pitchFamily="2" charset="-122"/>
              </a:rPr>
              <a:t>物体的惯性</a:t>
            </a:r>
            <a:r>
              <a:rPr kumimoji="0" lang="zh-CN" altLang="en-US" sz="2600" b="0" i="0" u="none" strike="noStrike" kern="1200" cap="none" spc="0" normalizeH="0" baseline="0" noProof="0">
                <a:ln>
                  <a:noFill/>
                </a:ln>
                <a:solidFill>
                  <a:srgbClr val="0000FF"/>
                </a:solidFill>
                <a:effectLst/>
                <a:uLnTx/>
                <a:uFillTx/>
                <a:latin typeface="黑体" panose="02010609060101010101" pitchFamily="49" charset="-122"/>
                <a:ea typeface="黑体" panose="02010609060101010101" pitchFamily="49" charset="-122"/>
                <a:cs typeface="+mn-cs"/>
                <a:sym typeface="宋体" panose="02010600030101010101" pitchFamily="2" charset="-122"/>
              </a:rPr>
              <a:t>只与物体的质量</a:t>
            </a:r>
            <a:r>
              <a:rPr kumimoji="0" lang="zh-CN" altLang="en-US" sz="2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sym typeface="宋体" panose="02010600030101010101" pitchFamily="2" charset="-122"/>
              </a:rPr>
              <a:t>有关，物体的质量越大，惯性越大；</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85" decel="100000"/>
                                        <p:tgtEl>
                                          <p:spTgt spid="2"/>
                                        </p:tgtEl>
                                      </p:cBhvr>
                                    </p:animEffect>
                                    <p:animScale>
                                      <p:cBhvr>
                                        <p:cTn id="8" dur="385" decel="100000"/>
                                        <p:tgtEl>
                                          <p:spTgt spid="2"/>
                                        </p:tgtEl>
                                      </p:cBhvr>
                                      <p:from x="10000" y="10000"/>
                                      <p:to x="200000" y="450000"/>
                                    </p:animScale>
                                    <p:animScale>
                                      <p:cBhvr>
                                        <p:cTn id="9" dur="615" accel="100000" fill="hold">
                                          <p:stCondLst>
                                            <p:cond delay="385"/>
                                          </p:stCondLst>
                                        </p:cTn>
                                        <p:tgtEl>
                                          <p:spTgt spid="2"/>
                                        </p:tgtEl>
                                      </p:cBhvr>
                                      <p:from x="200000" y="450000"/>
                                      <p:to x="100000" y="100000"/>
                                    </p:animScale>
                                    <p:set>
                                      <p:cBhvr>
                                        <p:cTn id="10" dur="385" fill="hold"/>
                                        <p:tgtEl>
                                          <p:spTgt spid="2"/>
                                        </p:tgtEl>
                                        <p:attrNameLst>
                                          <p:attrName>ppt_x</p:attrName>
                                        </p:attrNameLst>
                                      </p:cBhvr>
                                      <p:to>
                                        <p:strVal val="(0.5)"/>
                                      </p:to>
                                    </p:set>
                                    <p:anim from="(0.5)" to="(#ppt_x)" calcmode="lin" valueType="num">
                                      <p:cBhvr>
                                        <p:cTn id="11" dur="615" accel="100000" fill="hold">
                                          <p:stCondLst>
                                            <p:cond delay="385"/>
                                          </p:stCondLst>
                                        </p:cTn>
                                        <p:tgtEl>
                                          <p:spTgt spid="2"/>
                                        </p:tgtEl>
                                        <p:attrNameLst>
                                          <p:attrName>ppt_x</p:attrName>
                                        </p:attrNameLst>
                                      </p:cBhvr>
                                    </p:anim>
                                    <p:set>
                                      <p:cBhvr>
                                        <p:cTn id="12" dur="385" fill="hold"/>
                                        <p:tgtEl>
                                          <p:spTgt spid="2"/>
                                        </p:tgtEl>
                                        <p:attrNameLst>
                                          <p:attrName>ppt_y</p:attrName>
                                        </p:attrNameLst>
                                      </p:cBhvr>
                                      <p:to>
                                        <p:strVal val="(#ppt_y+0.4)"/>
                                      </p:to>
                                    </p:set>
                                    <p:anim from="(#ppt_y+0.4)" to="(#ppt_y)" calcmode="lin" valueType="num">
                                      <p:cBhvr>
                                        <p:cTn id="13" dur="615" accel="100000" fill="hold">
                                          <p:stCondLst>
                                            <p:cond delay="385"/>
                                          </p:stCondLst>
                                        </p:cTn>
                                        <p:tgtEl>
                                          <p:spTgt spid="2"/>
                                        </p:tgtEl>
                                        <p:attrNameLst>
                                          <p:attrName>ppt_y</p:attrName>
                                        </p:attrNameLst>
                                      </p:cBhvr>
                                    </p:anim>
                                  </p:childTnLst>
                                </p:cTn>
                              </p:par>
                            </p:childTnLst>
                          </p:cTn>
                        </p:par>
                      </p:childTnLst>
                    </p:cTn>
                  </p:par>
                  <p:par>
                    <p:cTn id="14" fill="hold" nodeType="clickPar">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ppt_x</p:attrName>
                                        </p:attrNameLst>
                                      </p:cBhvr>
                                      <p:tavLst>
                                        <p:tav tm="0">
                                          <p:val>
                                            <p:strVal val="#ppt_x"/>
                                          </p:val>
                                        </p:tav>
                                        <p:tav tm="100000">
                                          <p:val>
                                            <p:strVal val="#ppt_x"/>
                                          </p:val>
                                        </p:tav>
                                      </p:tavLst>
                                    </p:anim>
                                    <p:anim calcmode="lin" valueType="num">
                                      <p:cBhvr>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
                                          </p:val>
                                        </p:tav>
                                        <p:tav tm="100000">
                                          <p:val>
                                            <p:strVal val="#ppt_x"/>
                                          </p:val>
                                        </p:tav>
                                      </p:tavLst>
                                    </p:anim>
                                    <p:anim calcmode="lin" valueType="num">
                                      <p:cBhvr>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p:cNvPicPr>
            <a:picLocks noChangeAspect="1"/>
          </p:cNvPicPr>
          <p:nvPr>
            <p:custDataLst>
              <p:tags r:id="rId1"/>
            </p:custDataLst>
          </p:nvPr>
        </p:nvPicPr>
        <p:blipFill>
          <a:blip r:embed="rId12"/>
          <a:srcRect t="5853"/>
          <a:stretch>
            <a:fillRect/>
          </a:stretch>
        </p:blipFill>
        <p:spPr>
          <a:xfrm>
            <a:off x="4359275" y="903288"/>
            <a:ext cx="2249488" cy="2646362"/>
          </a:xfrm>
          <a:prstGeom prst="rect">
            <a:avLst/>
          </a:prstGeom>
          <a:noFill/>
          <a:ln w="9525">
            <a:noFill/>
          </a:ln>
        </p:spPr>
      </p:pic>
      <p:sp>
        <p:nvSpPr>
          <p:cNvPr id="9" name="TextBox 8"/>
          <p:cNvSpPr txBox="1"/>
          <p:nvPr>
            <p:custDataLst>
              <p:tags r:id="rId2"/>
            </p:custDataLst>
          </p:nvPr>
        </p:nvSpPr>
        <p:spPr>
          <a:xfrm>
            <a:off x="4367213" y="3876675"/>
            <a:ext cx="2441575" cy="1050290"/>
          </a:xfrm>
          <a:prstGeom prst="rect">
            <a:avLst/>
          </a:prstGeom>
          <a:noFill/>
          <a:ln w="9525">
            <a:noFill/>
          </a:ln>
        </p:spPr>
        <p:txBody>
          <a:bodyPr anchor="t" anchorCtr="0">
            <a:spAutoFit/>
          </a:bodyPr>
          <a:lstStyle/>
          <a:p>
            <a:pPr algn="ctr">
              <a:lnSpc>
                <a:spcPct val="130000"/>
              </a:lnSpc>
            </a:pPr>
            <a:r>
              <a:rPr lang="zh-CN" altLang="en-US" sz="2400">
                <a:latin typeface="黑体" panose="02010609060101010101" pitchFamily="49" charset="-122"/>
                <a:ea typeface="黑体" panose="02010609060101010101" pitchFamily="49" charset="-122"/>
              </a:rPr>
              <a:t>运动的小球会</a:t>
            </a:r>
          </a:p>
          <a:p>
            <a:pPr algn="ctr">
              <a:lnSpc>
                <a:spcPct val="130000"/>
              </a:lnSpc>
            </a:pPr>
            <a:r>
              <a:rPr lang="zh-CN" altLang="en-US" sz="2400">
                <a:latin typeface="黑体" panose="02010609060101010101" pitchFamily="49" charset="-122"/>
                <a:ea typeface="黑体" panose="02010609060101010101" pitchFamily="49" charset="-122"/>
              </a:rPr>
              <a:t>停下来</a:t>
            </a:r>
          </a:p>
        </p:txBody>
      </p:sp>
      <p:pic>
        <p:nvPicPr>
          <p:cNvPr id="8196" name="Picture 4"/>
          <p:cNvPicPr>
            <a:picLocks noChangeAspect="1"/>
          </p:cNvPicPr>
          <p:nvPr>
            <p:custDataLst>
              <p:tags r:id="rId3"/>
            </p:custDataLst>
          </p:nvPr>
        </p:nvPicPr>
        <p:blipFill>
          <a:blip r:embed="rId13"/>
          <a:stretch>
            <a:fillRect/>
          </a:stretch>
        </p:blipFill>
        <p:spPr>
          <a:xfrm>
            <a:off x="6889750" y="909638"/>
            <a:ext cx="3454400" cy="2646362"/>
          </a:xfrm>
          <a:prstGeom prst="rect">
            <a:avLst/>
          </a:prstGeom>
          <a:noFill/>
          <a:ln w="9525">
            <a:noFill/>
          </a:ln>
        </p:spPr>
      </p:pic>
      <p:sp>
        <p:nvSpPr>
          <p:cNvPr id="11" name="TextBox 10"/>
          <p:cNvSpPr txBox="1"/>
          <p:nvPr>
            <p:custDataLst>
              <p:tags r:id="rId4"/>
            </p:custDataLst>
          </p:nvPr>
        </p:nvSpPr>
        <p:spPr>
          <a:xfrm>
            <a:off x="7346950" y="3876675"/>
            <a:ext cx="2720975" cy="1050290"/>
          </a:xfrm>
          <a:prstGeom prst="rect">
            <a:avLst/>
          </a:prstGeom>
          <a:noFill/>
          <a:ln w="9525">
            <a:noFill/>
          </a:ln>
        </p:spPr>
        <p:txBody>
          <a:bodyPr anchor="t" anchorCtr="0">
            <a:spAutoFit/>
          </a:bodyPr>
          <a:lstStyle/>
          <a:p>
            <a:pPr algn="ctr">
              <a:lnSpc>
                <a:spcPct val="130000"/>
              </a:lnSpc>
            </a:pPr>
            <a:r>
              <a:rPr lang="zh-CN" altLang="en-US" sz="2400">
                <a:latin typeface="黑体" panose="02010609060101010101" pitchFamily="49" charset="-122"/>
                <a:ea typeface="黑体" panose="02010609060101010101" pitchFamily="49" charset="-122"/>
              </a:rPr>
              <a:t>快速转动的陀螺会</a:t>
            </a:r>
          </a:p>
          <a:p>
            <a:pPr algn="ctr">
              <a:lnSpc>
                <a:spcPct val="130000"/>
              </a:lnSpc>
            </a:pPr>
            <a:r>
              <a:rPr lang="zh-CN" altLang="en-US" sz="2400">
                <a:latin typeface="黑体" panose="02010609060101010101" pitchFamily="49" charset="-122"/>
                <a:ea typeface="黑体" panose="02010609060101010101" pitchFamily="49" charset="-122"/>
              </a:rPr>
              <a:t>停下来</a:t>
            </a:r>
          </a:p>
        </p:txBody>
      </p:sp>
      <p:pic>
        <p:nvPicPr>
          <p:cNvPr id="18437" name="图片 1"/>
          <p:cNvPicPr>
            <a:picLocks noChangeAspect="1"/>
          </p:cNvPicPr>
          <p:nvPr>
            <p:custDataLst>
              <p:tags r:id="rId5"/>
            </p:custDataLst>
          </p:nvPr>
        </p:nvPicPr>
        <p:blipFill>
          <a:blip r:embed="rId14">
            <a:clrChange>
              <a:clrFrom>
                <a:srgbClr val="FFFFFF"/>
              </a:clrFrom>
              <a:clrTo>
                <a:srgbClr val="FFFFFF">
                  <a:alpha val="0"/>
                </a:srgbClr>
              </a:clrTo>
            </a:clrChange>
          </a:blip>
          <a:stretch>
            <a:fillRect/>
          </a:stretch>
        </p:blipFill>
        <p:spPr>
          <a:xfrm>
            <a:off x="2460625" y="808038"/>
            <a:ext cx="1262063" cy="2668587"/>
          </a:xfrm>
          <a:prstGeom prst="rect">
            <a:avLst/>
          </a:prstGeom>
          <a:noFill/>
          <a:ln w="9525">
            <a:noFill/>
          </a:ln>
        </p:spPr>
      </p:pic>
      <p:sp>
        <p:nvSpPr>
          <p:cNvPr id="18438" name="TextBox 8"/>
          <p:cNvSpPr txBox="1"/>
          <p:nvPr>
            <p:custDataLst>
              <p:tags r:id="rId6"/>
            </p:custDataLst>
          </p:nvPr>
        </p:nvSpPr>
        <p:spPr>
          <a:xfrm>
            <a:off x="1781175" y="3876675"/>
            <a:ext cx="2581275" cy="1050290"/>
          </a:xfrm>
          <a:prstGeom prst="rect">
            <a:avLst/>
          </a:prstGeom>
          <a:noFill/>
          <a:ln w="9525">
            <a:noFill/>
          </a:ln>
        </p:spPr>
        <p:txBody>
          <a:bodyPr anchor="t" anchorCtr="0">
            <a:spAutoFit/>
          </a:bodyPr>
          <a:lstStyle/>
          <a:p>
            <a:pPr algn="ctr">
              <a:lnSpc>
                <a:spcPct val="130000"/>
              </a:lnSpc>
            </a:pPr>
            <a:r>
              <a:rPr lang="zh-CN" altLang="en-US" sz="2400">
                <a:latin typeface="黑体" panose="02010609060101010101" pitchFamily="49" charset="-122"/>
                <a:ea typeface="黑体" panose="02010609060101010101" pitchFamily="49" charset="-122"/>
              </a:rPr>
              <a:t>滑板车最终会</a:t>
            </a:r>
          </a:p>
          <a:p>
            <a:pPr algn="ctr">
              <a:lnSpc>
                <a:spcPct val="130000"/>
              </a:lnSpc>
            </a:pPr>
            <a:r>
              <a:rPr lang="zh-CN" altLang="en-US" sz="2400">
                <a:latin typeface="黑体" panose="02010609060101010101" pitchFamily="49" charset="-122"/>
                <a:ea typeface="黑体" panose="02010609060101010101" pitchFamily="49" charset="-122"/>
              </a:rPr>
              <a:t>停下来</a:t>
            </a:r>
          </a:p>
        </p:txBody>
      </p:sp>
      <p:grpSp>
        <p:nvGrpSpPr>
          <p:cNvPr id="2" name="组合 1"/>
          <p:cNvGrpSpPr/>
          <p:nvPr>
            <p:custDataLst>
              <p:tags r:id="rId7"/>
            </p:custDataLst>
          </p:nvPr>
        </p:nvGrpSpPr>
        <p:grpSpPr>
          <a:xfrm>
            <a:off x="2967990" y="5448300"/>
            <a:ext cx="6585897" cy="794385"/>
            <a:chOff x="2273" y="8581"/>
            <a:chExt cx="10372" cy="1251"/>
          </a:xfrm>
        </p:grpSpPr>
        <p:sp>
          <p:nvSpPr>
            <p:cNvPr id="18440" name="副标题 2"/>
            <p:cNvSpPr txBox="1"/>
            <p:nvPr>
              <p:custDataLst>
                <p:tags r:id="rId8"/>
              </p:custDataLst>
            </p:nvPr>
          </p:nvSpPr>
          <p:spPr>
            <a:xfrm>
              <a:off x="3368" y="8621"/>
              <a:ext cx="9277" cy="907"/>
            </a:xfrm>
            <a:prstGeom prst="rect">
              <a:avLst/>
            </a:prstGeom>
            <a:noFill/>
            <a:ln w="9525">
              <a:noFill/>
            </a:ln>
          </p:spPr>
          <p:txBody>
            <a:bodyPr anchor="t" anchorCtr="0"/>
            <a:lstStyle/>
            <a:p>
              <a:pPr marL="273050" indent="-273050">
                <a:spcBef>
                  <a:spcPts val="600"/>
                </a:spcBef>
                <a:buClr>
                  <a:schemeClr val="accent1"/>
                </a:buClr>
                <a:buSzPct val="70000"/>
              </a:pPr>
              <a:r>
                <a:rPr lang="zh-CN" altLang="en-US" sz="2800" dirty="0">
                  <a:latin typeface="黑体" panose="02010609060101010101" pitchFamily="49" charset="-122"/>
                  <a:ea typeface="黑体" panose="02010609060101010101" pitchFamily="49" charset="-122"/>
                </a:rPr>
                <a:t>运动的物体为什么会停下来？</a:t>
              </a:r>
            </a:p>
          </p:txBody>
        </p:sp>
        <p:pic>
          <p:nvPicPr>
            <p:cNvPr id="18441" name="Picture 6" descr="？"/>
            <p:cNvPicPr>
              <a:picLocks noChangeAspect="1"/>
            </p:cNvPicPr>
            <p:nvPr>
              <p:custDataLst>
                <p:tags r:id="rId9"/>
              </p:custDataLst>
            </p:nvPr>
          </p:nvPicPr>
          <p:blipFill>
            <a:blip r:embed="rId15"/>
            <a:stretch>
              <a:fillRect/>
            </a:stretch>
          </p:blipFill>
          <p:spPr>
            <a:xfrm>
              <a:off x="2273" y="8581"/>
              <a:ext cx="937" cy="1251"/>
            </a:xfrm>
            <a:prstGeom prst="rect">
              <a:avLst/>
            </a:prstGeom>
            <a:noFill/>
            <a:ln w="9525">
              <a:noFill/>
            </a:ln>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8196"/>
                                        </p:tgtEl>
                                        <p:attrNameLst>
                                          <p:attrName>style.visibility</p:attrName>
                                        </p:attrNameLst>
                                      </p:cBhvr>
                                      <p:to>
                                        <p:strVal val="visible"/>
                                      </p:to>
                                    </p:set>
                                    <p:animEffect transition="in" filter="fade">
                                      <p:cBhvr>
                                        <p:cTn id="18" dur="500"/>
                                        <p:tgtEl>
                                          <p:spTgt spid="8196"/>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惯性小实验">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1"/>
              </p:ext>
            </p:extLst>
          </p:nvPr>
        </p:nvPicPr>
        <p:blipFill>
          <a:blip r:embed="rId7"/>
          <a:stretch>
            <a:fillRect/>
          </a:stretch>
        </p:blipFill>
        <p:spPr>
          <a:xfrm>
            <a:off x="263325" y="1152767"/>
            <a:ext cx="5550043" cy="4552770"/>
          </a:xfrm>
          <a:prstGeom prst="rect">
            <a:avLst/>
          </a:prstGeom>
        </p:spPr>
      </p:pic>
      <p:pic>
        <p:nvPicPr>
          <p:cNvPr id="3" name="图片 2"/>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6095764" y="116109"/>
            <a:ext cx="4178868" cy="2931637"/>
          </a:xfrm>
          <a:prstGeom prst="roundRect">
            <a:avLst/>
          </a:prstGeom>
        </p:spPr>
      </p:pic>
      <p:sp>
        <p:nvSpPr>
          <p:cNvPr id="20" name="圆角矩形 19"/>
          <p:cNvSpPr/>
          <p:nvPr>
            <p:custDataLst>
              <p:tags r:id="rId5"/>
            </p:custDataLst>
          </p:nvPr>
        </p:nvSpPr>
        <p:spPr>
          <a:xfrm>
            <a:off x="6312596" y="3500461"/>
            <a:ext cx="4729531" cy="2683556"/>
          </a:xfrm>
          <a:prstGeom prst="roundRect">
            <a:avLst/>
          </a:prstGeom>
          <a:noFill/>
          <a:ln w="38100" cap="flat" cmpd="sng" algn="ctr">
            <a:noFill/>
            <a:prstDash val="dashDot"/>
            <a:miter lim="800000"/>
          </a:ln>
          <a:effectLst/>
        </p:spPr>
        <p:txBody>
          <a:bodyPr rtlCol="0" anchor="ctr"/>
          <a:lstStyle/>
          <a:p>
            <a:pPr algn="just">
              <a:lnSpc>
                <a:spcPct val="150000"/>
              </a:lnSpc>
            </a:pPr>
            <a:r>
              <a:rPr lang="zh-CN" altLang="en-US" sz="2800">
                <a:solidFill>
                  <a:prstClr val="black"/>
                </a:solidFill>
                <a:latin typeface="Times New Roman" panose="02020603050405020304" pitchFamily="18" charset="0"/>
              </a:rPr>
              <a:t>小球原来是静止状态，木块受力飞出，</a:t>
            </a:r>
            <a:r>
              <a:rPr lang="zh-CN" altLang="en-US" sz="2800">
                <a:solidFill>
                  <a:srgbClr val="FF0000"/>
                </a:solidFill>
                <a:latin typeface="Times New Roman" panose="02020603050405020304" pitchFamily="18" charset="0"/>
              </a:rPr>
              <a:t>小球由于有惯性仍保持原来的静止状态，</a:t>
            </a:r>
            <a:r>
              <a:rPr lang="zh-CN" altLang="en-US" sz="2800">
                <a:solidFill>
                  <a:sysClr val="windowText" lastClr="000000"/>
                </a:solidFill>
                <a:latin typeface="Times New Roman" panose="02020603050405020304" pitchFamily="18" charset="0"/>
              </a:rPr>
              <a:t>所以不会随木片飞出</a:t>
            </a:r>
            <a:r>
              <a:rPr lang="zh-CN" altLang="en-US" sz="2800">
                <a:solidFill>
                  <a:prstClr val="black"/>
                </a:solidFill>
                <a:latin typeface="Times New Roman" panose="02020603050405020304" pitchFamily="18" charset="0"/>
              </a:rPr>
              <a:t>。</a:t>
            </a:r>
            <a:endParaRPr lang="en-US" altLang="zh-CN" sz="2800">
              <a:solidFill>
                <a:prstClr val="black"/>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678" fill="hold"/>
                                        <p:tgtEl>
                                          <p:spTgt spid="2"/>
                                        </p:tgtEl>
                                      </p:cBhvr>
                                    </p:cmd>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endCondLst>
                    <p:cond evt="onNext" delay="0">
                      <p:tgtEl>
                        <p:sldTgt/>
                      </p:tgtEl>
                    </p:cond>
                    <p:cond evt="onPrev" delay="0">
                      <p:tgtEl>
                        <p:sldTgt/>
                      </p:tgtEl>
                    </p:cond>
                  </p:endCondLst>
                </p:cTn>
                <p:tgtEl>
                  <p:spTgt spid="2"/>
                </p:tgtEl>
              </p:cMediaNode>
            </p:video>
            <p:seq concurrent="1" nextAc="seek">
              <p:cTn id="12" restart="whenNotActive" fill="hold" evtFilter="cancelBubble" nodeType="interactiveSeq">
                <p:stCondLst>
                  <p:cond evt="onClick" delay="0">
                    <p:tgtEl>
                      <p:spTgt spid="2"/>
                    </p:tgtEl>
                  </p:cond>
                </p:stCondLst>
                <p:endSync evt="end" delay="0">
                  <p:rtn val="all"/>
                </p:endSync>
                <p:childTnLst>
                  <p:par>
                    <p:cTn id="13" fill="hold" nodeType="clickPar">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2"/>
                                        </p:tgtEl>
                                      </p:cBhvr>
                                    </p:cmd>
                                  </p:childTnLst>
                                </p:cTn>
                              </p:par>
                            </p:childTnLst>
                          </p:cTn>
                        </p:par>
                      </p:childTnLst>
                    </p:cTn>
                  </p:par>
                </p:childTnLst>
              </p:cTn>
              <p:nextCondLst>
                <p:cond evt="onClick" delay="0">
                  <p:tgtEl>
                    <p:spTgt spid="2"/>
                  </p:tgtEl>
                </p:cond>
              </p:nextCondLst>
            </p:seq>
          </p:childTnLst>
        </p:cTn>
      </p:par>
    </p:tnLst>
    <p:bldLst>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5" name="Picture 2"/>
          <p:cNvPicPr>
            <a:picLocks noChangeAspect="1"/>
          </p:cNvPicPr>
          <p:nvPr>
            <p:custDataLst>
              <p:tags r:id="rId1"/>
            </p:custDataLst>
          </p:nvPr>
        </p:nvPicPr>
        <p:blipFill>
          <a:blip r:embed="rId5">
            <a:clrChange>
              <a:clrFrom>
                <a:srgbClr val="FFFFFF"/>
              </a:clrFrom>
              <a:clrTo>
                <a:srgbClr val="FFFFFF">
                  <a:alpha val="0"/>
                </a:srgbClr>
              </a:clrTo>
            </a:clrChange>
          </a:blip>
          <a:stretch>
            <a:fillRect/>
          </a:stretch>
        </p:blipFill>
        <p:spPr>
          <a:xfrm>
            <a:off x="3014663" y="1379538"/>
            <a:ext cx="6335712" cy="2851150"/>
          </a:xfrm>
          <a:prstGeom prst="rect">
            <a:avLst/>
          </a:prstGeom>
          <a:noFill/>
          <a:ln w="9525">
            <a:noFill/>
          </a:ln>
        </p:spPr>
      </p:pic>
      <p:sp>
        <p:nvSpPr>
          <p:cNvPr id="3" name="Text Box 4"/>
          <p:cNvSpPr txBox="1">
            <a:spLocks noChangeArrowheads="1"/>
          </p:cNvSpPr>
          <p:nvPr>
            <p:custDataLst>
              <p:tags r:id="rId2"/>
            </p:custDataLst>
          </p:nvPr>
        </p:nvSpPr>
        <p:spPr bwMode="auto">
          <a:xfrm>
            <a:off x="2003425" y="4213641"/>
            <a:ext cx="8091488" cy="2102607"/>
          </a:xfrm>
          <a:prstGeom prst="roundRect">
            <a:avLst/>
          </a:prstGeom>
          <a:no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600" b="0" i="0" u="none" strike="noStrike" kern="1200" cap="none" spc="0" normalizeH="0" baseline="0" noProof="1">
                <a:ln>
                  <a:noFill/>
                </a:ln>
                <a:solidFill>
                  <a:srgbClr val="000000"/>
                </a:solidFill>
                <a:effectLst/>
                <a:uLnTx/>
                <a:uFillTx/>
                <a:latin typeface="黑体" panose="02010609060101010101" pitchFamily="49" charset="-122"/>
                <a:ea typeface="黑体" panose="02010609060101010101" pitchFamily="49" charset="-122"/>
                <a:cs typeface="+mn-cs"/>
                <a:sym typeface="+mn-ea"/>
              </a:rPr>
              <a:t>    人和车原来一起向前运动，当汽车刹车时，人的脚底随车静止，人的上身由于惯性，会保持原来的运动状态，继续向前运动，所以刹车时，人会向前倾。</a:t>
            </a:r>
          </a:p>
        </p:txBody>
      </p:sp>
      <p:sp>
        <p:nvSpPr>
          <p:cNvPr id="16387" name="圆角矩形 26627"/>
          <p:cNvSpPr>
            <a:spLocks noChangeArrowheads="1"/>
          </p:cNvSpPr>
          <p:nvPr>
            <p:custDataLst>
              <p:tags r:id="rId3"/>
            </p:custDataLst>
          </p:nvPr>
        </p:nvSpPr>
        <p:spPr bwMode="auto">
          <a:xfrm>
            <a:off x="3502025" y="400050"/>
            <a:ext cx="5360988" cy="676896"/>
          </a:xfrm>
          <a:prstGeom prst="roundRect">
            <a:avLst>
              <a:gd name="adj" fmla="val 16667"/>
            </a:avLst>
          </a:prstGeom>
          <a:gradFill rotWithShape="1">
            <a:gsLst>
              <a:gs pos="0">
                <a:srgbClr val="9EEAFF"/>
              </a:gs>
              <a:gs pos="35001">
                <a:srgbClr val="BBEFFF"/>
              </a:gs>
              <a:gs pos="100000">
                <a:srgbClr val="E4F9FF"/>
              </a:gs>
            </a:gsLst>
            <a:lin ang="5400000" scaled="1"/>
          </a:gradFill>
          <a:ln w="9525">
            <a:solidFill>
              <a:srgbClr val="46AAC5"/>
            </a:solidFill>
            <a:miter lim="800000"/>
          </a:ln>
          <a:effectLst>
            <a:outerShdw dist="20000" dir="5400000" algn="ctr" rotWithShape="0">
              <a:srgbClr val="000000">
                <a:alpha val="37000"/>
              </a:srgbClr>
            </a:outerShdw>
          </a:effectLst>
        </p:spPr>
        <p:txBody>
          <a:bodyPr wrap="square">
            <a:spAutoFit/>
          </a:bodyP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2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汽车突然刹车人向前倾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29" name="Picture 4"/>
          <p:cNvPicPr>
            <a:picLocks noChangeAspect="1"/>
          </p:cNvPicPr>
          <p:nvPr>
            <p:custDataLst>
              <p:tags r:id="rId1"/>
            </p:custDataLst>
          </p:nvPr>
        </p:nvPicPr>
        <p:blipFill>
          <a:blip r:embed="rId5"/>
          <a:stretch>
            <a:fillRect/>
          </a:stretch>
        </p:blipFill>
        <p:spPr>
          <a:xfrm>
            <a:off x="3182938" y="1425575"/>
            <a:ext cx="5757862" cy="2859088"/>
          </a:xfrm>
          <a:prstGeom prst="rect">
            <a:avLst/>
          </a:prstGeom>
          <a:solidFill>
            <a:srgbClr val="AEA1B3"/>
          </a:solidFill>
          <a:ln w="9525">
            <a:noFill/>
          </a:ln>
        </p:spPr>
      </p:pic>
      <p:sp>
        <p:nvSpPr>
          <p:cNvPr id="3" name="Text Box 12"/>
          <p:cNvSpPr txBox="1">
            <a:spLocks noChangeArrowheads="1"/>
          </p:cNvSpPr>
          <p:nvPr>
            <p:custDataLst>
              <p:tags r:id="rId2"/>
            </p:custDataLst>
          </p:nvPr>
        </p:nvSpPr>
        <p:spPr bwMode="auto">
          <a:xfrm>
            <a:off x="2133600" y="4528992"/>
            <a:ext cx="7924800" cy="2102141"/>
          </a:xfrm>
          <a:prstGeom prst="roundRect">
            <a:avLst/>
          </a:prstGeom>
          <a:no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600" b="0" i="0" u="none" strike="noStrike" kern="1200" cap="none" spc="0" normalizeH="0" baseline="0" noProof="1">
                <a:ln>
                  <a:noFill/>
                </a:ln>
                <a:solidFill>
                  <a:srgbClr val="000000"/>
                </a:solidFill>
                <a:effectLst/>
                <a:uLnTx/>
                <a:uFillTx/>
                <a:latin typeface="黑体" panose="02010609060101010101" pitchFamily="49" charset="-122"/>
                <a:ea typeface="黑体" panose="02010609060101010101" pitchFamily="49" charset="-122"/>
                <a:cs typeface="+mn-cs"/>
                <a:sym typeface="+mn-ea"/>
              </a:rPr>
              <a:t>    人和车原来是静止的，当汽车启动时，人的脚随车一起向前运动，人的上身由于惯性，仍保持原来静止状态，所以当汽车启动时，人会向后仰。</a:t>
            </a:r>
          </a:p>
        </p:txBody>
      </p:sp>
      <p:sp>
        <p:nvSpPr>
          <p:cNvPr id="17411" name="圆角矩形 27651"/>
          <p:cNvSpPr>
            <a:spLocks noChangeArrowheads="1"/>
          </p:cNvSpPr>
          <p:nvPr>
            <p:custDataLst>
              <p:tags r:id="rId3"/>
            </p:custDataLst>
          </p:nvPr>
        </p:nvSpPr>
        <p:spPr bwMode="auto">
          <a:xfrm>
            <a:off x="3768725" y="482600"/>
            <a:ext cx="4848225" cy="677360"/>
          </a:xfrm>
          <a:prstGeom prst="roundRect">
            <a:avLst>
              <a:gd name="adj" fmla="val 16667"/>
            </a:avLst>
          </a:prstGeom>
          <a:gradFill rotWithShape="1">
            <a:gsLst>
              <a:gs pos="0">
                <a:srgbClr val="9EEAFF"/>
              </a:gs>
              <a:gs pos="35001">
                <a:srgbClr val="BBEFFF"/>
              </a:gs>
              <a:gs pos="100000">
                <a:srgbClr val="E4F9FF"/>
              </a:gs>
            </a:gsLst>
            <a:lin ang="5400000" scaled="1"/>
          </a:gradFill>
          <a:ln w="9525">
            <a:solidFill>
              <a:srgbClr val="46AAC5"/>
            </a:solidFill>
            <a:miter lim="800000"/>
          </a:ln>
          <a:effectLst>
            <a:outerShdw dist="20000" dir="5400000" algn="ctr" rotWithShape="0">
              <a:srgbClr val="000000">
                <a:alpha val="37000"/>
              </a:srgbClr>
            </a:outerShdw>
          </a:effectLst>
        </p:spPr>
        <p:txBody>
          <a:bodyPr wrap="square">
            <a:spAutoFit/>
          </a:bodyP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2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汽车突然启动，人会向后仰</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a:spLocks noChangeArrowheads="1"/>
          </p:cNvSpPr>
          <p:nvPr>
            <p:custDataLst>
              <p:tags r:id="rId1"/>
            </p:custDataLst>
          </p:nvPr>
        </p:nvSpPr>
        <p:spPr bwMode="auto">
          <a:xfrm>
            <a:off x="5689600" y="1112838"/>
            <a:ext cx="4425950" cy="1252137"/>
          </a:xfrm>
          <a:prstGeom prst="roundRect">
            <a:avLst>
              <a:gd name="adj" fmla="val 16667"/>
            </a:avLst>
          </a:prstGeom>
          <a:gradFill rotWithShape="1">
            <a:gsLst>
              <a:gs pos="0">
                <a:srgbClr val="9EEAFF"/>
              </a:gs>
              <a:gs pos="35001">
                <a:srgbClr val="BBEFFF"/>
              </a:gs>
              <a:gs pos="100000">
                <a:srgbClr val="E4F9FF"/>
              </a:gs>
            </a:gsLst>
            <a:lin ang="5400000" scaled="1"/>
          </a:gradFill>
          <a:ln w="9525">
            <a:solidFill>
              <a:srgbClr val="46AAC5"/>
            </a:solidFill>
            <a:miter lim="800000"/>
          </a:ln>
          <a:effectLst>
            <a:outerShdw dist="20000" dir="5400000" algn="ctr" rotWithShape="0">
              <a:srgbClr val="000000">
                <a:alpha val="37000"/>
              </a:srgbClr>
            </a:outerShdw>
          </a:effectLst>
        </p:spPr>
        <p:txBody>
          <a:bodyPr>
            <a:spAutoFit/>
          </a:body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2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跑动中的人，脚被绊住，为什么会向前倒？</a:t>
            </a:r>
          </a:p>
        </p:txBody>
      </p:sp>
      <p:sp>
        <p:nvSpPr>
          <p:cNvPr id="25603" name="TextBox 3"/>
          <p:cNvSpPr txBox="1"/>
          <p:nvPr>
            <p:custDataLst>
              <p:tags r:id="rId2"/>
            </p:custDataLst>
          </p:nvPr>
        </p:nvSpPr>
        <p:spPr bwMode="auto">
          <a:xfrm>
            <a:off x="5670550" y="2753287"/>
            <a:ext cx="4464050" cy="3432639"/>
          </a:xfrm>
          <a:prstGeom prst="roundRect">
            <a:avLst/>
          </a:prstGeom>
          <a:no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en-US" altLang="zh-CN" sz="2600" b="0" i="0" u="none" strike="noStrike" kern="1200" cap="none" spc="0" normalizeH="0" baseline="0" noProof="1">
                <a:ln>
                  <a:noFill/>
                </a:ln>
                <a:solidFill>
                  <a:srgbClr val="000000"/>
                </a:solidFill>
                <a:effectLst/>
                <a:uLnTx/>
                <a:uFillTx/>
                <a:latin typeface="黑体" panose="02010609060101010101" pitchFamily="49" charset="-122"/>
                <a:ea typeface="黑体" panose="02010609060101010101" pitchFamily="49" charset="-122"/>
                <a:cs typeface="+mn-cs"/>
                <a:sym typeface="+mn-ea"/>
              </a:rPr>
              <a:t>   </a:t>
            </a:r>
            <a:r>
              <a:rPr kumimoji="0" lang="zh-CN" altLang="en-US" sz="2600" b="0" i="0" u="none" strike="noStrike" kern="1200" cap="none" spc="0" normalizeH="0" baseline="0" noProof="1">
                <a:ln>
                  <a:noFill/>
                </a:ln>
                <a:solidFill>
                  <a:srgbClr val="000000"/>
                </a:solidFill>
                <a:effectLst/>
                <a:uLnTx/>
                <a:uFillTx/>
                <a:latin typeface="黑体" panose="02010609060101010101" pitchFamily="49" charset="-122"/>
                <a:ea typeface="黑体" panose="02010609060101010101" pitchFamily="49" charset="-122"/>
                <a:cs typeface="+mn-cs"/>
                <a:sym typeface="+mn-ea"/>
              </a:rPr>
              <a:t>人原来向前运动，脚被绊由运动变为静止，而上半身由于惯性，要保持原来的运动状态，继续向前运动，所以人向前摔倒。</a:t>
            </a:r>
          </a:p>
        </p:txBody>
      </p:sp>
      <p:pic>
        <p:nvPicPr>
          <p:cNvPr id="49155" name="图片 3"/>
          <p:cNvPicPr>
            <a:picLocks noChangeAspect="1"/>
          </p:cNvPicPr>
          <p:nvPr>
            <p:custDataLst>
              <p:tags r:id="rId3"/>
            </p:custDataLst>
          </p:nvPr>
        </p:nvPicPr>
        <p:blipFill>
          <a:blip r:embed="rId5"/>
          <a:stretch>
            <a:fillRect/>
          </a:stretch>
        </p:blipFill>
        <p:spPr>
          <a:xfrm>
            <a:off x="2205038" y="1639888"/>
            <a:ext cx="2732087" cy="3389312"/>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3"/>
                                        </p:tgtEl>
                                        <p:attrNameLst>
                                          <p:attrName>style.visibility</p:attrName>
                                        </p:attrNameLst>
                                      </p:cBhvr>
                                      <p:to>
                                        <p:strVal val="visible"/>
                                      </p:to>
                                    </p:set>
                                    <p:animEffect transition="in" filter="blinds(horizontal)">
                                      <p:cBhvr>
                                        <p:cTn id="12"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60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4" name="Picture 2"/>
          <p:cNvPicPr>
            <a:picLocks noChangeAspect="1"/>
          </p:cNvPicPr>
          <p:nvPr>
            <p:custDataLst>
              <p:tags r:id="rId1"/>
            </p:custDataLst>
          </p:nvPr>
        </p:nvPicPr>
        <p:blipFill>
          <a:blip r:embed="rId6">
            <a:clrChange>
              <a:clrFrom>
                <a:srgbClr val="FFFFFF"/>
              </a:clrFrom>
              <a:clrTo>
                <a:srgbClr val="FFFFFF">
                  <a:alpha val="0"/>
                </a:srgbClr>
              </a:clrTo>
            </a:clrChange>
          </a:blip>
          <a:stretch>
            <a:fillRect/>
          </a:stretch>
        </p:blipFill>
        <p:spPr>
          <a:xfrm>
            <a:off x="1748151" y="2713355"/>
            <a:ext cx="3752219" cy="2585720"/>
          </a:xfrm>
          <a:prstGeom prst="roundRect">
            <a:avLst/>
          </a:prstGeom>
          <a:noFill/>
          <a:ln w="9525">
            <a:noFill/>
          </a:ln>
        </p:spPr>
      </p:pic>
      <p:sp>
        <p:nvSpPr>
          <p:cNvPr id="9" name="副标题 2"/>
          <p:cNvSpPr>
            <a:spLocks noChangeArrowheads="1"/>
          </p:cNvSpPr>
          <p:nvPr>
            <p:custDataLst>
              <p:tags r:id="rId2"/>
            </p:custDataLst>
          </p:nvPr>
        </p:nvSpPr>
        <p:spPr bwMode="auto">
          <a:xfrm>
            <a:off x="1931988" y="1033463"/>
            <a:ext cx="7216775" cy="677516"/>
          </a:xfrm>
          <a:prstGeom prst="roundRect">
            <a:avLst>
              <a:gd name="adj" fmla="val 16667"/>
            </a:avLst>
          </a:prstGeom>
          <a:gradFill rotWithShape="1">
            <a:gsLst>
              <a:gs pos="0">
                <a:srgbClr val="9EEAFF"/>
              </a:gs>
              <a:gs pos="35001">
                <a:srgbClr val="BBEFFF"/>
              </a:gs>
              <a:gs pos="100000">
                <a:srgbClr val="E4F9FF"/>
              </a:gs>
            </a:gsLst>
            <a:lin ang="5400000" scaled="1"/>
          </a:gradFill>
          <a:ln w="9525">
            <a:solidFill>
              <a:srgbClr val="46AAC5"/>
            </a:solidFill>
            <a:miter lim="800000"/>
          </a:ln>
          <a:effectLst>
            <a:outerShdw dist="20000" dir="5400000" algn="ctr" rotWithShape="0">
              <a:srgbClr val="000000">
                <a:alpha val="37000"/>
              </a:srgbClr>
            </a:outerShdw>
          </a:effectLst>
        </p:spPr>
        <p:txBody>
          <a:bodyPr wrap="square">
            <a:spAutoFit/>
          </a:body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2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用力击打一摞棋子中下面的一颗，情况怎样？</a:t>
            </a:r>
          </a:p>
        </p:txBody>
      </p:sp>
      <p:sp>
        <p:nvSpPr>
          <p:cNvPr id="25603" name="TextBox 3"/>
          <p:cNvSpPr txBox="1"/>
          <p:nvPr>
            <p:custDataLst>
              <p:tags r:id="rId3"/>
            </p:custDataLst>
          </p:nvPr>
        </p:nvSpPr>
        <p:spPr bwMode="auto">
          <a:xfrm>
            <a:off x="5873750" y="2128209"/>
            <a:ext cx="4203700" cy="4092245"/>
          </a:xfrm>
          <a:prstGeom prst="roundRect">
            <a:avLst/>
          </a:prstGeom>
          <a:no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wrap="square"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l" fontAlgn="base">
              <a:lnSpc>
                <a:spcPct val="150000"/>
              </a:lnSpc>
              <a:buClrTx/>
              <a:buSzTx/>
              <a:defRPr/>
            </a:pPr>
            <a:r>
              <a:rPr lang="zh-CN" altLang="en-US" sz="2600" strike="noStrike" noProof="1">
                <a:ln>
                  <a:noFill/>
                </a:ln>
                <a:solidFill>
                  <a:srgbClr val="000000"/>
                </a:solidFill>
                <a:effectLst/>
                <a:uLnTx/>
                <a:uFillTx/>
                <a:latin typeface="黑体" panose="02010609060101010101" pitchFamily="49" charset="-122"/>
                <a:ea typeface="黑体" panose="02010609060101010101" pitchFamily="49" charset="-122"/>
                <a:sym typeface="+mn-ea"/>
              </a:rPr>
              <a:t>棋子被击打飞出时，上面的棋子由于惯性要保持原来的静止状态，由于重力的作用向下落，所以不随击打出的棋子飞出。</a:t>
            </a:r>
            <a:endParaRPr kumimoji="0" lang="zh-CN" altLang="en-US" sz="2600" b="0" i="0" u="none" strike="noStrike" kern="1200" cap="none" spc="0" normalizeH="0" baseline="0" noProof="1">
              <a:ln>
                <a:noFill/>
              </a:ln>
              <a:solidFill>
                <a:srgbClr val="000000"/>
              </a:solidFill>
              <a:effectLst/>
              <a:uLnTx/>
              <a:uFillTx/>
              <a:latin typeface="黑体" panose="02010609060101010101" pitchFamily="49" charset="-122"/>
              <a:ea typeface="黑体" panose="02010609060101010101" pitchFamily="49" charset="-122"/>
              <a:cs typeface="+mn-cs"/>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dissolve">
                                      <p:cBhvr>
                                        <p:cTn id="7" dur="500"/>
                                        <p:tgtEl>
                                          <p:spTgt spid="5939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5603"/>
                                        </p:tgtEl>
                                        <p:attrNameLst>
                                          <p:attrName>style.visibility</p:attrName>
                                        </p:attrNameLst>
                                      </p:cBhvr>
                                      <p:to>
                                        <p:strVal val="visible"/>
                                      </p:to>
                                    </p:set>
                                    <p:animEffect transition="in" filter="blinds(horizontal)">
                                      <p:cBhvr>
                                        <p:cTn id="15"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60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5" name="Picture 4"/>
          <p:cNvPicPr>
            <a:picLocks noChangeAspect="1"/>
          </p:cNvPicPr>
          <p:nvPr>
            <p:custDataLst>
              <p:tags r:id="rId1"/>
            </p:custDataLst>
          </p:nvPr>
        </p:nvPicPr>
        <p:blipFill>
          <a:blip r:embed="rId6"/>
          <a:srcRect r="-24" b="32"/>
          <a:stretch>
            <a:fillRect/>
          </a:stretch>
        </p:blipFill>
        <p:spPr>
          <a:xfrm>
            <a:off x="1822450" y="2003425"/>
            <a:ext cx="3840163" cy="4343400"/>
          </a:xfrm>
          <a:prstGeom prst="rect">
            <a:avLst/>
          </a:prstGeom>
          <a:noFill/>
          <a:ln w="9525">
            <a:noFill/>
          </a:ln>
        </p:spPr>
      </p:pic>
      <p:sp>
        <p:nvSpPr>
          <p:cNvPr id="3" name="TextBox 2"/>
          <p:cNvSpPr>
            <a:spLocks noChangeArrowheads="1"/>
          </p:cNvSpPr>
          <p:nvPr>
            <p:custDataLst>
              <p:tags r:id="rId2"/>
            </p:custDataLst>
          </p:nvPr>
        </p:nvSpPr>
        <p:spPr bwMode="auto">
          <a:xfrm>
            <a:off x="1822450" y="406400"/>
            <a:ext cx="8301038" cy="1258801"/>
          </a:xfrm>
          <a:prstGeom prst="roundRect">
            <a:avLst>
              <a:gd name="adj" fmla="val 16667"/>
            </a:avLst>
          </a:prstGeom>
          <a:gradFill rotWithShape="1">
            <a:gsLst>
              <a:gs pos="0">
                <a:srgbClr val="9EEAFF"/>
              </a:gs>
              <a:gs pos="35001">
                <a:srgbClr val="BBEFFF"/>
              </a:gs>
              <a:gs pos="100000">
                <a:srgbClr val="E4F9FF"/>
              </a:gs>
            </a:gsLst>
            <a:lin ang="5400000" scaled="1"/>
          </a:gradFill>
          <a:ln w="9525">
            <a:solidFill>
              <a:srgbClr val="46AAC5"/>
            </a:solidFill>
            <a:miter lim="800000"/>
          </a:ln>
          <a:effectLst>
            <a:outerShdw dist="20000" dir="5400000" algn="ctr" rotWithShape="0">
              <a:srgbClr val="000000">
                <a:alpha val="37000"/>
              </a:srgbClr>
            </a:outerShdw>
          </a:effectLst>
        </p:spPr>
        <p:txBody>
          <a:bodyPr wrap="square">
            <a:spAutoFit/>
          </a:body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r>
              <a:rPr lang="zh-CN" altLang="en-US" sz="2600" strike="noStrike" noProof="1">
                <a:latin typeface="黑体" panose="02010609060101010101" pitchFamily="49" charset="-122"/>
                <a:ea typeface="黑体" panose="02010609060101010101" pitchFamily="49" charset="-122"/>
                <a:cs typeface="黑体" panose="02010609060101010101" pitchFamily="49" charset="-122"/>
                <a:sym typeface="+mn-ea"/>
              </a:rPr>
              <a:t>用手指向下猛击纸条，使纸条抽出，可笔套依然不动，这是为什么？</a:t>
            </a:r>
            <a:endParaRPr kumimoji="0" lang="zh-CN" altLang="en-US" sz="2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25603" name="TextBox 3"/>
          <p:cNvSpPr txBox="1"/>
          <p:nvPr>
            <p:custDataLst>
              <p:tags r:id="rId3"/>
            </p:custDataLst>
          </p:nvPr>
        </p:nvSpPr>
        <p:spPr bwMode="auto">
          <a:xfrm>
            <a:off x="5873750" y="2461112"/>
            <a:ext cx="4203700" cy="3426439"/>
          </a:xfrm>
          <a:prstGeom prst="roundRect">
            <a:avLst/>
          </a:prstGeom>
          <a:no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wrap="square"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l" fontAlgn="base">
              <a:lnSpc>
                <a:spcPct val="150000"/>
              </a:lnSpc>
              <a:buClrTx/>
              <a:buSzTx/>
              <a:defRPr/>
            </a:pPr>
            <a:r>
              <a:rPr lang="en-US" altLang="zh-CN" sz="2600" strike="noStrike" noProof="1">
                <a:ln>
                  <a:noFill/>
                </a:ln>
                <a:solidFill>
                  <a:srgbClr val="000000"/>
                </a:solidFill>
                <a:effectLst/>
                <a:uLnTx/>
                <a:uFillTx/>
                <a:latin typeface="黑体" panose="02010609060101010101" pitchFamily="49" charset="-122"/>
                <a:ea typeface="黑体" panose="02010609060101010101" pitchFamily="49" charset="-122"/>
                <a:sym typeface="+mn-ea"/>
              </a:rPr>
              <a:t>     当</a:t>
            </a:r>
            <a:r>
              <a:rPr lang="zh-CN" altLang="en-US" sz="2600" strike="noStrike" noProof="1">
                <a:ln>
                  <a:noFill/>
                </a:ln>
                <a:solidFill>
                  <a:srgbClr val="000000"/>
                </a:solidFill>
                <a:effectLst/>
                <a:uLnTx/>
                <a:uFillTx/>
                <a:latin typeface="黑体" panose="02010609060101010101" pitchFamily="49" charset="-122"/>
                <a:ea typeface="黑体" panose="02010609060101010101" pitchFamily="49" charset="-122"/>
                <a:sym typeface="+mn-ea"/>
              </a:rPr>
              <a:t>猛击纸条使纸条抽出</a:t>
            </a:r>
            <a:r>
              <a:rPr lang="en-US" altLang="zh-CN" sz="2600" strike="noStrike" noProof="1">
                <a:ln>
                  <a:noFill/>
                </a:ln>
                <a:solidFill>
                  <a:srgbClr val="000000"/>
                </a:solidFill>
                <a:effectLst/>
                <a:uLnTx/>
                <a:uFillTx/>
                <a:latin typeface="黑体" panose="02010609060101010101" pitchFamily="49" charset="-122"/>
                <a:ea typeface="黑体" panose="02010609060101010101" pitchFamily="49" charset="-122"/>
                <a:sym typeface="+mn-ea"/>
              </a:rPr>
              <a:t>，</a:t>
            </a:r>
            <a:r>
              <a:rPr lang="zh-CN" altLang="en-US" sz="2600" strike="noStrike" noProof="1">
                <a:ln>
                  <a:noFill/>
                </a:ln>
                <a:solidFill>
                  <a:srgbClr val="000000"/>
                </a:solidFill>
                <a:effectLst/>
                <a:uLnTx/>
                <a:uFillTx/>
                <a:latin typeface="黑体" panose="02010609060101010101" pitchFamily="49" charset="-122"/>
                <a:ea typeface="黑体" panose="02010609060101010101" pitchFamily="49" charset="-122"/>
                <a:sym typeface="+mn-ea"/>
              </a:rPr>
              <a:t>笔套</a:t>
            </a:r>
            <a:r>
              <a:rPr lang="en-US" altLang="zh-CN" sz="2600" strike="noStrike" noProof="1">
                <a:ln>
                  <a:noFill/>
                </a:ln>
                <a:solidFill>
                  <a:srgbClr val="000000"/>
                </a:solidFill>
                <a:effectLst/>
                <a:uLnTx/>
                <a:uFillTx/>
                <a:latin typeface="黑体" panose="02010609060101010101" pitchFamily="49" charset="-122"/>
                <a:ea typeface="黑体" panose="02010609060101010101" pitchFamily="49" charset="-122"/>
                <a:sym typeface="+mn-ea"/>
              </a:rPr>
              <a:t>由于惯性仍然要保持原来的</a:t>
            </a:r>
            <a:r>
              <a:rPr lang="zh-CN" altLang="en-US" sz="2600" strike="noStrike" noProof="1">
                <a:ln>
                  <a:noFill/>
                </a:ln>
                <a:solidFill>
                  <a:srgbClr val="000000"/>
                </a:solidFill>
                <a:effectLst/>
                <a:uLnTx/>
                <a:uFillTx/>
                <a:latin typeface="黑体" panose="02010609060101010101" pitchFamily="49" charset="-122"/>
                <a:ea typeface="黑体" panose="02010609060101010101" pitchFamily="49" charset="-122"/>
                <a:sym typeface="+mn-ea"/>
              </a:rPr>
              <a:t>静止</a:t>
            </a:r>
            <a:r>
              <a:rPr lang="en-US" altLang="zh-CN" sz="2600" strike="noStrike" noProof="1">
                <a:ln>
                  <a:noFill/>
                </a:ln>
                <a:solidFill>
                  <a:srgbClr val="000000"/>
                </a:solidFill>
                <a:effectLst/>
                <a:uLnTx/>
                <a:uFillTx/>
                <a:latin typeface="黑体" panose="02010609060101010101" pitchFamily="49" charset="-122"/>
                <a:ea typeface="黑体" panose="02010609060101010101" pitchFamily="49" charset="-122"/>
                <a:sym typeface="+mn-ea"/>
              </a:rPr>
              <a:t>状态，于是</a:t>
            </a:r>
            <a:r>
              <a:rPr lang="zh-CN" altLang="en-US" sz="2600" strike="noStrike" noProof="1">
                <a:ln>
                  <a:noFill/>
                </a:ln>
                <a:solidFill>
                  <a:srgbClr val="000000"/>
                </a:solidFill>
                <a:effectLst/>
                <a:uLnTx/>
                <a:uFillTx/>
                <a:latin typeface="黑体" panose="02010609060101010101" pitchFamily="49" charset="-122"/>
                <a:ea typeface="黑体" panose="02010609060101010101" pitchFamily="49" charset="-122"/>
                <a:sym typeface="+mn-ea"/>
              </a:rPr>
              <a:t>纸条抽出后，笔套依然不动</a:t>
            </a:r>
            <a:r>
              <a:rPr lang="en-US" altLang="zh-CN" sz="2600" strike="noStrike" noProof="1">
                <a:ln>
                  <a:noFill/>
                </a:ln>
                <a:solidFill>
                  <a:srgbClr val="000000"/>
                </a:solidFill>
                <a:effectLst/>
                <a:uLnTx/>
                <a:uFillTx/>
                <a:latin typeface="黑体" panose="02010609060101010101" pitchFamily="49" charset="-122"/>
                <a:ea typeface="黑体" panose="02010609060101010101" pitchFamily="49" charset="-122"/>
                <a:sym typeface="+mn-ea"/>
              </a:rPr>
              <a:t>。</a:t>
            </a:r>
            <a:endParaRPr kumimoji="0" lang="zh-CN" altLang="en-US" sz="2600" b="0" i="0" u="none" strike="noStrike" kern="1200" cap="none" spc="0" normalizeH="0" baseline="0" noProof="1">
              <a:ln>
                <a:noFill/>
              </a:ln>
              <a:solidFill>
                <a:srgbClr val="000000"/>
              </a:solidFill>
              <a:effectLst/>
              <a:uLnTx/>
              <a:uFillTx/>
              <a:latin typeface="黑体" panose="02010609060101010101" pitchFamily="49" charset="-122"/>
              <a:ea typeface="黑体" panose="02010609060101010101" pitchFamily="49" charset="-122"/>
              <a:cs typeface="+mn-cs"/>
              <a:sym typeface="+mn-ea"/>
            </a:endParaRPr>
          </a:p>
        </p:txBody>
      </p:sp>
      <p:pic>
        <p:nvPicPr>
          <p:cNvPr id="2" name="Picture 2"/>
          <p:cNvPicPr>
            <a:picLocks noChangeAspect="1"/>
          </p:cNvPicPr>
          <p:nvPr>
            <p:custDataLst>
              <p:tags r:id="rId4"/>
            </p:custDataLst>
          </p:nvPr>
        </p:nvPicPr>
        <p:blipFill>
          <a:blip r:embed="rId7"/>
          <a:stretch>
            <a:fillRect/>
          </a:stretch>
        </p:blipFill>
        <p:spPr>
          <a:xfrm flipH="1">
            <a:off x="10604500" y="105537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3"/>
                                        </p:tgtEl>
                                        <p:attrNameLst>
                                          <p:attrName>style.visibility</p:attrName>
                                        </p:attrNameLst>
                                      </p:cBhvr>
                                      <p:to>
                                        <p:strVal val="visible"/>
                                      </p:to>
                                    </p:set>
                                    <p:animEffect transition="in" filter="blinds(horizontal)">
                                      <p:cBhvr>
                                        <p:cTn id="12"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603"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4386" name="Picture 2"/>
          <p:cNvPicPr>
            <a:picLocks noChangeAspect="1"/>
          </p:cNvPicPr>
          <p:nvPr>
            <p:custDataLst>
              <p:tags r:id="rId1"/>
            </p:custDataLst>
          </p:nvPr>
        </p:nvPicPr>
        <p:blipFill>
          <a:blip r:embed="rId5"/>
          <a:stretch>
            <a:fillRect/>
          </a:stretch>
        </p:blipFill>
        <p:spPr>
          <a:xfrm>
            <a:off x="1795463" y="2247900"/>
            <a:ext cx="3916362" cy="4038600"/>
          </a:xfrm>
          <a:prstGeom prst="rect">
            <a:avLst/>
          </a:prstGeom>
          <a:noFill/>
          <a:ln w="9525">
            <a:noFill/>
          </a:ln>
        </p:spPr>
      </p:pic>
      <p:sp>
        <p:nvSpPr>
          <p:cNvPr id="25603" name="TextBox 3"/>
          <p:cNvSpPr txBox="1"/>
          <p:nvPr>
            <p:custDataLst>
              <p:tags r:id="rId2"/>
            </p:custDataLst>
          </p:nvPr>
        </p:nvSpPr>
        <p:spPr bwMode="auto">
          <a:xfrm>
            <a:off x="5900738" y="1672797"/>
            <a:ext cx="4464050" cy="4728432"/>
          </a:xfrm>
          <a:prstGeom prst="roundRect">
            <a:avLst/>
          </a:prstGeom>
          <a:no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anchor="ctr">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Calibri" panose="020F050202020403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algn="l" fontAlgn="base">
              <a:lnSpc>
                <a:spcPct val="150000"/>
              </a:lnSpc>
              <a:buClrTx/>
              <a:buSzTx/>
              <a:defRPr/>
            </a:pPr>
            <a:r>
              <a:rPr lang="en-US" altLang="zh-CN" sz="2600" strike="noStrike" noProof="1">
                <a:ln>
                  <a:noFill/>
                </a:ln>
                <a:solidFill>
                  <a:srgbClr val="000000"/>
                </a:solidFill>
                <a:effectLst/>
                <a:uLnTx/>
                <a:uFillTx/>
                <a:latin typeface="黑体" panose="02010609060101010101" pitchFamily="49" charset="-122"/>
                <a:ea typeface="黑体" panose="02010609060101010101" pitchFamily="49" charset="-122"/>
                <a:sym typeface="+mn-ea"/>
              </a:rPr>
              <a:t>     木块随小车一起向右运动。当小车突然停止运动，木块下部随小车停止运动，木块上部由于惯性仍然要保持原来的运动状态，继续向右运动，于是木块会向右倾倒。</a:t>
            </a:r>
            <a:endParaRPr kumimoji="0" lang="zh-CN" altLang="en-US" sz="2600" b="0" i="0" u="none" strike="noStrike" kern="1200" cap="none" spc="0" normalizeH="0" baseline="0" noProof="1">
              <a:ln>
                <a:noFill/>
              </a:ln>
              <a:solidFill>
                <a:srgbClr val="000000"/>
              </a:solidFill>
              <a:effectLst/>
              <a:uLnTx/>
              <a:uFillTx/>
              <a:latin typeface="黑体" panose="02010609060101010101" pitchFamily="49" charset="-122"/>
              <a:ea typeface="黑体" panose="02010609060101010101" pitchFamily="49" charset="-122"/>
              <a:cs typeface="+mn-cs"/>
              <a:sym typeface="+mn-ea"/>
            </a:endParaRPr>
          </a:p>
        </p:txBody>
      </p:sp>
      <p:sp>
        <p:nvSpPr>
          <p:cNvPr id="3" name="TextBox 2"/>
          <p:cNvSpPr>
            <a:spLocks noChangeArrowheads="1"/>
          </p:cNvSpPr>
          <p:nvPr>
            <p:custDataLst>
              <p:tags r:id="rId3"/>
            </p:custDataLst>
          </p:nvPr>
        </p:nvSpPr>
        <p:spPr bwMode="auto">
          <a:xfrm>
            <a:off x="2203450" y="330200"/>
            <a:ext cx="7785100" cy="1253997"/>
          </a:xfrm>
          <a:prstGeom prst="roundRect">
            <a:avLst>
              <a:gd name="adj" fmla="val 16667"/>
            </a:avLst>
          </a:prstGeom>
          <a:gradFill rotWithShape="1">
            <a:gsLst>
              <a:gs pos="0">
                <a:srgbClr val="9EEAFF"/>
              </a:gs>
              <a:gs pos="35001">
                <a:srgbClr val="BBEFFF"/>
              </a:gs>
              <a:gs pos="100000">
                <a:srgbClr val="E4F9FF"/>
              </a:gs>
            </a:gsLst>
            <a:lin ang="5400000" scaled="1"/>
          </a:gradFill>
          <a:ln w="9525">
            <a:solidFill>
              <a:srgbClr val="46AAC5"/>
            </a:solidFill>
            <a:miter lim="800000"/>
          </a:ln>
          <a:effectLst>
            <a:outerShdw dist="20000" dir="5400000" algn="ctr" rotWithShape="0">
              <a:srgbClr val="000000">
                <a:alpha val="37000"/>
              </a:srgbClr>
            </a:outerShdw>
          </a:effectLst>
        </p:spPr>
        <p:txBody>
          <a:bodyPr wrap="square">
            <a:spAutoFit/>
          </a:body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r>
              <a:rPr lang="zh-CN" altLang="en-US" sz="2600" strike="noStrike" noProof="1">
                <a:latin typeface="黑体" panose="02010609060101010101" pitchFamily="49" charset="-122"/>
                <a:ea typeface="黑体" panose="02010609060101010101" pitchFamily="49" charset="-122"/>
                <a:cs typeface="黑体" panose="02010609060101010101" pitchFamily="49" charset="-122"/>
                <a:sym typeface="+mn-ea"/>
              </a:rPr>
              <a:t>向右拉动小车</a:t>
            </a:r>
            <a:r>
              <a:rPr lang="en-US" altLang="zh-CN" sz="2600" strike="noStrike" noProof="1">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600" strike="noStrike" noProof="1">
                <a:latin typeface="黑体" panose="02010609060101010101" pitchFamily="49" charset="-122"/>
                <a:ea typeface="黑体" panose="02010609060101010101" pitchFamily="49" charset="-122"/>
                <a:cs typeface="黑体" panose="02010609060101010101" pitchFamily="49" charset="-122"/>
                <a:sym typeface="+mn-ea"/>
              </a:rPr>
              <a:t>当小车受阻碍而停止运动时</a:t>
            </a:r>
            <a:r>
              <a:rPr lang="en-US" altLang="zh-CN" sz="2600" strike="noStrike" noProof="1">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600" strike="noStrike" noProof="1">
                <a:latin typeface="黑体" panose="02010609060101010101" pitchFamily="49" charset="-122"/>
                <a:ea typeface="黑体" panose="02010609060101010101" pitchFamily="49" charset="-122"/>
                <a:cs typeface="黑体" panose="02010609060101010101" pitchFamily="49" charset="-122"/>
                <a:sym typeface="+mn-ea"/>
              </a:rPr>
              <a:t>车上的木块为什么会向右倾倒</a:t>
            </a:r>
            <a:r>
              <a:rPr lang="en-US" altLang="zh-CN" sz="2600" strike="noStrike" noProof="1">
                <a:latin typeface="黑体" panose="02010609060101010101" pitchFamily="49" charset="-122"/>
                <a:ea typeface="黑体" panose="02010609060101010101" pitchFamily="49" charset="-122"/>
                <a:cs typeface="黑体" panose="02010609060101010101" pitchFamily="49" charset="-122"/>
                <a:sym typeface="+mn-ea"/>
              </a:rPr>
              <a:t>?</a:t>
            </a:r>
            <a:endParaRPr kumimoji="0" lang="zh-CN" altLang="en-US" sz="2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4386"/>
                                        </p:tgtEl>
                                        <p:attrNameLst>
                                          <p:attrName>style.visibility</p:attrName>
                                        </p:attrNameLst>
                                      </p:cBhvr>
                                      <p:to>
                                        <p:strVal val="visible"/>
                                      </p:to>
                                    </p:set>
                                    <p:anim calcmode="lin" valueType="num">
                                      <p:cBhvr>
                                        <p:cTn id="7" dur="500" fill="hold"/>
                                        <p:tgtEl>
                                          <p:spTgt spid="144386"/>
                                        </p:tgtEl>
                                        <p:attrNameLst>
                                          <p:attrName>ppt_x</p:attrName>
                                        </p:attrNameLst>
                                      </p:cBhvr>
                                      <p:tavLst>
                                        <p:tav tm="0">
                                          <p:val>
                                            <p:strVal val="#ppt_x"/>
                                          </p:val>
                                        </p:tav>
                                        <p:tav tm="100000">
                                          <p:val>
                                            <p:strVal val="#ppt_x"/>
                                          </p:val>
                                        </p:tav>
                                      </p:tavLst>
                                    </p:anim>
                                    <p:anim calcmode="lin" valueType="num">
                                      <p:cBhvr>
                                        <p:cTn id="8" dur="500" fill="hold"/>
                                        <p:tgtEl>
                                          <p:spTgt spid="144386"/>
                                        </p:tgtEl>
                                        <p:attrNameLst>
                                          <p:attrName>ppt_y</p:attrName>
                                        </p:attrNameLst>
                                      </p:cBhvr>
                                      <p:tavLst>
                                        <p:tav tm="0">
                                          <p:val>
                                            <p:strVal val="1+#ppt_h/2"/>
                                          </p:val>
                                        </p:tav>
                                        <p:tav tm="100000">
                                          <p:val>
                                            <p:strVal val="#ppt_y"/>
                                          </p:val>
                                        </p:tav>
                                      </p:tavLst>
                                    </p:anim>
                                  </p:childTnLst>
                                </p:cTn>
                              </p:par>
                              <p:par>
                                <p:cTn id="9" presetID="3" presetClass="entr" presetSubtype="1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par>
                    <p:cTn id="12" fill="hold" nodeType="clickPar">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5603"/>
                                        </p:tgtEl>
                                        <p:attrNameLst>
                                          <p:attrName>style.visibility</p:attrName>
                                        </p:attrNameLst>
                                      </p:cBhvr>
                                      <p:to>
                                        <p:strVal val="visible"/>
                                      </p:to>
                                    </p:set>
                                    <p:animEffect transition="in" filter="blinds(horizontal)">
                                      <p:cBhvr>
                                        <p:cTn id="16"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TextBox 1"/>
          <p:cNvSpPr>
            <a:spLocks noChangeArrowheads="1"/>
          </p:cNvSpPr>
          <p:nvPr>
            <p:custDataLst>
              <p:tags r:id="rId1"/>
            </p:custDataLst>
          </p:nvPr>
        </p:nvSpPr>
        <p:spPr bwMode="auto">
          <a:xfrm>
            <a:off x="4605338" y="692150"/>
            <a:ext cx="2979738" cy="676896"/>
          </a:xfrm>
          <a:prstGeom prst="roundRect">
            <a:avLst>
              <a:gd name="adj" fmla="val 16667"/>
            </a:avLst>
          </a:prstGeom>
          <a:gradFill rotWithShape="1">
            <a:gsLst>
              <a:gs pos="0">
                <a:srgbClr val="9EEAFF"/>
              </a:gs>
              <a:gs pos="35001">
                <a:srgbClr val="BBEFFF"/>
              </a:gs>
              <a:gs pos="100000">
                <a:srgbClr val="E4F9FF"/>
              </a:gs>
            </a:gsLst>
            <a:lin ang="5400000" scaled="1"/>
          </a:gradFill>
          <a:ln w="9525">
            <a:solidFill>
              <a:srgbClr val="46AAC5"/>
            </a:solidFill>
            <a:miter lim="800000"/>
          </a:ln>
          <a:effectLst>
            <a:outerShdw dist="20000" dir="5400000" algn="ctr" rotWithShape="0">
              <a:srgbClr val="000000">
                <a:alpha val="37000"/>
              </a:srgbClr>
            </a:outerShdw>
          </a:effectLst>
        </p:spPr>
        <p:txBody>
          <a:bodyPr>
            <a:spAutoFit/>
          </a:bodyP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2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利用惯性的例子</a:t>
            </a:r>
          </a:p>
        </p:txBody>
      </p:sp>
      <p:pic>
        <p:nvPicPr>
          <p:cNvPr id="4" name="Picture 9"/>
          <p:cNvPicPr>
            <a:picLocks noChangeAspect="1" noChangeArrowheads="1"/>
          </p:cNvPicPr>
          <p:nvPr>
            <p:custDataLst>
              <p:tags r:id="rId2"/>
            </p:custDataLst>
          </p:nvPr>
        </p:nvPicPr>
        <p:blipFill>
          <a:blip r:embed="rId9"/>
          <a:stretch>
            <a:fillRect/>
          </a:stretch>
        </p:blipFill>
        <p:spPr bwMode="auto">
          <a:xfrm>
            <a:off x="1703705" y="1916430"/>
            <a:ext cx="2684145" cy="2200275"/>
          </a:xfrm>
          <a:prstGeom prst="roundRect">
            <a:avLst/>
          </a:prstGeom>
          <a:ln>
            <a:noFill/>
          </a:ln>
          <a:effectLst/>
        </p:spPr>
      </p:pic>
      <p:pic>
        <p:nvPicPr>
          <p:cNvPr id="6" name="图片 5"/>
          <p:cNvPicPr>
            <a:picLocks noChangeAspect="1"/>
          </p:cNvPicPr>
          <p:nvPr>
            <p:custDataLst>
              <p:tags r:id="rId3"/>
            </p:custDataLst>
          </p:nvPr>
        </p:nvPicPr>
        <p:blipFill>
          <a:blip r:embed="rId10">
            <a:extLst>
              <a:ext uri="{28A0092B-C50C-407E-A947-70E740481C1C}">
                <a14:useLocalDpi xmlns:a14="http://schemas.microsoft.com/office/drawing/2010/main" val="0"/>
              </a:ext>
            </a:extLst>
          </a:blip>
          <a:srcRect l="17410" r="8849"/>
          <a:stretch>
            <a:fillRect/>
          </a:stretch>
        </p:blipFill>
        <p:spPr>
          <a:xfrm>
            <a:off x="4655820" y="2015490"/>
            <a:ext cx="2447290" cy="2208530"/>
          </a:xfrm>
          <a:prstGeom prst="roundRect">
            <a:avLst/>
          </a:prstGeom>
        </p:spPr>
      </p:pic>
      <p:pic>
        <p:nvPicPr>
          <p:cNvPr id="7" name="图片 6"/>
          <p:cNvPicPr>
            <a:picLocks noChangeAspect="1"/>
          </p:cNvPicPr>
          <p:nvPr>
            <p:custDataLst>
              <p:tags r:id="rId4"/>
            </p:custDataLst>
          </p:nvPr>
        </p:nvPicPr>
        <p:blipFill>
          <a:blip r:embed="rId11">
            <a:extLst>
              <a:ext uri="{28A0092B-C50C-407E-A947-70E740481C1C}">
                <a14:useLocalDpi xmlns:a14="http://schemas.microsoft.com/office/drawing/2010/main" val="0"/>
              </a:ext>
            </a:extLst>
          </a:blip>
          <a:srcRect t="5618" r="14508"/>
          <a:stretch>
            <a:fillRect/>
          </a:stretch>
        </p:blipFill>
        <p:spPr>
          <a:xfrm>
            <a:off x="7536180" y="1916430"/>
            <a:ext cx="3001010" cy="2208530"/>
          </a:xfrm>
          <a:prstGeom prst="roundRect">
            <a:avLst/>
          </a:prstGeom>
        </p:spPr>
      </p:pic>
      <p:sp>
        <p:nvSpPr>
          <p:cNvPr id="14" name="文本框 13"/>
          <p:cNvSpPr txBox="1"/>
          <p:nvPr>
            <p:custDataLst>
              <p:tags r:id="rId5"/>
            </p:custDataLst>
          </p:nvPr>
        </p:nvSpPr>
        <p:spPr>
          <a:xfrm>
            <a:off x="2495477" y="4869101"/>
            <a:ext cx="894080" cy="521970"/>
          </a:xfrm>
          <a:prstGeom prst="rect">
            <a:avLst/>
          </a:prstGeom>
          <a:noFill/>
        </p:spPr>
        <p:txBody>
          <a:bodyPr wrap="none" rtlCol="0">
            <a:spAutoFit/>
          </a:bodyPr>
          <a:lstStyle/>
          <a:p>
            <a:r>
              <a:rPr lang="zh-CN" altLang="en-US" sz="2800"/>
              <a:t>投篮</a:t>
            </a:r>
          </a:p>
        </p:txBody>
      </p:sp>
      <p:sp>
        <p:nvSpPr>
          <p:cNvPr id="15" name="文本框 14"/>
          <p:cNvSpPr txBox="1"/>
          <p:nvPr>
            <p:custDataLst>
              <p:tags r:id="rId6"/>
            </p:custDataLst>
          </p:nvPr>
        </p:nvSpPr>
        <p:spPr>
          <a:xfrm>
            <a:off x="5231610" y="4871006"/>
            <a:ext cx="1249680" cy="521970"/>
          </a:xfrm>
          <a:prstGeom prst="rect">
            <a:avLst/>
          </a:prstGeom>
          <a:noFill/>
        </p:spPr>
        <p:txBody>
          <a:bodyPr wrap="none" rtlCol="0">
            <a:spAutoFit/>
          </a:bodyPr>
          <a:lstStyle/>
          <a:p>
            <a:r>
              <a:rPr lang="zh-CN" altLang="en-US" sz="2800"/>
              <a:t>扔铅球</a:t>
            </a:r>
          </a:p>
        </p:txBody>
      </p:sp>
      <p:sp>
        <p:nvSpPr>
          <p:cNvPr id="16" name="文本框 15"/>
          <p:cNvSpPr txBox="1"/>
          <p:nvPr>
            <p:custDataLst>
              <p:tags r:id="rId7"/>
            </p:custDataLst>
          </p:nvPr>
        </p:nvSpPr>
        <p:spPr>
          <a:xfrm>
            <a:off x="8256118" y="4871006"/>
            <a:ext cx="1249680" cy="521970"/>
          </a:xfrm>
          <a:prstGeom prst="rect">
            <a:avLst/>
          </a:prstGeom>
          <a:noFill/>
        </p:spPr>
        <p:txBody>
          <a:bodyPr wrap="none" rtlCol="0">
            <a:spAutoFit/>
          </a:bodyPr>
          <a:lstStyle/>
          <a:p>
            <a:r>
              <a:rPr lang="zh-CN" altLang="en-US" sz="2800"/>
              <a:t>踢足球</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42"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200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847375" y="1844788"/>
            <a:ext cx="3388658" cy="3493398"/>
          </a:xfrm>
          <a:prstGeom prst="rect">
            <a:avLst/>
          </a:prstGeom>
        </p:spPr>
      </p:pic>
      <p:sp>
        <p:nvSpPr>
          <p:cNvPr id="6" name="圆角矩形 5"/>
          <p:cNvSpPr/>
          <p:nvPr>
            <p:custDataLst>
              <p:tags r:id="rId2"/>
            </p:custDataLst>
          </p:nvPr>
        </p:nvSpPr>
        <p:spPr>
          <a:xfrm>
            <a:off x="5236210" y="1988820"/>
            <a:ext cx="5414645" cy="3073400"/>
          </a:xfrm>
          <a:prstGeom prst="roundRect">
            <a:avLst/>
          </a:prstGeom>
          <a:noFill/>
          <a:ln w="38100">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CN" altLang="en-US" sz="2800">
                <a:solidFill>
                  <a:prstClr val="black"/>
                </a:solidFill>
                <a:latin typeface="Times New Roman" panose="02020603050405020304" pitchFamily="18" charset="0"/>
              </a:rPr>
              <a:t>用手柄的下端撞击其他物体，手柄受阻停止运动，锤头由于惯性仍然保持原来的运动状态继续向下运动，这样反复多次后，锤头就套紧了。</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TextBox 1"/>
          <p:cNvSpPr>
            <a:spLocks noChangeArrowheads="1"/>
          </p:cNvSpPr>
          <p:nvPr>
            <p:custDataLst>
              <p:tags r:id="rId1"/>
            </p:custDataLst>
          </p:nvPr>
        </p:nvSpPr>
        <p:spPr bwMode="auto">
          <a:xfrm>
            <a:off x="4252913" y="615950"/>
            <a:ext cx="4124325" cy="676896"/>
          </a:xfrm>
          <a:prstGeom prst="roundRect">
            <a:avLst>
              <a:gd name="adj" fmla="val 16667"/>
            </a:avLst>
          </a:prstGeom>
          <a:gradFill rotWithShape="1">
            <a:gsLst>
              <a:gs pos="0">
                <a:srgbClr val="9EEAFF"/>
              </a:gs>
              <a:gs pos="35001">
                <a:srgbClr val="BBEFFF"/>
              </a:gs>
              <a:gs pos="100000">
                <a:srgbClr val="E4F9FF"/>
              </a:gs>
            </a:gsLst>
            <a:lin ang="5400000" scaled="1"/>
          </a:gradFill>
          <a:ln w="9525">
            <a:solidFill>
              <a:srgbClr val="46AAC5"/>
            </a:solidFill>
            <a:miter lim="800000"/>
          </a:ln>
          <a:effectLst>
            <a:outerShdw dist="20000" dir="5400000" algn="ctr" rotWithShape="0">
              <a:srgbClr val="000000">
                <a:alpha val="37000"/>
              </a:srgbClr>
            </a:outerShdw>
          </a:effectLst>
        </p:spPr>
        <p:txBody>
          <a:bodyPr>
            <a:spAutoFit/>
          </a:bodyP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2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防止惯性带来的危害</a:t>
            </a:r>
          </a:p>
        </p:txBody>
      </p:sp>
      <p:sp>
        <p:nvSpPr>
          <p:cNvPr id="12" name="矩形 11"/>
          <p:cNvSpPr/>
          <p:nvPr>
            <p:custDataLst>
              <p:tags r:id="rId2"/>
            </p:custDataLst>
          </p:nvPr>
        </p:nvSpPr>
        <p:spPr>
          <a:xfrm>
            <a:off x="1658620" y="5025390"/>
            <a:ext cx="4305935" cy="1383665"/>
          </a:xfrm>
          <a:prstGeom prst="rect">
            <a:avLst/>
          </a:prstGeom>
        </p:spPr>
        <p:txBody>
          <a:bodyPr wrap="square">
            <a:spAutoFit/>
          </a:bodyPr>
          <a:lstStyle/>
          <a:p>
            <a:r>
              <a:rPr lang="zh-CN" altLang="en-US" sz="2800">
                <a:solidFill>
                  <a:prstClr val="black"/>
                </a:solidFill>
                <a:latin typeface="Times New Roman" panose="02020603050405020304" pitchFamily="18" charset="0"/>
                <a:cs typeface="Times New Roman" panose="02020603050405020304" pitchFamily="18" charset="0"/>
              </a:rPr>
              <a:t>为了安全，道路上急转弯路段都要严格限制车辆行驶的速度。</a:t>
            </a:r>
          </a:p>
        </p:txBody>
      </p:sp>
      <p:pic>
        <p:nvPicPr>
          <p:cNvPr id="13" name="图片 12"/>
          <p:cNvPicPr>
            <a:picLocks noChangeAspect="1"/>
          </p:cNvPicPr>
          <p:nvPr>
            <p:custDataLst>
              <p:tags r:id="rId3"/>
            </p:custDataLst>
          </p:nvPr>
        </p:nvPicPr>
        <p:blipFill>
          <a:blip r:embed="rId7"/>
          <a:stretch>
            <a:fillRect/>
          </a:stretch>
        </p:blipFill>
        <p:spPr>
          <a:xfrm>
            <a:off x="1847215" y="1916430"/>
            <a:ext cx="3549650" cy="2762250"/>
          </a:xfrm>
          <a:prstGeom prst="roundRect">
            <a:avLst/>
          </a:prstGeom>
        </p:spPr>
      </p:pic>
      <p:pic>
        <p:nvPicPr>
          <p:cNvPr id="3" name="图片 2"/>
          <p:cNvPicPr>
            <a:picLocks noChangeAspect="1"/>
          </p:cNvPicPr>
          <p:nvPr>
            <p:custDataLst>
              <p:tags r:id="rId4"/>
            </p:custDataLst>
          </p:nvPr>
        </p:nvPicPr>
        <p:blipFill>
          <a:blip r:embed="rId8" cstate="print">
            <a:clrChange>
              <a:clrFrom>
                <a:srgbClr val="FFFDFE"/>
              </a:clrFrom>
              <a:clrTo>
                <a:srgbClr val="FFFDFE">
                  <a:alpha val="0"/>
                </a:srgbClr>
              </a:clrTo>
            </a:clrChange>
            <a:extLst>
              <a:ext uri="{28A0092B-C50C-407E-A947-70E740481C1C}">
                <a14:useLocalDpi xmlns:a14="http://schemas.microsoft.com/office/drawing/2010/main" val="0"/>
              </a:ext>
            </a:extLst>
          </a:blip>
          <a:stretch>
            <a:fillRect/>
          </a:stretch>
        </p:blipFill>
        <p:spPr>
          <a:xfrm>
            <a:off x="6096000" y="1988820"/>
            <a:ext cx="3515360" cy="2482850"/>
          </a:xfrm>
          <a:prstGeom prst="rect">
            <a:avLst/>
          </a:prstGeom>
        </p:spPr>
      </p:pic>
      <p:sp>
        <p:nvSpPr>
          <p:cNvPr id="14" name="矩形 13"/>
          <p:cNvSpPr/>
          <p:nvPr>
            <p:custDataLst>
              <p:tags r:id="rId5"/>
            </p:custDataLst>
          </p:nvPr>
        </p:nvSpPr>
        <p:spPr>
          <a:xfrm>
            <a:off x="6168390" y="4869180"/>
            <a:ext cx="4407535" cy="1814830"/>
          </a:xfrm>
          <a:prstGeom prst="rect">
            <a:avLst/>
          </a:prstGeom>
        </p:spPr>
        <p:txBody>
          <a:bodyPr wrap="square">
            <a:spAutoFit/>
          </a:bodyPr>
          <a:lstStyle/>
          <a:p>
            <a:pPr lvl="0" algn="just"/>
            <a:r>
              <a:rPr lang="zh-CN" altLang="en-US" sz="2800">
                <a:solidFill>
                  <a:prstClr val="black"/>
                </a:solidFill>
                <a:latin typeface="Times New Roman" panose="02020603050405020304" pitchFamily="18" charset="0"/>
              </a:rPr>
              <a:t>为了防止汽车紧急刹车时驾驶员和乘客由于惯性而被撞伤，驾驶员和乘客必须使用安全带。</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TextBox 1"/>
          <p:cNvSpPr>
            <a:spLocks noChangeArrowheads="1"/>
          </p:cNvSpPr>
          <p:nvPr>
            <p:custDataLst>
              <p:tags r:id="rId1"/>
            </p:custDataLst>
          </p:nvPr>
        </p:nvSpPr>
        <p:spPr bwMode="auto">
          <a:xfrm>
            <a:off x="1487805" y="1340485"/>
            <a:ext cx="5545138" cy="1252137"/>
          </a:xfrm>
          <a:prstGeom prst="roundRect">
            <a:avLst>
              <a:gd name="adj" fmla="val 16667"/>
            </a:avLst>
          </a:prstGeom>
          <a:gradFill rotWithShape="1">
            <a:gsLst>
              <a:gs pos="0">
                <a:srgbClr val="9EEAFF"/>
              </a:gs>
              <a:gs pos="35001">
                <a:srgbClr val="BBEFFF"/>
              </a:gs>
              <a:gs pos="100000">
                <a:srgbClr val="E4F9FF"/>
              </a:gs>
            </a:gsLst>
            <a:lin ang="5400000" scaled="1"/>
          </a:gradFill>
          <a:ln w="9525">
            <a:solidFill>
              <a:srgbClr val="46AAC5"/>
            </a:solidFill>
            <a:miter lim="800000"/>
          </a:ln>
          <a:effectLst>
            <a:outerShdw dist="20000" dir="5400000" algn="ctr" rotWithShape="0">
              <a:srgbClr val="000000">
                <a:alpha val="37000"/>
              </a:srgbClr>
            </a:outerShdw>
          </a:effectLst>
        </p:spPr>
        <p:txBody>
          <a:bodyPr>
            <a:spAutoFit/>
          </a:body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2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    自古以来，就有很多人认为：</a:t>
            </a:r>
            <a:r>
              <a:rPr kumimoji="0" lang="zh-CN" altLang="en-US" sz="2600" b="0" i="0" u="none" strike="noStrike" kern="1200" cap="none" spc="0" normalizeH="0" baseline="0" noProof="0">
                <a:ln>
                  <a:noFill/>
                </a:ln>
                <a:solidFill>
                  <a:srgbClr val="0000FF"/>
                </a:solidFill>
                <a:effectLst/>
                <a:uLnTx/>
                <a:uFillTx/>
                <a:latin typeface="黑体" panose="02010609060101010101" pitchFamily="49" charset="-122"/>
                <a:ea typeface="黑体" panose="02010609060101010101" pitchFamily="49" charset="-122"/>
                <a:cs typeface="+mn-cs"/>
              </a:rPr>
              <a:t>物体的运动需要力来维持</a:t>
            </a:r>
            <a:r>
              <a:rPr kumimoji="0" lang="zh-CN" altLang="en-US" sz="2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a:t>
            </a:r>
          </a:p>
        </p:txBody>
      </p:sp>
      <p:sp>
        <p:nvSpPr>
          <p:cNvPr id="15362" name="TextBox 2"/>
          <p:cNvSpPr>
            <a:spLocks noChangeArrowheads="1"/>
          </p:cNvSpPr>
          <p:nvPr>
            <p:custDataLst>
              <p:tags r:id="rId2"/>
            </p:custDataLst>
          </p:nvPr>
        </p:nvSpPr>
        <p:spPr bwMode="auto">
          <a:xfrm>
            <a:off x="3576003" y="4506595"/>
            <a:ext cx="5545138" cy="1827998"/>
          </a:xfrm>
          <a:prstGeom prst="roundRect">
            <a:avLst>
              <a:gd name="adj" fmla="val 16667"/>
            </a:avLst>
          </a:prstGeom>
          <a:gradFill rotWithShape="1">
            <a:gsLst>
              <a:gs pos="0">
                <a:srgbClr val="9EEAFF"/>
              </a:gs>
              <a:gs pos="35001">
                <a:srgbClr val="BBEFFF"/>
              </a:gs>
              <a:gs pos="100000">
                <a:srgbClr val="E4F9FF"/>
              </a:gs>
            </a:gsLst>
            <a:lin ang="5400000" scaled="1"/>
          </a:gradFill>
          <a:ln w="9525">
            <a:solidFill>
              <a:srgbClr val="46AAC5"/>
            </a:solidFill>
            <a:miter lim="800000"/>
          </a:ln>
          <a:effectLst>
            <a:outerShdw dist="20000" dir="5400000" algn="ctr" rotWithShape="0">
              <a:srgbClr val="000000">
                <a:alpha val="37000"/>
              </a:srgbClr>
            </a:outerShdw>
          </a:effectLst>
        </p:spPr>
        <p:txBody>
          <a:bodyPr>
            <a:spAutoFit/>
          </a:bodyPr>
          <a:lstStyle/>
          <a:p>
            <a:pPr marL="0" marR="0" lvl="0" indent="0" algn="ctr"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2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    伽利略认为：</a:t>
            </a:r>
            <a:r>
              <a:rPr kumimoji="0" lang="zh-CN" altLang="en-US" sz="2600" b="0" i="0" u="none" strike="noStrike" kern="1200" cap="none" spc="0" normalizeH="0" baseline="0" noProof="0">
                <a:ln>
                  <a:noFill/>
                </a:ln>
                <a:solidFill>
                  <a:srgbClr val="0000FF"/>
                </a:solidFill>
                <a:effectLst/>
                <a:uLnTx/>
                <a:uFillTx/>
                <a:latin typeface="黑体" panose="02010609060101010101" pitchFamily="49" charset="-122"/>
                <a:ea typeface="黑体" panose="02010609060101010101" pitchFamily="49" charset="-122"/>
                <a:cs typeface="+mn-cs"/>
              </a:rPr>
              <a:t>物体的运动不需要力来维持</a:t>
            </a:r>
            <a:r>
              <a:rPr kumimoji="0" lang="zh-CN" altLang="en-US" sz="2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，运动的物体之所以停下来，是因为受到了阻力的作用。</a:t>
            </a:r>
          </a:p>
        </p:txBody>
      </p:sp>
      <p:sp>
        <p:nvSpPr>
          <p:cNvPr id="11" name="矩形 10"/>
          <p:cNvSpPr/>
          <p:nvPr>
            <p:custDataLst>
              <p:tags r:id="rId3"/>
            </p:custDataLst>
          </p:nvPr>
        </p:nvSpPr>
        <p:spPr>
          <a:xfrm>
            <a:off x="3634740" y="3184525"/>
            <a:ext cx="2147570" cy="1322070"/>
          </a:xfrm>
          <a:prstGeom prst="rect">
            <a:avLst/>
          </a:prstGeom>
          <a:noFill/>
        </p:spPr>
        <p:txBody>
          <a:bodyPr>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8000" b="1" i="0" u="none" strike="noStrike" kern="1200" cap="none" spc="0" normalizeH="0" baseline="0" noProof="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n-lt"/>
                <a:ea typeface="+mn-ea"/>
                <a:cs typeface="+mn-cs"/>
              </a:rPr>
              <a:t>VS</a:t>
            </a:r>
            <a:endParaRPr kumimoji="0" lang="zh-CN" altLang="en-US" sz="8000" b="1" i="0" u="none" strike="noStrike" kern="1200" cap="none" spc="0" normalizeH="0" baseline="0" noProof="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mn-lt"/>
              <a:ea typeface="+mn-ea"/>
              <a:cs typeface="+mn-cs"/>
            </a:endParaRPr>
          </a:p>
        </p:txBody>
      </p:sp>
      <p:sp>
        <p:nvSpPr>
          <p:cNvPr id="12" name="TextBox 11"/>
          <p:cNvSpPr txBox="1"/>
          <p:nvPr>
            <p:custDataLst>
              <p:tags r:id="rId4"/>
            </p:custDataLst>
          </p:nvPr>
        </p:nvSpPr>
        <p:spPr>
          <a:xfrm>
            <a:off x="3160713" y="2825750"/>
            <a:ext cx="3071812" cy="521970"/>
          </a:xfrm>
          <a:prstGeom prst="rect">
            <a:avLst/>
          </a:prstGeom>
          <a:noFill/>
          <a:ln w="9525">
            <a:noFill/>
          </a:ln>
        </p:spPr>
        <p:txBody>
          <a:bodyPr anchor="t" anchorCtr="0">
            <a:spAutoFit/>
          </a:bodyPr>
          <a:lstStyle/>
          <a:p>
            <a:pPr algn="ctr"/>
            <a:r>
              <a:rPr lang="zh-CN" altLang="en-US" sz="2800" b="1">
                <a:solidFill>
                  <a:srgbClr val="FF0000"/>
                </a:solidFill>
                <a:latin typeface="微软雅黑" panose="020B0503020204020204" pitchFamily="34" charset="-122"/>
                <a:ea typeface="微软雅黑" panose="020B0503020204020204" pitchFamily="34" charset="-122"/>
              </a:rPr>
              <a:t>通过实验研究</a:t>
            </a:r>
          </a:p>
        </p:txBody>
      </p:sp>
      <p:pic>
        <p:nvPicPr>
          <p:cNvPr id="15" name="Picture 6"/>
          <p:cNvPicPr>
            <a:picLocks noChangeAspect="1" noChangeArrowheads="1"/>
          </p:cNvPicPr>
          <p:nvPr>
            <p:custDataLst>
              <p:tags r:id="rId5"/>
            </p:custDataLst>
          </p:nvPr>
        </p:nvPicPr>
        <p:blipFill>
          <a:blip r:embed="rId15">
            <a:clrChange>
              <a:clrFrom>
                <a:srgbClr val="FEFAFB"/>
              </a:clrFrom>
              <a:clrTo>
                <a:srgbClr val="FEFAFB">
                  <a:alpha val="0"/>
                </a:srgbClr>
              </a:clrTo>
            </a:clrChange>
            <a:lum bright="12000"/>
          </a:blip>
          <a:stretch>
            <a:fillRect/>
          </a:stretch>
        </p:blipFill>
        <p:spPr bwMode="auto">
          <a:xfrm>
            <a:off x="7618382" y="650237"/>
            <a:ext cx="2571736" cy="272832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grpSp>
        <p:nvGrpSpPr>
          <p:cNvPr id="20486" name="组合 6147"/>
          <p:cNvGrpSpPr/>
          <p:nvPr>
            <p:custDataLst>
              <p:tags r:id="rId6"/>
            </p:custDataLst>
          </p:nvPr>
        </p:nvGrpSpPr>
        <p:grpSpPr>
          <a:xfrm>
            <a:off x="257175" y="415925"/>
            <a:ext cx="3585210" cy="808038"/>
            <a:chOff x="0" y="0"/>
            <a:chExt cx="5649" cy="1276"/>
          </a:xfrm>
        </p:grpSpPr>
        <p:sp>
          <p:nvSpPr>
            <p:cNvPr id="20487" name="矩形 7"/>
            <p:cNvSpPr/>
            <p:nvPr>
              <p:custDataLst>
                <p:tags r:id="rId8"/>
              </p:custDataLst>
            </p:nvPr>
          </p:nvSpPr>
          <p:spPr>
            <a:xfrm>
              <a:off x="882" y="0"/>
              <a:ext cx="2634" cy="1200"/>
            </a:xfrm>
            <a:custGeom>
              <a:avLst/>
              <a:gdLst/>
              <a:ahLst/>
              <a:cxnLst>
                <a:cxn ang="0">
                  <a:pos x="0" y="1200"/>
                </a:cxn>
                <a:cxn ang="0">
                  <a:pos x="2634" y="1200"/>
                </a:cxn>
                <a:cxn ang="0">
                  <a:pos x="0" y="1200"/>
                </a:cxn>
                <a:cxn ang="0">
                  <a:pos x="0" y="0"/>
                </a:cxn>
                <a:cxn ang="0">
                  <a:pos x="1" y="0"/>
                </a:cxn>
                <a:cxn ang="0">
                  <a:pos x="0" y="0"/>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cmpd="sng">
              <a:solidFill>
                <a:srgbClr val="DDDDDD"/>
              </a:solidFill>
              <a:prstDash val="solid"/>
              <a:miter/>
              <a:headEnd type="none" w="med" len="med"/>
              <a:tailEnd type="none" w="med" len="med"/>
            </a:ln>
          </p:spPr>
          <p:txBody>
            <a:bodyPr/>
            <a:lstStyle/>
            <a:p>
              <a:endParaRPr lang="zh-CN" altLang="en-US"/>
            </a:p>
          </p:txBody>
        </p:sp>
        <p:sp>
          <p:nvSpPr>
            <p:cNvPr id="20488" name="任意多边形 16"/>
            <p:cNvSpPr/>
            <p:nvPr>
              <p:custDataLst>
                <p:tags r:id="rId9"/>
              </p:custDataLst>
            </p:nvPr>
          </p:nvSpPr>
          <p:spPr>
            <a:xfrm>
              <a:off x="0" y="454"/>
              <a:ext cx="826" cy="760"/>
            </a:xfrm>
            <a:custGeom>
              <a:avLst/>
              <a:gdLst/>
              <a:ahLst/>
              <a:cxnLst>
                <a:cxn ang="0">
                  <a:pos x="0" y="0"/>
                </a:cxn>
                <a:cxn ang="0">
                  <a:pos x="545" y="0"/>
                </a:cxn>
                <a:cxn ang="0">
                  <a:pos x="545" y="258"/>
                </a:cxn>
                <a:cxn ang="0">
                  <a:pos x="826" y="258"/>
                </a:cxn>
                <a:cxn ang="0">
                  <a:pos x="826" y="760"/>
                </a:cxn>
                <a:cxn ang="0">
                  <a:pos x="0" y="760"/>
                </a:cxn>
                <a:cxn ang="0">
                  <a:pos x="0" y="0"/>
                </a:cxn>
              </a:cxnLst>
              <a:rect l="l" t="t" r="r" b="b"/>
              <a:pathLst>
                <a:path w="696310" h="696310">
                  <a:moveTo>
                    <a:pt x="0" y="0"/>
                  </a:moveTo>
                  <a:lnTo>
                    <a:pt x="459827" y="0"/>
                  </a:lnTo>
                  <a:lnTo>
                    <a:pt x="459827" y="236483"/>
                  </a:lnTo>
                  <a:lnTo>
                    <a:pt x="696310" y="236483"/>
                  </a:lnTo>
                  <a:lnTo>
                    <a:pt x="696310" y="696310"/>
                  </a:lnTo>
                  <a:lnTo>
                    <a:pt x="0" y="696310"/>
                  </a:lnTo>
                  <a:lnTo>
                    <a:pt x="0" y="0"/>
                  </a:lnTo>
                  <a:close/>
                </a:path>
              </a:pathLst>
            </a:custGeom>
            <a:solidFill>
              <a:srgbClr val="008080"/>
            </a:solidFill>
            <a:ln w="9525">
              <a:noFill/>
            </a:ln>
          </p:spPr>
          <p:txBody>
            <a:bodyPr/>
            <a:lstStyle/>
            <a:p>
              <a:endParaRPr lang="zh-CN" altLang="en-US"/>
            </a:p>
          </p:txBody>
        </p:sp>
        <p:sp>
          <p:nvSpPr>
            <p:cNvPr id="20489" name="矩形 17"/>
            <p:cNvSpPr/>
            <p:nvPr>
              <p:custDataLst>
                <p:tags r:id="rId10"/>
              </p:custDataLst>
            </p:nvPr>
          </p:nvSpPr>
          <p:spPr>
            <a:xfrm>
              <a:off x="570" y="374"/>
              <a:ext cx="258" cy="265"/>
            </a:xfrm>
            <a:prstGeom prst="rect">
              <a:avLst/>
            </a:prstGeom>
            <a:solidFill>
              <a:srgbClr val="008080">
                <a:alpha val="50980"/>
              </a:srgbClr>
            </a:solidFill>
            <a:ln w="9525">
              <a:noFill/>
            </a:ln>
          </p:spPr>
          <p:txBody>
            <a:bodyPr lIns="0" tIns="215900" rIns="179705" bIns="0" anchor="ctr" anchorCtr="0"/>
            <a:lstStyle/>
            <a:p>
              <a:pPr algn="ctr"/>
              <a:endParaRPr lang="zh-CN" altLang="en-US" sz="400">
                <a:solidFill>
                  <a:srgbClr val="FFFFFF"/>
                </a:solidFill>
                <a:latin typeface="Arial" panose="020B0604020202020204" pitchFamily="34" charset="0"/>
                <a:ea typeface="宋体" panose="02010600030101010101" pitchFamily="2" charset="-122"/>
              </a:endParaRPr>
            </a:p>
          </p:txBody>
        </p:sp>
        <p:sp>
          <p:nvSpPr>
            <p:cNvPr id="20490" name="文本框 6151"/>
            <p:cNvSpPr txBox="1"/>
            <p:nvPr>
              <p:custDataLst>
                <p:tags r:id="rId11"/>
              </p:custDataLst>
            </p:nvPr>
          </p:nvSpPr>
          <p:spPr>
            <a:xfrm>
              <a:off x="878" y="432"/>
              <a:ext cx="4771" cy="824"/>
            </a:xfrm>
            <a:prstGeom prst="rect">
              <a:avLst/>
            </a:prstGeom>
            <a:noFill/>
            <a:ln w="9525">
              <a:noFill/>
            </a:ln>
          </p:spPr>
          <p:txBody>
            <a:bodyPr wrap="none" anchor="t" anchorCtr="0">
              <a:spAutoFit/>
            </a:bodyPr>
            <a:lstStyle/>
            <a:p>
              <a:r>
                <a:rPr lang="zh-CN" altLang="zh-CN" sz="2800" b="1">
                  <a:solidFill>
                    <a:srgbClr val="006666"/>
                  </a:solidFill>
                  <a:latin typeface="微软雅黑" panose="020B0503020204020204" pitchFamily="34" charset="-122"/>
                  <a:ea typeface="微软雅黑" panose="020B0503020204020204" pitchFamily="34" charset="-122"/>
                  <a:sym typeface="宋体" panose="02010600030101010101" pitchFamily="2" charset="-122"/>
                </a:rPr>
                <a:t>阻力对运动的影响</a:t>
              </a:r>
            </a:p>
          </p:txBody>
        </p:sp>
        <p:sp>
          <p:nvSpPr>
            <p:cNvPr id="20491" name="文本框 6152"/>
            <p:cNvSpPr txBox="1"/>
            <p:nvPr>
              <p:custDataLst>
                <p:tags r:id="rId12"/>
              </p:custDataLst>
            </p:nvPr>
          </p:nvSpPr>
          <p:spPr>
            <a:xfrm>
              <a:off x="0" y="452"/>
              <a:ext cx="873" cy="824"/>
            </a:xfrm>
            <a:prstGeom prst="rect">
              <a:avLst/>
            </a:prstGeom>
            <a:noFill/>
            <a:ln w="9525">
              <a:noFill/>
            </a:ln>
          </p:spPr>
          <p:txBody>
            <a:bodyPr anchor="t" anchorCtr="0">
              <a:spAutoFit/>
            </a:bodyPr>
            <a:lstStyle/>
            <a:p>
              <a:r>
                <a:rPr lang="zh-CN" altLang="en-US" sz="2800">
                  <a:solidFill>
                    <a:schemeClr val="accent1"/>
                  </a:solidFill>
                  <a:latin typeface="微软雅黑" panose="020B0503020204020204" pitchFamily="34" charset="-122"/>
                  <a:ea typeface="微软雅黑" panose="020B0503020204020204" pitchFamily="34" charset="-122"/>
                </a:rPr>
                <a:t>一</a:t>
              </a:r>
            </a:p>
          </p:txBody>
        </p:sp>
      </p:grpSp>
      <p:pic>
        <p:nvPicPr>
          <p:cNvPr id="2" name="Picture 6"/>
          <p:cNvPicPr>
            <a:picLocks noChangeAspect="1"/>
          </p:cNvPicPr>
          <p:nvPr>
            <p:custDataLst>
              <p:tags r:id="rId7"/>
            </p:custDataLst>
          </p:nvPr>
        </p:nvPicPr>
        <p:blipFill>
          <a:blip r:embed="rId16">
            <a:clrChange>
              <a:clrFrom>
                <a:srgbClr val="FFFFFF"/>
              </a:clrFrom>
              <a:clrTo>
                <a:srgbClr val="FFFFFF">
                  <a:alpha val="0"/>
                </a:srgbClr>
              </a:clrTo>
            </a:clrChange>
          </a:blip>
          <a:stretch>
            <a:fillRect/>
          </a:stretch>
        </p:blipFill>
        <p:spPr>
          <a:xfrm>
            <a:off x="930275" y="3716338"/>
            <a:ext cx="2230438" cy="3071812"/>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361"/>
                                        </p:tgtEl>
                                        <p:attrNameLst>
                                          <p:attrName>style.visibility</p:attrName>
                                        </p:attrNameLst>
                                      </p:cBhvr>
                                      <p:to>
                                        <p:strVal val="visible"/>
                                      </p:to>
                                    </p:set>
                                    <p:animEffect transition="in" filter="diamond(in)">
                                      <p:cBhvr>
                                        <p:cTn id="7" dur="2000"/>
                                        <p:tgtEl>
                                          <p:spTgt spid="15361"/>
                                        </p:tgtEl>
                                      </p:cBhvr>
                                    </p:animEffect>
                                  </p:childTnLst>
                                </p:cTn>
                              </p:par>
                              <p:par>
                                <p:cTn id="8" presetID="8"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amond(in)">
                                      <p:cBhvr>
                                        <p:cTn id="10" dur="2000"/>
                                        <p:tgtEl>
                                          <p:spTgt spid="15"/>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362"/>
                                        </p:tgtEl>
                                        <p:attrNameLst>
                                          <p:attrName>style.visibility</p:attrName>
                                        </p:attrNameLst>
                                      </p:cBhvr>
                                      <p:to>
                                        <p:strVal val="visible"/>
                                      </p:to>
                                    </p:set>
                                    <p:animEffect transition="in" filter="blinds(horizontal)">
                                      <p:cBhvr>
                                        <p:cTn id="15" dur="500"/>
                                        <p:tgtEl>
                                          <p:spTgt spid="15362"/>
                                        </p:tgtEl>
                                      </p:cBhvr>
                                    </p:animEffect>
                                  </p:childTnLst>
                                </p:cTn>
                              </p:par>
                              <p:par>
                                <p:cTn id="16" presetID="3"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slide(fromBottom)">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animBg="1"/>
      <p:bldP spid="15362" grpId="0" animBg="1"/>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custDataLst>
              <p:tags r:id="rId1"/>
            </p:custDataLst>
          </p:nvPr>
        </p:nvSpPr>
        <p:spPr>
          <a:xfrm>
            <a:off x="206046" y="779843"/>
            <a:ext cx="130629" cy="432000"/>
          </a:xfrm>
          <a:prstGeom prst="rect">
            <a:avLst/>
          </a:prstGeom>
          <a:solidFill>
            <a:srgbClr val="5B9BD5">
              <a:lumMod val="40000"/>
              <a:lumOff val="60000"/>
            </a:srgbClr>
          </a:solidFill>
          <a:ln w="12700" cap="flat" cmpd="sng" algn="ctr">
            <a:noFill/>
            <a:prstDash val="solid"/>
            <a:miter lim="800000"/>
          </a:ln>
          <a:effectLst/>
        </p:spPr>
        <p:txBody>
          <a:bodyPr rtlCol="0" anchor="ctr"/>
          <a:lstStyle/>
          <a:p>
            <a:pPr algn="ctr"/>
            <a:endParaRPr lang="zh-CN" altLang="en-US">
              <a:solidFill>
                <a:prstClr val="white"/>
              </a:solidFill>
            </a:endParaRPr>
          </a:p>
        </p:txBody>
      </p:sp>
      <p:sp>
        <p:nvSpPr>
          <p:cNvPr id="4" name="文本框 3"/>
          <p:cNvSpPr txBox="1"/>
          <p:nvPr>
            <p:custDataLst>
              <p:tags r:id="rId2"/>
            </p:custDataLst>
          </p:nvPr>
        </p:nvSpPr>
        <p:spPr>
          <a:xfrm>
            <a:off x="380220" y="747026"/>
            <a:ext cx="1113155" cy="521970"/>
          </a:xfrm>
          <a:prstGeom prst="rect">
            <a:avLst/>
          </a:prstGeom>
          <a:noFill/>
        </p:spPr>
        <p:txBody>
          <a:bodyPr wrap="none" rtlCol="0">
            <a:spAutoFit/>
          </a:bodyPr>
          <a:lstStyle/>
          <a:p>
            <a:r>
              <a:rPr lang="zh-CN" altLang="en-US" sz="2800" b="1">
                <a:solidFill>
                  <a:prstClr val="black"/>
                </a:solidFill>
              </a:rPr>
              <a:t>典</a:t>
            </a:r>
            <a:r>
              <a:rPr lang="zh-CN" altLang="en-US" sz="2800" b="1">
                <a:solidFill>
                  <a:prstClr val="black"/>
                </a:solidFill>
                <a:cs typeface="微软雅黑" panose="020B0503020204020204" pitchFamily="34" charset="-122"/>
              </a:rPr>
              <a:t>例</a:t>
            </a:r>
            <a:r>
              <a:rPr lang="en-US" altLang="zh-CN" sz="2800" b="1">
                <a:solidFill>
                  <a:prstClr val="black"/>
                </a:solidFill>
                <a:latin typeface="Times New Roman" panose="02020603050405020304" pitchFamily="18" charset="0"/>
                <a:cs typeface="Times New Roman" panose="02020603050405020304" pitchFamily="18" charset="0"/>
              </a:rPr>
              <a:t>3</a:t>
            </a:r>
            <a:endParaRPr lang="zh-CN" altLang="en-US" sz="2800" b="1">
              <a:solidFill>
                <a:prstClr val="black"/>
              </a:solidFill>
              <a:latin typeface="Times New Roman" panose="02020603050405020304" pitchFamily="18" charset="0"/>
              <a:cs typeface="Times New Roman" panose="02020603050405020304" pitchFamily="18" charset="0"/>
            </a:endParaRPr>
          </a:p>
        </p:txBody>
      </p:sp>
      <p:sp>
        <p:nvSpPr>
          <p:cNvPr id="9" name="矩形 8"/>
          <p:cNvSpPr/>
          <p:nvPr>
            <p:custDataLst>
              <p:tags r:id="rId3"/>
            </p:custDataLst>
          </p:nvPr>
        </p:nvSpPr>
        <p:spPr>
          <a:xfrm>
            <a:off x="380220" y="1457335"/>
            <a:ext cx="11417333" cy="3538220"/>
          </a:xfrm>
          <a:prstGeom prst="rect">
            <a:avLst/>
          </a:prstGeom>
        </p:spPr>
        <p:txBody>
          <a:bodyPr wrap="square">
            <a:spAutoFit/>
          </a:bodyPr>
          <a:lstStyle/>
          <a:p>
            <a:pPr>
              <a:lnSpc>
                <a:spcPct val="200000"/>
              </a:lnSpc>
            </a:pPr>
            <a:r>
              <a:rPr lang="en-US" altLang="zh-CN" sz="2800">
                <a:solidFill>
                  <a:prstClr val="black"/>
                </a:solidFill>
                <a:latin typeface="Times New Roman" panose="02020603050405020304" pitchFamily="18" charset="0"/>
              </a:rPr>
              <a:t>A.</a:t>
            </a:r>
            <a:r>
              <a:rPr lang="zh-CN" altLang="en-US" sz="2800">
                <a:solidFill>
                  <a:prstClr val="black"/>
                </a:solidFill>
                <a:latin typeface="Times New Roman" panose="02020603050405020304" pitchFamily="18" charset="0"/>
              </a:rPr>
              <a:t>静止在草坪上的足球没有惯性</a:t>
            </a:r>
            <a:endParaRPr lang="en-US" altLang="zh-CN" sz="2800">
              <a:solidFill>
                <a:prstClr val="black"/>
              </a:solidFill>
              <a:latin typeface="Times New Roman" panose="02020603050405020304" pitchFamily="18" charset="0"/>
            </a:endParaRPr>
          </a:p>
          <a:p>
            <a:pPr>
              <a:lnSpc>
                <a:spcPct val="200000"/>
              </a:lnSpc>
            </a:pPr>
            <a:r>
              <a:rPr lang="en-US" altLang="zh-CN" sz="2800">
                <a:solidFill>
                  <a:prstClr val="black"/>
                </a:solidFill>
                <a:latin typeface="Times New Roman" panose="02020603050405020304" pitchFamily="18" charset="0"/>
              </a:rPr>
              <a:t>B.</a:t>
            </a:r>
            <a:r>
              <a:rPr lang="zh-CN" altLang="en-US" sz="2800">
                <a:solidFill>
                  <a:prstClr val="black"/>
                </a:solidFill>
                <a:latin typeface="Times New Roman" panose="02020603050405020304" pitchFamily="18" charset="0"/>
              </a:rPr>
              <a:t>高速公路上限速是为了安全，因为速度越大惯性越大</a:t>
            </a:r>
            <a:endParaRPr lang="en-US" altLang="zh-CN" sz="2800">
              <a:solidFill>
                <a:prstClr val="black"/>
              </a:solidFill>
              <a:latin typeface="Times New Roman" panose="02020603050405020304" pitchFamily="18" charset="0"/>
            </a:endParaRPr>
          </a:p>
          <a:p>
            <a:pPr>
              <a:lnSpc>
                <a:spcPct val="200000"/>
              </a:lnSpc>
            </a:pPr>
            <a:r>
              <a:rPr lang="en-US" altLang="zh-CN" sz="2800">
                <a:solidFill>
                  <a:prstClr val="black"/>
                </a:solidFill>
                <a:latin typeface="Times New Roman" panose="02020603050405020304" pitchFamily="18" charset="0"/>
              </a:rPr>
              <a:t>C.</a:t>
            </a:r>
            <a:r>
              <a:rPr lang="zh-CN" altLang="en-US" sz="2800">
                <a:solidFill>
                  <a:prstClr val="black"/>
                </a:solidFill>
                <a:latin typeface="Times New Roman" panose="02020603050405020304" pitchFamily="18" charset="0"/>
              </a:rPr>
              <a:t>跳远比赛时，运动员需要助跑，是为了增大惯性，跳得更远</a:t>
            </a:r>
          </a:p>
          <a:p>
            <a:pPr>
              <a:lnSpc>
                <a:spcPct val="200000"/>
              </a:lnSpc>
            </a:pPr>
            <a:r>
              <a:rPr lang="en-US" altLang="zh-CN" sz="2800">
                <a:solidFill>
                  <a:prstClr val="black"/>
                </a:solidFill>
                <a:latin typeface="Times New Roman" panose="02020603050405020304" pitchFamily="18" charset="0"/>
              </a:rPr>
              <a:t>D.</a:t>
            </a:r>
            <a:r>
              <a:rPr lang="zh-CN" altLang="en-US" sz="2800">
                <a:solidFill>
                  <a:prstClr val="black"/>
                </a:solidFill>
                <a:latin typeface="Times New Roman" panose="02020603050405020304" pitchFamily="18" charset="0"/>
              </a:rPr>
              <a:t>足球比赛时，</a:t>
            </a:r>
            <a:r>
              <a:rPr lang="zh-CN" altLang="en-US" sz="2800">
                <a:solidFill>
                  <a:prstClr val="black"/>
                </a:solidFill>
                <a:latin typeface="Times New Roman" panose="02020603050405020304" pitchFamily="18" charset="0"/>
                <a:sym typeface="微软雅黑" panose="020B0503020204020204" pitchFamily="34" charset="-122"/>
              </a:rPr>
              <a:t>守门员</a:t>
            </a:r>
            <a:r>
              <a:rPr lang="zh-CN" altLang="en-US" sz="2800">
                <a:solidFill>
                  <a:prstClr val="black"/>
                </a:solidFill>
                <a:latin typeface="Times New Roman" panose="02020603050405020304" pitchFamily="18" charset="0"/>
              </a:rPr>
              <a:t>抱在手中的足球也具有惯性</a:t>
            </a:r>
          </a:p>
        </p:txBody>
      </p:sp>
      <p:sp>
        <p:nvSpPr>
          <p:cNvPr id="12" name="文本框 11"/>
          <p:cNvSpPr txBox="1"/>
          <p:nvPr>
            <p:custDataLst>
              <p:tags r:id="rId4"/>
            </p:custDataLst>
          </p:nvPr>
        </p:nvSpPr>
        <p:spPr>
          <a:xfrm>
            <a:off x="6888428" y="758601"/>
            <a:ext cx="635037" cy="523220"/>
          </a:xfrm>
          <a:prstGeom prst="rect">
            <a:avLst/>
          </a:prstGeom>
          <a:noFill/>
        </p:spPr>
        <p:txBody>
          <a:bodyPr wrap="square" rtlCol="0">
            <a:spAutoFit/>
          </a:bodyPr>
          <a:lstStyle/>
          <a:p>
            <a:r>
              <a:rPr lang="en-US" altLang="zh-CN" sz="2800">
                <a:solidFill>
                  <a:srgbClr val="FF0000"/>
                </a:solidFill>
                <a:latin typeface="Times New Roman" panose="02020603050405020304" pitchFamily="18" charset="0"/>
                <a:cs typeface="Times New Roman" panose="02020603050405020304" pitchFamily="18" charset="0"/>
              </a:rPr>
              <a:t>D</a:t>
            </a:r>
          </a:p>
        </p:txBody>
      </p:sp>
      <p:sp>
        <p:nvSpPr>
          <p:cNvPr id="14" name="矩形 13"/>
          <p:cNvSpPr/>
          <p:nvPr>
            <p:custDataLst>
              <p:tags r:id="rId5"/>
            </p:custDataLst>
          </p:nvPr>
        </p:nvSpPr>
        <p:spPr>
          <a:xfrm>
            <a:off x="1364110" y="740908"/>
            <a:ext cx="10390095" cy="523220"/>
          </a:xfrm>
          <a:prstGeom prst="rect">
            <a:avLst/>
          </a:prstGeom>
        </p:spPr>
        <p:txBody>
          <a:bodyPr wrap="square">
            <a:spAutoFit/>
          </a:bodyPr>
          <a:lstStyle/>
          <a:p>
            <a:r>
              <a:rPr lang="zh-CN" altLang="en-US" sz="2800">
                <a:solidFill>
                  <a:prstClr val="black"/>
                </a:solidFill>
                <a:latin typeface="Times New Roman" panose="02020603050405020304" pitchFamily="18" charset="0"/>
              </a:rPr>
              <a:t>下列关于惯性的说法，正确的是（       ）</a:t>
            </a:r>
            <a:endParaRPr lang="zh-CN" altLang="en-US"/>
          </a:p>
        </p:txBody>
      </p:sp>
      <p:sp>
        <p:nvSpPr>
          <p:cNvPr id="15" name="圆角矩形 14"/>
          <p:cNvSpPr/>
          <p:nvPr>
            <p:custDataLst>
              <p:tags r:id="rId6"/>
            </p:custDataLst>
          </p:nvPr>
        </p:nvSpPr>
        <p:spPr>
          <a:xfrm>
            <a:off x="4027989" y="1782501"/>
            <a:ext cx="671332" cy="451413"/>
          </a:xfrm>
          <a:prstGeom prst="roundRect">
            <a:avLst/>
          </a:prstGeom>
          <a:noFill/>
          <a:ln w="19050" cap="flat" cmpd="sng" algn="ctr">
            <a:solidFill>
              <a:srgbClr val="FF0000"/>
            </a:solidFill>
            <a:prstDash val="solid"/>
            <a:miter lim="800000"/>
          </a:ln>
          <a:effectLst/>
        </p:spPr>
        <p:txBody>
          <a:bodyPr rtlCol="0" anchor="ctr"/>
          <a:lstStyle/>
          <a:p>
            <a:pPr algn="ctr"/>
            <a:endParaRPr lang="zh-CN" altLang="en-US"/>
          </a:p>
        </p:txBody>
      </p:sp>
      <p:sp>
        <p:nvSpPr>
          <p:cNvPr id="16" name="文本框 15"/>
          <p:cNvSpPr txBox="1"/>
          <p:nvPr>
            <p:custDataLst>
              <p:tags r:id="rId7"/>
            </p:custDataLst>
          </p:nvPr>
        </p:nvSpPr>
        <p:spPr>
          <a:xfrm>
            <a:off x="4699321" y="1389086"/>
            <a:ext cx="492443" cy="461665"/>
          </a:xfrm>
          <a:prstGeom prst="rect">
            <a:avLst/>
          </a:prstGeom>
          <a:noFill/>
        </p:spPr>
        <p:txBody>
          <a:bodyPr wrap="none" rtlCol="0">
            <a:spAutoFit/>
          </a:bodyPr>
          <a:lstStyle/>
          <a:p>
            <a:r>
              <a:rPr lang="zh-CN" altLang="en-US" sz="2400">
                <a:solidFill>
                  <a:srgbClr val="FF0000"/>
                </a:solidFill>
              </a:rPr>
              <a:t>有</a:t>
            </a:r>
          </a:p>
        </p:txBody>
      </p:sp>
      <p:cxnSp>
        <p:nvCxnSpPr>
          <p:cNvPr id="17" name="肘形连接符 16"/>
          <p:cNvCxnSpPr/>
          <p:nvPr>
            <p:custDataLst>
              <p:tags r:id="rId8"/>
            </p:custDataLst>
          </p:nvPr>
        </p:nvCxnSpPr>
        <p:spPr>
          <a:xfrm>
            <a:off x="6204030" y="3161936"/>
            <a:ext cx="3206188" cy="148423"/>
          </a:xfrm>
          <a:prstGeom prst="bentConnector3">
            <a:avLst/>
          </a:prstGeom>
          <a:noFill/>
          <a:ln w="19050" cap="flat" cmpd="sng" algn="ctr">
            <a:solidFill>
              <a:srgbClr val="FF0000"/>
            </a:solidFill>
            <a:prstDash val="solid"/>
            <a:miter lim="800000"/>
            <a:tailEnd type="triangle"/>
          </a:ln>
          <a:effectLst/>
        </p:spPr>
      </p:cxnSp>
      <p:sp>
        <p:nvSpPr>
          <p:cNvPr id="18" name="文本框 17"/>
          <p:cNvSpPr txBox="1"/>
          <p:nvPr>
            <p:custDataLst>
              <p:tags r:id="rId9"/>
            </p:custDataLst>
          </p:nvPr>
        </p:nvSpPr>
        <p:spPr>
          <a:xfrm>
            <a:off x="9338322" y="3016889"/>
            <a:ext cx="2646878" cy="461665"/>
          </a:xfrm>
          <a:prstGeom prst="rect">
            <a:avLst/>
          </a:prstGeom>
          <a:noFill/>
        </p:spPr>
        <p:txBody>
          <a:bodyPr wrap="none" rtlCol="0">
            <a:spAutoFit/>
          </a:bodyPr>
          <a:lstStyle/>
          <a:p>
            <a:r>
              <a:rPr lang="zh-CN" altLang="en-US" sz="2400">
                <a:solidFill>
                  <a:srgbClr val="FF0000"/>
                </a:solidFill>
              </a:rPr>
              <a:t>惯性只与质量有关</a:t>
            </a:r>
          </a:p>
        </p:txBody>
      </p:sp>
      <p:cxnSp>
        <p:nvCxnSpPr>
          <p:cNvPr id="19" name="肘形连接符 18"/>
          <p:cNvCxnSpPr/>
          <p:nvPr>
            <p:custDataLst>
              <p:tags r:id="rId10"/>
            </p:custDataLst>
          </p:nvPr>
        </p:nvCxnSpPr>
        <p:spPr>
          <a:xfrm flipV="1">
            <a:off x="6888428" y="3455406"/>
            <a:ext cx="2521790" cy="503136"/>
          </a:xfrm>
          <a:prstGeom prst="bentConnector3">
            <a:avLst>
              <a:gd name="adj1" fmla="val 55508"/>
            </a:avLst>
          </a:prstGeom>
          <a:noFill/>
          <a:ln w="19050" cap="flat" cmpd="sng" algn="ctr">
            <a:solidFill>
              <a:srgbClr val="FF0000"/>
            </a:solidFill>
            <a:prstDash val="solid"/>
            <a:miter lim="800000"/>
            <a:tailEnd type="triangle"/>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22" presetClass="entr" presetSubtype="8"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par>
                          <p:cTn id="23" fill="hold" nodeType="afterGroup">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16"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custDataLst>
              <p:tags r:id="rId1"/>
            </p:custDataLst>
          </p:nvPr>
        </p:nvSpPr>
        <p:spPr>
          <a:xfrm>
            <a:off x="206046" y="779843"/>
            <a:ext cx="130629" cy="432000"/>
          </a:xfrm>
          <a:prstGeom prst="rect">
            <a:avLst/>
          </a:prstGeom>
          <a:solidFill>
            <a:srgbClr val="5B9BD5">
              <a:lumMod val="40000"/>
              <a:lumOff val="60000"/>
            </a:srgbClr>
          </a:solidFill>
          <a:ln w="12700" cap="flat" cmpd="sng" algn="ctr">
            <a:noFill/>
            <a:prstDash val="solid"/>
            <a:miter lim="800000"/>
          </a:ln>
          <a:effectLst/>
        </p:spPr>
        <p:txBody>
          <a:bodyPr rtlCol="0" anchor="ctr"/>
          <a:lstStyle/>
          <a:p>
            <a:pPr algn="ctr"/>
            <a:endParaRPr lang="zh-CN" altLang="en-US">
              <a:solidFill>
                <a:prstClr val="white"/>
              </a:solidFill>
            </a:endParaRPr>
          </a:p>
        </p:txBody>
      </p:sp>
      <p:sp>
        <p:nvSpPr>
          <p:cNvPr id="4" name="文本框 3"/>
          <p:cNvSpPr txBox="1"/>
          <p:nvPr>
            <p:custDataLst>
              <p:tags r:id="rId2"/>
            </p:custDataLst>
          </p:nvPr>
        </p:nvSpPr>
        <p:spPr>
          <a:xfrm>
            <a:off x="380220" y="747026"/>
            <a:ext cx="1113155" cy="521970"/>
          </a:xfrm>
          <a:prstGeom prst="rect">
            <a:avLst/>
          </a:prstGeom>
          <a:noFill/>
        </p:spPr>
        <p:txBody>
          <a:bodyPr wrap="none" rtlCol="0">
            <a:spAutoFit/>
          </a:bodyPr>
          <a:lstStyle/>
          <a:p>
            <a:r>
              <a:rPr lang="zh-CN" altLang="en-US" sz="2800" b="1">
                <a:solidFill>
                  <a:prstClr val="black"/>
                </a:solidFill>
              </a:rPr>
              <a:t>典</a:t>
            </a:r>
            <a:r>
              <a:rPr lang="zh-CN" altLang="en-US" sz="2800" b="1">
                <a:solidFill>
                  <a:prstClr val="black"/>
                </a:solidFill>
                <a:cs typeface="微软雅黑" panose="020B0503020204020204" pitchFamily="34" charset="-122"/>
              </a:rPr>
              <a:t>例</a:t>
            </a:r>
            <a:r>
              <a:rPr lang="en-US" altLang="zh-CN" sz="2800" b="1">
                <a:solidFill>
                  <a:prstClr val="black"/>
                </a:solidFill>
                <a:latin typeface="Times New Roman" panose="02020603050405020304" pitchFamily="18" charset="0"/>
                <a:cs typeface="Times New Roman" panose="02020603050405020304" pitchFamily="18" charset="0"/>
              </a:rPr>
              <a:t>4</a:t>
            </a:r>
            <a:endParaRPr lang="zh-CN" altLang="en-US" sz="2800" b="1">
              <a:solidFill>
                <a:prstClr val="black"/>
              </a:solidFill>
              <a:latin typeface="Times New Roman" panose="02020603050405020304" pitchFamily="18" charset="0"/>
              <a:cs typeface="Times New Roman" panose="02020603050405020304" pitchFamily="18" charset="0"/>
            </a:endParaRPr>
          </a:p>
        </p:txBody>
      </p:sp>
      <p:sp>
        <p:nvSpPr>
          <p:cNvPr id="6" name="矩形 5"/>
          <p:cNvSpPr/>
          <p:nvPr>
            <p:custDataLst>
              <p:tags r:id="rId3"/>
            </p:custDataLst>
          </p:nvPr>
        </p:nvSpPr>
        <p:spPr>
          <a:xfrm>
            <a:off x="1366338" y="666001"/>
            <a:ext cx="9960554" cy="650875"/>
          </a:xfrm>
          <a:prstGeom prst="rect">
            <a:avLst/>
          </a:prstGeom>
        </p:spPr>
        <p:txBody>
          <a:bodyPr wrap="square">
            <a:spAutoFit/>
          </a:bodyPr>
          <a:lstStyle/>
          <a:p>
            <a:pPr>
              <a:lnSpc>
                <a:spcPct val="130000"/>
              </a:lnSpc>
            </a:pPr>
            <a:r>
              <a:rPr lang="zh-CN" altLang="en-US" sz="2800">
                <a:solidFill>
                  <a:prstClr val="black"/>
                </a:solidFill>
                <a:latin typeface="Times New Roman" panose="02020603050405020304" pitchFamily="18" charset="0"/>
              </a:rPr>
              <a:t>下列现象中，属于利用惯性的是（       ）</a:t>
            </a:r>
            <a:endParaRPr lang="en-US" altLang="zh-CN" sz="2800">
              <a:solidFill>
                <a:prstClr val="black"/>
              </a:solidFill>
              <a:latin typeface="Times New Roman" panose="02020603050405020304" pitchFamily="18" charset="0"/>
            </a:endParaRPr>
          </a:p>
        </p:txBody>
      </p:sp>
      <p:sp>
        <p:nvSpPr>
          <p:cNvPr id="8" name="文本框 7"/>
          <p:cNvSpPr txBox="1"/>
          <p:nvPr>
            <p:custDataLst>
              <p:tags r:id="rId4"/>
            </p:custDataLst>
          </p:nvPr>
        </p:nvSpPr>
        <p:spPr>
          <a:xfrm>
            <a:off x="6827767" y="793878"/>
            <a:ext cx="635037" cy="523220"/>
          </a:xfrm>
          <a:prstGeom prst="rect">
            <a:avLst/>
          </a:prstGeom>
          <a:noFill/>
        </p:spPr>
        <p:txBody>
          <a:bodyPr wrap="square" rtlCol="0">
            <a:spAutoFit/>
          </a:bodyPr>
          <a:lstStyle/>
          <a:p>
            <a:r>
              <a:rPr lang="en-US" altLang="zh-CN" sz="2800">
                <a:solidFill>
                  <a:srgbClr val="FF0000"/>
                </a:solidFill>
                <a:latin typeface="Times New Roman" panose="02020603050405020304" pitchFamily="18" charset="0"/>
                <a:cs typeface="Times New Roman" panose="02020603050405020304" pitchFamily="18" charset="0"/>
              </a:rPr>
              <a:t>B</a:t>
            </a:r>
          </a:p>
        </p:txBody>
      </p:sp>
      <p:sp>
        <p:nvSpPr>
          <p:cNvPr id="7" name="矩形 6"/>
          <p:cNvSpPr/>
          <p:nvPr>
            <p:custDataLst>
              <p:tags r:id="rId5"/>
            </p:custDataLst>
          </p:nvPr>
        </p:nvSpPr>
        <p:spPr>
          <a:xfrm>
            <a:off x="1366338" y="1457335"/>
            <a:ext cx="6096000" cy="3409203"/>
          </a:xfrm>
          <a:prstGeom prst="rect">
            <a:avLst/>
          </a:prstGeom>
        </p:spPr>
        <p:txBody>
          <a:bodyPr>
            <a:spAutoFit/>
          </a:bodyPr>
          <a:lstStyle/>
          <a:p>
            <a:pPr lvl="0">
              <a:lnSpc>
                <a:spcPct val="200000"/>
              </a:lnSpc>
            </a:pPr>
            <a:r>
              <a:rPr lang="en-US" altLang="zh-CN" sz="2800">
                <a:solidFill>
                  <a:prstClr val="black"/>
                </a:solidFill>
                <a:latin typeface="Times New Roman" panose="02020603050405020304" pitchFamily="18" charset="0"/>
              </a:rPr>
              <a:t>A.</a:t>
            </a:r>
            <a:r>
              <a:rPr lang="zh-CN" altLang="en-US" sz="2800">
                <a:solidFill>
                  <a:prstClr val="black"/>
                </a:solidFill>
                <a:latin typeface="Times New Roman" panose="02020603050405020304" pitchFamily="18" charset="0"/>
              </a:rPr>
              <a:t>坐汽车时要系好安全带</a:t>
            </a:r>
            <a:endParaRPr lang="en-US" altLang="zh-CN" sz="2800">
              <a:solidFill>
                <a:prstClr val="black"/>
              </a:solidFill>
              <a:latin typeface="Times New Roman" panose="02020603050405020304" pitchFamily="18" charset="0"/>
            </a:endParaRPr>
          </a:p>
          <a:p>
            <a:pPr lvl="0">
              <a:lnSpc>
                <a:spcPct val="200000"/>
              </a:lnSpc>
            </a:pPr>
            <a:r>
              <a:rPr lang="en-US" altLang="zh-CN" sz="2800">
                <a:solidFill>
                  <a:prstClr val="black"/>
                </a:solidFill>
                <a:latin typeface="Times New Roman" panose="02020603050405020304" pitchFamily="18" charset="0"/>
              </a:rPr>
              <a:t>B.</a:t>
            </a:r>
            <a:r>
              <a:rPr lang="zh-CN" altLang="en-US" sz="2800">
                <a:solidFill>
                  <a:prstClr val="black"/>
                </a:solidFill>
                <a:latin typeface="Times New Roman" panose="02020603050405020304" pitchFamily="18" charset="0"/>
              </a:rPr>
              <a:t>跳远运动员快速助跑</a:t>
            </a:r>
            <a:endParaRPr lang="en-US" altLang="zh-CN" sz="2800">
              <a:solidFill>
                <a:prstClr val="black"/>
              </a:solidFill>
              <a:latin typeface="Times New Roman" panose="02020603050405020304" pitchFamily="18" charset="0"/>
            </a:endParaRPr>
          </a:p>
          <a:p>
            <a:pPr lvl="0">
              <a:lnSpc>
                <a:spcPct val="200000"/>
              </a:lnSpc>
            </a:pPr>
            <a:r>
              <a:rPr lang="en-US" altLang="zh-CN" sz="2800">
                <a:solidFill>
                  <a:prstClr val="black"/>
                </a:solidFill>
                <a:latin typeface="Times New Roman" panose="02020603050405020304" pitchFamily="18" charset="0"/>
              </a:rPr>
              <a:t>C.</a:t>
            </a:r>
            <a:r>
              <a:rPr lang="zh-CN" altLang="en-US" sz="2800">
                <a:solidFill>
                  <a:prstClr val="black"/>
                </a:solidFill>
                <a:latin typeface="Times New Roman" panose="02020603050405020304" pitchFamily="18" charset="0"/>
              </a:rPr>
              <a:t>行车时要注意保持车距</a:t>
            </a:r>
          </a:p>
          <a:p>
            <a:pPr lvl="0">
              <a:lnSpc>
                <a:spcPct val="200000"/>
              </a:lnSpc>
            </a:pPr>
            <a:r>
              <a:rPr lang="en-US" altLang="zh-CN" sz="2800">
                <a:solidFill>
                  <a:prstClr val="black"/>
                </a:solidFill>
                <a:latin typeface="Times New Roman" panose="02020603050405020304" pitchFamily="18" charset="0"/>
              </a:rPr>
              <a:t>D.</a:t>
            </a:r>
            <a:r>
              <a:rPr lang="zh-CN" altLang="en-US" sz="2800">
                <a:solidFill>
                  <a:prstClr val="black"/>
                </a:solidFill>
                <a:latin typeface="Times New Roman" panose="02020603050405020304" pitchFamily="18" charset="0"/>
              </a:rPr>
              <a:t>学校路段减速慢行</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6674" name="图片 156673"/>
          <p:cNvPicPr>
            <a:picLocks noChangeAspect="1"/>
          </p:cNvPicPr>
          <p:nvPr>
            <p:custDataLst>
              <p:tags r:id="rId1"/>
            </p:custDataLst>
          </p:nvPr>
        </p:nvPicPr>
        <p:blipFill>
          <a:blip r:embed="rId7"/>
          <a:stretch>
            <a:fillRect/>
          </a:stretch>
        </p:blipFill>
        <p:spPr>
          <a:xfrm>
            <a:off x="2438400" y="1600200"/>
            <a:ext cx="838200" cy="381000"/>
          </a:xfrm>
          <a:prstGeom prst="rect">
            <a:avLst/>
          </a:prstGeom>
          <a:noFill/>
          <a:ln w="9525">
            <a:noFill/>
          </a:ln>
        </p:spPr>
      </p:pic>
      <p:sp>
        <p:nvSpPr>
          <p:cNvPr id="56322" name="文本框 156674"/>
          <p:cNvSpPr txBox="1"/>
          <p:nvPr>
            <p:custDataLst>
              <p:tags r:id="rId2"/>
            </p:custDataLst>
          </p:nvPr>
        </p:nvSpPr>
        <p:spPr>
          <a:xfrm>
            <a:off x="2362200" y="304800"/>
            <a:ext cx="4094480" cy="521970"/>
          </a:xfrm>
          <a:prstGeom prst="rect">
            <a:avLst/>
          </a:prstGeom>
          <a:noFill/>
          <a:ln w="9525">
            <a:noFill/>
          </a:ln>
        </p:spPr>
        <p:txBody>
          <a:bodyPr wrap="none" anchor="t" anchorCtr="0">
            <a:spAutoFit/>
          </a:bodyPr>
          <a:lstStyle/>
          <a:p>
            <a:r>
              <a:rPr lang="zh-CN" altLang="en-US" sz="2800" u="sng">
                <a:latin typeface="黑体" panose="02010609060101010101" pitchFamily="49" charset="-122"/>
                <a:ea typeface="黑体" panose="02010609060101010101" pitchFamily="49" charset="-122"/>
              </a:rPr>
              <a:t>飞机投弹</a:t>
            </a:r>
            <a:r>
              <a:rPr lang="en-US" altLang="zh-CN" sz="2800" u="sng">
                <a:latin typeface="黑体" panose="02010609060101010101" pitchFamily="49" charset="-122"/>
                <a:ea typeface="黑体" panose="02010609060101010101" pitchFamily="49" charset="-122"/>
              </a:rPr>
              <a:t>(</a:t>
            </a:r>
            <a:r>
              <a:rPr lang="zh-CN" altLang="en-US" sz="2800" u="sng">
                <a:latin typeface="黑体" panose="02010609060101010101" pitchFamily="49" charset="-122"/>
                <a:ea typeface="黑体" panose="02010609060101010101" pitchFamily="49" charset="-122"/>
              </a:rPr>
              <a:t>不计空气阻力</a:t>
            </a:r>
            <a:r>
              <a:rPr lang="en-US" altLang="zh-CN" sz="2800" u="sng">
                <a:latin typeface="黑体" panose="02010609060101010101" pitchFamily="49" charset="-122"/>
                <a:ea typeface="黑体" panose="02010609060101010101" pitchFamily="49" charset="-122"/>
              </a:rPr>
              <a:t>)</a:t>
            </a:r>
          </a:p>
        </p:txBody>
      </p:sp>
      <p:pic>
        <p:nvPicPr>
          <p:cNvPr id="156676" name="图片 156675"/>
          <p:cNvPicPr>
            <a:picLocks noChangeAspect="1"/>
          </p:cNvPicPr>
          <p:nvPr>
            <p:custDataLst>
              <p:tags r:id="rId3"/>
            </p:custDataLst>
          </p:nvPr>
        </p:nvPicPr>
        <p:blipFill>
          <a:blip r:embed="rId8"/>
          <a:stretch>
            <a:fillRect/>
          </a:stretch>
        </p:blipFill>
        <p:spPr>
          <a:xfrm>
            <a:off x="2057400" y="1295400"/>
            <a:ext cx="1981200" cy="561975"/>
          </a:xfrm>
          <a:prstGeom prst="rect">
            <a:avLst/>
          </a:prstGeom>
          <a:noFill/>
          <a:ln w="9525">
            <a:noFill/>
          </a:ln>
        </p:spPr>
      </p:pic>
      <p:sp>
        <p:nvSpPr>
          <p:cNvPr id="56324" name="文本框 156677"/>
          <p:cNvSpPr txBox="1"/>
          <p:nvPr>
            <p:custDataLst>
              <p:tags r:id="rId4"/>
            </p:custDataLst>
          </p:nvPr>
        </p:nvSpPr>
        <p:spPr>
          <a:xfrm>
            <a:off x="8610600" y="5486400"/>
            <a:ext cx="894080" cy="521970"/>
          </a:xfrm>
          <a:prstGeom prst="rect">
            <a:avLst/>
          </a:prstGeom>
          <a:noFill/>
          <a:ln w="9525">
            <a:noFill/>
          </a:ln>
        </p:spPr>
        <p:txBody>
          <a:bodyPr wrap="none" anchor="t" anchorCtr="0">
            <a:spAutoFit/>
          </a:bodyPr>
          <a:lstStyle/>
          <a:p>
            <a:r>
              <a:rPr lang="zh-CN" altLang="en-US" sz="2800">
                <a:latin typeface="黑体" panose="02010609060101010101" pitchFamily="49" charset="-122"/>
                <a:ea typeface="黑体" panose="02010609060101010101" pitchFamily="49" charset="-122"/>
              </a:rPr>
              <a:t>目标</a:t>
            </a:r>
          </a:p>
        </p:txBody>
      </p:sp>
      <p:sp>
        <p:nvSpPr>
          <p:cNvPr id="156679" name="文本框 156678"/>
          <p:cNvSpPr txBox="1"/>
          <p:nvPr>
            <p:custDataLst>
              <p:tags r:id="rId5"/>
            </p:custDataLst>
          </p:nvPr>
        </p:nvSpPr>
        <p:spPr>
          <a:xfrm>
            <a:off x="2619375" y="2659063"/>
            <a:ext cx="6416675" cy="953135"/>
          </a:xfrm>
          <a:prstGeom prst="rect">
            <a:avLst/>
          </a:prstGeom>
          <a:noFill/>
          <a:ln w="9525">
            <a:noFill/>
          </a:ln>
        </p:spPr>
        <p:txBody>
          <a:bodyPr anchor="t" anchorCtr="0">
            <a:spAutoFit/>
          </a:bodyPr>
          <a:lstStyle/>
          <a:p>
            <a:r>
              <a:rPr lang="zh-CN" altLang="en-US" sz="2800">
                <a:latin typeface="黑体" panose="02010609060101010101" pitchFamily="49" charset="-122"/>
                <a:ea typeface="黑体" panose="02010609060101010101" pitchFamily="49" charset="-122"/>
              </a:rPr>
              <a:t>飞机应提前投弹，当炸弹命中目标时，飞机恰好在目标的正上方。</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06 1.52636E-06 L 0.69166 0.00347" pathEditMode="relative" rAng="0" ptsTypes="AA">
                                      <p:cBhvr>
                                        <p:cTn id="6" dur="2000" fill="hold"/>
                                        <p:tgtEl>
                                          <p:spTgt spid="156676"/>
                                        </p:tgtEl>
                                        <p:attrNameLst>
                                          <p:attrName>ppt_x</p:attrName>
                                          <p:attrName>ppt_y</p:attrName>
                                        </p:attrNameLst>
                                      </p:cBhvr>
                                      <p:rCtr x="34600" y="200"/>
                                    </p:animMotion>
                                  </p:childTnLst>
                                </p:cTn>
                              </p:par>
                              <p:par>
                                <p:cTn id="7" presetID="49" presetClass="path" presetSubtype="0" accel="50000" decel="50000" fill="hold" nodeType="withEffect">
                                  <p:stCondLst>
                                    <p:cond delay="0"/>
                                  </p:stCondLst>
                                  <p:childTnLst>
                                    <p:animMotion origin="layout" path="M -3.33333E-06 -2.89547E-06 L 0.72084 0.5717" pathEditMode="relative" rAng="0" ptsTypes="AA">
                                      <p:cBhvr>
                                        <p:cTn id="8" dur="2000" fill="hold"/>
                                        <p:tgtEl>
                                          <p:spTgt spid="156674"/>
                                        </p:tgtEl>
                                        <p:attrNameLst>
                                          <p:attrName>ppt_x</p:attrName>
                                          <p:attrName>ppt_y</p:attrName>
                                        </p:attrNameLst>
                                      </p:cBhvr>
                                      <p:rCtr x="36000" y="28600"/>
                                    </p:animMotion>
                                  </p:childTnLst>
                                </p:cTn>
                              </p:par>
                            </p:childTnLst>
                          </p:cTn>
                        </p:par>
                      </p:childTnLst>
                    </p:cTn>
                  </p:par>
                  <p:par>
                    <p:cTn id="9" fill="hold" nodeType="clickPar">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56679"/>
                                        </p:tgtEl>
                                        <p:attrNameLst>
                                          <p:attrName>style.visibility</p:attrName>
                                        </p:attrNameLst>
                                      </p:cBhvr>
                                      <p:to>
                                        <p:strVal val="visible"/>
                                      </p:to>
                                    </p:set>
                                    <p:animEffect transition="in" filter="blinds(horizontal)">
                                      <p:cBhvr>
                                        <p:cTn id="13" dur="500"/>
                                        <p:tgtEl>
                                          <p:spTgt spid="156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5" name="文本框 161793"/>
          <p:cNvSpPr txBox="1"/>
          <p:nvPr>
            <p:custDataLst>
              <p:tags r:id="rId1"/>
            </p:custDataLst>
          </p:nvPr>
        </p:nvSpPr>
        <p:spPr>
          <a:xfrm>
            <a:off x="1828800" y="541338"/>
            <a:ext cx="8458200" cy="3969385"/>
          </a:xfrm>
          <a:prstGeom prst="rect">
            <a:avLst/>
          </a:prstGeom>
          <a:noFill/>
          <a:ln w="9525">
            <a:noFill/>
          </a:ln>
        </p:spPr>
        <p:txBody>
          <a:bodyPr anchor="t" anchorCtr="0">
            <a:spAutoFit/>
          </a:bodyPr>
          <a:lstStyle/>
          <a:p>
            <a:pPr>
              <a:spcBef>
                <a:spcPct val="50000"/>
              </a:spcBef>
            </a:pPr>
            <a:r>
              <a:rPr lang="zh-CN" altLang="en-US" sz="2800">
                <a:latin typeface="黑体" panose="02010609060101010101" pitchFamily="49" charset="-122"/>
                <a:ea typeface="黑体" panose="02010609060101010101" pitchFamily="49" charset="-122"/>
              </a:rPr>
              <a:t>在无风的情况下，从水平匀速向右飞行的飞机上先后落下了三个球，若不计空气阻力，在地面上的人看到这三个球下落过程中，排列的情况应该是（     ）</a:t>
            </a:r>
          </a:p>
          <a:p>
            <a:pPr>
              <a:spcBef>
                <a:spcPct val="50000"/>
              </a:spcBef>
            </a:pPr>
            <a:endParaRPr lang="zh-CN" altLang="en-US" sz="2800">
              <a:latin typeface="黑体" panose="02010609060101010101" pitchFamily="49" charset="-122"/>
              <a:ea typeface="黑体" panose="02010609060101010101" pitchFamily="49" charset="-122"/>
            </a:endParaRPr>
          </a:p>
          <a:p>
            <a:pPr>
              <a:spcBef>
                <a:spcPct val="50000"/>
              </a:spcBef>
            </a:pPr>
            <a:endParaRPr lang="zh-CN" altLang="en-US" sz="2800">
              <a:latin typeface="黑体" panose="02010609060101010101" pitchFamily="49" charset="-122"/>
              <a:ea typeface="黑体" panose="02010609060101010101" pitchFamily="49" charset="-122"/>
            </a:endParaRPr>
          </a:p>
          <a:p>
            <a:pPr>
              <a:spcBef>
                <a:spcPct val="50000"/>
              </a:spcBef>
            </a:pPr>
            <a:r>
              <a:rPr lang="zh-CN" altLang="en-US" sz="2800">
                <a:latin typeface="黑体" panose="02010609060101010101" pitchFamily="49" charset="-122"/>
                <a:ea typeface="黑体" panose="02010609060101010101" pitchFamily="49" charset="-122"/>
              </a:rPr>
              <a:t>        </a:t>
            </a:r>
          </a:p>
          <a:p>
            <a:pPr>
              <a:spcBef>
                <a:spcPct val="50000"/>
              </a:spcBef>
            </a:pPr>
            <a:r>
              <a:rPr lang="en-US" altLang="zh-CN" sz="2800">
                <a:latin typeface="黑体" panose="02010609060101010101" pitchFamily="49" charset="-122"/>
                <a:ea typeface="黑体" panose="02010609060101010101" pitchFamily="49" charset="-122"/>
              </a:rPr>
              <a:t>                                        </a:t>
            </a:r>
          </a:p>
        </p:txBody>
      </p:sp>
      <p:sp>
        <p:nvSpPr>
          <p:cNvPr id="57346" name="椭圆 161794"/>
          <p:cNvSpPr/>
          <p:nvPr>
            <p:custDataLst>
              <p:tags r:id="rId2"/>
            </p:custDataLst>
          </p:nvPr>
        </p:nvSpPr>
        <p:spPr>
          <a:xfrm>
            <a:off x="2209800" y="3048000"/>
            <a:ext cx="304800" cy="304800"/>
          </a:xfrm>
          <a:prstGeom prst="ellipse">
            <a:avLst/>
          </a:prstGeom>
          <a:solidFill>
            <a:schemeClr val="tx2"/>
          </a:solidFill>
          <a:ln w="9525" cap="flat" cmpd="sng">
            <a:solidFill>
              <a:schemeClr val="tx1"/>
            </a:solidFill>
            <a:prstDash val="solid"/>
            <a:round/>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57347" name="椭圆 161795"/>
          <p:cNvSpPr/>
          <p:nvPr>
            <p:custDataLst>
              <p:tags r:id="rId3"/>
            </p:custDataLst>
          </p:nvPr>
        </p:nvSpPr>
        <p:spPr>
          <a:xfrm>
            <a:off x="2667000" y="3581400"/>
            <a:ext cx="304800" cy="304800"/>
          </a:xfrm>
          <a:prstGeom prst="ellipse">
            <a:avLst/>
          </a:prstGeom>
          <a:solidFill>
            <a:schemeClr val="tx2"/>
          </a:solidFill>
          <a:ln w="9525" cap="flat" cmpd="sng">
            <a:solidFill>
              <a:schemeClr val="tx1"/>
            </a:solidFill>
            <a:prstDash val="solid"/>
            <a:round/>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57348" name="椭圆 161796"/>
          <p:cNvSpPr/>
          <p:nvPr>
            <p:custDataLst>
              <p:tags r:id="rId4"/>
            </p:custDataLst>
          </p:nvPr>
        </p:nvSpPr>
        <p:spPr>
          <a:xfrm>
            <a:off x="3124200" y="4267200"/>
            <a:ext cx="304800" cy="304800"/>
          </a:xfrm>
          <a:prstGeom prst="ellipse">
            <a:avLst/>
          </a:prstGeom>
          <a:solidFill>
            <a:schemeClr val="tx2"/>
          </a:solidFill>
          <a:ln w="9525" cap="flat" cmpd="sng">
            <a:solidFill>
              <a:schemeClr val="tx1"/>
            </a:solidFill>
            <a:prstDash val="solid"/>
            <a:round/>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57349" name="椭圆 161797"/>
          <p:cNvSpPr/>
          <p:nvPr>
            <p:custDataLst>
              <p:tags r:id="rId5"/>
            </p:custDataLst>
          </p:nvPr>
        </p:nvSpPr>
        <p:spPr>
          <a:xfrm>
            <a:off x="3886200" y="3581400"/>
            <a:ext cx="304800" cy="304800"/>
          </a:xfrm>
          <a:prstGeom prst="ellipse">
            <a:avLst/>
          </a:prstGeom>
          <a:solidFill>
            <a:schemeClr val="tx2"/>
          </a:solidFill>
          <a:ln w="9525" cap="flat" cmpd="sng">
            <a:solidFill>
              <a:schemeClr val="tx1"/>
            </a:solidFill>
            <a:prstDash val="solid"/>
            <a:round/>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57350" name="椭圆 161798"/>
          <p:cNvSpPr/>
          <p:nvPr>
            <p:custDataLst>
              <p:tags r:id="rId6"/>
            </p:custDataLst>
          </p:nvPr>
        </p:nvSpPr>
        <p:spPr>
          <a:xfrm>
            <a:off x="4572000" y="3581400"/>
            <a:ext cx="304800" cy="304800"/>
          </a:xfrm>
          <a:prstGeom prst="ellipse">
            <a:avLst/>
          </a:prstGeom>
          <a:solidFill>
            <a:schemeClr val="tx2"/>
          </a:solidFill>
          <a:ln w="9525" cap="flat" cmpd="sng">
            <a:solidFill>
              <a:schemeClr val="tx1"/>
            </a:solidFill>
            <a:prstDash val="solid"/>
            <a:round/>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57351" name="椭圆 161799"/>
          <p:cNvSpPr/>
          <p:nvPr>
            <p:custDataLst>
              <p:tags r:id="rId7"/>
            </p:custDataLst>
          </p:nvPr>
        </p:nvSpPr>
        <p:spPr>
          <a:xfrm>
            <a:off x="5257800" y="3581400"/>
            <a:ext cx="304800" cy="304800"/>
          </a:xfrm>
          <a:prstGeom prst="ellipse">
            <a:avLst/>
          </a:prstGeom>
          <a:solidFill>
            <a:schemeClr val="tx2"/>
          </a:solidFill>
          <a:ln w="9525" cap="flat" cmpd="sng">
            <a:solidFill>
              <a:schemeClr val="tx1"/>
            </a:solidFill>
            <a:prstDash val="solid"/>
            <a:round/>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57352" name="椭圆 161800"/>
          <p:cNvSpPr/>
          <p:nvPr>
            <p:custDataLst>
              <p:tags r:id="rId8"/>
            </p:custDataLst>
          </p:nvPr>
        </p:nvSpPr>
        <p:spPr>
          <a:xfrm>
            <a:off x="6858000" y="3048000"/>
            <a:ext cx="304800" cy="304800"/>
          </a:xfrm>
          <a:prstGeom prst="ellipse">
            <a:avLst/>
          </a:prstGeom>
          <a:solidFill>
            <a:schemeClr val="tx2"/>
          </a:solidFill>
          <a:ln w="9525" cap="flat" cmpd="sng">
            <a:solidFill>
              <a:schemeClr val="tx1"/>
            </a:solidFill>
            <a:prstDash val="solid"/>
            <a:round/>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57353" name="椭圆 161801"/>
          <p:cNvSpPr/>
          <p:nvPr>
            <p:custDataLst>
              <p:tags r:id="rId9"/>
            </p:custDataLst>
          </p:nvPr>
        </p:nvSpPr>
        <p:spPr>
          <a:xfrm>
            <a:off x="6858000" y="3657600"/>
            <a:ext cx="304800" cy="304800"/>
          </a:xfrm>
          <a:prstGeom prst="ellipse">
            <a:avLst/>
          </a:prstGeom>
          <a:solidFill>
            <a:schemeClr val="tx2"/>
          </a:solidFill>
          <a:ln w="9525" cap="flat" cmpd="sng">
            <a:solidFill>
              <a:schemeClr val="tx1"/>
            </a:solidFill>
            <a:prstDash val="solid"/>
            <a:round/>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57354" name="椭圆 161802"/>
          <p:cNvSpPr/>
          <p:nvPr>
            <p:custDataLst>
              <p:tags r:id="rId10"/>
            </p:custDataLst>
          </p:nvPr>
        </p:nvSpPr>
        <p:spPr>
          <a:xfrm>
            <a:off x="6858000" y="4343400"/>
            <a:ext cx="304800" cy="304800"/>
          </a:xfrm>
          <a:prstGeom prst="ellipse">
            <a:avLst/>
          </a:prstGeom>
          <a:solidFill>
            <a:schemeClr val="tx2"/>
          </a:solidFill>
          <a:ln w="9525" cap="flat" cmpd="sng">
            <a:solidFill>
              <a:schemeClr val="tx1"/>
            </a:solidFill>
            <a:prstDash val="solid"/>
            <a:round/>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57355" name="椭圆 161803"/>
          <p:cNvSpPr/>
          <p:nvPr>
            <p:custDataLst>
              <p:tags r:id="rId11"/>
            </p:custDataLst>
          </p:nvPr>
        </p:nvSpPr>
        <p:spPr>
          <a:xfrm>
            <a:off x="9220200" y="3048000"/>
            <a:ext cx="304800" cy="304800"/>
          </a:xfrm>
          <a:prstGeom prst="ellipse">
            <a:avLst/>
          </a:prstGeom>
          <a:solidFill>
            <a:schemeClr val="tx2"/>
          </a:solidFill>
          <a:ln w="9525" cap="flat" cmpd="sng">
            <a:solidFill>
              <a:schemeClr val="tx1"/>
            </a:solidFill>
            <a:prstDash val="solid"/>
            <a:round/>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57356" name="椭圆 161804"/>
          <p:cNvSpPr/>
          <p:nvPr>
            <p:custDataLst>
              <p:tags r:id="rId12"/>
            </p:custDataLst>
          </p:nvPr>
        </p:nvSpPr>
        <p:spPr>
          <a:xfrm>
            <a:off x="8839200" y="3581400"/>
            <a:ext cx="304800" cy="304800"/>
          </a:xfrm>
          <a:prstGeom prst="ellipse">
            <a:avLst/>
          </a:prstGeom>
          <a:solidFill>
            <a:schemeClr val="tx2"/>
          </a:solidFill>
          <a:ln w="9525" cap="flat" cmpd="sng">
            <a:solidFill>
              <a:schemeClr val="tx1"/>
            </a:solidFill>
            <a:prstDash val="solid"/>
            <a:round/>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57357" name="椭圆 161805"/>
          <p:cNvSpPr/>
          <p:nvPr>
            <p:custDataLst>
              <p:tags r:id="rId13"/>
            </p:custDataLst>
          </p:nvPr>
        </p:nvSpPr>
        <p:spPr>
          <a:xfrm>
            <a:off x="8382000" y="4267200"/>
            <a:ext cx="304800" cy="304800"/>
          </a:xfrm>
          <a:prstGeom prst="ellipse">
            <a:avLst/>
          </a:prstGeom>
          <a:solidFill>
            <a:schemeClr val="tx2"/>
          </a:solidFill>
          <a:ln w="9525" cap="flat" cmpd="sng">
            <a:solidFill>
              <a:schemeClr val="tx1"/>
            </a:solidFill>
            <a:prstDash val="solid"/>
            <a:round/>
            <a:headEnd type="none" w="med" len="med"/>
            <a:tailEnd type="none" w="med" len="med"/>
          </a:ln>
        </p:spPr>
        <p:txBody>
          <a:bodyPr anchor="t" anchorCtr="0"/>
          <a:lstStyle/>
          <a:p>
            <a:endParaRPr lang="zh-CN" altLang="en-US">
              <a:latin typeface="Arial" panose="020B0604020202020204" pitchFamily="34" charset="0"/>
              <a:ea typeface="宋体" panose="02010600030101010101" pitchFamily="2" charset="-122"/>
            </a:endParaRPr>
          </a:p>
        </p:txBody>
      </p:sp>
      <p:sp>
        <p:nvSpPr>
          <p:cNvPr id="161807" name="文本框 161806"/>
          <p:cNvSpPr txBox="1"/>
          <p:nvPr>
            <p:custDataLst>
              <p:tags r:id="rId14"/>
            </p:custDataLst>
          </p:nvPr>
        </p:nvSpPr>
        <p:spPr>
          <a:xfrm>
            <a:off x="8839200" y="1403350"/>
            <a:ext cx="589280" cy="829945"/>
          </a:xfrm>
          <a:prstGeom prst="rect">
            <a:avLst/>
          </a:prstGeom>
          <a:noFill/>
          <a:ln w="9525">
            <a:noFill/>
          </a:ln>
        </p:spPr>
        <p:txBody>
          <a:bodyPr wrap="none" anchor="t" anchorCtr="0">
            <a:spAutoFit/>
          </a:bodyPr>
          <a:lstStyle/>
          <a:p>
            <a:r>
              <a:rPr lang="en-US" altLang="zh-CN" sz="4800">
                <a:solidFill>
                  <a:srgbClr val="FF3300"/>
                </a:solidFill>
                <a:latin typeface="Times New Roman" panose="02020603050405020304" pitchFamily="18" charset="0"/>
                <a:ea typeface="宋体" panose="02010600030101010101" pitchFamily="2" charset="-122"/>
              </a:rPr>
              <a:t>C</a:t>
            </a:r>
          </a:p>
        </p:txBody>
      </p:sp>
      <p:sp>
        <p:nvSpPr>
          <p:cNvPr id="57359" name="文本框 1"/>
          <p:cNvSpPr txBox="1"/>
          <p:nvPr>
            <p:custDataLst>
              <p:tags r:id="rId15"/>
            </p:custDataLst>
          </p:nvPr>
        </p:nvSpPr>
        <p:spPr>
          <a:xfrm>
            <a:off x="2209800" y="4827588"/>
            <a:ext cx="716280" cy="521970"/>
          </a:xfrm>
          <a:prstGeom prst="rect">
            <a:avLst/>
          </a:prstGeom>
          <a:noFill/>
          <a:ln w="9525">
            <a:noFill/>
          </a:ln>
        </p:spPr>
        <p:txBody>
          <a:bodyPr wrap="none" anchor="t" anchorCtr="0">
            <a:spAutoFit/>
          </a:bodyPr>
          <a:lstStyle/>
          <a:p>
            <a:r>
              <a:rPr lang="en-US" altLang="zh-CN" sz="2800">
                <a:latin typeface="黑体" panose="02010609060101010101" pitchFamily="49" charset="-122"/>
                <a:ea typeface="黑体" panose="02010609060101010101" pitchFamily="49" charset="-122"/>
              </a:rPr>
              <a:t>A. </a:t>
            </a:r>
          </a:p>
        </p:txBody>
      </p:sp>
      <p:sp>
        <p:nvSpPr>
          <p:cNvPr id="57360" name="文本框 2"/>
          <p:cNvSpPr txBox="1"/>
          <p:nvPr>
            <p:custDataLst>
              <p:tags r:id="rId16"/>
            </p:custDataLst>
          </p:nvPr>
        </p:nvSpPr>
        <p:spPr>
          <a:xfrm>
            <a:off x="4186238" y="4827588"/>
            <a:ext cx="1071880" cy="521970"/>
          </a:xfrm>
          <a:prstGeom prst="rect">
            <a:avLst/>
          </a:prstGeom>
          <a:noFill/>
          <a:ln w="9525">
            <a:noFill/>
          </a:ln>
        </p:spPr>
        <p:txBody>
          <a:bodyPr wrap="none" anchor="t" anchorCtr="0">
            <a:spAutoFit/>
          </a:bodyPr>
          <a:lstStyle/>
          <a:p>
            <a:r>
              <a:rPr lang="en-US" altLang="zh-CN" sz="2800">
                <a:latin typeface="黑体" panose="02010609060101010101" pitchFamily="49" charset="-122"/>
                <a:ea typeface="黑体" panose="02010609060101010101" pitchFamily="49" charset="-122"/>
              </a:rPr>
              <a:t> B.  </a:t>
            </a:r>
          </a:p>
        </p:txBody>
      </p:sp>
      <p:sp>
        <p:nvSpPr>
          <p:cNvPr id="57361" name="文本框 3"/>
          <p:cNvSpPr txBox="1"/>
          <p:nvPr>
            <p:custDataLst>
              <p:tags r:id="rId17"/>
            </p:custDataLst>
          </p:nvPr>
        </p:nvSpPr>
        <p:spPr>
          <a:xfrm>
            <a:off x="6721475" y="4827588"/>
            <a:ext cx="894080" cy="521970"/>
          </a:xfrm>
          <a:prstGeom prst="rect">
            <a:avLst/>
          </a:prstGeom>
          <a:noFill/>
          <a:ln w="9525">
            <a:noFill/>
          </a:ln>
        </p:spPr>
        <p:txBody>
          <a:bodyPr wrap="none" anchor="t" anchorCtr="0">
            <a:spAutoFit/>
          </a:bodyPr>
          <a:lstStyle/>
          <a:p>
            <a:r>
              <a:rPr lang="en-US" altLang="zh-CN" sz="2800">
                <a:latin typeface="黑体" panose="02010609060101010101" pitchFamily="49" charset="-122"/>
                <a:ea typeface="黑体" panose="02010609060101010101" pitchFamily="49" charset="-122"/>
              </a:rPr>
              <a:t>C.  </a:t>
            </a:r>
          </a:p>
        </p:txBody>
      </p:sp>
      <p:sp>
        <p:nvSpPr>
          <p:cNvPr id="57362" name="文本框 4"/>
          <p:cNvSpPr txBox="1"/>
          <p:nvPr>
            <p:custDataLst>
              <p:tags r:id="rId18"/>
            </p:custDataLst>
          </p:nvPr>
        </p:nvSpPr>
        <p:spPr>
          <a:xfrm>
            <a:off x="8382000" y="4827588"/>
            <a:ext cx="538480" cy="521970"/>
          </a:xfrm>
          <a:prstGeom prst="rect">
            <a:avLst/>
          </a:prstGeom>
          <a:noFill/>
          <a:ln w="9525">
            <a:noFill/>
          </a:ln>
        </p:spPr>
        <p:txBody>
          <a:bodyPr wrap="none" anchor="t" anchorCtr="0">
            <a:spAutoFit/>
          </a:bodyPr>
          <a:lstStyle/>
          <a:p>
            <a:pPr>
              <a:spcBef>
                <a:spcPct val="50000"/>
              </a:spcBef>
            </a:pPr>
            <a:r>
              <a:rPr lang="en-US" altLang="zh-CN" sz="2800">
                <a:latin typeface="黑体" panose="02010609060101010101" pitchFamily="49" charset="-122"/>
                <a:ea typeface="黑体" panose="02010609060101010101" pitchFamily="49" charset="-122"/>
              </a:rPr>
              <a:t>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1807"/>
                                        </p:tgtEl>
                                        <p:attrNameLst>
                                          <p:attrName>style.visibility</p:attrName>
                                        </p:attrNameLst>
                                      </p:cBhvr>
                                      <p:to>
                                        <p:strVal val="visible"/>
                                      </p:to>
                                    </p:set>
                                    <p:animEffect transition="in" filter="blinds(horizontal)">
                                      <p:cBhvr>
                                        <p:cTn id="7" dur="500"/>
                                        <p:tgtEl>
                                          <p:spTgt spid="161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7"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8722" name="图片 158721"/>
          <p:cNvPicPr>
            <a:picLocks noChangeAspect="1"/>
          </p:cNvPicPr>
          <p:nvPr>
            <p:custDataLst>
              <p:tags r:id="rId1"/>
            </p:custDataLst>
          </p:nvPr>
        </p:nvPicPr>
        <p:blipFill>
          <a:blip r:embed="rId26"/>
          <a:stretch>
            <a:fillRect/>
          </a:stretch>
        </p:blipFill>
        <p:spPr>
          <a:xfrm>
            <a:off x="4267200" y="3733800"/>
            <a:ext cx="838200" cy="381000"/>
          </a:xfrm>
          <a:prstGeom prst="rect">
            <a:avLst/>
          </a:prstGeom>
          <a:noFill/>
          <a:ln w="9525">
            <a:noFill/>
          </a:ln>
        </p:spPr>
      </p:pic>
      <p:pic>
        <p:nvPicPr>
          <p:cNvPr id="158723" name="图片 158722"/>
          <p:cNvPicPr>
            <a:picLocks noChangeAspect="1"/>
          </p:cNvPicPr>
          <p:nvPr>
            <p:custDataLst>
              <p:tags r:id="rId2"/>
            </p:custDataLst>
          </p:nvPr>
        </p:nvPicPr>
        <p:blipFill>
          <a:blip r:embed="rId27"/>
          <a:stretch>
            <a:fillRect/>
          </a:stretch>
        </p:blipFill>
        <p:spPr>
          <a:xfrm>
            <a:off x="1905000" y="1600200"/>
            <a:ext cx="1981200" cy="561975"/>
          </a:xfrm>
          <a:prstGeom prst="rect">
            <a:avLst/>
          </a:prstGeom>
          <a:noFill/>
          <a:ln w="9525">
            <a:noFill/>
          </a:ln>
        </p:spPr>
      </p:pic>
      <p:pic>
        <p:nvPicPr>
          <p:cNvPr id="158724" name="图片 158723"/>
          <p:cNvPicPr>
            <a:picLocks noChangeAspect="1"/>
          </p:cNvPicPr>
          <p:nvPr>
            <p:custDataLst>
              <p:tags r:id="rId3"/>
            </p:custDataLst>
          </p:nvPr>
        </p:nvPicPr>
        <p:blipFill>
          <a:blip r:embed="rId27"/>
          <a:stretch>
            <a:fillRect/>
          </a:stretch>
        </p:blipFill>
        <p:spPr>
          <a:xfrm>
            <a:off x="4038600" y="1600200"/>
            <a:ext cx="1981200" cy="561975"/>
          </a:xfrm>
          <a:prstGeom prst="rect">
            <a:avLst/>
          </a:prstGeom>
          <a:noFill/>
          <a:ln w="9525">
            <a:noFill/>
          </a:ln>
        </p:spPr>
      </p:pic>
      <p:pic>
        <p:nvPicPr>
          <p:cNvPr id="158725" name="图片 158724"/>
          <p:cNvPicPr>
            <a:picLocks noChangeAspect="1"/>
          </p:cNvPicPr>
          <p:nvPr>
            <p:custDataLst>
              <p:tags r:id="rId4"/>
            </p:custDataLst>
          </p:nvPr>
        </p:nvPicPr>
        <p:blipFill>
          <a:blip r:embed="rId27"/>
          <a:stretch>
            <a:fillRect/>
          </a:stretch>
        </p:blipFill>
        <p:spPr>
          <a:xfrm>
            <a:off x="6400800" y="1600200"/>
            <a:ext cx="1981200" cy="561975"/>
          </a:xfrm>
          <a:prstGeom prst="rect">
            <a:avLst/>
          </a:prstGeom>
          <a:noFill/>
          <a:ln w="9525">
            <a:noFill/>
          </a:ln>
        </p:spPr>
      </p:pic>
      <p:pic>
        <p:nvPicPr>
          <p:cNvPr id="158726" name="图片 158725"/>
          <p:cNvPicPr>
            <a:picLocks noChangeAspect="1"/>
          </p:cNvPicPr>
          <p:nvPr>
            <p:custDataLst>
              <p:tags r:id="rId5"/>
            </p:custDataLst>
          </p:nvPr>
        </p:nvPicPr>
        <p:blipFill>
          <a:blip r:embed="rId26"/>
          <a:stretch>
            <a:fillRect/>
          </a:stretch>
        </p:blipFill>
        <p:spPr>
          <a:xfrm>
            <a:off x="2057400" y="2362200"/>
            <a:ext cx="838200" cy="381000"/>
          </a:xfrm>
          <a:prstGeom prst="rect">
            <a:avLst/>
          </a:prstGeom>
          <a:noFill/>
          <a:ln w="9525">
            <a:noFill/>
          </a:ln>
        </p:spPr>
      </p:pic>
      <p:pic>
        <p:nvPicPr>
          <p:cNvPr id="158727" name="图片 158726"/>
          <p:cNvPicPr>
            <a:picLocks noChangeAspect="1"/>
          </p:cNvPicPr>
          <p:nvPr>
            <p:custDataLst>
              <p:tags r:id="rId6"/>
            </p:custDataLst>
          </p:nvPr>
        </p:nvPicPr>
        <p:blipFill>
          <a:blip r:embed="rId26"/>
          <a:stretch>
            <a:fillRect/>
          </a:stretch>
        </p:blipFill>
        <p:spPr>
          <a:xfrm>
            <a:off x="4191000" y="2362200"/>
            <a:ext cx="838200" cy="381000"/>
          </a:xfrm>
          <a:prstGeom prst="rect">
            <a:avLst/>
          </a:prstGeom>
          <a:noFill/>
          <a:ln w="9525">
            <a:noFill/>
          </a:ln>
        </p:spPr>
      </p:pic>
      <p:pic>
        <p:nvPicPr>
          <p:cNvPr id="158728" name="图片 158727"/>
          <p:cNvPicPr>
            <a:picLocks noChangeAspect="1"/>
          </p:cNvPicPr>
          <p:nvPr>
            <p:custDataLst>
              <p:tags r:id="rId7"/>
            </p:custDataLst>
          </p:nvPr>
        </p:nvPicPr>
        <p:blipFill>
          <a:blip r:embed="rId27"/>
          <a:stretch>
            <a:fillRect/>
          </a:stretch>
        </p:blipFill>
        <p:spPr>
          <a:xfrm>
            <a:off x="8686800" y="1600200"/>
            <a:ext cx="1981200" cy="561975"/>
          </a:xfrm>
          <a:prstGeom prst="rect">
            <a:avLst/>
          </a:prstGeom>
          <a:noFill/>
          <a:ln w="9525">
            <a:noFill/>
          </a:ln>
        </p:spPr>
      </p:pic>
      <p:pic>
        <p:nvPicPr>
          <p:cNvPr id="158729" name="图片 158728"/>
          <p:cNvPicPr>
            <a:picLocks noChangeAspect="1"/>
          </p:cNvPicPr>
          <p:nvPr>
            <p:custDataLst>
              <p:tags r:id="rId8"/>
            </p:custDataLst>
          </p:nvPr>
        </p:nvPicPr>
        <p:blipFill>
          <a:blip r:embed="rId26"/>
          <a:stretch>
            <a:fillRect/>
          </a:stretch>
        </p:blipFill>
        <p:spPr>
          <a:xfrm>
            <a:off x="6553200" y="2362200"/>
            <a:ext cx="838200" cy="381000"/>
          </a:xfrm>
          <a:prstGeom prst="rect">
            <a:avLst/>
          </a:prstGeom>
          <a:noFill/>
          <a:ln w="9525">
            <a:noFill/>
          </a:ln>
        </p:spPr>
      </p:pic>
      <p:pic>
        <p:nvPicPr>
          <p:cNvPr id="158730" name="图片 158729"/>
          <p:cNvPicPr>
            <a:picLocks noChangeAspect="1"/>
          </p:cNvPicPr>
          <p:nvPr>
            <p:custDataLst>
              <p:tags r:id="rId9"/>
            </p:custDataLst>
          </p:nvPr>
        </p:nvPicPr>
        <p:blipFill>
          <a:blip r:embed="rId26"/>
          <a:stretch>
            <a:fillRect/>
          </a:stretch>
        </p:blipFill>
        <p:spPr>
          <a:xfrm>
            <a:off x="6553200" y="3505200"/>
            <a:ext cx="838200" cy="381000"/>
          </a:xfrm>
          <a:prstGeom prst="rect">
            <a:avLst/>
          </a:prstGeom>
          <a:noFill/>
          <a:ln w="9525">
            <a:noFill/>
          </a:ln>
        </p:spPr>
      </p:pic>
      <p:pic>
        <p:nvPicPr>
          <p:cNvPr id="158731" name="图片 158730"/>
          <p:cNvPicPr>
            <a:picLocks noChangeAspect="1"/>
          </p:cNvPicPr>
          <p:nvPr>
            <p:custDataLst>
              <p:tags r:id="rId10"/>
            </p:custDataLst>
          </p:nvPr>
        </p:nvPicPr>
        <p:blipFill>
          <a:blip r:embed="rId26"/>
          <a:stretch>
            <a:fillRect/>
          </a:stretch>
        </p:blipFill>
        <p:spPr>
          <a:xfrm>
            <a:off x="6553200" y="4876800"/>
            <a:ext cx="838200" cy="381000"/>
          </a:xfrm>
          <a:prstGeom prst="rect">
            <a:avLst/>
          </a:prstGeom>
          <a:noFill/>
          <a:ln w="9525">
            <a:noFill/>
          </a:ln>
        </p:spPr>
      </p:pic>
      <p:pic>
        <p:nvPicPr>
          <p:cNvPr id="158732" name="图片 158731"/>
          <p:cNvPicPr>
            <a:picLocks noChangeAspect="1"/>
          </p:cNvPicPr>
          <p:nvPr>
            <p:custDataLst>
              <p:tags r:id="rId11"/>
            </p:custDataLst>
          </p:nvPr>
        </p:nvPicPr>
        <p:blipFill>
          <a:blip r:embed="rId26"/>
          <a:stretch>
            <a:fillRect/>
          </a:stretch>
        </p:blipFill>
        <p:spPr>
          <a:xfrm>
            <a:off x="8991600" y="2209800"/>
            <a:ext cx="838200" cy="381000"/>
          </a:xfrm>
          <a:prstGeom prst="rect">
            <a:avLst/>
          </a:prstGeom>
          <a:noFill/>
          <a:ln w="9525">
            <a:noFill/>
          </a:ln>
        </p:spPr>
      </p:pic>
      <p:pic>
        <p:nvPicPr>
          <p:cNvPr id="158733" name="图片 158732"/>
          <p:cNvPicPr>
            <a:picLocks noChangeAspect="1"/>
          </p:cNvPicPr>
          <p:nvPr>
            <p:custDataLst>
              <p:tags r:id="rId12"/>
            </p:custDataLst>
          </p:nvPr>
        </p:nvPicPr>
        <p:blipFill>
          <a:blip r:embed="rId26"/>
          <a:stretch>
            <a:fillRect/>
          </a:stretch>
        </p:blipFill>
        <p:spPr>
          <a:xfrm>
            <a:off x="8991600" y="3429000"/>
            <a:ext cx="838200" cy="381000"/>
          </a:xfrm>
          <a:prstGeom prst="rect">
            <a:avLst/>
          </a:prstGeom>
          <a:noFill/>
          <a:ln w="9525">
            <a:noFill/>
          </a:ln>
        </p:spPr>
      </p:pic>
      <p:pic>
        <p:nvPicPr>
          <p:cNvPr id="158734" name="图片 158733"/>
          <p:cNvPicPr>
            <a:picLocks noChangeAspect="1"/>
          </p:cNvPicPr>
          <p:nvPr>
            <p:custDataLst>
              <p:tags r:id="rId13"/>
            </p:custDataLst>
          </p:nvPr>
        </p:nvPicPr>
        <p:blipFill>
          <a:blip r:embed="rId26"/>
          <a:stretch>
            <a:fillRect/>
          </a:stretch>
        </p:blipFill>
        <p:spPr>
          <a:xfrm>
            <a:off x="8991600" y="4800600"/>
            <a:ext cx="838200" cy="381000"/>
          </a:xfrm>
          <a:prstGeom prst="rect">
            <a:avLst/>
          </a:prstGeom>
          <a:noFill/>
          <a:ln w="9525">
            <a:noFill/>
          </a:ln>
        </p:spPr>
      </p:pic>
      <p:pic>
        <p:nvPicPr>
          <p:cNvPr id="158735" name="图片 158734"/>
          <p:cNvPicPr>
            <a:picLocks noChangeAspect="1"/>
          </p:cNvPicPr>
          <p:nvPr>
            <p:custDataLst>
              <p:tags r:id="rId14"/>
            </p:custDataLst>
          </p:nvPr>
        </p:nvPicPr>
        <p:blipFill>
          <a:blip r:embed="rId26"/>
          <a:stretch>
            <a:fillRect/>
          </a:stretch>
        </p:blipFill>
        <p:spPr>
          <a:xfrm>
            <a:off x="8991600" y="6019800"/>
            <a:ext cx="838200" cy="381000"/>
          </a:xfrm>
          <a:prstGeom prst="rect">
            <a:avLst/>
          </a:prstGeom>
          <a:noFill/>
          <a:ln w="9525">
            <a:noFill/>
          </a:ln>
        </p:spPr>
      </p:pic>
      <p:sp>
        <p:nvSpPr>
          <p:cNvPr id="158736" name="文本框 158735"/>
          <p:cNvSpPr txBox="1"/>
          <p:nvPr>
            <p:custDataLst>
              <p:tags r:id="rId15"/>
            </p:custDataLst>
          </p:nvPr>
        </p:nvSpPr>
        <p:spPr>
          <a:xfrm>
            <a:off x="2286000" y="2514600"/>
            <a:ext cx="297180" cy="368300"/>
          </a:xfrm>
          <a:prstGeom prst="rect">
            <a:avLst/>
          </a:prstGeom>
          <a:noFill/>
          <a:ln w="9525">
            <a:noFill/>
          </a:ln>
        </p:spPr>
        <p:txBody>
          <a:bodyPr wrap="none" anchor="t" anchorCtr="0">
            <a:spAutoFit/>
          </a:bodyPr>
          <a:lstStyle/>
          <a:p>
            <a:r>
              <a:rPr lang="en-US" altLang="zh-CN">
                <a:latin typeface="Times New Roman" panose="02020603050405020304" pitchFamily="18" charset="0"/>
                <a:ea typeface="宋体" panose="02010600030101010101" pitchFamily="2" charset="-122"/>
              </a:rPr>
              <a:t>1</a:t>
            </a:r>
          </a:p>
        </p:txBody>
      </p:sp>
      <p:sp>
        <p:nvSpPr>
          <p:cNvPr id="158737" name="文本框 158736"/>
          <p:cNvSpPr txBox="1"/>
          <p:nvPr>
            <p:custDataLst>
              <p:tags r:id="rId16"/>
            </p:custDataLst>
          </p:nvPr>
        </p:nvSpPr>
        <p:spPr>
          <a:xfrm>
            <a:off x="4419600" y="2590800"/>
            <a:ext cx="297180" cy="368300"/>
          </a:xfrm>
          <a:prstGeom prst="rect">
            <a:avLst/>
          </a:prstGeom>
          <a:noFill/>
          <a:ln w="9525">
            <a:noFill/>
          </a:ln>
        </p:spPr>
        <p:txBody>
          <a:bodyPr wrap="none" anchor="t" anchorCtr="0">
            <a:spAutoFit/>
          </a:bodyPr>
          <a:lstStyle/>
          <a:p>
            <a:r>
              <a:rPr lang="en-US" altLang="zh-CN">
                <a:latin typeface="Times New Roman" panose="02020603050405020304" pitchFamily="18" charset="0"/>
                <a:ea typeface="宋体" panose="02010600030101010101" pitchFamily="2" charset="-122"/>
              </a:rPr>
              <a:t>2</a:t>
            </a:r>
          </a:p>
        </p:txBody>
      </p:sp>
      <p:sp>
        <p:nvSpPr>
          <p:cNvPr id="158738" name="文本框 158737"/>
          <p:cNvSpPr txBox="1"/>
          <p:nvPr>
            <p:custDataLst>
              <p:tags r:id="rId17"/>
            </p:custDataLst>
          </p:nvPr>
        </p:nvSpPr>
        <p:spPr>
          <a:xfrm>
            <a:off x="4495800" y="3962400"/>
            <a:ext cx="297180" cy="368300"/>
          </a:xfrm>
          <a:prstGeom prst="rect">
            <a:avLst/>
          </a:prstGeom>
          <a:noFill/>
          <a:ln w="9525">
            <a:noFill/>
          </a:ln>
        </p:spPr>
        <p:txBody>
          <a:bodyPr wrap="none" anchor="t" anchorCtr="0">
            <a:spAutoFit/>
          </a:bodyPr>
          <a:lstStyle/>
          <a:p>
            <a:r>
              <a:rPr lang="en-US" altLang="zh-CN">
                <a:latin typeface="Times New Roman" panose="02020603050405020304" pitchFamily="18" charset="0"/>
                <a:ea typeface="宋体" panose="02010600030101010101" pitchFamily="2" charset="-122"/>
              </a:rPr>
              <a:t>1</a:t>
            </a:r>
          </a:p>
        </p:txBody>
      </p:sp>
      <p:sp>
        <p:nvSpPr>
          <p:cNvPr id="158739" name="文本框 158738"/>
          <p:cNvSpPr txBox="1"/>
          <p:nvPr>
            <p:custDataLst>
              <p:tags r:id="rId18"/>
            </p:custDataLst>
          </p:nvPr>
        </p:nvSpPr>
        <p:spPr>
          <a:xfrm>
            <a:off x="6765925" y="5019675"/>
            <a:ext cx="297180" cy="368300"/>
          </a:xfrm>
          <a:prstGeom prst="rect">
            <a:avLst/>
          </a:prstGeom>
          <a:noFill/>
          <a:ln w="9525">
            <a:noFill/>
          </a:ln>
        </p:spPr>
        <p:txBody>
          <a:bodyPr wrap="none" anchor="t" anchorCtr="0">
            <a:spAutoFit/>
          </a:bodyPr>
          <a:lstStyle/>
          <a:p>
            <a:r>
              <a:rPr lang="en-US" altLang="zh-CN">
                <a:latin typeface="Times New Roman" panose="02020603050405020304" pitchFamily="18" charset="0"/>
                <a:ea typeface="宋体" panose="02010600030101010101" pitchFamily="2" charset="-122"/>
              </a:rPr>
              <a:t>1</a:t>
            </a:r>
          </a:p>
        </p:txBody>
      </p:sp>
      <p:sp>
        <p:nvSpPr>
          <p:cNvPr id="158740" name="文本框 158739"/>
          <p:cNvSpPr txBox="1"/>
          <p:nvPr>
            <p:custDataLst>
              <p:tags r:id="rId19"/>
            </p:custDataLst>
          </p:nvPr>
        </p:nvSpPr>
        <p:spPr>
          <a:xfrm>
            <a:off x="6842125" y="3648075"/>
            <a:ext cx="297180" cy="368300"/>
          </a:xfrm>
          <a:prstGeom prst="rect">
            <a:avLst/>
          </a:prstGeom>
          <a:noFill/>
          <a:ln w="9525">
            <a:noFill/>
          </a:ln>
        </p:spPr>
        <p:txBody>
          <a:bodyPr wrap="none" anchor="t" anchorCtr="0">
            <a:spAutoFit/>
          </a:bodyPr>
          <a:lstStyle/>
          <a:p>
            <a:r>
              <a:rPr lang="en-US" altLang="zh-CN">
                <a:latin typeface="Times New Roman" panose="02020603050405020304" pitchFamily="18" charset="0"/>
                <a:ea typeface="宋体" panose="02010600030101010101" pitchFamily="2" charset="-122"/>
              </a:rPr>
              <a:t>2</a:t>
            </a:r>
          </a:p>
        </p:txBody>
      </p:sp>
      <p:sp>
        <p:nvSpPr>
          <p:cNvPr id="158741" name="文本框 158740"/>
          <p:cNvSpPr txBox="1"/>
          <p:nvPr>
            <p:custDataLst>
              <p:tags r:id="rId20"/>
            </p:custDataLst>
          </p:nvPr>
        </p:nvSpPr>
        <p:spPr>
          <a:xfrm>
            <a:off x="6858000" y="2514600"/>
            <a:ext cx="297180" cy="368300"/>
          </a:xfrm>
          <a:prstGeom prst="rect">
            <a:avLst/>
          </a:prstGeom>
          <a:noFill/>
          <a:ln w="9525">
            <a:noFill/>
          </a:ln>
        </p:spPr>
        <p:txBody>
          <a:bodyPr wrap="none" anchor="t" anchorCtr="0">
            <a:spAutoFit/>
          </a:bodyPr>
          <a:lstStyle/>
          <a:p>
            <a:r>
              <a:rPr lang="en-US" altLang="zh-CN">
                <a:latin typeface="Times New Roman" panose="02020603050405020304" pitchFamily="18" charset="0"/>
                <a:ea typeface="宋体" panose="02010600030101010101" pitchFamily="2" charset="-122"/>
              </a:rPr>
              <a:t>3</a:t>
            </a:r>
          </a:p>
        </p:txBody>
      </p:sp>
      <p:sp>
        <p:nvSpPr>
          <p:cNvPr id="158742" name="文本框 158741"/>
          <p:cNvSpPr txBox="1"/>
          <p:nvPr>
            <p:custDataLst>
              <p:tags r:id="rId21"/>
            </p:custDataLst>
          </p:nvPr>
        </p:nvSpPr>
        <p:spPr>
          <a:xfrm>
            <a:off x="9220200" y="6338888"/>
            <a:ext cx="297180" cy="368300"/>
          </a:xfrm>
          <a:prstGeom prst="rect">
            <a:avLst/>
          </a:prstGeom>
          <a:noFill/>
          <a:ln w="9525">
            <a:noFill/>
          </a:ln>
        </p:spPr>
        <p:txBody>
          <a:bodyPr wrap="none" anchor="t" anchorCtr="0">
            <a:spAutoFit/>
          </a:bodyPr>
          <a:lstStyle/>
          <a:p>
            <a:r>
              <a:rPr lang="en-US" altLang="zh-CN">
                <a:latin typeface="Times New Roman" panose="02020603050405020304" pitchFamily="18" charset="0"/>
                <a:ea typeface="宋体" panose="02010600030101010101" pitchFamily="2" charset="-122"/>
              </a:rPr>
              <a:t>1</a:t>
            </a:r>
          </a:p>
        </p:txBody>
      </p:sp>
      <p:sp>
        <p:nvSpPr>
          <p:cNvPr id="158743" name="文本框 158742"/>
          <p:cNvSpPr txBox="1"/>
          <p:nvPr>
            <p:custDataLst>
              <p:tags r:id="rId22"/>
            </p:custDataLst>
          </p:nvPr>
        </p:nvSpPr>
        <p:spPr>
          <a:xfrm>
            <a:off x="9220200" y="4953000"/>
            <a:ext cx="297180" cy="368300"/>
          </a:xfrm>
          <a:prstGeom prst="rect">
            <a:avLst/>
          </a:prstGeom>
          <a:noFill/>
          <a:ln w="9525">
            <a:noFill/>
          </a:ln>
        </p:spPr>
        <p:txBody>
          <a:bodyPr wrap="none" anchor="t" anchorCtr="0">
            <a:spAutoFit/>
          </a:bodyPr>
          <a:lstStyle/>
          <a:p>
            <a:r>
              <a:rPr lang="en-US" altLang="zh-CN">
                <a:latin typeface="Times New Roman" panose="02020603050405020304" pitchFamily="18" charset="0"/>
                <a:ea typeface="宋体" panose="02010600030101010101" pitchFamily="2" charset="-122"/>
              </a:rPr>
              <a:t>2</a:t>
            </a:r>
          </a:p>
        </p:txBody>
      </p:sp>
      <p:sp>
        <p:nvSpPr>
          <p:cNvPr id="158744" name="文本框 158743"/>
          <p:cNvSpPr txBox="1"/>
          <p:nvPr>
            <p:custDataLst>
              <p:tags r:id="rId23"/>
            </p:custDataLst>
          </p:nvPr>
        </p:nvSpPr>
        <p:spPr>
          <a:xfrm>
            <a:off x="9144000" y="3657600"/>
            <a:ext cx="297180" cy="368300"/>
          </a:xfrm>
          <a:prstGeom prst="rect">
            <a:avLst/>
          </a:prstGeom>
          <a:noFill/>
          <a:ln w="9525">
            <a:noFill/>
          </a:ln>
        </p:spPr>
        <p:txBody>
          <a:bodyPr wrap="none" anchor="t" anchorCtr="0">
            <a:spAutoFit/>
          </a:bodyPr>
          <a:lstStyle/>
          <a:p>
            <a:r>
              <a:rPr lang="en-US" altLang="zh-CN">
                <a:latin typeface="Times New Roman" panose="02020603050405020304" pitchFamily="18" charset="0"/>
                <a:ea typeface="宋体" panose="02010600030101010101" pitchFamily="2" charset="-122"/>
              </a:rPr>
              <a:t>3</a:t>
            </a:r>
          </a:p>
        </p:txBody>
      </p:sp>
      <p:sp>
        <p:nvSpPr>
          <p:cNvPr id="158745" name="文本框 158744"/>
          <p:cNvSpPr txBox="1"/>
          <p:nvPr>
            <p:custDataLst>
              <p:tags r:id="rId24"/>
            </p:custDataLst>
          </p:nvPr>
        </p:nvSpPr>
        <p:spPr>
          <a:xfrm>
            <a:off x="9204325" y="2352675"/>
            <a:ext cx="297180" cy="368300"/>
          </a:xfrm>
          <a:prstGeom prst="rect">
            <a:avLst/>
          </a:prstGeom>
          <a:noFill/>
          <a:ln w="9525">
            <a:noFill/>
          </a:ln>
        </p:spPr>
        <p:txBody>
          <a:bodyPr wrap="none" anchor="t" anchorCtr="0">
            <a:spAutoFit/>
          </a:bodyPr>
          <a:lstStyle/>
          <a:p>
            <a:r>
              <a:rPr lang="en-US" altLang="zh-CN">
                <a:latin typeface="Times New Roman" panose="02020603050405020304" pitchFamily="18" charset="0"/>
                <a:ea typeface="宋体" panose="02010600030101010101" pitchFamily="2" charset="-122"/>
              </a:rPr>
              <a:t>4</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8723"/>
                                        </p:tgtEl>
                                        <p:attrNameLst>
                                          <p:attrName>style.visibility</p:attrName>
                                        </p:attrNameLst>
                                      </p:cBhvr>
                                      <p:to>
                                        <p:strVal val="visible"/>
                                      </p:to>
                                    </p:set>
                                    <p:animEffect transition="in" filter="blinds(horizontal)">
                                      <p:cBhvr>
                                        <p:cTn id="7" dur="500"/>
                                        <p:tgtEl>
                                          <p:spTgt spid="158723"/>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8726"/>
                                        </p:tgtEl>
                                        <p:attrNameLst>
                                          <p:attrName>style.visibility</p:attrName>
                                        </p:attrNameLst>
                                      </p:cBhvr>
                                      <p:to>
                                        <p:strVal val="visible"/>
                                      </p:to>
                                    </p:set>
                                    <p:animEffect transition="in" filter="blinds(horizontal)">
                                      <p:cBhvr>
                                        <p:cTn id="12" dur="500"/>
                                        <p:tgtEl>
                                          <p:spTgt spid="158726"/>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8736"/>
                                        </p:tgtEl>
                                        <p:attrNameLst>
                                          <p:attrName>style.visibility</p:attrName>
                                        </p:attrNameLst>
                                      </p:cBhvr>
                                      <p:to>
                                        <p:strVal val="visible"/>
                                      </p:to>
                                    </p:set>
                                    <p:animEffect transition="in" filter="blinds(horizontal)">
                                      <p:cBhvr>
                                        <p:cTn id="17" dur="500"/>
                                        <p:tgtEl>
                                          <p:spTgt spid="158736"/>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8724"/>
                                        </p:tgtEl>
                                        <p:attrNameLst>
                                          <p:attrName>style.visibility</p:attrName>
                                        </p:attrNameLst>
                                      </p:cBhvr>
                                      <p:to>
                                        <p:strVal val="visible"/>
                                      </p:to>
                                    </p:set>
                                    <p:animEffect transition="in" filter="blinds(horizontal)">
                                      <p:cBhvr>
                                        <p:cTn id="22" dur="500"/>
                                        <p:tgtEl>
                                          <p:spTgt spid="158724"/>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8722"/>
                                        </p:tgtEl>
                                        <p:attrNameLst>
                                          <p:attrName>style.visibility</p:attrName>
                                        </p:attrNameLst>
                                      </p:cBhvr>
                                      <p:to>
                                        <p:strVal val="visible"/>
                                      </p:to>
                                    </p:set>
                                    <p:animEffect transition="in" filter="blinds(horizontal)">
                                      <p:cBhvr>
                                        <p:cTn id="27" dur="500"/>
                                        <p:tgtEl>
                                          <p:spTgt spid="158722"/>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8738"/>
                                        </p:tgtEl>
                                        <p:attrNameLst>
                                          <p:attrName>style.visibility</p:attrName>
                                        </p:attrNameLst>
                                      </p:cBhvr>
                                      <p:to>
                                        <p:strVal val="visible"/>
                                      </p:to>
                                    </p:set>
                                    <p:animEffect transition="in" filter="blinds(horizontal)">
                                      <p:cBhvr>
                                        <p:cTn id="32" dur="500"/>
                                        <p:tgtEl>
                                          <p:spTgt spid="158738"/>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8727"/>
                                        </p:tgtEl>
                                        <p:attrNameLst>
                                          <p:attrName>style.visibility</p:attrName>
                                        </p:attrNameLst>
                                      </p:cBhvr>
                                      <p:to>
                                        <p:strVal val="visible"/>
                                      </p:to>
                                    </p:set>
                                    <p:animEffect transition="in" filter="blinds(horizontal)">
                                      <p:cBhvr>
                                        <p:cTn id="37" dur="500"/>
                                        <p:tgtEl>
                                          <p:spTgt spid="158727"/>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58737"/>
                                        </p:tgtEl>
                                        <p:attrNameLst>
                                          <p:attrName>style.visibility</p:attrName>
                                        </p:attrNameLst>
                                      </p:cBhvr>
                                      <p:to>
                                        <p:strVal val="visible"/>
                                      </p:to>
                                    </p:set>
                                    <p:animEffect transition="in" filter="blinds(horizontal)">
                                      <p:cBhvr>
                                        <p:cTn id="42" dur="500"/>
                                        <p:tgtEl>
                                          <p:spTgt spid="158737"/>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58725"/>
                                        </p:tgtEl>
                                        <p:attrNameLst>
                                          <p:attrName>style.visibility</p:attrName>
                                        </p:attrNameLst>
                                      </p:cBhvr>
                                      <p:to>
                                        <p:strVal val="visible"/>
                                      </p:to>
                                    </p:set>
                                    <p:animEffect transition="in" filter="blinds(horizontal)">
                                      <p:cBhvr>
                                        <p:cTn id="47" dur="500"/>
                                        <p:tgtEl>
                                          <p:spTgt spid="158725"/>
                                        </p:tgtEl>
                                      </p:cBhvr>
                                    </p:animEffect>
                                  </p:childTnLst>
                                </p:cTn>
                              </p:par>
                            </p:childTnLst>
                          </p:cTn>
                        </p:par>
                      </p:childTnLst>
                    </p:cTn>
                  </p:par>
                  <p:par>
                    <p:cTn id="48" fill="hold" nodeType="clickPar">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58731"/>
                                        </p:tgtEl>
                                        <p:attrNameLst>
                                          <p:attrName>style.visibility</p:attrName>
                                        </p:attrNameLst>
                                      </p:cBhvr>
                                      <p:to>
                                        <p:strVal val="visible"/>
                                      </p:to>
                                    </p:set>
                                    <p:animEffect transition="in" filter="blinds(horizontal)">
                                      <p:cBhvr>
                                        <p:cTn id="52" dur="500"/>
                                        <p:tgtEl>
                                          <p:spTgt spid="158731"/>
                                        </p:tgtEl>
                                      </p:cBhvr>
                                    </p:animEffect>
                                  </p:childTnLst>
                                </p:cTn>
                              </p:par>
                            </p:childTnLst>
                          </p:cTn>
                        </p:par>
                      </p:childTnLst>
                    </p:cTn>
                  </p:par>
                  <p:par>
                    <p:cTn id="53" fill="hold" nodeType="clickPar">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58739"/>
                                        </p:tgtEl>
                                        <p:attrNameLst>
                                          <p:attrName>style.visibility</p:attrName>
                                        </p:attrNameLst>
                                      </p:cBhvr>
                                      <p:to>
                                        <p:strVal val="visible"/>
                                      </p:to>
                                    </p:set>
                                    <p:animEffect transition="in" filter="blinds(horizontal)">
                                      <p:cBhvr>
                                        <p:cTn id="57" dur="500"/>
                                        <p:tgtEl>
                                          <p:spTgt spid="158739"/>
                                        </p:tgtEl>
                                      </p:cBhvr>
                                    </p:animEffect>
                                  </p:childTnLst>
                                </p:cTn>
                              </p:par>
                            </p:childTnLst>
                          </p:cTn>
                        </p:par>
                      </p:childTnLst>
                    </p:cTn>
                  </p:par>
                  <p:par>
                    <p:cTn id="58" fill="hold" nodeType="clickPar">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58730"/>
                                        </p:tgtEl>
                                        <p:attrNameLst>
                                          <p:attrName>style.visibility</p:attrName>
                                        </p:attrNameLst>
                                      </p:cBhvr>
                                      <p:to>
                                        <p:strVal val="visible"/>
                                      </p:to>
                                    </p:set>
                                    <p:animEffect transition="in" filter="blinds(horizontal)">
                                      <p:cBhvr>
                                        <p:cTn id="62" dur="500"/>
                                        <p:tgtEl>
                                          <p:spTgt spid="158730"/>
                                        </p:tgtEl>
                                      </p:cBhvr>
                                    </p:animEffect>
                                  </p:childTnLst>
                                </p:cTn>
                              </p:par>
                            </p:childTnLst>
                          </p:cTn>
                        </p:par>
                      </p:childTnLst>
                    </p:cTn>
                  </p:par>
                  <p:par>
                    <p:cTn id="63" fill="hold" nodeType="clickPar">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58740"/>
                                        </p:tgtEl>
                                        <p:attrNameLst>
                                          <p:attrName>style.visibility</p:attrName>
                                        </p:attrNameLst>
                                      </p:cBhvr>
                                      <p:to>
                                        <p:strVal val="visible"/>
                                      </p:to>
                                    </p:set>
                                    <p:animEffect transition="in" filter="blinds(horizontal)">
                                      <p:cBhvr>
                                        <p:cTn id="67" dur="500"/>
                                        <p:tgtEl>
                                          <p:spTgt spid="158740"/>
                                        </p:tgtEl>
                                      </p:cBhvr>
                                    </p:animEffect>
                                  </p:childTnLst>
                                </p:cTn>
                              </p:par>
                            </p:childTnLst>
                          </p:cTn>
                        </p:par>
                      </p:childTnLst>
                    </p:cTn>
                  </p:par>
                  <p:par>
                    <p:cTn id="68" fill="hold" nodeType="clickPar">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58729"/>
                                        </p:tgtEl>
                                        <p:attrNameLst>
                                          <p:attrName>style.visibility</p:attrName>
                                        </p:attrNameLst>
                                      </p:cBhvr>
                                      <p:to>
                                        <p:strVal val="visible"/>
                                      </p:to>
                                    </p:set>
                                    <p:animEffect transition="in" filter="blinds(horizontal)">
                                      <p:cBhvr>
                                        <p:cTn id="72" dur="500"/>
                                        <p:tgtEl>
                                          <p:spTgt spid="158729"/>
                                        </p:tgtEl>
                                      </p:cBhvr>
                                    </p:animEffect>
                                  </p:childTnLst>
                                </p:cTn>
                              </p:par>
                            </p:childTnLst>
                          </p:cTn>
                        </p:par>
                      </p:childTnLst>
                    </p:cTn>
                  </p:par>
                  <p:par>
                    <p:cTn id="73" fill="hold" nodeType="clickPar">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58741"/>
                                        </p:tgtEl>
                                        <p:attrNameLst>
                                          <p:attrName>style.visibility</p:attrName>
                                        </p:attrNameLst>
                                      </p:cBhvr>
                                      <p:to>
                                        <p:strVal val="visible"/>
                                      </p:to>
                                    </p:set>
                                    <p:animEffect transition="in" filter="blinds(horizontal)">
                                      <p:cBhvr>
                                        <p:cTn id="77" dur="500"/>
                                        <p:tgtEl>
                                          <p:spTgt spid="158741"/>
                                        </p:tgtEl>
                                      </p:cBhvr>
                                    </p:animEffect>
                                  </p:childTnLst>
                                </p:cTn>
                              </p:par>
                            </p:childTnLst>
                          </p:cTn>
                        </p:par>
                      </p:childTnLst>
                    </p:cTn>
                  </p:par>
                  <p:par>
                    <p:cTn id="78" fill="hold" nodeType="clickPar">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158728"/>
                                        </p:tgtEl>
                                        <p:attrNameLst>
                                          <p:attrName>style.visibility</p:attrName>
                                        </p:attrNameLst>
                                      </p:cBhvr>
                                      <p:to>
                                        <p:strVal val="visible"/>
                                      </p:to>
                                    </p:set>
                                    <p:animEffect transition="in" filter="blinds(horizontal)">
                                      <p:cBhvr>
                                        <p:cTn id="82" dur="500"/>
                                        <p:tgtEl>
                                          <p:spTgt spid="158728"/>
                                        </p:tgtEl>
                                      </p:cBhvr>
                                    </p:animEffect>
                                  </p:childTnLst>
                                </p:cTn>
                              </p:par>
                            </p:childTnLst>
                          </p:cTn>
                        </p:par>
                      </p:childTnLst>
                    </p:cTn>
                  </p:par>
                  <p:par>
                    <p:cTn id="83" fill="hold" nodeType="clickPar">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158735"/>
                                        </p:tgtEl>
                                        <p:attrNameLst>
                                          <p:attrName>style.visibility</p:attrName>
                                        </p:attrNameLst>
                                      </p:cBhvr>
                                      <p:to>
                                        <p:strVal val="visible"/>
                                      </p:to>
                                    </p:set>
                                    <p:animEffect transition="in" filter="blinds(horizontal)">
                                      <p:cBhvr>
                                        <p:cTn id="87" dur="500"/>
                                        <p:tgtEl>
                                          <p:spTgt spid="158735"/>
                                        </p:tgtEl>
                                      </p:cBhvr>
                                    </p:animEffect>
                                  </p:childTnLst>
                                </p:cTn>
                              </p:par>
                            </p:childTnLst>
                          </p:cTn>
                        </p:par>
                      </p:childTnLst>
                    </p:cTn>
                  </p:par>
                  <p:par>
                    <p:cTn id="88" fill="hold" nodeType="clickPar">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58742"/>
                                        </p:tgtEl>
                                        <p:attrNameLst>
                                          <p:attrName>style.visibility</p:attrName>
                                        </p:attrNameLst>
                                      </p:cBhvr>
                                      <p:to>
                                        <p:strVal val="visible"/>
                                      </p:to>
                                    </p:set>
                                    <p:animEffect transition="in" filter="blinds(horizontal)">
                                      <p:cBhvr>
                                        <p:cTn id="92" dur="500"/>
                                        <p:tgtEl>
                                          <p:spTgt spid="158742"/>
                                        </p:tgtEl>
                                      </p:cBhvr>
                                    </p:animEffect>
                                  </p:childTnLst>
                                </p:cTn>
                              </p:par>
                            </p:childTnLst>
                          </p:cTn>
                        </p:par>
                      </p:childTnLst>
                    </p:cTn>
                  </p:par>
                  <p:par>
                    <p:cTn id="93" fill="hold" nodeType="clickPar">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158734"/>
                                        </p:tgtEl>
                                        <p:attrNameLst>
                                          <p:attrName>style.visibility</p:attrName>
                                        </p:attrNameLst>
                                      </p:cBhvr>
                                      <p:to>
                                        <p:strVal val="visible"/>
                                      </p:to>
                                    </p:set>
                                    <p:animEffect transition="in" filter="blinds(horizontal)">
                                      <p:cBhvr>
                                        <p:cTn id="97" dur="500"/>
                                        <p:tgtEl>
                                          <p:spTgt spid="158734"/>
                                        </p:tgtEl>
                                      </p:cBhvr>
                                    </p:animEffect>
                                  </p:childTnLst>
                                </p:cTn>
                              </p:par>
                            </p:childTnLst>
                          </p:cTn>
                        </p:par>
                      </p:childTnLst>
                    </p:cTn>
                  </p:par>
                  <p:par>
                    <p:cTn id="98" fill="hold" nodeType="clickPar">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158743"/>
                                        </p:tgtEl>
                                        <p:attrNameLst>
                                          <p:attrName>style.visibility</p:attrName>
                                        </p:attrNameLst>
                                      </p:cBhvr>
                                      <p:to>
                                        <p:strVal val="visible"/>
                                      </p:to>
                                    </p:set>
                                    <p:animEffect transition="in" filter="blinds(horizontal)">
                                      <p:cBhvr>
                                        <p:cTn id="102" dur="500"/>
                                        <p:tgtEl>
                                          <p:spTgt spid="158743"/>
                                        </p:tgtEl>
                                      </p:cBhvr>
                                    </p:animEffect>
                                  </p:childTnLst>
                                </p:cTn>
                              </p:par>
                            </p:childTnLst>
                          </p:cTn>
                        </p:par>
                      </p:childTnLst>
                    </p:cTn>
                  </p:par>
                  <p:par>
                    <p:cTn id="103" fill="hold" nodeType="clickPar">
                      <p:stCondLst>
                        <p:cond delay="indefinite"/>
                      </p:stCondLst>
                      <p:childTnLst>
                        <p:par>
                          <p:cTn id="104" fill="hold">
                            <p:stCondLst>
                              <p:cond delay="0"/>
                            </p:stCondLst>
                            <p:childTnLst>
                              <p:par>
                                <p:cTn id="105" presetID="3" presetClass="entr" presetSubtype="10" fill="hold" nodeType="clickEffect">
                                  <p:stCondLst>
                                    <p:cond delay="0"/>
                                  </p:stCondLst>
                                  <p:childTnLst>
                                    <p:set>
                                      <p:cBhvr>
                                        <p:cTn id="106" dur="1" fill="hold">
                                          <p:stCondLst>
                                            <p:cond delay="0"/>
                                          </p:stCondLst>
                                        </p:cTn>
                                        <p:tgtEl>
                                          <p:spTgt spid="158733"/>
                                        </p:tgtEl>
                                        <p:attrNameLst>
                                          <p:attrName>style.visibility</p:attrName>
                                        </p:attrNameLst>
                                      </p:cBhvr>
                                      <p:to>
                                        <p:strVal val="visible"/>
                                      </p:to>
                                    </p:set>
                                    <p:animEffect transition="in" filter="blinds(horizontal)">
                                      <p:cBhvr>
                                        <p:cTn id="107" dur="500"/>
                                        <p:tgtEl>
                                          <p:spTgt spid="158733"/>
                                        </p:tgtEl>
                                      </p:cBhvr>
                                    </p:animEffect>
                                  </p:childTnLst>
                                </p:cTn>
                              </p:par>
                            </p:childTnLst>
                          </p:cTn>
                        </p:par>
                      </p:childTnLst>
                    </p:cTn>
                  </p:par>
                  <p:par>
                    <p:cTn id="108" fill="hold" nodeType="clickPar">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158744"/>
                                        </p:tgtEl>
                                        <p:attrNameLst>
                                          <p:attrName>style.visibility</p:attrName>
                                        </p:attrNameLst>
                                      </p:cBhvr>
                                      <p:to>
                                        <p:strVal val="visible"/>
                                      </p:to>
                                    </p:set>
                                    <p:animEffect transition="in" filter="blinds(horizontal)">
                                      <p:cBhvr>
                                        <p:cTn id="112" dur="500"/>
                                        <p:tgtEl>
                                          <p:spTgt spid="158744"/>
                                        </p:tgtEl>
                                      </p:cBhvr>
                                    </p:animEffect>
                                  </p:childTnLst>
                                </p:cTn>
                              </p:par>
                            </p:childTnLst>
                          </p:cTn>
                        </p:par>
                      </p:childTnLst>
                    </p:cTn>
                  </p:par>
                  <p:par>
                    <p:cTn id="113" fill="hold" nodeType="clickPar">
                      <p:stCondLst>
                        <p:cond delay="indefinite"/>
                      </p:stCondLst>
                      <p:childTnLst>
                        <p:par>
                          <p:cTn id="114" fill="hold">
                            <p:stCondLst>
                              <p:cond delay="0"/>
                            </p:stCondLst>
                            <p:childTnLst>
                              <p:par>
                                <p:cTn id="115" presetID="3" presetClass="entr" presetSubtype="10" fill="hold" nodeType="clickEffect">
                                  <p:stCondLst>
                                    <p:cond delay="0"/>
                                  </p:stCondLst>
                                  <p:childTnLst>
                                    <p:set>
                                      <p:cBhvr>
                                        <p:cTn id="116" dur="1" fill="hold">
                                          <p:stCondLst>
                                            <p:cond delay="0"/>
                                          </p:stCondLst>
                                        </p:cTn>
                                        <p:tgtEl>
                                          <p:spTgt spid="158732"/>
                                        </p:tgtEl>
                                        <p:attrNameLst>
                                          <p:attrName>style.visibility</p:attrName>
                                        </p:attrNameLst>
                                      </p:cBhvr>
                                      <p:to>
                                        <p:strVal val="visible"/>
                                      </p:to>
                                    </p:set>
                                    <p:animEffect transition="in" filter="blinds(horizontal)">
                                      <p:cBhvr>
                                        <p:cTn id="117" dur="500"/>
                                        <p:tgtEl>
                                          <p:spTgt spid="158732"/>
                                        </p:tgtEl>
                                      </p:cBhvr>
                                    </p:animEffect>
                                  </p:childTnLst>
                                </p:cTn>
                              </p:par>
                            </p:childTnLst>
                          </p:cTn>
                        </p:par>
                      </p:childTnLst>
                    </p:cTn>
                  </p:par>
                  <p:par>
                    <p:cTn id="118" fill="hold" nodeType="clickPar">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158745"/>
                                        </p:tgtEl>
                                        <p:attrNameLst>
                                          <p:attrName>style.visibility</p:attrName>
                                        </p:attrNameLst>
                                      </p:cBhvr>
                                      <p:to>
                                        <p:strVal val="visible"/>
                                      </p:to>
                                    </p:set>
                                    <p:animEffect transition="in" filter="blinds(horizontal)">
                                      <p:cBhvr>
                                        <p:cTn id="122" dur="500"/>
                                        <p:tgtEl>
                                          <p:spTgt spid="158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36" grpId="0"/>
      <p:bldP spid="158737" grpId="0"/>
      <p:bldP spid="158738" grpId="0"/>
      <p:bldP spid="158739" grpId="0"/>
      <p:bldP spid="158740" grpId="0"/>
      <p:bldP spid="158741" grpId="0"/>
      <p:bldP spid="158742" grpId="0"/>
      <p:bldP spid="158743" grpId="0"/>
      <p:bldP spid="158744" grpId="0"/>
      <p:bldP spid="158745"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Text Box 2"/>
          <p:cNvSpPr txBox="1"/>
          <p:nvPr>
            <p:custDataLst>
              <p:tags r:id="rId1"/>
            </p:custDataLst>
          </p:nvPr>
        </p:nvSpPr>
        <p:spPr>
          <a:xfrm>
            <a:off x="1795463" y="923925"/>
            <a:ext cx="8229600" cy="4523105"/>
          </a:xfrm>
          <a:prstGeom prst="rect">
            <a:avLst/>
          </a:prstGeom>
          <a:noFill/>
          <a:ln w="9525">
            <a:noFill/>
          </a:ln>
        </p:spPr>
        <p:txBody>
          <a:bodyPr anchor="t" anchorCtr="0">
            <a:spAutoFit/>
          </a:bodyPr>
          <a:lstStyle/>
          <a:p>
            <a:pPr>
              <a:lnSpc>
                <a:spcPct val="150000"/>
              </a:lnSpc>
            </a:pPr>
            <a:r>
              <a:rPr lang="en-US" altLang="zh-CN" sz="2400">
                <a:latin typeface="黑体" panose="02010609060101010101" pitchFamily="49" charset="-122"/>
                <a:ea typeface="黑体" panose="02010609060101010101" pitchFamily="49" charset="-122"/>
              </a:rPr>
              <a:t>   1. </a:t>
            </a:r>
            <a:r>
              <a:rPr lang="zh-CN" altLang="en-US" sz="2400">
                <a:latin typeface="黑体" panose="02010609060101010101" pitchFamily="49" charset="-122"/>
                <a:ea typeface="黑体" panose="02010609060101010101" pitchFamily="49" charset="-122"/>
              </a:rPr>
              <a:t>关于惯性，下面说法正确的（　　　）</a:t>
            </a:r>
          </a:p>
          <a:p>
            <a:pPr>
              <a:lnSpc>
                <a:spcPct val="150000"/>
              </a:lnSpc>
            </a:pPr>
            <a:r>
              <a:rPr lang="zh-CN" altLang="en-US" sz="2400">
                <a:latin typeface="黑体" panose="02010609060101010101" pitchFamily="49" charset="-122"/>
                <a:ea typeface="黑体" panose="02010609060101010101" pitchFamily="49" charset="-122"/>
              </a:rPr>
              <a:t>    </a:t>
            </a:r>
            <a:r>
              <a:rPr lang="en-US" altLang="zh-CN" sz="2400">
                <a:latin typeface="黑体" panose="02010609060101010101" pitchFamily="49" charset="-122"/>
                <a:ea typeface="黑体" panose="02010609060101010101" pitchFamily="49" charset="-122"/>
              </a:rPr>
              <a:t>A. </a:t>
            </a:r>
            <a:r>
              <a:rPr lang="zh-CN" altLang="en-US" sz="2400">
                <a:latin typeface="黑体" panose="02010609060101010101" pitchFamily="49" charset="-122"/>
                <a:ea typeface="黑体" panose="02010609060101010101" pitchFamily="49" charset="-122"/>
              </a:rPr>
              <a:t>一切物体在没有受到外力作用时，总保持匀速直线运动状态或静止状态的性质叫做惯性。</a:t>
            </a:r>
          </a:p>
          <a:p>
            <a:pPr>
              <a:lnSpc>
                <a:spcPct val="150000"/>
              </a:lnSpc>
            </a:pPr>
            <a:r>
              <a:rPr lang="zh-CN" altLang="en-US" sz="2400">
                <a:latin typeface="黑体" panose="02010609060101010101" pitchFamily="49" charset="-122"/>
                <a:ea typeface="黑体" panose="02010609060101010101" pitchFamily="49" charset="-122"/>
              </a:rPr>
              <a:t>    </a:t>
            </a:r>
            <a:r>
              <a:rPr lang="en-US" altLang="zh-CN" sz="2400">
                <a:latin typeface="黑体" panose="02010609060101010101" pitchFamily="49" charset="-122"/>
                <a:ea typeface="黑体" panose="02010609060101010101" pitchFamily="49" charset="-122"/>
              </a:rPr>
              <a:t>B. </a:t>
            </a:r>
            <a:r>
              <a:rPr lang="zh-CN" altLang="en-US" sz="2400">
                <a:latin typeface="黑体" panose="02010609060101010101" pitchFamily="49" charset="-122"/>
                <a:ea typeface="黑体" panose="02010609060101010101" pitchFamily="49" charset="-122"/>
              </a:rPr>
              <a:t>射出的子弹离开枪口继续高速前进，是因为子弹受到惯性的作用。</a:t>
            </a:r>
          </a:p>
          <a:p>
            <a:pPr>
              <a:lnSpc>
                <a:spcPct val="150000"/>
              </a:lnSpc>
            </a:pPr>
            <a:r>
              <a:rPr lang="zh-CN" altLang="en-US" sz="2400">
                <a:latin typeface="黑体" panose="02010609060101010101" pitchFamily="49" charset="-122"/>
                <a:ea typeface="黑体" panose="02010609060101010101" pitchFamily="49" charset="-122"/>
              </a:rPr>
              <a:t>    </a:t>
            </a:r>
            <a:r>
              <a:rPr lang="en-US" altLang="zh-CN" sz="2400">
                <a:latin typeface="黑体" panose="02010609060101010101" pitchFamily="49" charset="-122"/>
                <a:ea typeface="黑体" panose="02010609060101010101" pitchFamily="49" charset="-122"/>
              </a:rPr>
              <a:t>C. </a:t>
            </a:r>
            <a:r>
              <a:rPr lang="zh-CN" altLang="en-US" sz="2400">
                <a:latin typeface="黑体" panose="02010609060101010101" pitchFamily="49" charset="-122"/>
                <a:ea typeface="黑体" panose="02010609060101010101" pitchFamily="49" charset="-122"/>
              </a:rPr>
              <a:t>汽车关闭发动机后还能继续前进是由于汽车的惯性大于它受到的阻力。</a:t>
            </a:r>
          </a:p>
          <a:p>
            <a:pPr>
              <a:lnSpc>
                <a:spcPct val="150000"/>
              </a:lnSpc>
            </a:pPr>
            <a:r>
              <a:rPr lang="zh-CN" altLang="en-US" sz="2400">
                <a:latin typeface="黑体" panose="02010609060101010101" pitchFamily="49" charset="-122"/>
                <a:ea typeface="黑体" panose="02010609060101010101" pitchFamily="49" charset="-122"/>
              </a:rPr>
              <a:t>    </a:t>
            </a:r>
            <a:r>
              <a:rPr lang="en-US" altLang="zh-CN" sz="2400">
                <a:latin typeface="黑体" panose="02010609060101010101" pitchFamily="49" charset="-122"/>
                <a:ea typeface="黑体" panose="02010609060101010101" pitchFamily="49" charset="-122"/>
              </a:rPr>
              <a:t>D. </a:t>
            </a:r>
            <a:r>
              <a:rPr lang="zh-CN" altLang="en-US" sz="2400">
                <a:latin typeface="黑体" panose="02010609060101010101" pitchFamily="49" charset="-122"/>
                <a:ea typeface="黑体" panose="02010609060101010101" pitchFamily="49" charset="-122"/>
              </a:rPr>
              <a:t>一切物体在任何情况下都具有惯性。</a:t>
            </a:r>
          </a:p>
        </p:txBody>
      </p:sp>
      <p:sp>
        <p:nvSpPr>
          <p:cNvPr id="137219" name="Text Box 3"/>
          <p:cNvSpPr txBox="1"/>
          <p:nvPr>
            <p:custDataLst>
              <p:tags r:id="rId2"/>
            </p:custDataLst>
          </p:nvPr>
        </p:nvSpPr>
        <p:spPr>
          <a:xfrm>
            <a:off x="7015163" y="1143000"/>
            <a:ext cx="401637" cy="460375"/>
          </a:xfrm>
          <a:prstGeom prst="rect">
            <a:avLst/>
          </a:prstGeom>
          <a:noFill/>
          <a:ln w="9525">
            <a:noFill/>
          </a:ln>
        </p:spPr>
        <p:txBody>
          <a:bodyPr wrap="square" anchor="t" anchorCtr="0">
            <a:spAutoFit/>
          </a:bodyPr>
          <a:lstStyle/>
          <a:p>
            <a:r>
              <a:rPr lang="en-US" altLang="zh-CN" sz="2400">
                <a:solidFill>
                  <a:srgbClr val="FF0000"/>
                </a:solidFill>
                <a:latin typeface="黑体" panose="02010609060101010101" pitchFamily="49" charset="-122"/>
                <a:ea typeface="黑体" panose="02010609060101010101" pitchFamily="49" charset="-122"/>
              </a:rPr>
              <a:t>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7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Text Box 2"/>
          <p:cNvSpPr txBox="1"/>
          <p:nvPr>
            <p:custDataLst>
              <p:tags r:id="rId1"/>
            </p:custDataLst>
          </p:nvPr>
        </p:nvSpPr>
        <p:spPr>
          <a:xfrm>
            <a:off x="2286000" y="1295400"/>
            <a:ext cx="8382000" cy="3415030"/>
          </a:xfrm>
          <a:prstGeom prst="rect">
            <a:avLst/>
          </a:prstGeom>
          <a:noFill/>
          <a:ln w="9525">
            <a:noFill/>
          </a:ln>
        </p:spPr>
        <p:txBody>
          <a:bodyPr anchor="t" anchorCtr="0">
            <a:spAutoFit/>
          </a:bodyPr>
          <a:lstStyle/>
          <a:p>
            <a:pPr>
              <a:lnSpc>
                <a:spcPct val="150000"/>
              </a:lnSpc>
            </a:pPr>
            <a:r>
              <a:rPr lang="en-US" altLang="zh-CN" sz="2400">
                <a:latin typeface="黑体" panose="02010609060101010101" pitchFamily="49" charset="-122"/>
                <a:ea typeface="黑体" panose="02010609060101010101" pitchFamily="49" charset="-122"/>
              </a:rPr>
              <a:t>2. </a:t>
            </a:r>
            <a:r>
              <a:rPr lang="zh-CN" altLang="en-US" sz="2400">
                <a:latin typeface="黑体" panose="02010609060101010101" pitchFamily="49" charset="-122"/>
                <a:ea typeface="黑体" panose="02010609060101010101" pitchFamily="49" charset="-122"/>
              </a:rPr>
              <a:t>公安部门要求小型客车的驾驶员和前排乘客必须使用安全带。汽车安全带的作用是（             ）</a:t>
            </a:r>
          </a:p>
          <a:p>
            <a:pPr>
              <a:lnSpc>
                <a:spcPct val="150000"/>
              </a:lnSpc>
            </a:pPr>
            <a:r>
              <a:rPr lang="en-US" altLang="zh-CN" sz="2400">
                <a:latin typeface="黑体" panose="02010609060101010101" pitchFamily="49" charset="-122"/>
                <a:ea typeface="黑体" panose="02010609060101010101" pitchFamily="49" charset="-122"/>
              </a:rPr>
              <a:t>A</a:t>
            </a:r>
            <a:r>
              <a:rPr lang="zh-CN" altLang="en-US" sz="2400">
                <a:latin typeface="黑体" panose="02010609060101010101" pitchFamily="49" charset="-122"/>
                <a:ea typeface="黑体" panose="02010609060101010101" pitchFamily="49" charset="-122"/>
              </a:rPr>
              <a:t>．防止惯性的产生</a:t>
            </a:r>
          </a:p>
          <a:p>
            <a:pPr>
              <a:lnSpc>
                <a:spcPct val="150000"/>
              </a:lnSpc>
            </a:pPr>
            <a:r>
              <a:rPr lang="en-US" altLang="zh-CN" sz="2400">
                <a:latin typeface="黑体" panose="02010609060101010101" pitchFamily="49" charset="-122"/>
                <a:ea typeface="黑体" panose="02010609060101010101" pitchFamily="49" charset="-122"/>
              </a:rPr>
              <a:t>B</a:t>
            </a:r>
            <a:r>
              <a:rPr lang="zh-CN" altLang="en-US" sz="2400">
                <a:latin typeface="黑体" panose="02010609060101010101" pitchFamily="49" charset="-122"/>
                <a:ea typeface="黑体" panose="02010609060101010101" pitchFamily="49" charset="-122"/>
              </a:rPr>
              <a:t>．防止汽车启动时把人从后面甩出去</a:t>
            </a:r>
          </a:p>
          <a:p>
            <a:pPr>
              <a:lnSpc>
                <a:spcPct val="150000"/>
              </a:lnSpc>
            </a:pPr>
            <a:r>
              <a:rPr lang="en-US" altLang="zh-CN" sz="2400">
                <a:latin typeface="黑体" panose="02010609060101010101" pitchFamily="49" charset="-122"/>
                <a:ea typeface="黑体" panose="02010609060101010101" pitchFamily="49" charset="-122"/>
              </a:rPr>
              <a:t>C</a:t>
            </a:r>
            <a:r>
              <a:rPr lang="zh-CN" altLang="en-US" sz="2400">
                <a:latin typeface="黑体" panose="02010609060101010101" pitchFamily="49" charset="-122"/>
                <a:ea typeface="黑体" panose="02010609060101010101" pitchFamily="49" charset="-122"/>
              </a:rPr>
              <a:t>．防止汽车速度突然增大时人向前“冲”</a:t>
            </a:r>
          </a:p>
          <a:p>
            <a:pPr>
              <a:lnSpc>
                <a:spcPct val="150000"/>
              </a:lnSpc>
            </a:pPr>
            <a:r>
              <a:rPr lang="en-US" altLang="zh-CN" sz="2400">
                <a:latin typeface="黑体" panose="02010609060101010101" pitchFamily="49" charset="-122"/>
                <a:ea typeface="黑体" panose="02010609060101010101" pitchFamily="49" charset="-122"/>
              </a:rPr>
              <a:t>D</a:t>
            </a:r>
            <a:r>
              <a:rPr lang="zh-CN" altLang="en-US" sz="2400">
                <a:latin typeface="黑体" panose="02010609060101010101" pitchFamily="49" charset="-122"/>
                <a:ea typeface="黑体" panose="02010609060101010101" pitchFamily="49" charset="-122"/>
              </a:rPr>
              <a:t>．急刹车时，对人体运动起到缓冲作用</a:t>
            </a:r>
          </a:p>
        </p:txBody>
      </p:sp>
      <p:sp>
        <p:nvSpPr>
          <p:cNvPr id="139267" name="Text Box 3"/>
          <p:cNvSpPr txBox="1"/>
          <p:nvPr>
            <p:custDataLst>
              <p:tags r:id="rId2"/>
            </p:custDataLst>
          </p:nvPr>
        </p:nvSpPr>
        <p:spPr>
          <a:xfrm>
            <a:off x="6448425" y="2025650"/>
            <a:ext cx="838200" cy="460375"/>
          </a:xfrm>
          <a:prstGeom prst="rect">
            <a:avLst/>
          </a:prstGeom>
          <a:noFill/>
          <a:ln w="9525">
            <a:noFill/>
          </a:ln>
        </p:spPr>
        <p:txBody>
          <a:bodyPr anchor="t" anchorCtr="0">
            <a:spAutoFit/>
          </a:bodyPr>
          <a:lstStyle/>
          <a:p>
            <a:r>
              <a:rPr lang="en-US" altLang="zh-CN" sz="2400">
                <a:solidFill>
                  <a:srgbClr val="FF0000"/>
                </a:solidFill>
                <a:latin typeface="黑体" panose="02010609060101010101" pitchFamily="49" charset="-122"/>
                <a:ea typeface="黑体" panose="02010609060101010101" pitchFamily="49" charset="-122"/>
              </a:rPr>
              <a:t>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 calcmode="lin" valueType="num">
                                      <p:cBhvr>
                                        <p:cTn id="7" dur="1000" fill="hold"/>
                                        <p:tgtEl>
                                          <p:spTgt spid="139267">
                                            <p:txEl>
                                              <p:pRg st="0" end="0"/>
                                            </p:txEl>
                                          </p:spTgt>
                                        </p:tgtEl>
                                        <p:attrNameLst>
                                          <p:attrName>ppt_x</p:attrName>
                                        </p:attrNameLst>
                                      </p:cBhvr>
                                      <p:tavLst>
                                        <p:tav tm="0">
                                          <p:val>
                                            <p:strVal val="1+#ppt_w/2"/>
                                          </p:val>
                                        </p:tav>
                                        <p:tav tm="100000">
                                          <p:val>
                                            <p:strVal val="#ppt_x"/>
                                          </p:val>
                                        </p:tav>
                                      </p:tavLst>
                                    </p:anim>
                                    <p:anim calcmode="lin" valueType="num">
                                      <p:cBhvr>
                                        <p:cTn id="8" dur="1000" fill="hold"/>
                                        <p:tgtEl>
                                          <p:spTgt spid="13926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1" name="Text Box 3"/>
          <p:cNvSpPr txBox="1"/>
          <p:nvPr>
            <p:custDataLst>
              <p:tags r:id="rId1"/>
            </p:custDataLst>
          </p:nvPr>
        </p:nvSpPr>
        <p:spPr>
          <a:xfrm>
            <a:off x="1752600" y="914400"/>
            <a:ext cx="9001125" cy="3415030"/>
          </a:xfrm>
          <a:prstGeom prst="rect">
            <a:avLst/>
          </a:prstGeom>
          <a:noFill/>
          <a:ln w="9525">
            <a:noFill/>
          </a:ln>
        </p:spPr>
        <p:txBody>
          <a:bodyPr wrap="square" anchor="t" anchorCtr="0">
            <a:spAutoFit/>
          </a:bodyPr>
          <a:lstStyle/>
          <a:p>
            <a:pPr>
              <a:lnSpc>
                <a:spcPct val="150000"/>
              </a:lnSpc>
            </a:pPr>
            <a:r>
              <a:rPr lang="en-US" altLang="zh-CN" sz="2400">
                <a:latin typeface="黑体" panose="02010609060101010101" pitchFamily="49" charset="-122"/>
                <a:ea typeface="黑体" panose="02010609060101010101" pitchFamily="49" charset="-122"/>
              </a:rPr>
              <a:t>3. </a:t>
            </a:r>
            <a:r>
              <a:rPr lang="zh-CN" altLang="en-US" sz="2400">
                <a:latin typeface="黑体" panose="02010609060101010101" pitchFamily="49" charset="-122"/>
                <a:ea typeface="黑体" panose="02010609060101010101" pitchFamily="49" charset="-122"/>
              </a:rPr>
              <a:t>一氢气球吊着一重物以１米／秒的速度匀速竖直上升，在上升过程中，吊物体的绳子突然断了，则在绳子断开后物体（　　　）</a:t>
            </a:r>
          </a:p>
          <a:p>
            <a:pPr>
              <a:lnSpc>
                <a:spcPct val="150000"/>
              </a:lnSpc>
            </a:pPr>
            <a:r>
              <a:rPr lang="en-US" altLang="zh-CN" sz="2400">
                <a:latin typeface="黑体" panose="02010609060101010101" pitchFamily="49" charset="-122"/>
                <a:ea typeface="黑体" panose="02010609060101010101" pitchFamily="49" charset="-122"/>
              </a:rPr>
              <a:t>A. </a:t>
            </a:r>
            <a:r>
              <a:rPr lang="zh-CN" altLang="en-US" sz="2400">
                <a:latin typeface="黑体" panose="02010609060101010101" pitchFamily="49" charset="-122"/>
                <a:ea typeface="黑体" panose="02010609060101010101" pitchFamily="49" charset="-122"/>
              </a:rPr>
              <a:t>立即下落，且速度越来越快</a:t>
            </a:r>
          </a:p>
          <a:p>
            <a:pPr>
              <a:lnSpc>
                <a:spcPct val="150000"/>
              </a:lnSpc>
            </a:pPr>
            <a:r>
              <a:rPr lang="en-US" altLang="zh-CN" sz="2400">
                <a:latin typeface="黑体" panose="02010609060101010101" pitchFamily="49" charset="-122"/>
                <a:ea typeface="黑体" panose="02010609060101010101" pitchFamily="49" charset="-122"/>
              </a:rPr>
              <a:t>B. </a:t>
            </a:r>
            <a:r>
              <a:rPr lang="zh-CN" altLang="en-US" sz="2400">
                <a:latin typeface="黑体" panose="02010609060101010101" pitchFamily="49" charset="-122"/>
                <a:ea typeface="黑体" panose="02010609060101010101" pitchFamily="49" charset="-122"/>
              </a:rPr>
              <a:t>立即匀速下落</a:t>
            </a:r>
          </a:p>
          <a:p>
            <a:pPr>
              <a:lnSpc>
                <a:spcPct val="150000"/>
              </a:lnSpc>
            </a:pPr>
            <a:r>
              <a:rPr lang="en-US" altLang="zh-CN" sz="2400">
                <a:latin typeface="黑体" panose="02010609060101010101" pitchFamily="49" charset="-122"/>
                <a:ea typeface="黑体" panose="02010609060101010101" pitchFamily="49" charset="-122"/>
              </a:rPr>
              <a:t>C. </a:t>
            </a:r>
            <a:r>
              <a:rPr lang="zh-CN" altLang="en-US" sz="2400">
                <a:latin typeface="黑体" panose="02010609060101010101" pitchFamily="49" charset="-122"/>
                <a:ea typeface="黑体" panose="02010609060101010101" pitchFamily="49" charset="-122"/>
              </a:rPr>
              <a:t>由于惯性，物体以１米／秒的速度匀速上升</a:t>
            </a:r>
          </a:p>
          <a:p>
            <a:pPr>
              <a:lnSpc>
                <a:spcPct val="150000"/>
              </a:lnSpc>
            </a:pPr>
            <a:r>
              <a:rPr lang="en-US" altLang="zh-CN" sz="2400">
                <a:latin typeface="黑体" panose="02010609060101010101" pitchFamily="49" charset="-122"/>
                <a:ea typeface="黑体" panose="02010609060101010101" pitchFamily="49" charset="-122"/>
              </a:rPr>
              <a:t>D. </a:t>
            </a:r>
            <a:r>
              <a:rPr lang="zh-CN" altLang="en-US" sz="2400">
                <a:latin typeface="黑体" panose="02010609060101010101" pitchFamily="49" charset="-122"/>
                <a:ea typeface="黑体" panose="02010609060101010101" pitchFamily="49" charset="-122"/>
              </a:rPr>
              <a:t>先上升一段距离再下落，下落时速度越来越快</a:t>
            </a:r>
          </a:p>
        </p:txBody>
      </p:sp>
      <p:sp>
        <p:nvSpPr>
          <p:cNvPr id="138247" name="Text Box 7"/>
          <p:cNvSpPr txBox="1"/>
          <p:nvPr>
            <p:custDataLst>
              <p:tags r:id="rId2"/>
            </p:custDataLst>
          </p:nvPr>
        </p:nvSpPr>
        <p:spPr>
          <a:xfrm>
            <a:off x="9674225" y="1589088"/>
            <a:ext cx="449263" cy="460375"/>
          </a:xfrm>
          <a:prstGeom prst="rect">
            <a:avLst/>
          </a:prstGeom>
          <a:noFill/>
          <a:ln w="9525">
            <a:noFill/>
          </a:ln>
        </p:spPr>
        <p:txBody>
          <a:bodyPr wrap="square" anchor="t" anchorCtr="0">
            <a:spAutoFit/>
          </a:bodyPr>
          <a:lstStyle/>
          <a:p>
            <a:r>
              <a:rPr lang="en-US" altLang="zh-CN" sz="2400">
                <a:solidFill>
                  <a:srgbClr val="FF0000"/>
                </a:solidFill>
                <a:latin typeface="黑体" panose="02010609060101010101" pitchFamily="49" charset="-122"/>
                <a:ea typeface="黑体" panose="02010609060101010101" pitchFamily="49" charset="-122"/>
              </a:rPr>
              <a:t>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8247"/>
                                        </p:tgtEl>
                                        <p:attrNameLst>
                                          <p:attrName>style.visibility</p:attrName>
                                        </p:attrNameLst>
                                      </p:cBhvr>
                                      <p:to>
                                        <p:strVal val="visible"/>
                                      </p:to>
                                    </p:set>
                                    <p:animEffect transition="in" filter="strips(downLeft)">
                                      <p:cBhvr>
                                        <p:cTn id="7" dur="500"/>
                                        <p:tgtEl>
                                          <p:spTgt spid="138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7"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5" name="内容占位符 2"/>
          <p:cNvSpPr>
            <a:spLocks noGrp="1"/>
          </p:cNvSpPr>
          <p:nvPr>
            <p:custDataLst>
              <p:tags r:id="rId1"/>
            </p:custDataLst>
          </p:nvPr>
        </p:nvSpPr>
        <p:spPr>
          <a:xfrm>
            <a:off x="2209800" y="990600"/>
            <a:ext cx="8229600" cy="4525963"/>
          </a:xfrm>
          <a:prstGeom prst="rect">
            <a:avLst/>
          </a:prstGeom>
          <a:noFill/>
          <a:ln w="9525">
            <a:noFill/>
          </a:ln>
        </p:spPr>
        <p:txBody>
          <a:bodyPr wrap="square" lIns="91440" tIns="45720" rIns="91440" bIns="45720" anchor="t" anchorCtr="0"/>
          <a:lstStyle/>
          <a:p>
            <a:pPr>
              <a:spcBef>
                <a:spcPct val="20000"/>
              </a:spcBef>
            </a:pPr>
            <a:r>
              <a:rPr lang="en-US" altLang="zh-CN" sz="2400">
                <a:latin typeface="黑体" panose="02010609060101010101" pitchFamily="49" charset="-122"/>
                <a:ea typeface="黑体" panose="02010609060101010101" pitchFamily="49" charset="-122"/>
              </a:rPr>
              <a:t>4.</a:t>
            </a:r>
            <a:r>
              <a:rPr lang="zh-CN" altLang="en-US" sz="2400">
                <a:latin typeface="黑体" panose="02010609060101010101" pitchFamily="49" charset="-122"/>
                <a:ea typeface="黑体" panose="02010609060101010101" pitchFamily="49" charset="-122"/>
              </a:rPr>
              <a:t>水平射出的子弹离开枪口后，仍能继续高速飞行，这是由于（      ）</a:t>
            </a:r>
            <a:endParaRPr lang="en-US" altLang="zh-CN" sz="2400">
              <a:latin typeface="黑体" panose="02010609060101010101" pitchFamily="49" charset="-122"/>
              <a:ea typeface="黑体" panose="02010609060101010101" pitchFamily="49" charset="-122"/>
            </a:endParaRPr>
          </a:p>
          <a:p>
            <a:pPr>
              <a:spcBef>
                <a:spcPct val="20000"/>
              </a:spcBef>
            </a:pPr>
            <a:r>
              <a:rPr lang="en-US" altLang="zh-CN" sz="2400">
                <a:latin typeface="黑体" panose="02010609060101010101" pitchFamily="49" charset="-122"/>
                <a:ea typeface="黑体" panose="02010609060101010101" pitchFamily="49" charset="-122"/>
              </a:rPr>
              <a:t>A</a:t>
            </a:r>
            <a:r>
              <a:rPr lang="zh-CN" altLang="en-US" sz="2400">
                <a:latin typeface="黑体" panose="02010609060101010101" pitchFamily="49" charset="-122"/>
                <a:ea typeface="黑体" panose="02010609060101010101" pitchFamily="49" charset="-122"/>
              </a:rPr>
              <a:t>、子弹受到火药推力的作用</a:t>
            </a:r>
            <a:endParaRPr lang="en-US" altLang="zh-CN" sz="2400">
              <a:latin typeface="黑体" panose="02010609060101010101" pitchFamily="49" charset="-122"/>
              <a:ea typeface="黑体" panose="02010609060101010101" pitchFamily="49" charset="-122"/>
            </a:endParaRPr>
          </a:p>
          <a:p>
            <a:pPr>
              <a:spcBef>
                <a:spcPct val="20000"/>
              </a:spcBef>
            </a:pPr>
            <a:r>
              <a:rPr lang="en-US" altLang="zh-CN" sz="2400">
                <a:latin typeface="黑体" panose="02010609060101010101" pitchFamily="49" charset="-122"/>
                <a:ea typeface="黑体" panose="02010609060101010101" pitchFamily="49" charset="-122"/>
              </a:rPr>
              <a:t>B</a:t>
            </a:r>
            <a:r>
              <a:rPr lang="zh-CN" altLang="en-US" sz="2400">
                <a:latin typeface="黑体" panose="02010609060101010101" pitchFamily="49" charset="-122"/>
                <a:ea typeface="黑体" panose="02010609060101010101" pitchFamily="49" charset="-122"/>
              </a:rPr>
              <a:t>、子弹具有惯性</a:t>
            </a:r>
            <a:endParaRPr lang="en-US" altLang="zh-CN" sz="2400">
              <a:latin typeface="黑体" panose="02010609060101010101" pitchFamily="49" charset="-122"/>
              <a:ea typeface="黑体" panose="02010609060101010101" pitchFamily="49" charset="-122"/>
            </a:endParaRPr>
          </a:p>
          <a:p>
            <a:pPr>
              <a:spcBef>
                <a:spcPct val="20000"/>
              </a:spcBef>
            </a:pPr>
            <a:r>
              <a:rPr lang="en-US" altLang="zh-CN" sz="2400">
                <a:latin typeface="黑体" panose="02010609060101010101" pitchFamily="49" charset="-122"/>
                <a:ea typeface="黑体" panose="02010609060101010101" pitchFamily="49" charset="-122"/>
              </a:rPr>
              <a:t>C</a:t>
            </a:r>
            <a:r>
              <a:rPr lang="zh-CN" altLang="en-US" sz="2400">
                <a:latin typeface="黑体" panose="02010609060101010101" pitchFamily="49" charset="-122"/>
                <a:ea typeface="黑体" panose="02010609060101010101" pitchFamily="49" charset="-122"/>
              </a:rPr>
              <a:t>、子弹受到飞行力的作用</a:t>
            </a:r>
            <a:endParaRPr lang="en-US" altLang="zh-CN" sz="2400">
              <a:latin typeface="黑体" panose="02010609060101010101" pitchFamily="49" charset="-122"/>
              <a:ea typeface="黑体" panose="02010609060101010101" pitchFamily="49" charset="-122"/>
            </a:endParaRPr>
          </a:p>
          <a:p>
            <a:pPr>
              <a:spcBef>
                <a:spcPct val="20000"/>
              </a:spcBef>
            </a:pPr>
            <a:r>
              <a:rPr lang="en-US" altLang="zh-CN" sz="2400">
                <a:latin typeface="黑体" panose="02010609060101010101" pitchFamily="49" charset="-122"/>
                <a:ea typeface="黑体" panose="02010609060101010101" pitchFamily="49" charset="-122"/>
              </a:rPr>
              <a:t>D</a:t>
            </a:r>
            <a:r>
              <a:rPr lang="zh-CN" altLang="en-US" sz="2400">
                <a:latin typeface="黑体" panose="02010609060101010101" pitchFamily="49" charset="-122"/>
                <a:ea typeface="黑体" panose="02010609060101010101" pitchFamily="49" charset="-122"/>
              </a:rPr>
              <a:t>、子弹受到惯性力的作用</a:t>
            </a:r>
          </a:p>
        </p:txBody>
      </p:sp>
      <p:sp>
        <p:nvSpPr>
          <p:cNvPr id="200709" name="文本框 200708"/>
          <p:cNvSpPr txBox="1"/>
          <p:nvPr>
            <p:custDataLst>
              <p:tags r:id="rId2"/>
            </p:custDataLst>
          </p:nvPr>
        </p:nvSpPr>
        <p:spPr>
          <a:xfrm>
            <a:off x="3135313" y="1365250"/>
            <a:ext cx="335280" cy="460375"/>
          </a:xfrm>
          <a:prstGeom prst="rect">
            <a:avLst/>
          </a:prstGeom>
          <a:noFill/>
          <a:ln w="9525">
            <a:noFill/>
          </a:ln>
        </p:spPr>
        <p:txBody>
          <a:bodyPr wrap="none" anchor="t" anchorCtr="0">
            <a:spAutoFit/>
          </a:bodyPr>
          <a:lstStyle/>
          <a:p>
            <a:r>
              <a:rPr lang="en-US" altLang="zh-CN" sz="2400">
                <a:solidFill>
                  <a:srgbClr val="FF0000"/>
                </a:solidFill>
                <a:latin typeface="黑体" panose="02010609060101010101" pitchFamily="49" charset="-122"/>
                <a:ea typeface="黑体" panose="02010609060101010101" pitchFamily="49" charset="-122"/>
              </a:rPr>
              <a:t>B</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0709"/>
                                        </p:tgtEl>
                                        <p:attrNameLst>
                                          <p:attrName>style.visibility</p:attrName>
                                        </p:attrNameLst>
                                      </p:cBhvr>
                                      <p:to>
                                        <p:strVal val="visible"/>
                                      </p:to>
                                    </p:set>
                                    <p:animEffect transition="in" filter="blinds(horizontal)">
                                      <p:cBhvr>
                                        <p:cTn id="7" dur="500"/>
                                        <p:tgtEl>
                                          <p:spTgt spid="200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9"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89" name="内容占位符 2"/>
          <p:cNvSpPr>
            <a:spLocks noGrp="1"/>
          </p:cNvSpPr>
          <p:nvPr>
            <p:custDataLst>
              <p:tags r:id="rId1"/>
            </p:custDataLst>
          </p:nvPr>
        </p:nvSpPr>
        <p:spPr>
          <a:xfrm>
            <a:off x="1708150" y="392113"/>
            <a:ext cx="8229600" cy="4525962"/>
          </a:xfrm>
          <a:prstGeom prst="rect">
            <a:avLst/>
          </a:prstGeom>
          <a:noFill/>
          <a:ln w="9525">
            <a:noFill/>
          </a:ln>
        </p:spPr>
        <p:txBody>
          <a:bodyPr wrap="square" lIns="91440" tIns="45720" rIns="91440" bIns="45720" anchor="t" anchorCtr="0"/>
          <a:lstStyle/>
          <a:p>
            <a:pPr marL="342900" indent="-342900">
              <a:spcBef>
                <a:spcPct val="20000"/>
              </a:spcBef>
            </a:pPr>
            <a:r>
              <a:rPr lang="en-US" altLang="zh-CN" sz="2400">
                <a:latin typeface="黑体" panose="02010609060101010101" pitchFamily="49" charset="-122"/>
                <a:ea typeface="黑体" panose="02010609060101010101" pitchFamily="49" charset="-122"/>
              </a:rPr>
              <a:t>5.</a:t>
            </a:r>
            <a:r>
              <a:rPr lang="zh-CN" altLang="en-US" sz="2400">
                <a:latin typeface="黑体" panose="02010609060101010101" pitchFamily="49" charset="-122"/>
                <a:ea typeface="黑体" panose="02010609060101010101" pitchFamily="49" charset="-122"/>
              </a:rPr>
              <a:t>在一艘做匀速直线运动的轮船上，一小孩脸朝船行驶的方向坐在座位上，竖直向上抛出一个小球，小球落下时（         ）</a:t>
            </a:r>
            <a:endParaRPr lang="en-US" altLang="zh-CN" sz="2400">
              <a:latin typeface="黑体" panose="02010609060101010101" pitchFamily="49" charset="-122"/>
              <a:ea typeface="黑体" panose="02010609060101010101" pitchFamily="49" charset="-122"/>
            </a:endParaRPr>
          </a:p>
          <a:p>
            <a:pPr marL="342900" indent="-342900">
              <a:spcBef>
                <a:spcPct val="20000"/>
              </a:spcBef>
            </a:pPr>
            <a:r>
              <a:rPr lang="en-US" altLang="zh-CN" sz="2400">
                <a:latin typeface="黑体" panose="02010609060101010101" pitchFamily="49" charset="-122"/>
                <a:ea typeface="黑体" panose="02010609060101010101" pitchFamily="49" charset="-122"/>
              </a:rPr>
              <a:t>   A</a:t>
            </a:r>
            <a:r>
              <a:rPr lang="zh-CN" altLang="en-US" sz="2400">
                <a:latin typeface="黑体" panose="02010609060101010101" pitchFamily="49" charset="-122"/>
                <a:ea typeface="黑体" panose="02010609060101010101" pitchFamily="49" charset="-122"/>
              </a:rPr>
              <a:t>、落在小孩的前面</a:t>
            </a:r>
            <a:endParaRPr lang="en-US" altLang="zh-CN" sz="2400">
              <a:latin typeface="黑体" panose="02010609060101010101" pitchFamily="49" charset="-122"/>
              <a:ea typeface="黑体" panose="02010609060101010101" pitchFamily="49" charset="-122"/>
            </a:endParaRPr>
          </a:p>
          <a:p>
            <a:pPr marL="342900" indent="-342900">
              <a:spcBef>
                <a:spcPct val="20000"/>
              </a:spcBef>
            </a:pPr>
            <a:r>
              <a:rPr lang="en-US" altLang="zh-CN" sz="2400">
                <a:latin typeface="黑体" panose="02010609060101010101" pitchFamily="49" charset="-122"/>
                <a:ea typeface="黑体" panose="02010609060101010101" pitchFamily="49" charset="-122"/>
              </a:rPr>
              <a:t>   B</a:t>
            </a:r>
            <a:r>
              <a:rPr lang="zh-CN" altLang="en-US" sz="2400">
                <a:latin typeface="黑体" panose="02010609060101010101" pitchFamily="49" charset="-122"/>
                <a:ea typeface="黑体" panose="02010609060101010101" pitchFamily="49" charset="-122"/>
              </a:rPr>
              <a:t>、落在小孩的后面</a:t>
            </a:r>
            <a:endParaRPr lang="en-US" altLang="zh-CN" sz="2400">
              <a:latin typeface="黑体" panose="02010609060101010101" pitchFamily="49" charset="-122"/>
              <a:ea typeface="黑体" panose="02010609060101010101" pitchFamily="49" charset="-122"/>
            </a:endParaRPr>
          </a:p>
          <a:p>
            <a:pPr marL="342900" indent="-342900">
              <a:spcBef>
                <a:spcPct val="20000"/>
              </a:spcBef>
            </a:pPr>
            <a:r>
              <a:rPr lang="en-US" altLang="zh-CN" sz="2400">
                <a:latin typeface="黑体" panose="02010609060101010101" pitchFamily="49" charset="-122"/>
                <a:ea typeface="黑体" panose="02010609060101010101" pitchFamily="49" charset="-122"/>
              </a:rPr>
              <a:t>   C</a:t>
            </a:r>
            <a:r>
              <a:rPr lang="zh-CN" altLang="en-US" sz="2400">
                <a:latin typeface="黑体" panose="02010609060101010101" pitchFamily="49" charset="-122"/>
                <a:ea typeface="黑体" panose="02010609060101010101" pitchFamily="49" charset="-122"/>
              </a:rPr>
              <a:t>、落在小孩的手里</a:t>
            </a:r>
            <a:endParaRPr lang="en-US" altLang="zh-CN" sz="2400">
              <a:latin typeface="黑体" panose="02010609060101010101" pitchFamily="49" charset="-122"/>
              <a:ea typeface="黑体" panose="02010609060101010101" pitchFamily="49" charset="-122"/>
            </a:endParaRPr>
          </a:p>
          <a:p>
            <a:pPr marL="342900" indent="-342900">
              <a:spcBef>
                <a:spcPct val="20000"/>
              </a:spcBef>
            </a:pPr>
            <a:r>
              <a:rPr lang="en-US" altLang="zh-CN" sz="2400">
                <a:latin typeface="黑体" panose="02010609060101010101" pitchFamily="49" charset="-122"/>
                <a:ea typeface="黑体" panose="02010609060101010101" pitchFamily="49" charset="-122"/>
              </a:rPr>
              <a:t>   D</a:t>
            </a:r>
            <a:r>
              <a:rPr lang="zh-CN" altLang="en-US" sz="2400">
                <a:latin typeface="黑体" panose="02010609060101010101" pitchFamily="49" charset="-122"/>
                <a:ea typeface="黑体" panose="02010609060101010101" pitchFamily="49" charset="-122"/>
              </a:rPr>
              <a:t>、无法确定</a:t>
            </a:r>
          </a:p>
        </p:txBody>
      </p:sp>
      <p:sp>
        <p:nvSpPr>
          <p:cNvPr id="204805" name="文本框 204804"/>
          <p:cNvSpPr txBox="1"/>
          <p:nvPr>
            <p:custDataLst>
              <p:tags r:id="rId2"/>
            </p:custDataLst>
          </p:nvPr>
        </p:nvSpPr>
        <p:spPr>
          <a:xfrm>
            <a:off x="2997200" y="1100138"/>
            <a:ext cx="336550" cy="460375"/>
          </a:xfrm>
          <a:prstGeom prst="rect">
            <a:avLst/>
          </a:prstGeom>
          <a:noFill/>
          <a:ln w="9525">
            <a:noFill/>
          </a:ln>
        </p:spPr>
        <p:txBody>
          <a:bodyPr wrap="none" anchor="t" anchorCtr="0">
            <a:spAutoFit/>
          </a:bodyPr>
          <a:lstStyle/>
          <a:p>
            <a:r>
              <a:rPr lang="en-US" altLang="zh-CN" sz="2400" b="1">
                <a:solidFill>
                  <a:srgbClr val="FF0000"/>
                </a:solidFill>
                <a:latin typeface="黑体" panose="02010609060101010101" pitchFamily="49" charset="-122"/>
                <a:ea typeface="黑体" panose="02010609060101010101" pitchFamily="49" charset="-122"/>
              </a:rPr>
              <a:t>C</a:t>
            </a:r>
          </a:p>
        </p:txBody>
      </p:sp>
      <p:sp>
        <p:nvSpPr>
          <p:cNvPr id="63491" name="内容占位符 2"/>
          <p:cNvSpPr>
            <a:spLocks noGrp="1"/>
          </p:cNvSpPr>
          <p:nvPr>
            <p:custDataLst>
              <p:tags r:id="rId3"/>
            </p:custDataLst>
          </p:nvPr>
        </p:nvSpPr>
        <p:spPr>
          <a:xfrm>
            <a:off x="1708150" y="3902075"/>
            <a:ext cx="8229600" cy="2595563"/>
          </a:xfrm>
          <a:prstGeom prst="rect">
            <a:avLst/>
          </a:prstGeom>
          <a:noFill/>
          <a:ln w="9525">
            <a:noFill/>
          </a:ln>
        </p:spPr>
        <p:txBody>
          <a:bodyPr wrap="square" lIns="91440" tIns="45720" rIns="91440" bIns="45720" anchor="t" anchorCtr="0"/>
          <a:lstStyle/>
          <a:p>
            <a:pPr marL="342900" indent="-342900" fontAlgn="t">
              <a:spcBef>
                <a:spcPct val="20000"/>
              </a:spcBef>
            </a:pPr>
            <a:r>
              <a:rPr lang="en-US" altLang="zh-CN" sz="2400">
                <a:solidFill>
                  <a:srgbClr val="000000"/>
                </a:solidFill>
                <a:latin typeface="黑体" panose="02010609060101010101" pitchFamily="49" charset="-122"/>
                <a:ea typeface="黑体" panose="02010609060101010101" pitchFamily="49" charset="-122"/>
              </a:rPr>
              <a:t>6</a:t>
            </a:r>
            <a:r>
              <a:rPr lang="zh-CN" altLang="en-US" sz="2400">
                <a:solidFill>
                  <a:srgbClr val="000000"/>
                </a:solidFill>
                <a:latin typeface="黑体" panose="02010609060101010101" pitchFamily="49" charset="-122"/>
                <a:ea typeface="黑体" panose="02010609060101010101" pitchFamily="49" charset="-122"/>
              </a:rPr>
              <a:t>．在平直路面行驶的列车箱内悬挂一个小球，若小球突然向列车行驶的正前方摆动，说明列车（　）</a:t>
            </a:r>
          </a:p>
          <a:p>
            <a:pPr marL="342900" indent="-342900" fontAlgn="t">
              <a:spcBef>
                <a:spcPct val="20000"/>
              </a:spcBef>
            </a:pPr>
            <a:r>
              <a:rPr lang="en-US" altLang="zh-CN" sz="2400">
                <a:solidFill>
                  <a:srgbClr val="000000"/>
                </a:solidFill>
                <a:latin typeface="黑体" panose="02010609060101010101" pitchFamily="49" charset="-122"/>
                <a:ea typeface="黑体" panose="02010609060101010101" pitchFamily="49" charset="-122"/>
              </a:rPr>
              <a:t>   A</a:t>
            </a:r>
            <a:r>
              <a:rPr lang="zh-CN" altLang="en-US" sz="2400">
                <a:solidFill>
                  <a:srgbClr val="000000"/>
                </a:solidFill>
                <a:latin typeface="黑体" panose="02010609060101010101" pitchFamily="49" charset="-122"/>
                <a:ea typeface="黑体" panose="02010609060101010101" pitchFamily="49" charset="-122"/>
              </a:rPr>
              <a:t>．行驶速度减慢 </a:t>
            </a:r>
            <a:endParaRPr lang="en-US" altLang="zh-CN" sz="2400">
              <a:solidFill>
                <a:srgbClr val="000000"/>
              </a:solidFill>
              <a:latin typeface="黑体" panose="02010609060101010101" pitchFamily="49" charset="-122"/>
              <a:ea typeface="黑体" panose="02010609060101010101" pitchFamily="49" charset="-122"/>
            </a:endParaRPr>
          </a:p>
          <a:p>
            <a:pPr marL="342900" indent="-342900" fontAlgn="t">
              <a:spcBef>
                <a:spcPct val="20000"/>
              </a:spcBef>
            </a:pPr>
            <a:r>
              <a:rPr lang="en-US" altLang="zh-CN" sz="2400">
                <a:solidFill>
                  <a:srgbClr val="000000"/>
                </a:solidFill>
                <a:latin typeface="黑体" panose="02010609060101010101" pitchFamily="49" charset="-122"/>
                <a:ea typeface="黑体" panose="02010609060101010101" pitchFamily="49" charset="-122"/>
              </a:rPr>
              <a:t>   B</a:t>
            </a:r>
            <a:r>
              <a:rPr lang="zh-CN" altLang="en-US" sz="2400">
                <a:solidFill>
                  <a:srgbClr val="000000"/>
                </a:solidFill>
                <a:latin typeface="黑体" panose="02010609060101010101" pitchFamily="49" charset="-122"/>
                <a:ea typeface="黑体" panose="02010609060101010101" pitchFamily="49" charset="-122"/>
              </a:rPr>
              <a:t>．行驶速度加快</a:t>
            </a:r>
            <a:endParaRPr lang="en-US" altLang="zh-CN" sz="2400">
              <a:solidFill>
                <a:srgbClr val="000000"/>
              </a:solidFill>
              <a:latin typeface="黑体" panose="02010609060101010101" pitchFamily="49" charset="-122"/>
              <a:ea typeface="黑体" panose="02010609060101010101" pitchFamily="49" charset="-122"/>
            </a:endParaRPr>
          </a:p>
          <a:p>
            <a:pPr marL="342900" indent="-342900" fontAlgn="t">
              <a:spcBef>
                <a:spcPct val="20000"/>
              </a:spcBef>
            </a:pPr>
            <a:r>
              <a:rPr lang="en-US" altLang="zh-CN" sz="2400">
                <a:solidFill>
                  <a:srgbClr val="000000"/>
                </a:solidFill>
                <a:latin typeface="黑体" panose="02010609060101010101" pitchFamily="49" charset="-122"/>
                <a:ea typeface="黑体" panose="02010609060101010101" pitchFamily="49" charset="-122"/>
              </a:rPr>
              <a:t>   C</a:t>
            </a:r>
            <a:r>
              <a:rPr lang="zh-CN" altLang="en-US" sz="2400">
                <a:solidFill>
                  <a:srgbClr val="000000"/>
                </a:solidFill>
                <a:latin typeface="黑体" panose="02010609060101010101" pitchFamily="49" charset="-122"/>
                <a:ea typeface="黑体" panose="02010609060101010101" pitchFamily="49" charset="-122"/>
              </a:rPr>
              <a:t>．匀速行驶</a:t>
            </a:r>
            <a:endParaRPr lang="en-US" altLang="zh-CN" sz="2400">
              <a:solidFill>
                <a:srgbClr val="000000"/>
              </a:solidFill>
              <a:latin typeface="黑体" panose="02010609060101010101" pitchFamily="49" charset="-122"/>
              <a:ea typeface="黑体" panose="02010609060101010101" pitchFamily="49" charset="-122"/>
            </a:endParaRPr>
          </a:p>
          <a:p>
            <a:pPr marL="342900" indent="-342900" fontAlgn="t">
              <a:spcBef>
                <a:spcPct val="20000"/>
              </a:spcBef>
            </a:pPr>
            <a:r>
              <a:rPr lang="en-US" altLang="zh-CN" sz="2400">
                <a:solidFill>
                  <a:srgbClr val="000000"/>
                </a:solidFill>
                <a:latin typeface="黑体" panose="02010609060101010101" pitchFamily="49" charset="-122"/>
                <a:ea typeface="黑体" panose="02010609060101010101" pitchFamily="49" charset="-122"/>
              </a:rPr>
              <a:t>   D</a:t>
            </a:r>
            <a:r>
              <a:rPr lang="zh-CN" altLang="en-US" sz="2400">
                <a:solidFill>
                  <a:srgbClr val="000000"/>
                </a:solidFill>
                <a:latin typeface="黑体" panose="02010609060101010101" pitchFamily="49" charset="-122"/>
                <a:ea typeface="黑体" panose="02010609060101010101" pitchFamily="49" charset="-122"/>
              </a:rPr>
              <a:t>．拐弯</a:t>
            </a:r>
          </a:p>
          <a:p>
            <a:pPr marL="342900" indent="-342900">
              <a:spcBef>
                <a:spcPct val="20000"/>
              </a:spcBef>
              <a:buFont typeface="Arial" panose="020B0604020202020204" pitchFamily="34" charset="0"/>
              <a:buChar char="•"/>
            </a:pPr>
            <a:endParaRPr lang="zh-CN" altLang="en-US" sz="2400">
              <a:solidFill>
                <a:srgbClr val="000000"/>
              </a:solidFill>
              <a:latin typeface="黑体" panose="02010609060101010101" pitchFamily="49" charset="-122"/>
              <a:ea typeface="黑体" panose="02010609060101010101" pitchFamily="49" charset="-122"/>
            </a:endParaRPr>
          </a:p>
        </p:txBody>
      </p:sp>
      <p:sp>
        <p:nvSpPr>
          <p:cNvPr id="206853" name="文本框 206852"/>
          <p:cNvSpPr txBox="1"/>
          <p:nvPr>
            <p:custDataLst>
              <p:tags r:id="rId4"/>
            </p:custDataLst>
          </p:nvPr>
        </p:nvSpPr>
        <p:spPr>
          <a:xfrm>
            <a:off x="7288213" y="4238625"/>
            <a:ext cx="336550" cy="460375"/>
          </a:xfrm>
          <a:prstGeom prst="rect">
            <a:avLst/>
          </a:prstGeom>
          <a:noFill/>
          <a:ln w="9525">
            <a:noFill/>
          </a:ln>
        </p:spPr>
        <p:txBody>
          <a:bodyPr wrap="none" anchor="t" anchorCtr="0">
            <a:spAutoFit/>
          </a:bodyPr>
          <a:lstStyle/>
          <a:p>
            <a:r>
              <a:rPr lang="en-US" altLang="zh-CN" sz="2400" b="1">
                <a:solidFill>
                  <a:srgbClr val="FF0000"/>
                </a:solidFill>
                <a:latin typeface="黑体" panose="02010609060101010101" pitchFamily="49" charset="-122"/>
                <a:ea typeface="黑体" panose="02010609060101010101" pitchFamily="49" charset="-122"/>
              </a:rPr>
              <a:t>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05"/>
                                        </p:tgtEl>
                                        <p:attrNameLst>
                                          <p:attrName>style.visibility</p:attrName>
                                        </p:attrNameLst>
                                      </p:cBhvr>
                                      <p:to>
                                        <p:strVal val="visible"/>
                                      </p:to>
                                    </p:set>
                                    <p:animEffect transition="in" filter="blinds(horizontal)">
                                      <p:cBhvr>
                                        <p:cTn id="7" dur="500"/>
                                        <p:tgtEl>
                                          <p:spTgt spid="20480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6853"/>
                                        </p:tgtEl>
                                        <p:attrNameLst>
                                          <p:attrName>style.visibility</p:attrName>
                                        </p:attrNameLst>
                                      </p:cBhvr>
                                      <p:to>
                                        <p:strVal val="visible"/>
                                      </p:to>
                                    </p:set>
                                    <p:animEffect transition="in" filter="blinds(horizontal)">
                                      <p:cBhvr>
                                        <p:cTn id="12" dur="500"/>
                                        <p:tgtEl>
                                          <p:spTgt spid="206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5" grpId="0"/>
      <p:bldP spid="20685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29" name="图片 176131"/>
          <p:cNvPicPr>
            <a:picLocks noChangeAspect="1"/>
          </p:cNvPicPr>
          <p:nvPr>
            <p:custDataLst>
              <p:tags r:id="rId1"/>
            </p:custDataLst>
          </p:nvPr>
        </p:nvPicPr>
        <p:blipFill>
          <a:blip r:embed="rId8"/>
          <a:stretch>
            <a:fillRect/>
          </a:stretch>
        </p:blipFill>
        <p:spPr>
          <a:xfrm>
            <a:off x="1905000" y="3657600"/>
            <a:ext cx="8763000" cy="1371600"/>
          </a:xfrm>
          <a:prstGeom prst="rect">
            <a:avLst/>
          </a:prstGeom>
          <a:noFill/>
          <a:ln w="9525">
            <a:noFill/>
          </a:ln>
        </p:spPr>
      </p:pic>
      <p:pic>
        <p:nvPicPr>
          <p:cNvPr id="176133" name="图片 176132"/>
          <p:cNvPicPr>
            <a:picLocks noChangeAspect="1"/>
          </p:cNvPicPr>
          <p:nvPr>
            <p:custDataLst>
              <p:tags r:id="rId2"/>
            </p:custDataLst>
          </p:nvPr>
        </p:nvPicPr>
        <p:blipFill>
          <a:blip r:embed="rId9"/>
          <a:stretch>
            <a:fillRect/>
          </a:stretch>
        </p:blipFill>
        <p:spPr>
          <a:xfrm>
            <a:off x="1981200" y="3505200"/>
            <a:ext cx="1371600" cy="1143000"/>
          </a:xfrm>
          <a:prstGeom prst="rect">
            <a:avLst/>
          </a:prstGeom>
          <a:noFill/>
          <a:ln w="9525">
            <a:noFill/>
          </a:ln>
        </p:spPr>
      </p:pic>
      <p:sp>
        <p:nvSpPr>
          <p:cNvPr id="176134" name="Oval 43"/>
          <p:cNvSpPr/>
          <p:nvPr>
            <p:custDataLst>
              <p:tags r:id="rId3"/>
            </p:custDataLst>
          </p:nvPr>
        </p:nvSpPr>
        <p:spPr>
          <a:xfrm>
            <a:off x="6400800" y="3962400"/>
            <a:ext cx="152400" cy="152400"/>
          </a:xfrm>
          <a:prstGeom prst="ellipse">
            <a:avLst/>
          </a:prstGeom>
          <a:solidFill>
            <a:srgbClr val="FF0000"/>
          </a:solidFill>
          <a:ln w="9525" cap="flat" cmpd="sng">
            <a:solidFill>
              <a:srgbClr val="FF0000"/>
            </a:solidFill>
            <a:prstDash val="solid"/>
            <a:round/>
            <a:headEnd type="none" w="med" len="med"/>
            <a:tailEnd type="none" w="med" len="med"/>
          </a:ln>
        </p:spPr>
        <p:txBody>
          <a:bodyPr wrap="none" anchor="ctr" anchorCtr="0"/>
          <a:lstStyle/>
          <a:p>
            <a:endParaRPr lang="zh-CN" altLang="en-US" sz="4800">
              <a:latin typeface="Times New Roman" panose="02020603050405020304" pitchFamily="18" charset="0"/>
              <a:ea typeface="宋体" panose="02010600030101010101" pitchFamily="2" charset="-122"/>
            </a:endParaRPr>
          </a:p>
        </p:txBody>
      </p:sp>
      <p:sp>
        <p:nvSpPr>
          <p:cNvPr id="176135" name="直接连接符 176134"/>
          <p:cNvSpPr/>
          <p:nvPr>
            <p:custDataLst>
              <p:tags r:id="rId4"/>
            </p:custDataLst>
          </p:nvPr>
        </p:nvSpPr>
        <p:spPr>
          <a:xfrm flipH="1">
            <a:off x="4724400" y="4038600"/>
            <a:ext cx="1676400" cy="0"/>
          </a:xfrm>
          <a:prstGeom prst="line">
            <a:avLst/>
          </a:prstGeom>
          <a:ln w="57150" cap="flat" cmpd="sng">
            <a:solidFill>
              <a:srgbClr val="FF0000"/>
            </a:solidFill>
            <a:prstDash val="solid"/>
            <a:round/>
            <a:headEnd type="none" w="med" len="med"/>
            <a:tailEnd type="triangle" w="med" len="med"/>
          </a:ln>
        </p:spPr>
        <p:txBody>
          <a:bodyPr/>
          <a:lstStyle/>
          <a:p>
            <a:endParaRPr/>
          </a:p>
        </p:txBody>
      </p:sp>
      <p:sp>
        <p:nvSpPr>
          <p:cNvPr id="176136" name="文本框 176135"/>
          <p:cNvSpPr txBox="1"/>
          <p:nvPr>
            <p:custDataLst>
              <p:tags r:id="rId5"/>
            </p:custDataLst>
          </p:nvPr>
        </p:nvSpPr>
        <p:spPr>
          <a:xfrm>
            <a:off x="4632325" y="3044825"/>
            <a:ext cx="567055" cy="706755"/>
          </a:xfrm>
          <a:prstGeom prst="rect">
            <a:avLst/>
          </a:prstGeom>
          <a:noFill/>
          <a:ln w="9525">
            <a:noFill/>
          </a:ln>
        </p:spPr>
        <p:txBody>
          <a:bodyPr wrap="none" anchor="t" anchorCtr="0">
            <a:spAutoFit/>
          </a:bodyPr>
          <a:lstStyle/>
          <a:p>
            <a:r>
              <a:rPr lang="en-US" altLang="zh-CN" sz="4000">
                <a:solidFill>
                  <a:srgbClr val="FF0066"/>
                </a:solidFill>
                <a:latin typeface="Times New Roman" panose="02020603050405020304" pitchFamily="18" charset="0"/>
                <a:ea typeface="宋体" panose="02010600030101010101" pitchFamily="2" charset="-122"/>
              </a:rPr>
              <a:t>F</a:t>
            </a:r>
            <a:r>
              <a:rPr lang="en-US" altLang="zh-CN" sz="2400">
                <a:solidFill>
                  <a:srgbClr val="FF0066"/>
                </a:solidFill>
                <a:latin typeface="Times New Roman" panose="02020603050405020304" pitchFamily="18" charset="0"/>
                <a:ea typeface="宋体" panose="02010600030101010101" pitchFamily="2" charset="-122"/>
              </a:rPr>
              <a:t>f</a:t>
            </a:r>
            <a:endParaRPr lang="zh-CN" altLang="en-US" sz="2400">
              <a:solidFill>
                <a:srgbClr val="FF0066"/>
              </a:solidFill>
              <a:latin typeface="Times New Roman" panose="02020603050405020304" pitchFamily="18" charset="0"/>
              <a:ea typeface="宋体" panose="02010600030101010101" pitchFamily="2" charset="-122"/>
            </a:endParaRPr>
          </a:p>
        </p:txBody>
      </p:sp>
      <p:sp>
        <p:nvSpPr>
          <p:cNvPr id="22534" name="文本框 176136"/>
          <p:cNvSpPr txBox="1"/>
          <p:nvPr>
            <p:custDataLst>
              <p:tags r:id="rId6"/>
            </p:custDataLst>
          </p:nvPr>
        </p:nvSpPr>
        <p:spPr>
          <a:xfrm>
            <a:off x="1199456" y="1024192"/>
            <a:ext cx="9677400" cy="769441"/>
          </a:xfrm>
          <a:prstGeom prst="rect">
            <a:avLst/>
          </a:prstGeom>
          <a:noFill/>
          <a:ln w="9525">
            <a:noFill/>
          </a:ln>
        </p:spPr>
        <p:txBody>
          <a:bodyPr wrap="square" anchor="t" anchorCtr="0">
            <a:spAutoFit/>
          </a:bodyPr>
          <a:lstStyle/>
          <a:p>
            <a:r>
              <a:rPr lang="zh-CN" altLang="en-US" sz="4400" dirty="0">
                <a:latin typeface="黑体" panose="02010609060101010101" pitchFamily="49" charset="-122"/>
                <a:ea typeface="黑体" panose="02010609060101010101" pitchFamily="49" charset="-122"/>
              </a:rPr>
              <a:t>    运动物体停下来的原因是什么？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06 -4.12581E-06 L 0.425 -4.12581E-06" pathEditMode="relative" rAng="0" ptsTypes="AA">
                                      <p:cBhvr>
                                        <p:cTn id="6" dur="2000" fill="hold"/>
                                        <p:tgtEl>
                                          <p:spTgt spid="176133"/>
                                        </p:tgtEl>
                                        <p:attrNameLst>
                                          <p:attrName>ppt_x</p:attrName>
                                          <p:attrName>ppt_y</p:attrName>
                                        </p:attrNameLst>
                                      </p:cBhvr>
                                      <p:rCtr x="21300" y="0"/>
                                    </p:animMotion>
                                  </p:childTnLst>
                                </p:cTn>
                              </p:par>
                            </p:childTnLst>
                          </p:cTn>
                        </p:par>
                      </p:childTnLst>
                    </p:cTn>
                  </p:par>
                  <p:par>
                    <p:cTn id="7" fill="hold" nodeType="clickPar">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76134"/>
                                        </p:tgtEl>
                                        <p:attrNameLst>
                                          <p:attrName>style.visibility</p:attrName>
                                        </p:attrNameLst>
                                      </p:cBhvr>
                                      <p:to>
                                        <p:strVal val="visible"/>
                                      </p:to>
                                    </p:set>
                                    <p:animEffect transition="in" filter="blinds(horizontal)">
                                      <p:cBhvr>
                                        <p:cTn id="11" dur="500"/>
                                        <p:tgtEl>
                                          <p:spTgt spid="176134"/>
                                        </p:tgtEl>
                                      </p:cBhvr>
                                    </p:animEffect>
                                  </p:childTnLst>
                                </p:cTn>
                              </p:par>
                            </p:childTnLst>
                          </p:cTn>
                        </p:par>
                      </p:childTnLst>
                    </p:cTn>
                  </p:par>
                  <p:par>
                    <p:cTn id="12" fill="hold" nodeType="clickPar">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76135"/>
                                        </p:tgtEl>
                                        <p:attrNameLst>
                                          <p:attrName>style.visibility</p:attrName>
                                        </p:attrNameLst>
                                      </p:cBhvr>
                                      <p:to>
                                        <p:strVal val="visible"/>
                                      </p:to>
                                    </p:set>
                                    <p:animEffect transition="in" filter="blinds(horizontal)">
                                      <p:cBhvr>
                                        <p:cTn id="16" dur="500"/>
                                        <p:tgtEl>
                                          <p:spTgt spid="176135"/>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76136">
                                            <p:txEl>
                                              <p:pRg st="0" end="0"/>
                                            </p:txEl>
                                          </p:spTgt>
                                        </p:tgtEl>
                                        <p:attrNameLst>
                                          <p:attrName>style.visibility</p:attrName>
                                        </p:attrNameLst>
                                      </p:cBhvr>
                                      <p:to>
                                        <p:strVal val="visible"/>
                                      </p:to>
                                    </p:set>
                                    <p:animEffect transition="in" filter="blinds(horizontal)">
                                      <p:cBhvr>
                                        <p:cTn id="21" dur="500"/>
                                        <p:tgtEl>
                                          <p:spTgt spid="1761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4"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1649155" y="1089720"/>
            <a:ext cx="8998585" cy="4537674"/>
            <a:chOff x="336473" y="973974"/>
            <a:chExt cx="8998585" cy="4537674"/>
          </a:xfrm>
        </p:grpSpPr>
        <p:sp>
          <p:nvSpPr>
            <p:cNvPr id="3" name="圆角矩形 2"/>
            <p:cNvSpPr/>
            <p:nvPr>
              <p:custDataLst>
                <p:tags r:id="rId10"/>
              </p:custDataLst>
            </p:nvPr>
          </p:nvSpPr>
          <p:spPr>
            <a:xfrm>
              <a:off x="336473" y="3018696"/>
              <a:ext cx="1585525" cy="1192683"/>
            </a:xfrm>
            <a:prstGeom prst="roundRect">
              <a:avLst/>
            </a:prstGeom>
            <a:solidFill>
              <a:srgbClr val="5B9BD5">
                <a:lumMod val="20000"/>
                <a:lumOff val="80000"/>
              </a:srgbClr>
            </a:solidFill>
            <a:ln w="28575" cap="flat" cmpd="sng" algn="ctr">
              <a:solidFill>
                <a:srgbClr val="5B9BD5"/>
              </a:solidFill>
              <a:prstDash val="solid"/>
              <a:miter lim="800000"/>
            </a:ln>
            <a:effectLst/>
          </p:spPr>
          <p:txBody>
            <a:bodyPr wrap="square" rtlCol="0" anchor="ctr" anchorCtr="1">
              <a:spAutoFit/>
            </a:bodyPr>
            <a:lstStyle/>
            <a:p>
              <a:pPr lvl="0" algn="ctr"/>
              <a:r>
                <a:rPr lang="zh-CN" altLang="en-US" sz="3200" b="1">
                  <a:solidFill>
                    <a:prstClr val="black"/>
                  </a:solidFill>
                  <a:cs typeface="微软雅黑" panose="020B0503020204020204" pitchFamily="34" charset="-122"/>
                  <a:sym typeface="微软雅黑" panose="020B0503020204020204" pitchFamily="34" charset="-122"/>
                </a:rPr>
                <a:t>牛顿第一定律</a:t>
              </a:r>
            </a:p>
          </p:txBody>
        </p:sp>
        <p:sp>
          <p:nvSpPr>
            <p:cNvPr id="4" name="左大括号 3"/>
            <p:cNvSpPr/>
            <p:nvPr>
              <p:custDataLst>
                <p:tags r:id="rId11"/>
              </p:custDataLst>
            </p:nvPr>
          </p:nvSpPr>
          <p:spPr>
            <a:xfrm>
              <a:off x="2053212" y="1440718"/>
              <a:ext cx="595027" cy="3745387"/>
            </a:xfrm>
            <a:prstGeom prst="leftBrace">
              <a:avLst>
                <a:gd name="adj1" fmla="val 0"/>
                <a:gd name="adj2" fmla="val 53039"/>
              </a:avLst>
            </a:prstGeom>
            <a:noFill/>
            <a:ln w="6350" cap="flat" cmpd="sng" algn="ctr">
              <a:solidFill>
                <a:srgbClr val="5B9BD5"/>
              </a:solidFill>
              <a:prstDash val="solid"/>
              <a:miter lim="800000"/>
            </a:ln>
            <a:effectLst/>
          </p:spPr>
          <p:txBody>
            <a:bodyPr rtlCol="0" anchor="ctr"/>
            <a:lstStyle/>
            <a:p>
              <a:pPr algn="ctr"/>
              <a:endParaRPr lang="zh-CN" altLang="en-US" sz="2800"/>
            </a:p>
          </p:txBody>
        </p:sp>
        <p:sp>
          <p:nvSpPr>
            <p:cNvPr id="5" name="圆角矩形 4"/>
            <p:cNvSpPr/>
            <p:nvPr>
              <p:custDataLst>
                <p:tags r:id="rId12"/>
              </p:custDataLst>
            </p:nvPr>
          </p:nvSpPr>
          <p:spPr>
            <a:xfrm>
              <a:off x="2705551" y="973974"/>
              <a:ext cx="2163778" cy="1343676"/>
            </a:xfrm>
            <a:prstGeom prst="roundRect">
              <a:avLst/>
            </a:prstGeom>
            <a:noFill/>
            <a:ln w="12700" cap="flat" cmpd="sng" algn="ctr">
              <a:solidFill>
                <a:srgbClr val="5B9BD5"/>
              </a:solidFill>
              <a:prstDash val="solid"/>
              <a:miter lim="800000"/>
            </a:ln>
            <a:effectLst/>
          </p:spPr>
          <p:txBody>
            <a:bodyPr rtlCol="0" anchor="ctr"/>
            <a:lstStyle/>
            <a:p>
              <a:pPr lvl="0"/>
              <a:r>
                <a:rPr lang="zh-CN" altLang="en-US" sz="2800">
                  <a:solidFill>
                    <a:prstClr val="black"/>
                  </a:solidFill>
                  <a:cs typeface="微软雅黑" panose="020B0503020204020204" pitchFamily="34" charset="-122"/>
                  <a:sym typeface="微软雅黑" panose="020B0503020204020204" pitchFamily="34" charset="-122"/>
                </a:rPr>
                <a:t>阻力对物体运动的影晌</a:t>
              </a:r>
            </a:p>
          </p:txBody>
        </p:sp>
        <p:sp>
          <p:nvSpPr>
            <p:cNvPr id="7" name="圆角矩形 6"/>
            <p:cNvSpPr/>
            <p:nvPr>
              <p:custDataLst>
                <p:tags r:id="rId13"/>
              </p:custDataLst>
            </p:nvPr>
          </p:nvSpPr>
          <p:spPr>
            <a:xfrm>
              <a:off x="2724820" y="3069784"/>
              <a:ext cx="2522023" cy="603250"/>
            </a:xfrm>
            <a:prstGeom prst="roundRect">
              <a:avLst/>
            </a:prstGeom>
            <a:noFill/>
            <a:ln w="12700" cap="flat" cmpd="sng" algn="ctr">
              <a:solidFill>
                <a:srgbClr val="0070C0"/>
              </a:solidFill>
              <a:prstDash val="solid"/>
              <a:miter lim="800000"/>
            </a:ln>
            <a:effectLst/>
          </p:spPr>
          <p:txBody>
            <a:bodyPr rtlCol="0" anchor="ctr"/>
            <a:lstStyle/>
            <a:p>
              <a:pPr lvl="0">
                <a:lnSpc>
                  <a:spcPct val="150000"/>
                </a:lnSpc>
              </a:pPr>
              <a:r>
                <a:rPr lang="zh-CN" altLang="en-US" sz="2800">
                  <a:solidFill>
                    <a:prstClr val="black"/>
                  </a:solidFill>
                  <a:cs typeface="微软雅黑" panose="020B0503020204020204" pitchFamily="34" charset="-122"/>
                  <a:sym typeface="微软雅黑" panose="020B0503020204020204" pitchFamily="34" charset="-122"/>
                </a:rPr>
                <a:t>牛顿第一定律</a:t>
              </a:r>
            </a:p>
          </p:txBody>
        </p:sp>
        <p:sp>
          <p:nvSpPr>
            <p:cNvPr id="8" name="圆角矩形 7"/>
            <p:cNvSpPr/>
            <p:nvPr>
              <p:custDataLst>
                <p:tags r:id="rId14"/>
              </p:custDataLst>
            </p:nvPr>
          </p:nvSpPr>
          <p:spPr>
            <a:xfrm>
              <a:off x="4903791" y="4160155"/>
              <a:ext cx="1031875" cy="526415"/>
            </a:xfrm>
            <a:prstGeom prst="roundRect">
              <a:avLst/>
            </a:prstGeom>
            <a:noFill/>
            <a:ln w="12700" cap="flat" cmpd="sng" algn="ctr">
              <a:solidFill>
                <a:srgbClr val="5B9BD5"/>
              </a:solidFill>
              <a:prstDash val="solid"/>
              <a:miter lim="800000"/>
            </a:ln>
            <a:effectLst/>
          </p:spPr>
          <p:txBody>
            <a:bodyPr rtlCol="0" anchor="ctr"/>
            <a:lstStyle/>
            <a:p>
              <a:pPr lvl="0">
                <a:lnSpc>
                  <a:spcPct val="150000"/>
                </a:lnSpc>
              </a:pPr>
              <a:r>
                <a:rPr lang="zh-CN" altLang="en-US" sz="2800">
                  <a:solidFill>
                    <a:prstClr val="black"/>
                  </a:solidFill>
                  <a:cs typeface="微软雅黑" panose="020B0503020204020204" pitchFamily="34" charset="-122"/>
                  <a:sym typeface="微软雅黑" panose="020B0503020204020204" pitchFamily="34" charset="-122"/>
                </a:rPr>
                <a:t>惯性</a:t>
              </a:r>
            </a:p>
          </p:txBody>
        </p:sp>
        <p:sp>
          <p:nvSpPr>
            <p:cNvPr id="9" name="圆角矩形 8"/>
            <p:cNvSpPr/>
            <p:nvPr>
              <p:custDataLst>
                <p:tags r:id="rId15"/>
              </p:custDataLst>
            </p:nvPr>
          </p:nvSpPr>
          <p:spPr>
            <a:xfrm>
              <a:off x="5862878" y="2499879"/>
              <a:ext cx="3472180" cy="1938020"/>
            </a:xfrm>
            <a:prstGeom prst="roundRect">
              <a:avLst/>
            </a:prstGeom>
            <a:noFill/>
            <a:ln w="12700" cap="flat" cmpd="sng" algn="ctr">
              <a:solidFill>
                <a:srgbClr val="0070C0"/>
              </a:solidFill>
              <a:prstDash val="solid"/>
              <a:miter lim="800000"/>
            </a:ln>
            <a:effectLst/>
          </p:spPr>
          <p:txBody>
            <a:bodyPr rtlCol="0" anchor="ctr"/>
            <a:lstStyle/>
            <a:p>
              <a:pPr lvl="0"/>
              <a:r>
                <a:rPr lang="zh-CN" altLang="en-US" sz="2800">
                  <a:solidFill>
                    <a:prstClr val="black"/>
                  </a:solidFill>
                  <a:cs typeface="微软雅黑" panose="020B0503020204020204" pitchFamily="34" charset="-122"/>
                  <a:sym typeface="微软雅黑" panose="020B0503020204020204" pitchFamily="34" charset="-122"/>
                </a:rPr>
                <a:t>一切物体在没有受到力的作用时，总保持静止状态或匀速直线运动状态</a:t>
              </a:r>
            </a:p>
          </p:txBody>
        </p:sp>
        <p:sp>
          <p:nvSpPr>
            <p:cNvPr id="10" name="圆角矩形 9"/>
            <p:cNvSpPr/>
            <p:nvPr>
              <p:custDataLst>
                <p:tags r:id="rId16"/>
              </p:custDataLst>
            </p:nvPr>
          </p:nvSpPr>
          <p:spPr>
            <a:xfrm>
              <a:off x="3003181" y="4908398"/>
              <a:ext cx="1019175" cy="603250"/>
            </a:xfrm>
            <a:prstGeom prst="roundRect">
              <a:avLst/>
            </a:prstGeom>
            <a:noFill/>
            <a:ln w="12700" cap="flat" cmpd="sng" algn="ctr">
              <a:solidFill>
                <a:srgbClr val="0070C0"/>
              </a:solidFill>
              <a:prstDash val="solid"/>
              <a:miter lim="800000"/>
            </a:ln>
            <a:effectLst/>
          </p:spPr>
          <p:txBody>
            <a:bodyPr rtlCol="0" anchor="ctr"/>
            <a:lstStyle/>
            <a:p>
              <a:pPr lvl="0">
                <a:lnSpc>
                  <a:spcPct val="150000"/>
                </a:lnSpc>
              </a:pPr>
              <a:r>
                <a:rPr lang="zh-CN" altLang="en-US" sz="2800">
                  <a:solidFill>
                    <a:prstClr val="black"/>
                  </a:solidFill>
                  <a:cs typeface="微软雅黑" panose="020B0503020204020204" pitchFamily="34" charset="-122"/>
                  <a:sym typeface="微软雅黑" panose="020B0503020204020204" pitchFamily="34" charset="-122"/>
                </a:rPr>
                <a:t>惯性</a:t>
              </a:r>
            </a:p>
          </p:txBody>
        </p:sp>
      </p:grpSp>
      <p:sp>
        <p:nvSpPr>
          <p:cNvPr id="12" name="圆角矩形 11"/>
          <p:cNvSpPr/>
          <p:nvPr>
            <p:custDataLst>
              <p:tags r:id="rId2"/>
            </p:custDataLst>
          </p:nvPr>
        </p:nvSpPr>
        <p:spPr>
          <a:xfrm>
            <a:off x="6732270" y="787400"/>
            <a:ext cx="3985260" cy="1494790"/>
          </a:xfrm>
          <a:prstGeom prst="roundRect">
            <a:avLst/>
          </a:prstGeom>
          <a:noFill/>
          <a:ln w="12700" cap="flat" cmpd="sng" algn="ctr">
            <a:solidFill>
              <a:srgbClr val="0070C0"/>
            </a:solidFill>
            <a:prstDash val="solid"/>
            <a:miter lim="800000"/>
          </a:ln>
          <a:effectLst/>
        </p:spPr>
        <p:txBody>
          <a:bodyPr rtlCol="0" anchor="ctr"/>
          <a:lstStyle/>
          <a:p>
            <a:pPr lvl="0" algn="just"/>
            <a:r>
              <a:rPr lang="zh-CN" altLang="en-US" sz="2800">
                <a:solidFill>
                  <a:sysClr val="windowText" lastClr="000000"/>
                </a:solidFill>
                <a:latin typeface="Times New Roman" panose="02020603050405020304" pitchFamily="18" charset="0"/>
              </a:rPr>
              <a:t>力不是维持物体运动的原因，而是改变物体运动状态的原因</a:t>
            </a:r>
            <a:endParaRPr lang="zh-CN" altLang="en-US" sz="2800">
              <a:solidFill>
                <a:prstClr val="black"/>
              </a:solidFill>
              <a:latin typeface="Times New Roman" panose="02020603050405020304" pitchFamily="18" charset="0"/>
            </a:endParaRPr>
          </a:p>
        </p:txBody>
      </p:sp>
      <p:cxnSp>
        <p:nvCxnSpPr>
          <p:cNvPr id="13" name="直接箭头连接符 12"/>
          <p:cNvCxnSpPr>
            <a:stCxn id="5" idx="3"/>
            <a:endCxn id="12" idx="1"/>
          </p:cNvCxnSpPr>
          <p:nvPr>
            <p:custDataLst>
              <p:tags r:id="rId3"/>
            </p:custDataLst>
          </p:nvPr>
        </p:nvCxnSpPr>
        <p:spPr>
          <a:xfrm flipV="1">
            <a:off x="6182646" y="1534863"/>
            <a:ext cx="549910" cy="226695"/>
          </a:xfrm>
          <a:prstGeom prst="straightConnector1">
            <a:avLst/>
          </a:prstGeom>
          <a:noFill/>
          <a:ln w="6350" cap="flat" cmpd="sng" algn="ctr">
            <a:solidFill>
              <a:srgbClr val="5B9BD5"/>
            </a:solidFill>
            <a:prstDash val="solid"/>
            <a:miter lim="800000"/>
            <a:tailEnd type="triangle"/>
          </a:ln>
          <a:effectLst/>
        </p:spPr>
      </p:cxnSp>
      <p:cxnSp>
        <p:nvCxnSpPr>
          <p:cNvPr id="14" name="直接箭头连接符 13"/>
          <p:cNvCxnSpPr/>
          <p:nvPr>
            <p:custDataLst>
              <p:tags r:id="rId4"/>
            </p:custDataLst>
          </p:nvPr>
        </p:nvCxnSpPr>
        <p:spPr>
          <a:xfrm flipV="1">
            <a:off x="6559525" y="3427584"/>
            <a:ext cx="559656" cy="1573"/>
          </a:xfrm>
          <a:prstGeom prst="straightConnector1">
            <a:avLst/>
          </a:prstGeom>
          <a:noFill/>
          <a:ln w="6350" cap="flat" cmpd="sng" algn="ctr">
            <a:solidFill>
              <a:srgbClr val="5B9BD5"/>
            </a:solidFill>
            <a:prstDash val="solid"/>
            <a:miter lim="800000"/>
            <a:tailEnd type="triangle"/>
          </a:ln>
          <a:effectLst/>
        </p:spPr>
      </p:cxnSp>
      <p:sp>
        <p:nvSpPr>
          <p:cNvPr id="15" name="左大括号 14"/>
          <p:cNvSpPr/>
          <p:nvPr>
            <p:custDataLst>
              <p:tags r:id="rId5"/>
            </p:custDataLst>
          </p:nvPr>
        </p:nvSpPr>
        <p:spPr>
          <a:xfrm>
            <a:off x="5467444" y="4425298"/>
            <a:ext cx="595027" cy="1753106"/>
          </a:xfrm>
          <a:prstGeom prst="leftBrace">
            <a:avLst>
              <a:gd name="adj1" fmla="val 0"/>
              <a:gd name="adj2" fmla="val 53039"/>
            </a:avLst>
          </a:prstGeom>
          <a:noFill/>
          <a:ln w="6350" cap="flat" cmpd="sng" algn="ctr">
            <a:solidFill>
              <a:srgbClr val="5B9BD5"/>
            </a:solidFill>
            <a:prstDash val="solid"/>
            <a:miter lim="800000"/>
          </a:ln>
          <a:effectLst/>
        </p:spPr>
        <p:txBody>
          <a:bodyPr rtlCol="0" anchor="ctr"/>
          <a:lstStyle/>
          <a:p>
            <a:pPr algn="ctr"/>
            <a:endParaRPr lang="zh-CN" altLang="en-US" sz="2800"/>
          </a:p>
        </p:txBody>
      </p:sp>
      <p:sp>
        <p:nvSpPr>
          <p:cNvPr id="16" name="圆角矩形 15"/>
          <p:cNvSpPr/>
          <p:nvPr>
            <p:custDataLst>
              <p:tags r:id="rId6"/>
            </p:custDataLst>
          </p:nvPr>
        </p:nvSpPr>
        <p:spPr>
          <a:xfrm>
            <a:off x="6157546" y="4985882"/>
            <a:ext cx="1923269" cy="526415"/>
          </a:xfrm>
          <a:prstGeom prst="roundRect">
            <a:avLst/>
          </a:prstGeom>
          <a:noFill/>
          <a:ln w="12700" cap="flat" cmpd="sng" algn="ctr">
            <a:solidFill>
              <a:srgbClr val="5B9BD5"/>
            </a:solidFill>
            <a:prstDash val="solid"/>
            <a:miter lim="800000"/>
          </a:ln>
          <a:effectLst/>
        </p:spPr>
        <p:txBody>
          <a:bodyPr rtlCol="0" anchor="ctr"/>
          <a:lstStyle/>
          <a:p>
            <a:pPr lvl="0">
              <a:lnSpc>
                <a:spcPct val="150000"/>
              </a:lnSpc>
            </a:pPr>
            <a:r>
              <a:rPr lang="zh-CN" altLang="en-US" sz="2800">
                <a:solidFill>
                  <a:prstClr val="black"/>
                </a:solidFill>
                <a:cs typeface="微软雅黑" panose="020B0503020204020204" pitchFamily="34" charset="-122"/>
                <a:sym typeface="微软雅黑" panose="020B0503020204020204" pitchFamily="34" charset="-122"/>
              </a:rPr>
              <a:t>惯性现象</a:t>
            </a:r>
          </a:p>
        </p:txBody>
      </p:sp>
      <p:sp>
        <p:nvSpPr>
          <p:cNvPr id="17" name="圆角矩形 16"/>
          <p:cNvSpPr/>
          <p:nvPr>
            <p:custDataLst>
              <p:tags r:id="rId7"/>
            </p:custDataLst>
          </p:nvPr>
        </p:nvSpPr>
        <p:spPr>
          <a:xfrm>
            <a:off x="6181725" y="5728970"/>
            <a:ext cx="4029075" cy="526415"/>
          </a:xfrm>
          <a:prstGeom prst="roundRect">
            <a:avLst/>
          </a:prstGeom>
          <a:noFill/>
          <a:ln w="12700" cap="flat" cmpd="sng" algn="ctr">
            <a:solidFill>
              <a:srgbClr val="5B9BD5"/>
            </a:solidFill>
            <a:prstDash val="solid"/>
            <a:miter lim="800000"/>
          </a:ln>
          <a:effectLst/>
        </p:spPr>
        <p:txBody>
          <a:bodyPr rtlCol="0" anchor="ctr"/>
          <a:lstStyle/>
          <a:p>
            <a:pPr lvl="0">
              <a:lnSpc>
                <a:spcPct val="150000"/>
              </a:lnSpc>
            </a:pPr>
            <a:r>
              <a:rPr lang="zh-CN" altLang="en-US" sz="2800">
                <a:solidFill>
                  <a:prstClr val="black"/>
                </a:solidFill>
                <a:cs typeface="微软雅黑" panose="020B0503020204020204" pitchFamily="34" charset="-122"/>
                <a:sym typeface="微软雅黑" panose="020B0503020204020204" pitchFamily="34" charset="-122"/>
              </a:rPr>
              <a:t>惯性的应用与危害防止</a:t>
            </a:r>
          </a:p>
        </p:txBody>
      </p:sp>
      <p:cxnSp>
        <p:nvCxnSpPr>
          <p:cNvPr id="19" name="直接连接符 18"/>
          <p:cNvCxnSpPr/>
          <p:nvPr>
            <p:custDataLst>
              <p:tags r:id="rId8"/>
            </p:custDataLst>
          </p:nvPr>
        </p:nvCxnSpPr>
        <p:spPr>
          <a:xfrm>
            <a:off x="3607060" y="3549126"/>
            <a:ext cx="373797" cy="8965"/>
          </a:xfrm>
          <a:prstGeom prst="line">
            <a:avLst/>
          </a:prstGeom>
          <a:noFill/>
          <a:ln w="6350" cap="flat" cmpd="sng" algn="ctr">
            <a:solidFill>
              <a:srgbClr val="5B9BD5"/>
            </a:solidFill>
            <a:prstDash val="solid"/>
            <a:miter lim="800000"/>
          </a:ln>
          <a:effectLst/>
        </p:spPr>
      </p:cxnSp>
      <p:sp>
        <p:nvSpPr>
          <p:cNvPr id="20" name="文本框 10"/>
          <p:cNvSpPr>
            <a:spLocks noChangeArrowheads="1"/>
          </p:cNvSpPr>
          <p:nvPr>
            <p:custDataLst>
              <p:tags r:id="rId9"/>
            </p:custDataLst>
          </p:nvPr>
        </p:nvSpPr>
        <p:spPr bwMode="auto">
          <a:xfrm>
            <a:off x="1745616" y="188761"/>
            <a:ext cx="16129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ysClr val="windowText" lastClr="000000"/>
                </a:solidFill>
                <a:latin typeface="Comic Sans MS" panose="030F0702030302020204" pitchFamily="66" charset="0"/>
                <a:ea typeface="宋体" panose="02010600030101010101" pitchFamily="2" charset="-122"/>
              </a:defRPr>
            </a:lvl1pPr>
            <a:lvl2pPr marL="742950" indent="-285750">
              <a:defRPr>
                <a:solidFill>
                  <a:sysClr val="windowText" lastClr="000000"/>
                </a:solidFill>
                <a:latin typeface="Comic Sans MS" panose="030F0702030302020204" pitchFamily="66" charset="0"/>
                <a:ea typeface="宋体" panose="02010600030101010101" pitchFamily="2" charset="-122"/>
              </a:defRPr>
            </a:lvl2pPr>
            <a:lvl3pPr marL="1143000" indent="-228600">
              <a:defRPr>
                <a:solidFill>
                  <a:sysClr val="windowText" lastClr="000000"/>
                </a:solidFill>
                <a:latin typeface="Comic Sans MS" panose="030F0702030302020204" pitchFamily="66" charset="0"/>
                <a:ea typeface="宋体" panose="02010600030101010101" pitchFamily="2" charset="-122"/>
              </a:defRPr>
            </a:lvl3pPr>
            <a:lvl4pPr marL="1600200" indent="-228600">
              <a:defRPr>
                <a:solidFill>
                  <a:sysClr val="windowText" lastClr="000000"/>
                </a:solidFill>
                <a:latin typeface="Comic Sans MS" panose="030F0702030302020204" pitchFamily="66" charset="0"/>
                <a:ea typeface="宋体" panose="02010600030101010101" pitchFamily="2" charset="-122"/>
              </a:defRPr>
            </a:lvl4pPr>
            <a:lvl5pPr marL="2057400" indent="-228600">
              <a:defRPr>
                <a:solidFill>
                  <a:sysClr val="windowText" lastClr="000000"/>
                </a:solidFill>
                <a:latin typeface="Comic Sans MS" panose="030F0702030302020204" pitchFamily="66" charset="0"/>
                <a:ea typeface="宋体" panose="02010600030101010101" pitchFamily="2" charset="-122"/>
              </a:defRPr>
            </a:lvl5pPr>
            <a:lvl6pPr marL="2514600" indent="-228600" eaLnBrk="0" fontAlgn="base" hangingPunct="0">
              <a:spcBef>
                <a:spcPct val="0"/>
              </a:spcBef>
              <a:spcAft>
                <a:spcPct val="0"/>
              </a:spcAft>
              <a:defRPr>
                <a:solidFill>
                  <a:sysClr val="windowText" lastClr="000000"/>
                </a:solidFill>
                <a:latin typeface="Comic Sans MS" panose="030F0702030302020204" pitchFamily="66" charset="0"/>
                <a:ea typeface="宋体" panose="02010600030101010101" pitchFamily="2" charset="-122"/>
              </a:defRPr>
            </a:lvl6pPr>
            <a:lvl7pPr marL="2971800" indent="-228600" eaLnBrk="0" fontAlgn="base" hangingPunct="0">
              <a:spcBef>
                <a:spcPct val="0"/>
              </a:spcBef>
              <a:spcAft>
                <a:spcPct val="0"/>
              </a:spcAft>
              <a:defRPr>
                <a:solidFill>
                  <a:sysClr val="windowText" lastClr="000000"/>
                </a:solidFill>
                <a:latin typeface="Comic Sans MS" panose="030F0702030302020204" pitchFamily="66" charset="0"/>
                <a:ea typeface="宋体" panose="02010600030101010101" pitchFamily="2" charset="-122"/>
              </a:defRPr>
            </a:lvl7pPr>
            <a:lvl8pPr marL="3429000" indent="-228600" eaLnBrk="0" fontAlgn="base" hangingPunct="0">
              <a:spcBef>
                <a:spcPct val="0"/>
              </a:spcBef>
              <a:spcAft>
                <a:spcPct val="0"/>
              </a:spcAft>
              <a:defRPr>
                <a:solidFill>
                  <a:sysClr val="windowText" lastClr="000000"/>
                </a:solidFill>
                <a:latin typeface="Comic Sans MS" panose="030F0702030302020204" pitchFamily="66" charset="0"/>
                <a:ea typeface="宋体" panose="02010600030101010101" pitchFamily="2" charset="-122"/>
              </a:defRPr>
            </a:lvl8pPr>
            <a:lvl9pPr marL="3886200" indent="-228600" eaLnBrk="0" fontAlgn="base" hangingPunct="0">
              <a:spcBef>
                <a:spcPct val="0"/>
              </a:spcBef>
              <a:spcAft>
                <a:spcPct val="0"/>
              </a:spcAft>
              <a:defRPr>
                <a:solidFill>
                  <a:sysClr val="windowText" lastClr="000000"/>
                </a:solidFill>
                <a:latin typeface="Comic Sans MS" panose="030F0702030302020204" pitchFamily="66" charset="0"/>
                <a:ea typeface="宋体" panose="02010600030101010101" pitchFamily="2" charset="-122"/>
              </a:defRPr>
            </a:lvl9pPr>
          </a:lstStyle>
          <a:p>
            <a:pPr algn="ctr" eaLnBrk="1" hangingPunct="1"/>
            <a:r>
              <a:rPr lang="zh-CN" altLang="en-US" sz="2800" b="1">
                <a:solidFill>
                  <a:srgbClr val="009900"/>
                </a:solidFill>
                <a:latin typeface="黑体" panose="02010609060101010101" pitchFamily="49" charset="-122"/>
                <a:ea typeface="黑体" panose="02010609060101010101" pitchFamily="49" charset="-122"/>
              </a:rPr>
              <a:t>归纳新知</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3"/>
          <p:cNvSpPr>
            <a:spLocks noGrp="1"/>
          </p:cNvSpPr>
          <p:nvPr>
            <p:ph sz="quarter"/>
            <p:custDataLst>
              <p:tags r:id="rId1"/>
            </p:custDataLst>
          </p:nvPr>
        </p:nvSpPr>
        <p:spPr>
          <a:xfrm>
            <a:off x="307340" y="1308418"/>
            <a:ext cx="2260600" cy="4624387"/>
          </a:xfrm>
          <a:prstGeom prst="rect">
            <a:avLst/>
          </a:prstGeom>
          <a:noFill/>
          <a:ln w="9525">
            <a:noFill/>
          </a:ln>
        </p:spPr>
        <p:txBody>
          <a:bodyPr anchor="t" anchorCtr="0"/>
          <a:lstStyle>
            <a:lvl1pPr lvl="0">
              <a:buClrTx/>
              <a:buSzTx/>
              <a:buFontTx/>
              <a:defRPr sz="2400"/>
            </a:lvl1pPr>
            <a:lvl2pPr lvl="1">
              <a:buClrTx/>
              <a:buSzTx/>
              <a:buFontTx/>
              <a:defRPr sz="2000"/>
            </a:lvl2pPr>
            <a:lvl3pPr lvl="2">
              <a:buClrTx/>
              <a:buSzTx/>
              <a:buFontTx/>
              <a:defRPr sz="1800"/>
            </a:lvl3pPr>
            <a:lvl4pPr lvl="3">
              <a:buClrTx/>
              <a:buSzTx/>
              <a:buFontTx/>
              <a:defRPr sz="1600"/>
            </a:lvl4pPr>
            <a:lvl5pPr lvl="4">
              <a:buClrTx/>
              <a:buSzTx/>
              <a:buFontTx/>
              <a:defRPr sz="1600"/>
            </a:lvl5pPr>
          </a:lstStyle>
          <a:p>
            <a:pPr lvl="0" indent="-342900" eaLnBrk="1" hangingPunct="1">
              <a:lnSpc>
                <a:spcPct val="120000"/>
              </a:lnSpc>
              <a:buNone/>
            </a:pPr>
            <a:r>
              <a:rPr lang="zh-CN" altLang="en-US" sz="2400">
                <a:solidFill>
                  <a:srgbClr val="FF0000"/>
                </a:solidFill>
                <a:latin typeface="Times New Roman" panose="02020603050405020304" pitchFamily="18" charset="0"/>
                <a:ea typeface="黑体" panose="02010609060101010101" pitchFamily="49" charset="-122"/>
              </a:rPr>
              <a:t>实验设计目的：</a:t>
            </a:r>
          </a:p>
          <a:p>
            <a:pPr lvl="0" indent="-342900" eaLnBrk="1" hangingPunct="1">
              <a:lnSpc>
                <a:spcPct val="120000"/>
              </a:lnSpc>
              <a:buNone/>
            </a:pPr>
            <a:r>
              <a:rPr lang="zh-CN" altLang="en-US" sz="2400">
                <a:solidFill>
                  <a:srgbClr val="FF0000"/>
                </a:solidFill>
                <a:latin typeface="Times New Roman" panose="02020603050405020304" pitchFamily="18" charset="0"/>
                <a:ea typeface="黑体" panose="02010609060101010101" pitchFamily="49" charset="-122"/>
              </a:rPr>
              <a:t>实验设计思路：</a:t>
            </a:r>
          </a:p>
          <a:p>
            <a:pPr lvl="0" indent="-342900" eaLnBrk="1" hangingPunct="1">
              <a:lnSpc>
                <a:spcPct val="120000"/>
              </a:lnSpc>
              <a:buNone/>
            </a:pPr>
            <a:endParaRPr lang="zh-CN" altLang="en-US" sz="2400">
              <a:solidFill>
                <a:srgbClr val="FF0000"/>
              </a:solidFill>
              <a:latin typeface="Times New Roman" panose="02020603050405020304" pitchFamily="18" charset="0"/>
              <a:ea typeface="黑体" panose="02010609060101010101" pitchFamily="49" charset="-122"/>
            </a:endParaRPr>
          </a:p>
          <a:p>
            <a:pPr lvl="0" indent="-342900" eaLnBrk="1" hangingPunct="1">
              <a:lnSpc>
                <a:spcPct val="120000"/>
              </a:lnSpc>
              <a:buNone/>
            </a:pPr>
            <a:r>
              <a:rPr lang="zh-CN" altLang="en-US" sz="2400">
                <a:solidFill>
                  <a:srgbClr val="FF0000"/>
                </a:solidFill>
                <a:latin typeface="Times New Roman" panose="02020603050405020304" pitchFamily="18" charset="0"/>
                <a:ea typeface="黑体" panose="02010609060101010101" pitchFamily="49" charset="-122"/>
              </a:rPr>
              <a:t>       相同条件：</a:t>
            </a:r>
            <a:endParaRPr lang="en-US" altLang="zh-CN" sz="2400">
              <a:solidFill>
                <a:srgbClr val="FF0000"/>
              </a:solidFill>
              <a:latin typeface="Times New Roman" panose="02020603050405020304" pitchFamily="18" charset="0"/>
              <a:ea typeface="黑体" panose="02010609060101010101" pitchFamily="49" charset="-122"/>
            </a:endParaRPr>
          </a:p>
          <a:p>
            <a:pPr lvl="0" indent="-342900" eaLnBrk="1" hangingPunct="1">
              <a:lnSpc>
                <a:spcPct val="120000"/>
              </a:lnSpc>
            </a:pPr>
            <a:endParaRPr lang="zh-CN" altLang="en-US" sz="2400">
              <a:solidFill>
                <a:srgbClr val="FF0000"/>
              </a:solidFill>
              <a:latin typeface="Times New Roman" panose="02020603050405020304" pitchFamily="18" charset="0"/>
              <a:ea typeface="黑体" panose="02010609060101010101" pitchFamily="49" charset="-122"/>
            </a:endParaRPr>
          </a:p>
          <a:p>
            <a:pPr lvl="0" indent="-342900" eaLnBrk="1" hangingPunct="1">
              <a:lnSpc>
                <a:spcPct val="120000"/>
              </a:lnSpc>
              <a:buNone/>
            </a:pPr>
            <a:r>
              <a:rPr lang="zh-CN" altLang="en-US" sz="2400">
                <a:solidFill>
                  <a:srgbClr val="FF0000"/>
                </a:solidFill>
                <a:latin typeface="Times New Roman" panose="02020603050405020304" pitchFamily="18" charset="0"/>
                <a:ea typeface="黑体" panose="02010609060101010101" pitchFamily="49" charset="-122"/>
              </a:rPr>
              <a:t>       不同条件：</a:t>
            </a:r>
          </a:p>
          <a:p>
            <a:pPr lvl="0" indent="-342900" eaLnBrk="1" hangingPunct="1">
              <a:lnSpc>
                <a:spcPct val="120000"/>
              </a:lnSpc>
              <a:buNone/>
            </a:pPr>
            <a:r>
              <a:rPr lang="zh-CN" altLang="en-US" sz="2400">
                <a:solidFill>
                  <a:srgbClr val="FF0000"/>
                </a:solidFill>
                <a:latin typeface="Times New Roman" panose="02020603050405020304" pitchFamily="18" charset="0"/>
                <a:ea typeface="黑体" panose="02010609060101010101" pitchFamily="49" charset="-122"/>
              </a:rPr>
              <a:t>       实验器材：</a:t>
            </a:r>
          </a:p>
          <a:p>
            <a:pPr lvl="0" indent="-342900" eaLnBrk="1" hangingPunct="1">
              <a:lnSpc>
                <a:spcPct val="120000"/>
              </a:lnSpc>
              <a:buNone/>
            </a:pPr>
            <a:r>
              <a:rPr lang="zh-CN" altLang="en-US" sz="2400">
                <a:solidFill>
                  <a:srgbClr val="FF0000"/>
                </a:solidFill>
                <a:latin typeface="Times New Roman" panose="02020603050405020304" pitchFamily="18" charset="0"/>
                <a:ea typeface="黑体" panose="02010609060101010101" pitchFamily="49" charset="-122"/>
              </a:rPr>
              <a:t>       实验方法：</a:t>
            </a:r>
          </a:p>
        </p:txBody>
      </p:sp>
      <p:sp>
        <p:nvSpPr>
          <p:cNvPr id="8196" name="Text Box 4"/>
          <p:cNvSpPr txBox="1"/>
          <p:nvPr>
            <p:custDataLst>
              <p:tags r:id="rId2"/>
            </p:custDataLst>
          </p:nvPr>
        </p:nvSpPr>
        <p:spPr>
          <a:xfrm>
            <a:off x="2586990" y="1419543"/>
            <a:ext cx="4832350" cy="460375"/>
          </a:xfrm>
          <a:prstGeom prst="rect">
            <a:avLst/>
          </a:prstGeom>
          <a:noFill/>
          <a:ln w="9525">
            <a:noFill/>
          </a:ln>
        </p:spPr>
        <p:txBody>
          <a:bodyPr anchor="t" anchorCtr="0">
            <a:spAutoFit/>
          </a:bodyPr>
          <a:lstStyle/>
          <a:p>
            <a:pPr>
              <a:spcBef>
                <a:spcPct val="50000"/>
              </a:spcBef>
            </a:pPr>
            <a:r>
              <a:rPr lang="zh-CN" altLang="en-US" sz="2400">
                <a:latin typeface="黑体" panose="02010609060101010101" pitchFamily="49" charset="-122"/>
                <a:ea typeface="黑体" panose="02010609060101010101" pitchFamily="49" charset="-122"/>
              </a:rPr>
              <a:t>探究阻力对物体运动的影响</a:t>
            </a:r>
          </a:p>
        </p:txBody>
      </p:sp>
      <p:sp>
        <p:nvSpPr>
          <p:cNvPr id="8197" name="Text Box 5"/>
          <p:cNvSpPr txBox="1"/>
          <p:nvPr>
            <p:custDataLst>
              <p:tags r:id="rId3"/>
            </p:custDataLst>
          </p:nvPr>
        </p:nvSpPr>
        <p:spPr>
          <a:xfrm>
            <a:off x="2586990" y="1972310"/>
            <a:ext cx="9458325" cy="460375"/>
          </a:xfrm>
          <a:prstGeom prst="rect">
            <a:avLst/>
          </a:prstGeom>
          <a:noFill/>
          <a:ln w="9525">
            <a:noFill/>
          </a:ln>
        </p:spPr>
        <p:txBody>
          <a:bodyPr wrap="square" anchor="t" anchorCtr="0">
            <a:spAutoFit/>
          </a:bodyPr>
          <a:lstStyle/>
          <a:p>
            <a:pPr>
              <a:spcBef>
                <a:spcPct val="50000"/>
              </a:spcBef>
            </a:pPr>
            <a:r>
              <a:rPr lang="zh-CN" altLang="en-US" sz="2400">
                <a:latin typeface="黑体" panose="02010609060101010101" pitchFamily="49" charset="-122"/>
                <a:ea typeface="黑体" panose="02010609060101010101" pitchFamily="49" charset="-122"/>
              </a:rPr>
              <a:t>以小车为例，尽量减小阻力对小车运动的影响，看小车运动的情况。</a:t>
            </a:r>
          </a:p>
        </p:txBody>
      </p:sp>
      <p:sp>
        <p:nvSpPr>
          <p:cNvPr id="8198" name="Text Box 6"/>
          <p:cNvSpPr txBox="1"/>
          <p:nvPr>
            <p:custDataLst>
              <p:tags r:id="rId4"/>
            </p:custDataLst>
          </p:nvPr>
        </p:nvSpPr>
        <p:spPr>
          <a:xfrm>
            <a:off x="2477135" y="2912745"/>
            <a:ext cx="6389688" cy="460375"/>
          </a:xfrm>
          <a:prstGeom prst="rect">
            <a:avLst/>
          </a:prstGeom>
          <a:noFill/>
          <a:ln w="9525">
            <a:noFill/>
          </a:ln>
        </p:spPr>
        <p:txBody>
          <a:bodyPr wrap="square" anchor="t" anchorCtr="0">
            <a:spAutoFit/>
          </a:bodyPr>
          <a:lstStyle/>
          <a:p>
            <a:pPr>
              <a:spcBef>
                <a:spcPct val="50000"/>
              </a:spcBef>
            </a:pPr>
            <a:r>
              <a:rPr lang="zh-CN" altLang="en-US" sz="2400">
                <a:latin typeface="黑体" panose="02010609060101010101" pitchFamily="49" charset="-122"/>
                <a:ea typeface="黑体" panose="02010609060101010101" pitchFamily="49" charset="-122"/>
              </a:rPr>
              <a:t>同一小车从同一斜面由</a:t>
            </a:r>
            <a:r>
              <a:rPr lang="zh-CN" altLang="en-US" sz="2400">
                <a:solidFill>
                  <a:srgbClr val="FF0000"/>
                </a:solidFill>
                <a:latin typeface="黑体" panose="02010609060101010101" pitchFamily="49" charset="-122"/>
                <a:ea typeface="黑体" panose="02010609060101010101" pitchFamily="49" charset="-122"/>
              </a:rPr>
              <a:t>同一高度</a:t>
            </a:r>
            <a:r>
              <a:rPr lang="zh-CN" altLang="en-US" sz="2400">
                <a:latin typeface="黑体" panose="02010609060101010101" pitchFamily="49" charset="-122"/>
                <a:ea typeface="黑体" panose="02010609060101010101" pitchFamily="49" charset="-122"/>
              </a:rPr>
              <a:t>静止开始下滑</a:t>
            </a:r>
          </a:p>
        </p:txBody>
      </p:sp>
      <p:sp>
        <p:nvSpPr>
          <p:cNvPr id="8199" name="Text Box 7"/>
          <p:cNvSpPr txBox="1"/>
          <p:nvPr>
            <p:custDataLst>
              <p:tags r:id="rId5"/>
            </p:custDataLst>
          </p:nvPr>
        </p:nvSpPr>
        <p:spPr>
          <a:xfrm>
            <a:off x="2496185" y="4003358"/>
            <a:ext cx="4381500" cy="460375"/>
          </a:xfrm>
          <a:prstGeom prst="rect">
            <a:avLst/>
          </a:prstGeom>
          <a:noFill/>
          <a:ln w="9525">
            <a:noFill/>
          </a:ln>
        </p:spPr>
        <p:txBody>
          <a:bodyPr wrap="square" anchor="t" anchorCtr="0">
            <a:spAutoFit/>
          </a:bodyPr>
          <a:lstStyle/>
          <a:p>
            <a:pPr>
              <a:spcBef>
                <a:spcPct val="50000"/>
              </a:spcBef>
            </a:pPr>
            <a:r>
              <a:rPr lang="zh-CN" altLang="en-US" sz="2400">
                <a:latin typeface="黑体" panose="02010609060101010101" pitchFamily="49" charset="-122"/>
                <a:ea typeface="黑体" panose="02010609060101010101" pitchFamily="49" charset="-122"/>
              </a:rPr>
              <a:t>表面粗糙程度不同即阻力不同</a:t>
            </a:r>
          </a:p>
        </p:txBody>
      </p:sp>
      <p:sp>
        <p:nvSpPr>
          <p:cNvPr id="8200" name="Text Box 8"/>
          <p:cNvSpPr txBox="1"/>
          <p:nvPr>
            <p:custDataLst>
              <p:tags r:id="rId6"/>
            </p:custDataLst>
          </p:nvPr>
        </p:nvSpPr>
        <p:spPr>
          <a:xfrm>
            <a:off x="2496185" y="4463733"/>
            <a:ext cx="4591050" cy="460375"/>
          </a:xfrm>
          <a:prstGeom prst="rect">
            <a:avLst/>
          </a:prstGeom>
          <a:noFill/>
          <a:ln w="9525">
            <a:noFill/>
          </a:ln>
        </p:spPr>
        <p:txBody>
          <a:bodyPr anchor="t" anchorCtr="0">
            <a:spAutoFit/>
          </a:bodyPr>
          <a:lstStyle/>
          <a:p>
            <a:pPr>
              <a:spcBef>
                <a:spcPct val="50000"/>
              </a:spcBef>
            </a:pPr>
            <a:r>
              <a:rPr lang="zh-CN" altLang="en-US" sz="2400">
                <a:latin typeface="黑体" panose="02010609060101010101" pitchFamily="49" charset="-122"/>
                <a:ea typeface="黑体" panose="02010609060101010101" pitchFamily="49" charset="-122"/>
              </a:rPr>
              <a:t>木板、小车、棉布、毛巾、斜面</a:t>
            </a:r>
          </a:p>
        </p:txBody>
      </p:sp>
      <p:sp>
        <p:nvSpPr>
          <p:cNvPr id="8201" name="Text Box 9"/>
          <p:cNvSpPr txBox="1"/>
          <p:nvPr>
            <p:custDataLst>
              <p:tags r:id="rId7"/>
            </p:custDataLst>
          </p:nvPr>
        </p:nvSpPr>
        <p:spPr>
          <a:xfrm>
            <a:off x="2496185" y="5013008"/>
            <a:ext cx="4591050" cy="460375"/>
          </a:xfrm>
          <a:prstGeom prst="rect">
            <a:avLst/>
          </a:prstGeom>
          <a:noFill/>
          <a:ln w="9525">
            <a:noFill/>
          </a:ln>
        </p:spPr>
        <p:txBody>
          <a:bodyPr wrap="square" anchor="t" anchorCtr="0">
            <a:spAutoFit/>
          </a:bodyPr>
          <a:lstStyle/>
          <a:p>
            <a:pPr>
              <a:spcBef>
                <a:spcPct val="50000"/>
              </a:spcBef>
            </a:pPr>
            <a:r>
              <a:rPr lang="zh-CN" altLang="en-US" sz="2400">
                <a:latin typeface="黑体" panose="02010609060101010101" pitchFamily="49" charset="-122"/>
                <a:ea typeface="黑体" panose="02010609060101010101" pitchFamily="49" charset="-122"/>
              </a:rPr>
              <a:t>控制变量法、转换法、推理法</a:t>
            </a:r>
          </a:p>
        </p:txBody>
      </p:sp>
      <p:sp>
        <p:nvSpPr>
          <p:cNvPr id="23560" name="TextBox 2"/>
          <p:cNvSpPr/>
          <p:nvPr>
            <p:custDataLst>
              <p:tags r:id="rId8"/>
            </p:custDataLst>
          </p:nvPr>
        </p:nvSpPr>
        <p:spPr>
          <a:xfrm>
            <a:off x="2618740" y="543243"/>
            <a:ext cx="3538040" cy="544650"/>
          </a:xfrm>
          <a:prstGeom prst="roundRect">
            <a:avLst>
              <a:gd name="adj" fmla="val 16667"/>
            </a:avLst>
          </a:prstGeom>
          <a:noFill/>
          <a:ln w="25400">
            <a:noFill/>
          </a:ln>
        </p:spPr>
        <p:txBody>
          <a:bodyPr wrap="none" anchor="t" anchorCtr="0">
            <a:spAutoFit/>
          </a:bodyPr>
          <a:lstStyle/>
          <a:p>
            <a:r>
              <a:rPr lang="zh-CN" altLang="en-US" sz="2600">
                <a:solidFill>
                  <a:srgbClr val="000000"/>
                </a:solidFill>
                <a:latin typeface="黑体" panose="02010609060101010101" pitchFamily="49" charset="-122"/>
                <a:ea typeface="黑体" panose="02010609060101010101" pitchFamily="49" charset="-122"/>
              </a:rPr>
              <a:t>阻力对物体运动的影响</a:t>
            </a:r>
          </a:p>
        </p:txBody>
      </p:sp>
      <p:sp>
        <p:nvSpPr>
          <p:cNvPr id="23561" name="Rectangle 2"/>
          <p:cNvSpPr/>
          <p:nvPr>
            <p:custDataLst>
              <p:tags r:id="rId9"/>
            </p:custDataLst>
          </p:nvPr>
        </p:nvSpPr>
        <p:spPr>
          <a:xfrm>
            <a:off x="772478" y="535305"/>
            <a:ext cx="1601787" cy="491490"/>
          </a:xfrm>
          <a:prstGeom prst="rect">
            <a:avLst/>
          </a:prstGeom>
          <a:gradFill rotWithShape="0">
            <a:gsLst>
              <a:gs pos="0">
                <a:srgbClr val="D1E8FF"/>
              </a:gs>
              <a:gs pos="100000">
                <a:srgbClr val="99CCFF"/>
              </a:gs>
            </a:gsLst>
            <a:lin ang="5400000" scaled="1"/>
          </a:gradFill>
          <a:ln w="19050" cap="flat" cmpd="sng">
            <a:solidFill>
              <a:schemeClr val="tx2"/>
            </a:solidFill>
            <a:prstDash val="solid"/>
            <a:miter/>
            <a:headEnd type="none" w="med" len="med"/>
            <a:tailEnd type="none" w="med" len="med"/>
          </a:ln>
        </p:spPr>
        <p:txBody>
          <a:bodyPr anchor="t" anchorCtr="0">
            <a:spAutoFit/>
          </a:bodyPr>
          <a:lstStyle/>
          <a:p>
            <a:pPr algn="ctr"/>
            <a:r>
              <a:rPr lang="zh-CN" altLang="en-US" sz="2600">
                <a:latin typeface="黑体" panose="02010609060101010101" pitchFamily="49" charset="-122"/>
                <a:ea typeface="黑体" panose="02010609060101010101" pitchFamily="49" charset="-122"/>
              </a:rPr>
              <a:t>演示实验</a:t>
            </a:r>
          </a:p>
        </p:txBody>
      </p:sp>
      <p:sp>
        <p:nvSpPr>
          <p:cNvPr id="2" name="文本框 1"/>
          <p:cNvSpPr txBox="1"/>
          <p:nvPr>
            <p:custDataLst>
              <p:tags r:id="rId10"/>
            </p:custDataLst>
          </p:nvPr>
        </p:nvSpPr>
        <p:spPr>
          <a:xfrm>
            <a:off x="2283460" y="3439795"/>
            <a:ext cx="6583680" cy="460375"/>
          </a:xfrm>
          <a:prstGeom prst="rect">
            <a:avLst/>
          </a:prstGeom>
          <a:noFill/>
          <a:ln w="9525">
            <a:noFill/>
          </a:ln>
        </p:spPr>
        <p:txBody>
          <a:bodyPr wrap="none" anchor="t" anchorCtr="0">
            <a:spAutoFit/>
          </a:bodyPr>
          <a:lstStyle/>
          <a:p>
            <a:r>
              <a:rPr lang="zh-CN" altLang="en-US" sz="2400">
                <a:latin typeface="黑体" panose="02010609060101010101" pitchFamily="49" charset="-122"/>
                <a:ea typeface="黑体" panose="02010609060101010101" pitchFamily="49" charset="-122"/>
                <a:sym typeface="宋体" panose="02010600030101010101" pitchFamily="2" charset="-122"/>
              </a:rPr>
              <a:t>（目的：保证小车到达斜面底端</a:t>
            </a:r>
            <a:r>
              <a:rPr lang="zh-CN" altLang="en-US" sz="2400">
                <a:solidFill>
                  <a:srgbClr val="FF0000"/>
                </a:solidFill>
                <a:latin typeface="黑体" panose="02010609060101010101" pitchFamily="49" charset="-122"/>
                <a:ea typeface="黑体" panose="02010609060101010101" pitchFamily="49" charset="-122"/>
                <a:sym typeface="宋体" panose="02010600030101010101" pitchFamily="2" charset="-122"/>
              </a:rPr>
              <a:t>初速度相同</a:t>
            </a:r>
            <a:r>
              <a:rPr lang="zh-CN" altLang="en-US" sz="2400">
                <a:latin typeface="黑体" panose="02010609060101010101" pitchFamily="49" charset="-122"/>
                <a:ea typeface="黑体" panose="02010609060101010101" pitchFamily="49" charset="-122"/>
                <a:sym typeface="宋体" panose="02010600030101010101" pitchFamily="2" charset="-122"/>
              </a:rPr>
              <a:t>。）</a:t>
            </a:r>
            <a:endParaRPr lang="zh-CN" altLang="en-US" sz="2400">
              <a:latin typeface="黑体" panose="02010609060101010101" pitchFamily="49" charset="-122"/>
              <a:ea typeface="黑体" panose="02010609060101010101" pitchFamily="49" charset="-122"/>
            </a:endParaRPr>
          </a:p>
        </p:txBody>
      </p:sp>
      <p:pic>
        <p:nvPicPr>
          <p:cNvPr id="16" name="图片 15"/>
          <p:cNvPicPr>
            <a:picLocks noChangeAspect="1"/>
          </p:cNvPicPr>
          <p:nvPr>
            <p:custDataLst>
              <p:tags r:id="rId11"/>
            </p:custDataLst>
          </p:nvPr>
        </p:nvPicPr>
        <p:blipFill>
          <a:blip r:embed="rId15">
            <a:clrChange>
              <a:clrFrom>
                <a:srgbClr val="FFFFFF"/>
              </a:clrFrom>
              <a:clrTo>
                <a:srgbClr val="FFFFFF">
                  <a:alpha val="0"/>
                </a:srgbClr>
              </a:clrTo>
            </a:clrChange>
          </a:blip>
          <a:stretch>
            <a:fillRect/>
          </a:stretch>
        </p:blipFill>
        <p:spPr>
          <a:xfrm>
            <a:off x="6888480" y="4076700"/>
            <a:ext cx="4952365" cy="2701925"/>
          </a:xfrm>
          <a:prstGeom prst="rect">
            <a:avLst/>
          </a:prstGeom>
        </p:spPr>
      </p:pic>
      <p:pic>
        <p:nvPicPr>
          <p:cNvPr id="22" name="图片 21"/>
          <p:cNvPicPr>
            <a:picLocks noChangeAspect="1"/>
          </p:cNvPicPr>
          <p:nvPr>
            <p:custDataLst>
              <p:tags r:id="rId12"/>
            </p:custDataLst>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44560" y="-27940"/>
            <a:ext cx="2990850" cy="2238375"/>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linds(horizontal)">
                                      <p:cBhvr>
                                        <p:cTn id="7" dur="500"/>
                                        <p:tgtEl>
                                          <p:spTgt spid="8196"/>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197"/>
                                        </p:tgtEl>
                                        <p:attrNameLst>
                                          <p:attrName>style.visibility</p:attrName>
                                        </p:attrNameLst>
                                      </p:cBhvr>
                                      <p:to>
                                        <p:strVal val="visible"/>
                                      </p:to>
                                    </p:set>
                                    <p:animEffect transition="in" filter="checkerboard(across)">
                                      <p:cBhvr>
                                        <p:cTn id="15" dur="500"/>
                                        <p:tgtEl>
                                          <p:spTgt spid="8197"/>
                                        </p:tgtEl>
                                      </p:cBhvr>
                                    </p:animEffect>
                                  </p:childTnLst>
                                </p:cTn>
                              </p:par>
                            </p:childTnLst>
                          </p:cTn>
                        </p:par>
                      </p:childTnLst>
                    </p:cTn>
                  </p:par>
                  <p:par>
                    <p:cTn id="16" fill="hold" nodeType="clickPar">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8198"/>
                                        </p:tgtEl>
                                        <p:attrNameLst>
                                          <p:attrName>style.visibility</p:attrName>
                                        </p:attrNameLst>
                                      </p:cBhvr>
                                      <p:to>
                                        <p:strVal val="visible"/>
                                      </p:to>
                                    </p:set>
                                    <p:animEffect transition="in" filter="box(in)">
                                      <p:cBhvr>
                                        <p:cTn id="20" dur="500"/>
                                        <p:tgtEl>
                                          <p:spTgt spid="8198"/>
                                        </p:tgtEl>
                                      </p:cBhvr>
                                    </p:animEffect>
                                  </p:childTnLst>
                                </p:cTn>
                              </p:par>
                            </p:childTnLst>
                          </p:cTn>
                        </p:par>
                      </p:childTnLst>
                    </p:cTn>
                  </p:par>
                  <p:par>
                    <p:cTn id="21" fill="hold" nodeType="clickPar">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8199"/>
                                        </p:tgtEl>
                                        <p:attrNameLst>
                                          <p:attrName>style.visibility</p:attrName>
                                        </p:attrNameLst>
                                      </p:cBhvr>
                                      <p:to>
                                        <p:strVal val="visible"/>
                                      </p:to>
                                    </p:set>
                                    <p:animEffect transition="in" filter="strips(downLeft)">
                                      <p:cBhvr>
                                        <p:cTn id="29" dur="500"/>
                                        <p:tgtEl>
                                          <p:spTgt spid="8199"/>
                                        </p:tgtEl>
                                      </p:cBhvr>
                                    </p:animEffect>
                                  </p:childTnLst>
                                </p:cTn>
                              </p:par>
                            </p:childTnLst>
                          </p:cTn>
                        </p:par>
                      </p:childTnLst>
                    </p:cTn>
                  </p:par>
                  <p:par>
                    <p:cTn id="30" fill="hold" nodeType="clickPar">
                      <p:stCondLst>
                        <p:cond delay="indefinite"/>
                      </p:stCondLst>
                      <p:childTnLst>
                        <p:par>
                          <p:cTn id="31" fill="hold">
                            <p:stCondLst>
                              <p:cond delay="0"/>
                            </p:stCondLst>
                            <p:childTnLst>
                              <p:par>
                                <p:cTn id="32" presetID="16" presetClass="entr" presetSubtype="26" fill="hold" grpId="0" nodeType="clickEffect">
                                  <p:stCondLst>
                                    <p:cond delay="0"/>
                                  </p:stCondLst>
                                  <p:childTnLst>
                                    <p:set>
                                      <p:cBhvr>
                                        <p:cTn id="33" dur="1" fill="hold">
                                          <p:stCondLst>
                                            <p:cond delay="0"/>
                                          </p:stCondLst>
                                        </p:cTn>
                                        <p:tgtEl>
                                          <p:spTgt spid="8200"/>
                                        </p:tgtEl>
                                        <p:attrNameLst>
                                          <p:attrName>style.visibility</p:attrName>
                                        </p:attrNameLst>
                                      </p:cBhvr>
                                      <p:to>
                                        <p:strVal val="visible"/>
                                      </p:to>
                                    </p:set>
                                    <p:animEffect transition="in" filter="barn(inHorizontal)">
                                      <p:cBhvr>
                                        <p:cTn id="34" dur="500"/>
                                        <p:tgtEl>
                                          <p:spTgt spid="8200"/>
                                        </p:tgtEl>
                                      </p:cBhvr>
                                    </p:animEffect>
                                  </p:childTnLst>
                                </p:cTn>
                              </p:par>
                            </p:childTnLst>
                          </p:cTn>
                        </p:par>
                      </p:childTnLst>
                    </p:cTn>
                  </p:par>
                  <p:par>
                    <p:cTn id="35" fill="hold" nodeType="clickPar">
                      <p:stCondLst>
                        <p:cond delay="indefinite"/>
                      </p:stCondLst>
                      <p:childTnLst>
                        <p:par>
                          <p:cTn id="36" fill="hold">
                            <p:stCondLst>
                              <p:cond delay="0"/>
                            </p:stCondLst>
                            <p:childTnLst>
                              <p:par>
                                <p:cTn id="37" presetID="16" presetClass="entr" presetSubtype="42" fill="hold" grpId="0" nodeType="clickEffect">
                                  <p:stCondLst>
                                    <p:cond delay="0"/>
                                  </p:stCondLst>
                                  <p:childTnLst>
                                    <p:set>
                                      <p:cBhvr>
                                        <p:cTn id="38" dur="1" fill="hold">
                                          <p:stCondLst>
                                            <p:cond delay="0"/>
                                          </p:stCondLst>
                                        </p:cTn>
                                        <p:tgtEl>
                                          <p:spTgt spid="8201"/>
                                        </p:tgtEl>
                                        <p:attrNameLst>
                                          <p:attrName>style.visibility</p:attrName>
                                        </p:attrNameLst>
                                      </p:cBhvr>
                                      <p:to>
                                        <p:strVal val="visible"/>
                                      </p:to>
                                    </p:set>
                                    <p:animEffect transition="in" filter="barn(outHorizontal)">
                                      <p:cBhvr>
                                        <p:cTn id="39" dur="500"/>
                                        <p:tgtEl>
                                          <p:spTgt spid="8201"/>
                                        </p:tgtEl>
                                      </p:cBhvr>
                                    </p:animEffect>
                                  </p:childTnLst>
                                </p:cTn>
                              </p:par>
                            </p:childTnLst>
                          </p:cTn>
                        </p:par>
                      </p:childTnLst>
                    </p:cTn>
                  </p:par>
                  <p:par>
                    <p:cTn id="40" fill="hold" nodeType="clickPar">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1000"/>
                                        <p:tgtEl>
                                          <p:spTgt spid="16"/>
                                        </p:tgtEl>
                                      </p:cBhvr>
                                    </p:animEffect>
                                    <p:anim calcmode="lin" valueType="num">
                                      <p:cBhvr>
                                        <p:cTn id="45" dur="1000" fill="hold"/>
                                        <p:tgtEl>
                                          <p:spTgt spid="16"/>
                                        </p:tgtEl>
                                        <p:attrNameLst>
                                          <p:attrName>ppt_x</p:attrName>
                                        </p:attrNameLst>
                                      </p:cBhvr>
                                      <p:tavLst>
                                        <p:tav tm="0">
                                          <p:val>
                                            <p:strVal val="#ppt_x"/>
                                          </p:val>
                                        </p:tav>
                                        <p:tav tm="100000">
                                          <p:val>
                                            <p:strVal val="#ppt_x"/>
                                          </p:val>
                                        </p:tav>
                                      </p:tavLst>
                                    </p:anim>
                                    <p:anim calcmode="lin" valueType="num">
                                      <p:cBhvr>
                                        <p:cTn id="4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p:bldP spid="8198" grpId="0"/>
      <p:bldP spid="8199" grpId="0"/>
      <p:bldP spid="8200" grpId="0"/>
      <p:bldP spid="8201"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p:cNvPicPr>
          <p:nvPr>
            <p:custDataLst>
              <p:tags r:id="rId1"/>
            </p:custDataLst>
          </p:nvPr>
        </p:nvPicPr>
        <p:blipFill>
          <a:blip r:embed="rId14">
            <a:clrChange>
              <a:clrFrom>
                <a:srgbClr val="FFFFFF"/>
              </a:clrFrom>
              <a:clrTo>
                <a:srgbClr val="FFFFFF">
                  <a:alpha val="0"/>
                </a:srgbClr>
              </a:clrTo>
            </a:clrChange>
          </a:blip>
          <a:srcRect b="73988"/>
          <a:stretch>
            <a:fillRect/>
          </a:stretch>
        </p:blipFill>
        <p:spPr>
          <a:xfrm>
            <a:off x="2095500" y="2068513"/>
            <a:ext cx="6705600" cy="1143000"/>
          </a:xfrm>
          <a:prstGeom prst="rect">
            <a:avLst/>
          </a:prstGeom>
          <a:noFill/>
          <a:ln w="9525">
            <a:noFill/>
          </a:ln>
        </p:spPr>
      </p:pic>
      <p:pic>
        <p:nvPicPr>
          <p:cNvPr id="5" name="Picture 2"/>
          <p:cNvPicPr>
            <a:picLocks noChangeAspect="1"/>
          </p:cNvPicPr>
          <p:nvPr>
            <p:custDataLst>
              <p:tags r:id="rId2"/>
            </p:custDataLst>
          </p:nvPr>
        </p:nvPicPr>
        <p:blipFill>
          <a:blip r:embed="rId14">
            <a:clrChange>
              <a:clrFrom>
                <a:srgbClr val="FFFFFF"/>
              </a:clrFrom>
              <a:clrTo>
                <a:srgbClr val="FFFFFF">
                  <a:alpha val="0"/>
                </a:srgbClr>
              </a:clrTo>
            </a:clrChange>
          </a:blip>
          <a:srcRect t="37392" b="33347"/>
          <a:stretch>
            <a:fillRect/>
          </a:stretch>
        </p:blipFill>
        <p:spPr>
          <a:xfrm>
            <a:off x="2095500" y="3640138"/>
            <a:ext cx="6705600" cy="1285875"/>
          </a:xfrm>
          <a:prstGeom prst="rect">
            <a:avLst/>
          </a:prstGeom>
          <a:noFill/>
          <a:ln w="9525">
            <a:noFill/>
          </a:ln>
        </p:spPr>
      </p:pic>
      <p:cxnSp>
        <p:nvCxnSpPr>
          <p:cNvPr id="17415" name="直接连接符 6"/>
          <p:cNvCxnSpPr/>
          <p:nvPr>
            <p:custDataLst>
              <p:tags r:id="rId3"/>
            </p:custDataLst>
          </p:nvPr>
        </p:nvCxnSpPr>
        <p:spPr>
          <a:xfrm rot="5400000">
            <a:off x="1612900" y="3368675"/>
            <a:ext cx="2644775" cy="1588"/>
          </a:xfrm>
          <a:prstGeom prst="line">
            <a:avLst/>
          </a:prstGeom>
          <a:ln w="38100" cap="flat" cmpd="sng">
            <a:solidFill>
              <a:srgbClr val="C0504D"/>
            </a:solidFill>
            <a:prstDash val="dash"/>
            <a:round/>
            <a:headEnd type="none" w="med" len="med"/>
            <a:tailEnd type="none" w="med" len="med"/>
          </a:ln>
          <a:effectLst>
            <a:outerShdw dist="23000" dir="5400000" rotWithShape="0">
              <a:srgbClr val="000000">
                <a:alpha val="34998"/>
              </a:srgbClr>
            </a:outerShdw>
          </a:effectLst>
        </p:spPr>
      </p:cxnSp>
      <p:sp>
        <p:nvSpPr>
          <p:cNvPr id="12" name="圆角矩形标注 11"/>
          <p:cNvSpPr/>
          <p:nvPr>
            <p:custDataLst>
              <p:tags r:id="rId4"/>
            </p:custDataLst>
          </p:nvPr>
        </p:nvSpPr>
        <p:spPr>
          <a:xfrm>
            <a:off x="2024063" y="5068888"/>
            <a:ext cx="2644775" cy="1012825"/>
          </a:xfrm>
          <a:prstGeom prst="wedgeRoundRectCallout">
            <a:avLst>
              <a:gd name="adj1" fmla="val -6954"/>
              <a:gd name="adj2" fmla="val -95444"/>
              <a:gd name="adj3" fmla="val 16667"/>
            </a:avLst>
          </a:prstGeom>
          <a:solidFill>
            <a:srgbClr val="4BACC6"/>
          </a:solidFill>
          <a:ln w="254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600" b="0" i="0" u="none" strike="noStrike" kern="1200" cap="none" spc="0" normalizeH="0" baseline="0" noProof="0">
                <a:ln>
                  <a:noFill/>
                </a:ln>
                <a:solidFill>
                  <a:schemeClr val="accent1"/>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ea"/>
              </a:rPr>
              <a:t>在同一斜面的同一高度</a:t>
            </a:r>
          </a:p>
        </p:txBody>
      </p:sp>
      <p:sp>
        <p:nvSpPr>
          <p:cNvPr id="17417" name="圆角矩形标注 12"/>
          <p:cNvSpPr/>
          <p:nvPr>
            <p:custDataLst>
              <p:tags r:id="rId5"/>
            </p:custDataLst>
          </p:nvPr>
        </p:nvSpPr>
        <p:spPr>
          <a:xfrm>
            <a:off x="2381250" y="996950"/>
            <a:ext cx="2273300" cy="1000125"/>
          </a:xfrm>
          <a:prstGeom prst="wedgeRoundRectCallout">
            <a:avLst>
              <a:gd name="adj1" fmla="val 3699"/>
              <a:gd name="adj2" fmla="val 73491"/>
              <a:gd name="adj3" fmla="val 16667"/>
            </a:avLst>
          </a:prstGeom>
          <a:solidFill>
            <a:srgbClr val="8F7AAF"/>
          </a:solidFill>
          <a:ln w="25400" cap="flat" cmpd="sng">
            <a:solidFill>
              <a:sysClr val="window" lastClr="FFFFFF"/>
            </a:solidFill>
            <a:prstDash val="solid"/>
            <a:miter/>
            <a:headEnd type="none" w="med" len="med"/>
            <a:tailEnd type="none" w="med" len="med"/>
          </a:ln>
          <a:effectLst>
            <a:outerShdw dist="20000" dir="5400000" rotWithShape="0">
              <a:srgbClr val="000000">
                <a:alpha val="37999"/>
              </a:srgbClr>
            </a:outerShdw>
          </a:effectLst>
        </p:spPr>
        <p:txBody>
          <a:bodyPr rIns="18000"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600" b="0" i="0" u="none" strike="noStrike" kern="1200" cap="none" spc="0" normalizeH="0" baseline="0" noProof="1">
                <a:ln>
                  <a:noFill/>
                </a:ln>
                <a:solidFill>
                  <a:srgbClr val="FFFFFF"/>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同一小车从静止下滑</a:t>
            </a:r>
          </a:p>
        </p:txBody>
      </p:sp>
      <p:sp>
        <p:nvSpPr>
          <p:cNvPr id="17418" name="圆角矩形标注 13"/>
          <p:cNvSpPr/>
          <p:nvPr>
            <p:custDataLst>
              <p:tags r:id="rId6"/>
            </p:custDataLst>
          </p:nvPr>
        </p:nvSpPr>
        <p:spPr>
          <a:xfrm>
            <a:off x="5951538" y="1055688"/>
            <a:ext cx="2428875" cy="857250"/>
          </a:xfrm>
          <a:prstGeom prst="wedgeRoundRectCallout">
            <a:avLst>
              <a:gd name="adj1" fmla="val -115620"/>
              <a:gd name="adj2" fmla="val 128889"/>
              <a:gd name="adj3" fmla="val 16667"/>
            </a:avLst>
          </a:prstGeom>
          <a:solidFill>
            <a:sysClr val="window" lastClr="FFFFFF"/>
          </a:solidFill>
          <a:ln w="25400" cap="flat" cmpd="sng">
            <a:solidFill>
              <a:schemeClr val="accent6">
                <a:lumMod val="50000"/>
              </a:schemeClr>
            </a:solidFill>
            <a:prstDash val="solid"/>
            <a:miter/>
            <a:headEnd type="none" w="med" len="med"/>
            <a:tailEnd type="non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600" b="0" i="0" u="none" strike="noStrike" kern="1200" cap="none" spc="0" normalizeH="0" baseline="0" noProof="1">
                <a:ln>
                  <a:noFill/>
                </a:ln>
                <a:solidFill>
                  <a:srgbClr val="000000"/>
                </a:solidFill>
                <a:effectLst/>
                <a:uLnTx/>
                <a:uFillTx/>
                <a:latin typeface="黑体" panose="02010609060101010101" pitchFamily="49" charset="-122"/>
                <a:ea typeface="黑体" panose="02010609060101010101" pitchFamily="49" charset="-122"/>
                <a:cs typeface="+mn-cs"/>
              </a:rPr>
              <a:t>到达斜面底端初速度相同</a:t>
            </a:r>
          </a:p>
        </p:txBody>
      </p:sp>
      <p:sp>
        <p:nvSpPr>
          <p:cNvPr id="17419" name="左大括号 14"/>
          <p:cNvSpPr/>
          <p:nvPr>
            <p:custDataLst>
              <p:tags r:id="rId7"/>
            </p:custDataLst>
          </p:nvPr>
        </p:nvSpPr>
        <p:spPr>
          <a:xfrm rot="-5400000">
            <a:off x="4702175" y="1958975"/>
            <a:ext cx="285750" cy="2359025"/>
          </a:xfrm>
          <a:prstGeom prst="leftBrace">
            <a:avLst>
              <a:gd name="adj1" fmla="val 40016"/>
              <a:gd name="adj2" fmla="val 50606"/>
            </a:avLst>
          </a:prstGeom>
          <a:noFill/>
          <a:ln w="31750" cap="flat" cmpd="sng">
            <a:solidFill>
              <a:srgbClr val="4A7EBB"/>
            </a:solidFill>
            <a:prstDash val="solid"/>
            <a:round/>
            <a:headEnd type="none" w="med" len="med"/>
            <a:tailEnd type="none" w="med" len="med"/>
          </a:ln>
        </p:spPr>
        <p:txBody>
          <a:bodyPr vert="eaVert" anchor="ctr" anchorCtr="0"/>
          <a:lstStyle/>
          <a:p>
            <a:pPr algn="ctr"/>
            <a:endParaRPr lang="zh-CN" altLang="en-US">
              <a:latin typeface="Calibri" panose="020F0502020204030204" pitchFamily="34" charset="0"/>
              <a:ea typeface="宋体" panose="02010600030101010101" pitchFamily="2" charset="-122"/>
            </a:endParaRPr>
          </a:p>
        </p:txBody>
      </p:sp>
      <p:sp>
        <p:nvSpPr>
          <p:cNvPr id="17420" name="左大括号 15"/>
          <p:cNvSpPr/>
          <p:nvPr>
            <p:custDataLst>
              <p:tags r:id="rId8"/>
            </p:custDataLst>
          </p:nvPr>
        </p:nvSpPr>
        <p:spPr>
          <a:xfrm rot="-5400000">
            <a:off x="5141913" y="3181350"/>
            <a:ext cx="198437" cy="3290888"/>
          </a:xfrm>
          <a:prstGeom prst="leftBrace">
            <a:avLst>
              <a:gd name="adj1" fmla="val 75703"/>
              <a:gd name="adj2" fmla="val 49542"/>
            </a:avLst>
          </a:prstGeom>
          <a:noFill/>
          <a:ln w="31750" cap="flat" cmpd="sng">
            <a:solidFill>
              <a:srgbClr val="FF0000"/>
            </a:solidFill>
            <a:prstDash val="solid"/>
            <a:round/>
            <a:headEnd type="none" w="med" len="med"/>
            <a:tailEnd type="none" w="med" len="med"/>
          </a:ln>
        </p:spPr>
        <p:txBody>
          <a:bodyPr vert="eaVert" anchor="ctr" anchorCtr="0"/>
          <a:lstStyle/>
          <a:p>
            <a:pPr algn="ctr"/>
            <a:endParaRPr lang="zh-CN" altLang="en-US">
              <a:latin typeface="Calibri" panose="020F0502020204030204" pitchFamily="34" charset="0"/>
              <a:ea typeface="宋体" panose="02010600030101010101" pitchFamily="2" charset="-122"/>
            </a:endParaRPr>
          </a:p>
        </p:txBody>
      </p:sp>
      <p:sp>
        <p:nvSpPr>
          <p:cNvPr id="17" name="TextBox 16"/>
          <p:cNvSpPr txBox="1"/>
          <p:nvPr>
            <p:custDataLst>
              <p:tags r:id="rId9"/>
            </p:custDataLst>
          </p:nvPr>
        </p:nvSpPr>
        <p:spPr>
          <a:xfrm>
            <a:off x="8699500" y="2501900"/>
            <a:ext cx="1548395" cy="536204"/>
          </a:xfrm>
          <a:prstGeom prst="snip1Rect">
            <a:avLst/>
          </a:prstGeom>
          <a:solidFill>
            <a:sysClr val="window" lastClr="FFFFFF"/>
          </a:solidFill>
          <a:ln w="25400" cap="flat" cmpd="sng" algn="ctr">
            <a:solidFill>
              <a:schemeClr val="accent6">
                <a:lumMod val="50000"/>
              </a:schemeClr>
            </a:solidFill>
            <a:prstDash val="solid"/>
          </a:ln>
          <a:effectLst/>
        </p:spPr>
        <p:txBody>
          <a:bodyPr wrap="none">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ysClr val="windowText" lastClr="000000"/>
                </a:solidFill>
                <a:latin typeface="Calibri" panose="020F050202020403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Arial" panose="020B0604020202020204" pitchFamily="34" charset="0"/>
                <a:ea typeface="宋体" panose="02010600030101010101" pitchFamily="2" charset="-122"/>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Arial" panose="020B0604020202020204" pitchFamily="34" charset="0"/>
                <a:ea typeface="宋体" panose="02010600030101010101" pitchFamily="2" charset="-122"/>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Arial" panose="020B0604020202020204" pitchFamily="34" charset="0"/>
                <a:ea typeface="宋体" panose="02010600030101010101" pitchFamily="2" charset="-122"/>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Arial" panose="020B0604020202020204" pitchFamily="34" charset="0"/>
                <a:ea typeface="宋体" panose="02010600030101010101" pitchFamily="2" charset="-122"/>
                <a:cs typeface="+mn-ea"/>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600" b="0" i="0" u="none" strike="noStrike" kern="1200" cap="none" spc="0" normalizeH="0" baseline="0" noProof="1">
                <a:ln>
                  <a:noFill/>
                </a:ln>
                <a:solidFill>
                  <a:srgbClr val="000000"/>
                </a:solidFill>
                <a:effectLst/>
                <a:uLnTx/>
                <a:uFillTx/>
                <a:latin typeface="黑体" panose="02010609060101010101" pitchFamily="49" charset="-122"/>
                <a:ea typeface="黑体" panose="02010609060101010101" pitchFamily="49" charset="-122"/>
                <a:cs typeface="+mn-cs"/>
              </a:rPr>
              <a:t>棉布表面</a:t>
            </a:r>
          </a:p>
        </p:txBody>
      </p:sp>
      <p:sp>
        <p:nvSpPr>
          <p:cNvPr id="18" name="TextBox 17"/>
          <p:cNvSpPr txBox="1"/>
          <p:nvPr>
            <p:custDataLst>
              <p:tags r:id="rId10"/>
            </p:custDataLst>
          </p:nvPr>
        </p:nvSpPr>
        <p:spPr>
          <a:xfrm>
            <a:off x="8699500" y="3989388"/>
            <a:ext cx="1548395" cy="536204"/>
          </a:xfrm>
          <a:prstGeom prst="snip1Rect">
            <a:avLst/>
          </a:prstGeom>
          <a:solidFill>
            <a:sysClr val="window" lastClr="FFFFFF"/>
          </a:solidFill>
          <a:ln w="25400" cap="flat" cmpd="sng" algn="ctr">
            <a:solidFill>
              <a:schemeClr val="accent6">
                <a:lumMod val="50000"/>
              </a:schemeClr>
            </a:solidFill>
            <a:prstDash val="solid"/>
          </a:ln>
          <a:effectLst/>
        </p:spPr>
        <p:txBody>
          <a:bodyPr wrap="none">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ysClr val="windowText" lastClr="000000"/>
                </a:solidFill>
                <a:latin typeface="Calibri" panose="020F050202020403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Arial" panose="020B0604020202020204" pitchFamily="34" charset="0"/>
                <a:ea typeface="宋体" panose="02010600030101010101" pitchFamily="2" charset="-122"/>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Arial" panose="020B0604020202020204" pitchFamily="34" charset="0"/>
                <a:ea typeface="宋体" panose="02010600030101010101" pitchFamily="2" charset="-122"/>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Arial" panose="020B0604020202020204" pitchFamily="34" charset="0"/>
                <a:ea typeface="宋体" panose="02010600030101010101" pitchFamily="2" charset="-122"/>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Arial" panose="020B0604020202020204" pitchFamily="34" charset="0"/>
                <a:ea typeface="宋体" panose="02010600030101010101" pitchFamily="2" charset="-122"/>
                <a:cs typeface="+mn-ea"/>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600" b="0" i="0" u="none" strike="noStrike" kern="1200" cap="none" spc="0" normalizeH="0" baseline="0" noProof="1">
                <a:ln>
                  <a:noFill/>
                </a:ln>
                <a:solidFill>
                  <a:srgbClr val="000000"/>
                </a:solidFill>
                <a:effectLst/>
                <a:uLnTx/>
                <a:uFillTx/>
                <a:latin typeface="黑体" panose="02010609060101010101" pitchFamily="49" charset="-122"/>
                <a:ea typeface="黑体" panose="02010609060101010101" pitchFamily="49" charset="-122"/>
                <a:cs typeface="+mn-cs"/>
              </a:rPr>
              <a:t>木板表面</a:t>
            </a:r>
          </a:p>
        </p:txBody>
      </p:sp>
      <p:sp>
        <p:nvSpPr>
          <p:cNvPr id="19" name="TextBox 18"/>
          <p:cNvSpPr txBox="1"/>
          <p:nvPr>
            <p:custDataLst>
              <p:tags r:id="rId11"/>
            </p:custDataLst>
          </p:nvPr>
        </p:nvSpPr>
        <p:spPr>
          <a:xfrm>
            <a:off x="5167313" y="5068888"/>
            <a:ext cx="5305425" cy="972503"/>
          </a:xfrm>
          <a:prstGeom prst="snip1Rect">
            <a:avLst/>
          </a:prstGeom>
          <a:solidFill>
            <a:sysClr val="window" lastClr="FFFFFF"/>
          </a:solidFill>
          <a:ln w="25400" cap="flat" cmpd="sng" algn="ctr">
            <a:solidFill>
              <a:schemeClr val="accent6">
                <a:lumMod val="50000"/>
              </a:schemeClr>
            </a:solidFill>
            <a:prstDash val="solid"/>
          </a:ln>
          <a:effectLst/>
        </p:spPr>
        <p:txBody>
          <a:bodyPr wrap="square">
            <a:spAutoFit/>
          </a:bodyPr>
          <a:lstStyle>
            <a:lvl1pPr marL="0" lvl="0" indent="0" algn="l" defTabSz="914400" rtl="0" eaLnBrk="1" fontAlgn="base" latinLnBrk="0" hangingPunct="1">
              <a:lnSpc>
                <a:spcPct val="100000"/>
              </a:lnSpc>
              <a:spcBef>
                <a:spcPct val="0"/>
              </a:spcBef>
              <a:spcAft>
                <a:spcPct val="0"/>
              </a:spcAft>
              <a:buNone/>
              <a:defRPr sz="1800" b="0" i="0" u="none" kern="1200" baseline="0">
                <a:solidFill>
                  <a:sysClr val="windowText" lastClr="000000"/>
                </a:solidFill>
                <a:latin typeface="Calibri" panose="020F050202020403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Arial" panose="020B0604020202020204" pitchFamily="34" charset="0"/>
                <a:ea typeface="宋体" panose="02010600030101010101" pitchFamily="2" charset="-122"/>
                <a:cs typeface="+mn-ea"/>
              </a:defRPr>
            </a:lvl2pPr>
            <a:lvl3pPr marL="914400" lvl="2"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Arial" panose="020B0604020202020204" pitchFamily="34" charset="0"/>
                <a:ea typeface="宋体" panose="02010600030101010101" pitchFamily="2" charset="-122"/>
                <a:cs typeface="+mn-ea"/>
              </a:defRPr>
            </a:lvl3pPr>
            <a:lvl4pPr marL="1371600" lvl="3"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Arial" panose="020B0604020202020204" pitchFamily="34" charset="0"/>
                <a:ea typeface="宋体" panose="02010600030101010101" pitchFamily="2" charset="-122"/>
                <a:cs typeface="+mn-ea"/>
              </a:defRPr>
            </a:lvl4pPr>
            <a:lvl5pPr marL="1828800" lvl="4" indent="0" algn="l" defTabSz="914400" rtl="0" eaLnBrk="1" fontAlgn="base" latinLnBrk="0" hangingPunct="1">
              <a:lnSpc>
                <a:spcPct val="100000"/>
              </a:lnSpc>
              <a:spcBef>
                <a:spcPct val="0"/>
              </a:spcBef>
              <a:spcAft>
                <a:spcPct val="0"/>
              </a:spcAft>
              <a:buNone/>
              <a:defRPr b="0" i="0" u="none" kern="1200" baseline="0">
                <a:solidFill>
                  <a:sysClr val="windowText" lastClr="000000"/>
                </a:solidFill>
                <a:latin typeface="Arial" panose="020B0604020202020204" pitchFamily="34" charset="0"/>
                <a:ea typeface="宋体" panose="02010600030101010101" pitchFamily="2" charset="-122"/>
                <a:cs typeface="+mn-ea"/>
              </a:defRPr>
            </a:lvl5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600" b="0" i="0" u="none" strike="noStrike" kern="1200" cap="none" spc="0" normalizeH="0" baseline="0" noProof="1">
                <a:ln>
                  <a:noFill/>
                </a:ln>
                <a:solidFill>
                  <a:srgbClr val="000000"/>
                </a:solidFill>
                <a:effectLst/>
                <a:uLnTx/>
                <a:uFillTx/>
                <a:latin typeface="黑体" panose="02010609060101010101" pitchFamily="49" charset="-122"/>
                <a:ea typeface="黑体" panose="02010609060101010101" pitchFamily="49" charset="-122"/>
                <a:cs typeface="+mn-cs"/>
              </a:rPr>
              <a:t>比较小车滑行的</a:t>
            </a:r>
            <a:r>
              <a:rPr kumimoji="0" lang="zh-CN" altLang="en-US" sz="2600" b="0" i="0" u="none" strike="noStrike" kern="1200" cap="none" spc="0" normalizeH="0" baseline="0" noProof="1">
                <a:ln>
                  <a:noFill/>
                </a:ln>
                <a:solidFill>
                  <a:srgbClr val="FF0000"/>
                </a:solidFill>
                <a:effectLst/>
                <a:uLnTx/>
                <a:uFillTx/>
                <a:latin typeface="黑体" panose="02010609060101010101" pitchFamily="49" charset="-122"/>
                <a:ea typeface="黑体" panose="02010609060101010101" pitchFamily="49" charset="-122"/>
                <a:cs typeface="+mn-cs"/>
              </a:rPr>
              <a:t>距离</a:t>
            </a:r>
            <a:r>
              <a:rPr kumimoji="0" lang="zh-CN" altLang="en-US" sz="2600" b="0" i="0" u="none" strike="noStrike" kern="1200" cap="none" spc="0" normalizeH="0" baseline="0" noProof="1">
                <a:ln>
                  <a:noFill/>
                </a:ln>
                <a:solidFill>
                  <a:srgbClr val="000000"/>
                </a:solidFill>
                <a:effectLst/>
                <a:uLnTx/>
                <a:uFillTx/>
                <a:latin typeface="黑体" panose="02010609060101010101" pitchFamily="49" charset="-122"/>
                <a:ea typeface="黑体" panose="02010609060101010101" pitchFamily="49" charset="-122"/>
                <a:cs typeface="+mn-cs"/>
              </a:rPr>
              <a:t>来表示阻力对物体运动的影响（转换法）</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slide(fromBottom)">
                                      <p:cBhvr>
                                        <p:cTn id="10" dur="500"/>
                                        <p:tgtEl>
                                          <p:spTgt spid="17"/>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lide(fromBottom)">
                                      <p:cBhvr>
                                        <p:cTn id="15" dur="500"/>
                                        <p:tgtEl>
                                          <p:spTgt spid="5"/>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slide(fromBottom)">
                                      <p:cBhvr>
                                        <p:cTn id="18" dur="500"/>
                                        <p:tgtEl>
                                          <p:spTgt spid="18"/>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7415"/>
                                        </p:tgtEl>
                                        <p:attrNameLst>
                                          <p:attrName>style.visibility</p:attrName>
                                        </p:attrNameLst>
                                      </p:cBhvr>
                                      <p:to>
                                        <p:strVal val="visible"/>
                                      </p:to>
                                    </p:set>
                                    <p:animEffect transition="in" filter="blinds(horizontal)">
                                      <p:cBhvr>
                                        <p:cTn id="23" dur="500"/>
                                        <p:tgtEl>
                                          <p:spTgt spid="1741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nodeType="clickPar">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7417"/>
                                        </p:tgtEl>
                                        <p:attrNameLst>
                                          <p:attrName>style.visibility</p:attrName>
                                        </p:attrNameLst>
                                      </p:cBhvr>
                                      <p:to>
                                        <p:strVal val="visible"/>
                                      </p:to>
                                    </p:set>
                                    <p:animEffect transition="in" filter="blinds(horizontal)">
                                      <p:cBhvr>
                                        <p:cTn id="31" dur="500"/>
                                        <p:tgtEl>
                                          <p:spTgt spid="17417"/>
                                        </p:tgtEl>
                                      </p:cBhvr>
                                    </p:animEffect>
                                  </p:childTnLst>
                                </p:cTn>
                              </p:par>
                            </p:childTnLst>
                          </p:cTn>
                        </p:par>
                      </p:childTnLst>
                    </p:cTn>
                  </p:par>
                  <p:par>
                    <p:cTn id="32" fill="hold" nodeType="clickPar">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7418"/>
                                        </p:tgtEl>
                                        <p:attrNameLst>
                                          <p:attrName>style.visibility</p:attrName>
                                        </p:attrNameLst>
                                      </p:cBhvr>
                                      <p:to>
                                        <p:strVal val="visible"/>
                                      </p:to>
                                    </p:set>
                                    <p:animEffect transition="in" filter="blinds(horizontal)">
                                      <p:cBhvr>
                                        <p:cTn id="36" dur="500"/>
                                        <p:tgtEl>
                                          <p:spTgt spid="17418"/>
                                        </p:tgtEl>
                                      </p:cBhvr>
                                    </p:animEffect>
                                  </p:childTnLst>
                                </p:cTn>
                              </p:par>
                            </p:childTnLst>
                          </p:cTn>
                        </p:par>
                      </p:childTnLst>
                    </p:cTn>
                  </p:par>
                  <p:par>
                    <p:cTn id="37" fill="hold" nodeType="clickPar">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7419"/>
                                        </p:tgtEl>
                                        <p:attrNameLst>
                                          <p:attrName>style.visibility</p:attrName>
                                        </p:attrNameLst>
                                      </p:cBhvr>
                                      <p:to>
                                        <p:strVal val="visible"/>
                                      </p:to>
                                    </p:set>
                                    <p:animEffect transition="in" filter="blinds(horizontal)">
                                      <p:cBhvr>
                                        <p:cTn id="41" dur="500"/>
                                        <p:tgtEl>
                                          <p:spTgt spid="17419"/>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7420"/>
                                        </p:tgtEl>
                                        <p:attrNameLst>
                                          <p:attrName>style.visibility</p:attrName>
                                        </p:attrNameLst>
                                      </p:cBhvr>
                                      <p:to>
                                        <p:strVal val="visible"/>
                                      </p:to>
                                    </p:set>
                                    <p:animEffect transition="in" filter="blinds(horizontal)">
                                      <p:cBhvr>
                                        <p:cTn id="44" dur="500"/>
                                        <p:tgtEl>
                                          <p:spTgt spid="17420"/>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417" grpId="0" animBg="1"/>
      <p:bldP spid="17418" grpId="0" animBg="1"/>
      <p:bldP spid="17419" grpId="0" animBg="1"/>
      <p:bldP spid="17420"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8480" name="表格 18479"/>
          <p:cNvGraphicFramePr>
            <a:graphicFrameLocks noGrp="1"/>
          </p:cNvGraphicFramePr>
          <p:nvPr>
            <p:custDataLst>
              <p:tags r:id="rId1"/>
            </p:custDataLst>
          </p:nvPr>
        </p:nvGraphicFramePr>
        <p:xfrm>
          <a:off x="1625600" y="823278"/>
          <a:ext cx="8382000" cy="2606675"/>
        </p:xfrm>
        <a:graphic>
          <a:graphicData uri="http://schemas.openxmlformats.org/drawingml/2006/table">
            <a:tbl>
              <a:tblPr/>
              <a:tblGrid>
                <a:gridCol w="1614805">
                  <a:extLst>
                    <a:ext uri="{9D8B030D-6E8A-4147-A177-3AD203B41FA5}">
                      <a16:colId xmlns:a16="http://schemas.microsoft.com/office/drawing/2014/main" val="20000"/>
                    </a:ext>
                  </a:extLst>
                </a:gridCol>
                <a:gridCol w="2118995">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362200">
                  <a:extLst>
                    <a:ext uri="{9D8B030D-6E8A-4147-A177-3AD203B41FA5}">
                      <a16:colId xmlns:a16="http://schemas.microsoft.com/office/drawing/2014/main" val="20003"/>
                    </a:ext>
                  </a:extLst>
                </a:gridCol>
              </a:tblGrid>
              <a:tr h="1052830">
                <a:tc>
                  <a:txBody>
                    <a:bodyPr/>
                    <a:lstStyle>
                      <a:lvl1pPr marL="342900" lvl="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2600" b="0">
                          <a:latin typeface="Times New Roman" panose="02020603050405020304" pitchFamily="18" charset="0"/>
                          <a:ea typeface="黑体" panose="02010609060101010101" pitchFamily="49" charset="-122"/>
                        </a:rPr>
                        <a:t>表面状况</a:t>
                      </a:r>
                    </a:p>
                  </a:txBody>
                  <a:tcPr anchor="ctr">
                    <a:lnL w="28575">
                      <a:solidFill>
                        <a:schemeClr val="accent6">
                          <a:lumMod val="50000"/>
                        </a:schemeClr>
                      </a:solidFill>
                      <a:prstDash val="solid"/>
                    </a:lnL>
                    <a:lnR w="12700">
                      <a:solidFill>
                        <a:schemeClr val="accent6">
                          <a:lumMod val="50000"/>
                        </a:schemeClr>
                      </a:solidFill>
                      <a:prstDash val="solid"/>
                    </a:lnR>
                    <a:lnT w="28575">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a:txBody>
                    <a:bodyPr/>
                    <a:lstStyle>
                      <a:lvl1pPr marL="342900" lvl="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endParaRPr lang="zh-CN" altLang="zh-CN" sz="2600" b="0">
                        <a:latin typeface="Times New Roman" panose="02020603050405020304" pitchFamily="18" charset="0"/>
                        <a:ea typeface="黑体" panose="02010609060101010101" pitchFamily="49" charset="-122"/>
                      </a:endParaRPr>
                    </a:p>
                  </a:txBody>
                  <a:tcPr anchor="ctr">
                    <a:lnL w="12700">
                      <a:solidFill>
                        <a:schemeClr val="accent6">
                          <a:lumMod val="50000"/>
                        </a:schemeClr>
                      </a:solidFill>
                      <a:prstDash val="solid"/>
                    </a:lnL>
                    <a:lnR w="12700">
                      <a:solidFill>
                        <a:schemeClr val="accent6">
                          <a:lumMod val="50000"/>
                        </a:schemeClr>
                      </a:solidFill>
                      <a:prstDash val="solid"/>
                    </a:lnR>
                    <a:lnT w="28575">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a:txBody>
                    <a:bodyPr/>
                    <a:lstStyle>
                      <a:lvl1pPr marL="342900" lvl="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endParaRPr lang="zh-CN" altLang="zh-CN" sz="2600" b="0">
                        <a:latin typeface="Times New Roman" panose="02020603050405020304" pitchFamily="18" charset="0"/>
                        <a:ea typeface="黑体" panose="02010609060101010101" pitchFamily="49" charset="-122"/>
                      </a:endParaRPr>
                    </a:p>
                  </a:txBody>
                  <a:tcPr anchor="ctr">
                    <a:lnL w="12700">
                      <a:solidFill>
                        <a:schemeClr val="accent6">
                          <a:lumMod val="50000"/>
                        </a:schemeClr>
                      </a:solidFill>
                      <a:prstDash val="solid"/>
                    </a:lnL>
                    <a:lnR w="12700">
                      <a:solidFill>
                        <a:schemeClr val="accent6">
                          <a:lumMod val="50000"/>
                        </a:schemeClr>
                      </a:solidFill>
                      <a:prstDash val="solid"/>
                    </a:lnR>
                    <a:lnT w="28575">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a:txBody>
                    <a:bodyPr/>
                    <a:lstStyle>
                      <a:lvl1pPr marL="342900" lvl="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endParaRPr lang="zh-CN" altLang="zh-CN" sz="2600" b="0">
                        <a:latin typeface="Times New Roman" panose="02020603050405020304" pitchFamily="18" charset="0"/>
                        <a:ea typeface="黑体" panose="02010609060101010101" pitchFamily="49" charset="-122"/>
                      </a:endParaRPr>
                    </a:p>
                  </a:txBody>
                  <a:tcPr anchor="ctr">
                    <a:lnL w="12700">
                      <a:solidFill>
                        <a:schemeClr val="accent6">
                          <a:lumMod val="50000"/>
                        </a:schemeClr>
                      </a:solidFill>
                      <a:prstDash val="solid"/>
                    </a:lnL>
                    <a:lnR w="28575">
                      <a:solidFill>
                        <a:schemeClr val="accent6">
                          <a:lumMod val="50000"/>
                        </a:schemeClr>
                      </a:solidFill>
                      <a:prstDash val="solid"/>
                    </a:lnR>
                    <a:lnT w="28575">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extLst>
                  <a:ext uri="{0D108BD9-81ED-4DB2-BD59-A6C34878D82A}">
                    <a16:rowId xmlns:a16="http://schemas.microsoft.com/office/drawing/2014/main" val="10000"/>
                  </a:ext>
                </a:extLst>
              </a:tr>
              <a:tr h="518795">
                <a:tc>
                  <a:txBody>
                    <a:bodyPr/>
                    <a:lstStyle>
                      <a:lvl1pPr marL="342900" lvl="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2600" b="0">
                          <a:latin typeface="Times New Roman" panose="02020603050405020304" pitchFamily="18" charset="0"/>
                          <a:ea typeface="黑体" panose="02010609060101010101" pitchFamily="49" charset="-122"/>
                        </a:rPr>
                        <a:t>棉布</a:t>
                      </a:r>
                    </a:p>
                  </a:txBody>
                  <a:tcPr anchor="ctr">
                    <a:lnL w="28575">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a:txBody>
                    <a:bodyPr/>
                    <a:lstStyle>
                      <a:lvl1pPr marL="342900" lvl="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endParaRPr lang="zh-CN" altLang="zh-CN" sz="2600" b="0">
                        <a:latin typeface="Times New Roman" panose="02020603050405020304" pitchFamily="18" charset="0"/>
                        <a:ea typeface="黑体" panose="02010609060101010101" pitchFamily="49" charset="-122"/>
                      </a:endParaRPr>
                    </a:p>
                  </a:txBody>
                  <a:tcPr anchor="ctr">
                    <a:lnL w="12700">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a:txBody>
                    <a:bodyPr/>
                    <a:lstStyle>
                      <a:lvl1pPr marL="342900" lvl="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endParaRPr lang="zh-CN" altLang="zh-CN" sz="2600" b="0">
                        <a:latin typeface="Times New Roman" panose="02020603050405020304" pitchFamily="18" charset="0"/>
                        <a:ea typeface="黑体" panose="02010609060101010101" pitchFamily="49" charset="-122"/>
                      </a:endParaRPr>
                    </a:p>
                  </a:txBody>
                  <a:tcPr anchor="ctr">
                    <a:lnL w="12700">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a:txBody>
                    <a:bodyPr/>
                    <a:lstStyle>
                      <a:lvl1pPr marL="342900" lvl="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endParaRPr lang="zh-CN" altLang="zh-CN" sz="2600" b="0">
                        <a:latin typeface="Times New Roman" panose="02020603050405020304" pitchFamily="18" charset="0"/>
                        <a:ea typeface="黑体" panose="02010609060101010101" pitchFamily="49" charset="-122"/>
                      </a:endParaRPr>
                    </a:p>
                  </a:txBody>
                  <a:tcPr anchor="ctr">
                    <a:lnL w="12700">
                      <a:solidFill>
                        <a:schemeClr val="accent6">
                          <a:lumMod val="50000"/>
                        </a:schemeClr>
                      </a:solidFill>
                      <a:prstDash val="solid"/>
                    </a:lnL>
                    <a:lnR w="28575">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extLst>
                  <a:ext uri="{0D108BD9-81ED-4DB2-BD59-A6C34878D82A}">
                    <a16:rowId xmlns:a16="http://schemas.microsoft.com/office/drawing/2014/main" val="10001"/>
                  </a:ext>
                </a:extLst>
              </a:tr>
              <a:tr h="517525">
                <a:tc>
                  <a:txBody>
                    <a:bodyPr/>
                    <a:lstStyle>
                      <a:lvl1pPr marL="342900" lvl="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2600" b="0">
                          <a:latin typeface="Times New Roman" panose="02020603050405020304" pitchFamily="18" charset="0"/>
                          <a:ea typeface="黑体" panose="02010609060101010101" pitchFamily="49" charset="-122"/>
                        </a:rPr>
                        <a:t>木板</a:t>
                      </a:r>
                    </a:p>
                  </a:txBody>
                  <a:tcPr anchor="ctr">
                    <a:lnL w="28575">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a:txBody>
                    <a:bodyPr/>
                    <a:lstStyle>
                      <a:lvl1pPr marL="342900" lvl="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endParaRPr lang="zh-CN" altLang="zh-CN" sz="2600" b="0">
                        <a:latin typeface="Times New Roman" panose="02020603050405020304" pitchFamily="18" charset="0"/>
                        <a:ea typeface="黑体" panose="02010609060101010101" pitchFamily="49" charset="-122"/>
                      </a:endParaRPr>
                    </a:p>
                  </a:txBody>
                  <a:tcPr anchor="ctr">
                    <a:lnL w="12700">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a:txBody>
                    <a:bodyPr/>
                    <a:lstStyle>
                      <a:lvl1pPr marL="342900" lvl="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endParaRPr lang="zh-CN" altLang="zh-CN" sz="2600" b="0">
                        <a:latin typeface="Times New Roman" panose="02020603050405020304" pitchFamily="18" charset="0"/>
                        <a:ea typeface="黑体" panose="02010609060101010101" pitchFamily="49" charset="-122"/>
                      </a:endParaRPr>
                    </a:p>
                  </a:txBody>
                  <a:tcPr anchor="ctr">
                    <a:lnL w="12700">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tc>
                  <a:txBody>
                    <a:bodyPr/>
                    <a:lstStyle>
                      <a:lvl1pPr marL="342900" lvl="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endParaRPr lang="zh-CN" altLang="zh-CN" sz="2600" b="0">
                        <a:latin typeface="Times New Roman" panose="02020603050405020304" pitchFamily="18" charset="0"/>
                        <a:ea typeface="黑体" panose="02010609060101010101" pitchFamily="49" charset="-122"/>
                      </a:endParaRPr>
                    </a:p>
                  </a:txBody>
                  <a:tcPr anchor="ctr">
                    <a:lnL w="12700">
                      <a:solidFill>
                        <a:schemeClr val="accent6">
                          <a:lumMod val="50000"/>
                        </a:schemeClr>
                      </a:solidFill>
                      <a:prstDash val="solid"/>
                    </a:lnL>
                    <a:lnR w="28575">
                      <a:solidFill>
                        <a:schemeClr val="accent6">
                          <a:lumMod val="50000"/>
                        </a:schemeClr>
                      </a:solidFill>
                      <a:prstDash val="solid"/>
                    </a:lnR>
                    <a:lnT w="12700">
                      <a:solidFill>
                        <a:schemeClr val="accent6">
                          <a:lumMod val="50000"/>
                        </a:schemeClr>
                      </a:solidFill>
                      <a:prstDash val="solid"/>
                    </a:lnT>
                    <a:lnB w="12700">
                      <a:solidFill>
                        <a:schemeClr val="accent6">
                          <a:lumMod val="50000"/>
                        </a:schemeClr>
                      </a:solidFill>
                      <a:prstDash val="solid"/>
                    </a:lnB>
                    <a:lnTlToBr>
                      <a:noFill/>
                    </a:lnTlToBr>
                    <a:lnBlToTr>
                      <a:noFill/>
                    </a:lnBlToTr>
                    <a:noFill/>
                  </a:tcPr>
                </a:tc>
                <a:extLst>
                  <a:ext uri="{0D108BD9-81ED-4DB2-BD59-A6C34878D82A}">
                    <a16:rowId xmlns:a16="http://schemas.microsoft.com/office/drawing/2014/main" val="10002"/>
                  </a:ext>
                </a:extLst>
              </a:tr>
              <a:tr h="517525">
                <a:tc>
                  <a:txBody>
                    <a:bodyPr/>
                    <a:lstStyle>
                      <a:lvl1pPr marL="342900" lvl="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r>
                        <a:rPr lang="zh-CN" altLang="en-US" sz="2600" b="0">
                          <a:latin typeface="Times New Roman" panose="02020603050405020304" pitchFamily="18" charset="0"/>
                          <a:ea typeface="黑体" panose="02010609060101010101" pitchFamily="49" charset="-122"/>
                        </a:rPr>
                        <a:t>某表面</a:t>
                      </a:r>
                    </a:p>
                  </a:txBody>
                  <a:tcPr anchor="ctr">
                    <a:lnL w="28575">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28575">
                      <a:solidFill>
                        <a:schemeClr val="accent6">
                          <a:lumMod val="50000"/>
                        </a:schemeClr>
                      </a:solidFill>
                      <a:prstDash val="solid"/>
                    </a:lnB>
                    <a:lnTlToBr>
                      <a:noFill/>
                    </a:lnTlToBr>
                    <a:lnBlToTr>
                      <a:noFill/>
                    </a:lnBlToTr>
                    <a:noFill/>
                  </a:tcPr>
                </a:tc>
                <a:tc>
                  <a:txBody>
                    <a:bodyPr/>
                    <a:lstStyle>
                      <a:lvl1pPr marL="342900" lvl="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endParaRPr lang="zh-CN" altLang="zh-CN" sz="2600" b="0">
                        <a:latin typeface="Times New Roman" panose="02020603050405020304" pitchFamily="18" charset="0"/>
                        <a:ea typeface="黑体" panose="02010609060101010101" pitchFamily="49" charset="-122"/>
                      </a:endParaRPr>
                    </a:p>
                  </a:txBody>
                  <a:tcPr anchor="ctr">
                    <a:lnL w="12700">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28575">
                      <a:solidFill>
                        <a:schemeClr val="accent6">
                          <a:lumMod val="50000"/>
                        </a:schemeClr>
                      </a:solidFill>
                      <a:prstDash val="solid"/>
                    </a:lnB>
                    <a:lnTlToBr>
                      <a:noFill/>
                    </a:lnTlToBr>
                    <a:lnBlToTr>
                      <a:noFill/>
                    </a:lnBlToTr>
                    <a:noFill/>
                  </a:tcPr>
                </a:tc>
                <a:tc>
                  <a:txBody>
                    <a:bodyPr/>
                    <a:lstStyle>
                      <a:lvl1pPr marL="342900" lvl="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endParaRPr lang="zh-CN" altLang="zh-CN" sz="2600" b="0">
                        <a:latin typeface="Times New Roman" panose="02020603050405020304" pitchFamily="18" charset="0"/>
                        <a:ea typeface="黑体" panose="02010609060101010101" pitchFamily="49" charset="-122"/>
                      </a:endParaRPr>
                    </a:p>
                  </a:txBody>
                  <a:tcPr anchor="ctr">
                    <a:lnL w="12700">
                      <a:solidFill>
                        <a:schemeClr val="accent6">
                          <a:lumMod val="50000"/>
                        </a:schemeClr>
                      </a:solidFill>
                      <a:prstDash val="solid"/>
                    </a:lnL>
                    <a:lnR w="12700">
                      <a:solidFill>
                        <a:schemeClr val="accent6">
                          <a:lumMod val="50000"/>
                        </a:schemeClr>
                      </a:solidFill>
                      <a:prstDash val="solid"/>
                    </a:lnR>
                    <a:lnT w="12700">
                      <a:solidFill>
                        <a:schemeClr val="accent6">
                          <a:lumMod val="50000"/>
                        </a:schemeClr>
                      </a:solidFill>
                      <a:prstDash val="solid"/>
                    </a:lnT>
                    <a:lnB w="28575">
                      <a:solidFill>
                        <a:schemeClr val="accent6">
                          <a:lumMod val="50000"/>
                        </a:schemeClr>
                      </a:solidFill>
                      <a:prstDash val="solid"/>
                    </a:lnB>
                    <a:lnTlToBr>
                      <a:noFill/>
                    </a:lnTlToBr>
                    <a:lnBlToTr>
                      <a:noFill/>
                    </a:lnBlToTr>
                    <a:noFill/>
                  </a:tcPr>
                </a:tc>
                <a:tc>
                  <a:txBody>
                    <a:bodyPr/>
                    <a:lstStyle>
                      <a:lvl1pPr marL="342900" lvl="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lvl="1"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lvl="2"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lvl="3"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lvl="4"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stStyle>
                    <a:p>
                      <a:pPr marL="0" lvl="0" indent="0" algn="ctr">
                        <a:spcBef>
                          <a:spcPct val="0"/>
                        </a:spcBef>
                        <a:buNone/>
                      </a:pPr>
                      <a:endParaRPr lang="zh-CN" altLang="zh-CN" sz="2600" b="0">
                        <a:latin typeface="Times New Roman" panose="02020603050405020304" pitchFamily="18" charset="0"/>
                        <a:ea typeface="黑体" panose="02010609060101010101" pitchFamily="49" charset="-122"/>
                      </a:endParaRPr>
                    </a:p>
                  </a:txBody>
                  <a:tcPr anchor="ctr">
                    <a:lnL w="12700">
                      <a:solidFill>
                        <a:schemeClr val="accent6">
                          <a:lumMod val="50000"/>
                        </a:schemeClr>
                      </a:solidFill>
                      <a:prstDash val="solid"/>
                    </a:lnL>
                    <a:lnR w="28575">
                      <a:solidFill>
                        <a:schemeClr val="accent6">
                          <a:lumMod val="50000"/>
                        </a:schemeClr>
                      </a:solidFill>
                      <a:prstDash val="solid"/>
                    </a:lnR>
                    <a:lnT w="12700">
                      <a:solidFill>
                        <a:schemeClr val="accent6">
                          <a:lumMod val="50000"/>
                        </a:schemeClr>
                      </a:solidFill>
                      <a:prstDash val="solid"/>
                    </a:lnT>
                    <a:lnB w="28575">
                      <a:solidFill>
                        <a:schemeClr val="accent6">
                          <a:lumMod val="50000"/>
                        </a:schemeClr>
                      </a:solidFill>
                      <a:prstDash val="soli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Rectangle 26"/>
          <p:cNvSpPr/>
          <p:nvPr>
            <p:custDataLst>
              <p:tags r:id="rId2"/>
            </p:custDataLst>
          </p:nvPr>
        </p:nvSpPr>
        <p:spPr>
          <a:xfrm>
            <a:off x="3765550" y="1858328"/>
            <a:ext cx="838200" cy="491490"/>
          </a:xfrm>
          <a:prstGeom prst="rect">
            <a:avLst/>
          </a:prstGeom>
          <a:noFill/>
          <a:ln w="12700">
            <a:noFill/>
          </a:ln>
        </p:spPr>
        <p:txBody>
          <a:bodyPr anchor="t" anchorCtr="0">
            <a:spAutoFit/>
          </a:bodyPr>
          <a:lstStyle/>
          <a:p>
            <a:pPr algn="ctr"/>
            <a:r>
              <a:rPr lang="zh-CN" altLang="en-US" sz="2600">
                <a:solidFill>
                  <a:srgbClr val="FF0000"/>
                </a:solidFill>
                <a:latin typeface="Times New Roman" panose="02020603050405020304" pitchFamily="18" charset="0"/>
                <a:ea typeface="黑体" panose="02010609060101010101" pitchFamily="49" charset="-122"/>
              </a:rPr>
              <a:t>大</a:t>
            </a:r>
          </a:p>
        </p:txBody>
      </p:sp>
      <p:sp>
        <p:nvSpPr>
          <p:cNvPr id="5" name="Rectangle 28"/>
          <p:cNvSpPr/>
          <p:nvPr>
            <p:custDataLst>
              <p:tags r:id="rId3"/>
            </p:custDataLst>
          </p:nvPr>
        </p:nvSpPr>
        <p:spPr>
          <a:xfrm>
            <a:off x="3454400" y="2396490"/>
            <a:ext cx="1447800" cy="491490"/>
          </a:xfrm>
          <a:prstGeom prst="rect">
            <a:avLst/>
          </a:prstGeom>
          <a:noFill/>
          <a:ln w="12700">
            <a:noFill/>
          </a:ln>
        </p:spPr>
        <p:txBody>
          <a:bodyPr anchor="t" anchorCtr="0">
            <a:spAutoFit/>
          </a:bodyPr>
          <a:lstStyle/>
          <a:p>
            <a:pPr algn="ctr"/>
            <a:r>
              <a:rPr lang="zh-CN" altLang="en-US" sz="2600">
                <a:solidFill>
                  <a:srgbClr val="FF0000"/>
                </a:solidFill>
                <a:latin typeface="Times New Roman" panose="02020603050405020304" pitchFamily="18" charset="0"/>
                <a:ea typeface="黑体" panose="02010609060101010101" pitchFamily="49" charset="-122"/>
              </a:rPr>
              <a:t>小</a:t>
            </a:r>
          </a:p>
        </p:txBody>
      </p:sp>
      <p:sp>
        <p:nvSpPr>
          <p:cNvPr id="27678" name="Rectangle 32"/>
          <p:cNvSpPr/>
          <p:nvPr>
            <p:custDataLst>
              <p:tags r:id="rId4"/>
            </p:custDataLst>
          </p:nvPr>
        </p:nvSpPr>
        <p:spPr>
          <a:xfrm>
            <a:off x="3302000" y="1132840"/>
            <a:ext cx="1971675" cy="491490"/>
          </a:xfrm>
          <a:prstGeom prst="rect">
            <a:avLst/>
          </a:prstGeom>
          <a:noFill/>
          <a:ln w="12700">
            <a:noFill/>
          </a:ln>
        </p:spPr>
        <p:txBody>
          <a:bodyPr anchor="t" anchorCtr="0">
            <a:spAutoFit/>
          </a:bodyPr>
          <a:lstStyle/>
          <a:p>
            <a:pPr>
              <a:buClr>
                <a:schemeClr val="tx2"/>
              </a:buClr>
              <a:buSzPct val="90000"/>
              <a:buFont typeface="Symbol" panose="05050102010706020507" pitchFamily="18" charset="2"/>
            </a:pPr>
            <a:r>
              <a:rPr lang="zh-CN" altLang="en-US" sz="2600">
                <a:latin typeface="Times New Roman" panose="02020603050405020304" pitchFamily="18" charset="0"/>
                <a:ea typeface="黑体" panose="02010609060101010101" pitchFamily="49" charset="-122"/>
              </a:rPr>
              <a:t>阻力的大小</a:t>
            </a:r>
          </a:p>
        </p:txBody>
      </p:sp>
      <p:sp>
        <p:nvSpPr>
          <p:cNvPr id="27679" name="Rectangle 33"/>
          <p:cNvSpPr/>
          <p:nvPr>
            <p:custDataLst>
              <p:tags r:id="rId5"/>
            </p:custDataLst>
          </p:nvPr>
        </p:nvSpPr>
        <p:spPr>
          <a:xfrm>
            <a:off x="5359400" y="885190"/>
            <a:ext cx="2286000" cy="891540"/>
          </a:xfrm>
          <a:prstGeom prst="rect">
            <a:avLst/>
          </a:prstGeom>
          <a:noFill/>
          <a:ln w="12700">
            <a:noFill/>
          </a:ln>
        </p:spPr>
        <p:txBody>
          <a:bodyPr anchor="t" anchorCtr="0">
            <a:spAutoFit/>
          </a:bodyPr>
          <a:lstStyle/>
          <a:p>
            <a:pPr algn="ctr">
              <a:buClr>
                <a:schemeClr val="tx2"/>
              </a:buClr>
              <a:buSzPct val="90000"/>
              <a:buFont typeface="Symbol" panose="05050102010706020507" pitchFamily="18" charset="2"/>
            </a:pPr>
            <a:r>
              <a:rPr lang="zh-CN" altLang="en-US" sz="2600">
                <a:latin typeface="Times New Roman" panose="02020603050405020304" pitchFamily="18" charset="0"/>
                <a:ea typeface="黑体" panose="02010609060101010101" pitchFamily="49" charset="-122"/>
              </a:rPr>
              <a:t>小车运动的</a:t>
            </a:r>
          </a:p>
          <a:p>
            <a:pPr algn="ctr">
              <a:buClr>
                <a:schemeClr val="tx2"/>
              </a:buClr>
              <a:buSzPct val="90000"/>
              <a:buFont typeface="Symbol" panose="05050102010706020507" pitchFamily="18" charset="2"/>
            </a:pPr>
            <a:r>
              <a:rPr lang="zh-CN" altLang="en-US" sz="2600">
                <a:latin typeface="Times New Roman" panose="02020603050405020304" pitchFamily="18" charset="0"/>
                <a:ea typeface="黑体" panose="02010609060101010101" pitchFamily="49" charset="-122"/>
              </a:rPr>
              <a:t>距离</a:t>
            </a:r>
            <a:r>
              <a:rPr lang="en-US" altLang="zh-CN" sz="2600" i="1">
                <a:latin typeface="Times New Roman" panose="02020603050405020304" pitchFamily="18" charset="0"/>
                <a:ea typeface="黑体" panose="02010609060101010101" pitchFamily="49" charset="-122"/>
              </a:rPr>
              <a:t>s </a:t>
            </a:r>
            <a:r>
              <a:rPr lang="en-US" altLang="zh-CN" sz="2600">
                <a:latin typeface="Times New Roman" panose="02020603050405020304" pitchFamily="18" charset="0"/>
                <a:ea typeface="黑体" panose="02010609060101010101" pitchFamily="49" charset="-122"/>
              </a:rPr>
              <a:t>/m</a:t>
            </a:r>
          </a:p>
        </p:txBody>
      </p:sp>
      <p:sp>
        <p:nvSpPr>
          <p:cNvPr id="27680" name="Text Box 36"/>
          <p:cNvSpPr txBox="1"/>
          <p:nvPr>
            <p:custDataLst>
              <p:tags r:id="rId6"/>
            </p:custDataLst>
          </p:nvPr>
        </p:nvSpPr>
        <p:spPr>
          <a:xfrm>
            <a:off x="7675563" y="902653"/>
            <a:ext cx="2276475" cy="891540"/>
          </a:xfrm>
          <a:prstGeom prst="rect">
            <a:avLst/>
          </a:prstGeom>
          <a:noFill/>
          <a:ln w="12700">
            <a:noFill/>
          </a:ln>
        </p:spPr>
        <p:txBody>
          <a:bodyPr anchor="t" anchorCtr="0">
            <a:spAutoFit/>
          </a:bodyPr>
          <a:lstStyle/>
          <a:p>
            <a:pPr algn="ctr">
              <a:spcBef>
                <a:spcPct val="50000"/>
              </a:spcBef>
            </a:pPr>
            <a:r>
              <a:rPr lang="zh-CN" altLang="en-US" sz="2600">
                <a:latin typeface="Times New Roman" panose="02020603050405020304" pitchFamily="18" charset="0"/>
                <a:ea typeface="黑体" panose="02010609060101010101" pitchFamily="49" charset="-122"/>
              </a:rPr>
              <a:t>小车速度减小的情况</a:t>
            </a:r>
          </a:p>
        </p:txBody>
      </p:sp>
      <p:sp>
        <p:nvSpPr>
          <p:cNvPr id="10" name="Text Box 37"/>
          <p:cNvSpPr/>
          <p:nvPr>
            <p:custDataLst>
              <p:tags r:id="rId7"/>
            </p:custDataLst>
          </p:nvPr>
        </p:nvSpPr>
        <p:spPr>
          <a:xfrm>
            <a:off x="8102600" y="1858328"/>
            <a:ext cx="1371600" cy="491490"/>
          </a:xfrm>
          <a:prstGeom prst="rect">
            <a:avLst/>
          </a:prstGeom>
          <a:noFill/>
          <a:ln w="12700">
            <a:noFill/>
          </a:ln>
        </p:spPr>
        <p:txBody>
          <a:bodyPr anchor="t" anchorCtr="0">
            <a:spAutoFit/>
          </a:bodyPr>
          <a:lstStyle/>
          <a:p>
            <a:pPr algn="ctr"/>
            <a:r>
              <a:rPr lang="zh-CN" altLang="en-US" sz="2600">
                <a:solidFill>
                  <a:srgbClr val="FF0000"/>
                </a:solidFill>
                <a:latin typeface="Times New Roman" panose="02020603050405020304" pitchFamily="18" charset="0"/>
                <a:ea typeface="黑体" panose="02010609060101010101" pitchFamily="49" charset="-122"/>
              </a:rPr>
              <a:t>快</a:t>
            </a:r>
          </a:p>
        </p:txBody>
      </p:sp>
      <p:sp>
        <p:nvSpPr>
          <p:cNvPr id="12" name="Text Box 39"/>
          <p:cNvSpPr/>
          <p:nvPr>
            <p:custDataLst>
              <p:tags r:id="rId8"/>
            </p:custDataLst>
          </p:nvPr>
        </p:nvSpPr>
        <p:spPr>
          <a:xfrm>
            <a:off x="7740650" y="2356803"/>
            <a:ext cx="2057400" cy="491490"/>
          </a:xfrm>
          <a:prstGeom prst="rect">
            <a:avLst/>
          </a:prstGeom>
          <a:noFill/>
          <a:ln w="12700">
            <a:noFill/>
          </a:ln>
        </p:spPr>
        <p:txBody>
          <a:bodyPr anchor="t" anchorCtr="0">
            <a:spAutoFit/>
          </a:bodyPr>
          <a:lstStyle/>
          <a:p>
            <a:pPr algn="ctr"/>
            <a:r>
              <a:rPr lang="zh-CN" altLang="en-US" sz="2600">
                <a:solidFill>
                  <a:srgbClr val="FF0000"/>
                </a:solidFill>
                <a:latin typeface="Times New Roman" panose="02020603050405020304" pitchFamily="18" charset="0"/>
                <a:ea typeface="黑体" panose="02010609060101010101" pitchFamily="49" charset="-122"/>
              </a:rPr>
              <a:t>慢</a:t>
            </a:r>
          </a:p>
        </p:txBody>
      </p:sp>
      <p:sp>
        <p:nvSpPr>
          <p:cNvPr id="18468" name="Text Box 101"/>
          <p:cNvSpPr/>
          <p:nvPr>
            <p:custDataLst>
              <p:tags r:id="rId9"/>
            </p:custDataLst>
          </p:nvPr>
        </p:nvSpPr>
        <p:spPr>
          <a:xfrm>
            <a:off x="36830" y="4364990"/>
            <a:ext cx="12155170" cy="732223"/>
          </a:xfrm>
          <a:prstGeom prst="roundRect">
            <a:avLst>
              <a:gd name="adj" fmla="val 9491"/>
            </a:avLst>
          </a:prstGeom>
          <a:solidFill>
            <a:schemeClr val="bg1"/>
          </a:solidFill>
          <a:ln w="25400" cap="flat" cmpd="sng">
            <a:solidFill>
              <a:schemeClr val="accent6">
                <a:lumMod val="50000"/>
              </a:schemeClr>
            </a:solidFill>
            <a:prstDash val="solid"/>
            <a:headEnd type="none" w="med" len="med"/>
            <a:tailEnd type="none" w="med" len="med"/>
          </a:ln>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600" b="0" i="0" u="none" strike="noStrike" kern="1200" cap="none" spc="0" normalizeH="0" baseline="0" noProof="1">
                <a:ln>
                  <a:noFill/>
                </a:ln>
                <a:solidFill>
                  <a:srgbClr val="0000FF"/>
                </a:solidFill>
                <a:effectLst/>
                <a:uLnTx/>
                <a:uFillTx/>
                <a:latin typeface="黑体" panose="02010609060101010101" pitchFamily="49" charset="-122"/>
                <a:ea typeface="黑体" panose="02010609060101010101" pitchFamily="49" charset="-122"/>
                <a:cs typeface="+mn-cs"/>
              </a:rPr>
              <a:t>平面越光滑，受到的阻力越</a:t>
            </a:r>
            <a:r>
              <a:rPr kumimoji="0" lang="en-US" altLang="zh-CN" sz="2600" b="0" i="0" u="none" strike="noStrike" kern="1200" cap="none" spc="0" normalizeH="0" baseline="0" noProof="1">
                <a:ln>
                  <a:noFill/>
                </a:ln>
                <a:solidFill>
                  <a:srgbClr val="0000FF"/>
                </a:solidFill>
                <a:effectLst/>
                <a:uLnTx/>
                <a:uFillTx/>
                <a:latin typeface="黑体" panose="02010609060101010101" pitchFamily="49" charset="-122"/>
                <a:ea typeface="黑体" panose="02010609060101010101" pitchFamily="49" charset="-122"/>
                <a:cs typeface="+mn-cs"/>
              </a:rPr>
              <a:t>____</a:t>
            </a:r>
            <a:r>
              <a:rPr kumimoji="0" lang="zh-CN" altLang="en-US" sz="2600" b="0" i="0" u="none" strike="noStrike" kern="1200" cap="none" spc="0" normalizeH="0" baseline="0" noProof="1">
                <a:ln>
                  <a:noFill/>
                </a:ln>
                <a:solidFill>
                  <a:srgbClr val="0000FF"/>
                </a:solidFill>
                <a:effectLst/>
                <a:uLnTx/>
                <a:uFillTx/>
                <a:latin typeface="黑体" panose="02010609060101010101" pitchFamily="49" charset="-122"/>
                <a:ea typeface="黑体" panose="02010609060101010101" pitchFamily="49" charset="-122"/>
                <a:cs typeface="+mn-cs"/>
              </a:rPr>
              <a:t>，</a:t>
            </a:r>
            <a:r>
              <a:rPr lang="zh-CN" altLang="en-US" sz="2600">
                <a:ln>
                  <a:noFill/>
                </a:ln>
                <a:solidFill>
                  <a:srgbClr val="0000FF"/>
                </a:solidFill>
                <a:effectLst/>
                <a:uLnTx/>
                <a:uFillTx/>
                <a:latin typeface="黑体" panose="02010609060101010101" pitchFamily="49" charset="-122"/>
                <a:ea typeface="黑体" panose="02010609060101010101" pitchFamily="49" charset="-122"/>
                <a:sym typeface="+mn-ea"/>
              </a:rPr>
              <a:t>速度减小得越</a:t>
            </a:r>
            <a:r>
              <a:rPr lang="en-US" altLang="zh-CN" sz="2600">
                <a:ln>
                  <a:noFill/>
                </a:ln>
                <a:solidFill>
                  <a:srgbClr val="0000FF"/>
                </a:solidFill>
                <a:effectLst/>
                <a:uLnTx/>
                <a:uFillTx/>
                <a:latin typeface="黑体" panose="02010609060101010101" pitchFamily="49" charset="-122"/>
                <a:ea typeface="黑体" panose="02010609060101010101" pitchFamily="49" charset="-122"/>
                <a:sym typeface="+mn-ea"/>
              </a:rPr>
              <a:t>____</a:t>
            </a:r>
            <a:r>
              <a:rPr lang="zh-CN" altLang="en-US" sz="2600">
                <a:ln>
                  <a:noFill/>
                </a:ln>
                <a:solidFill>
                  <a:srgbClr val="0000FF"/>
                </a:solidFill>
                <a:effectLst/>
                <a:uLnTx/>
                <a:uFillTx/>
                <a:latin typeface="黑体" panose="02010609060101010101" pitchFamily="49" charset="-122"/>
                <a:ea typeface="黑体" panose="02010609060101010101" pitchFamily="49" charset="-122"/>
                <a:sym typeface="+mn-ea"/>
              </a:rPr>
              <a:t>，</a:t>
            </a:r>
            <a:r>
              <a:rPr kumimoji="0" lang="zh-CN" altLang="en-US" sz="2600" b="0" i="0" u="none" strike="noStrike" kern="1200" cap="none" spc="0" normalizeH="0" baseline="0" noProof="1">
                <a:ln>
                  <a:noFill/>
                </a:ln>
                <a:solidFill>
                  <a:srgbClr val="0000FF"/>
                </a:solidFill>
                <a:effectLst/>
                <a:uLnTx/>
                <a:uFillTx/>
                <a:latin typeface="黑体" panose="02010609060101010101" pitchFamily="49" charset="-122"/>
                <a:ea typeface="黑体" panose="02010609060101010101" pitchFamily="49" charset="-122"/>
                <a:cs typeface="+mn-cs"/>
              </a:rPr>
              <a:t>小车运动的距离越</a:t>
            </a:r>
            <a:r>
              <a:rPr kumimoji="0" lang="en-US" altLang="zh-CN" sz="2600" b="0" i="0" u="none" strike="noStrike" kern="1200" cap="none" spc="0" normalizeH="0" baseline="0" noProof="1">
                <a:ln>
                  <a:noFill/>
                </a:ln>
                <a:solidFill>
                  <a:srgbClr val="0000FF"/>
                </a:solidFill>
                <a:effectLst/>
                <a:uLnTx/>
                <a:uFillTx/>
                <a:latin typeface="黑体" panose="02010609060101010101" pitchFamily="49" charset="-122"/>
                <a:ea typeface="黑体" panose="02010609060101010101" pitchFamily="49" charset="-122"/>
                <a:cs typeface="+mn-cs"/>
              </a:rPr>
              <a:t>_______</a:t>
            </a:r>
            <a:r>
              <a:rPr kumimoji="0" lang="zh-CN" altLang="en-US" sz="2600" b="0" i="0" u="none" strike="noStrike" kern="1200" cap="none" spc="0" normalizeH="0" baseline="0" noProof="1">
                <a:ln>
                  <a:noFill/>
                </a:ln>
                <a:solidFill>
                  <a:srgbClr val="0000FF"/>
                </a:solidFill>
                <a:effectLst/>
                <a:uLnTx/>
                <a:uFillTx/>
                <a:latin typeface="黑体" panose="02010609060101010101" pitchFamily="49" charset="-122"/>
                <a:ea typeface="黑体" panose="02010609060101010101" pitchFamily="49" charset="-122"/>
                <a:cs typeface="+mn-cs"/>
              </a:rPr>
              <a:t>。</a:t>
            </a:r>
          </a:p>
        </p:txBody>
      </p:sp>
      <p:sp>
        <p:nvSpPr>
          <p:cNvPr id="17" name="Rectangle 102"/>
          <p:cNvSpPr/>
          <p:nvPr>
            <p:custDataLst>
              <p:tags r:id="rId10"/>
            </p:custDataLst>
          </p:nvPr>
        </p:nvSpPr>
        <p:spPr>
          <a:xfrm>
            <a:off x="1631950" y="3642043"/>
            <a:ext cx="1708150" cy="491490"/>
          </a:xfrm>
          <a:prstGeom prst="rect">
            <a:avLst/>
          </a:prstGeom>
          <a:gradFill rotWithShape="0">
            <a:gsLst>
              <a:gs pos="0">
                <a:srgbClr val="D1E8FF"/>
              </a:gs>
              <a:gs pos="100000">
                <a:srgbClr val="99CCFF"/>
              </a:gs>
            </a:gsLst>
            <a:lin ang="5400000" scaled="1"/>
          </a:gradFill>
          <a:ln w="19050" cap="flat" cmpd="sng">
            <a:solidFill>
              <a:schemeClr val="tx2"/>
            </a:solidFill>
            <a:prstDash val="solid"/>
            <a:miter/>
            <a:headEnd type="none" w="med" len="med"/>
            <a:tailEnd type="none" w="med" len="med"/>
          </a:ln>
        </p:spPr>
        <p:txBody>
          <a:bodyPr anchor="t" anchorCtr="0">
            <a:spAutoFit/>
          </a:bodyPr>
          <a:lstStyle/>
          <a:p>
            <a:pPr algn="ctr"/>
            <a:r>
              <a:rPr lang="zh-CN" altLang="en-US" sz="2600">
                <a:latin typeface="黑体" panose="02010609060101010101" pitchFamily="49" charset="-122"/>
                <a:ea typeface="黑体" panose="02010609060101010101" pitchFamily="49" charset="-122"/>
              </a:rPr>
              <a:t>结  论</a:t>
            </a:r>
          </a:p>
        </p:txBody>
      </p:sp>
      <p:sp>
        <p:nvSpPr>
          <p:cNvPr id="18" name="Rectangle 103"/>
          <p:cNvSpPr/>
          <p:nvPr>
            <p:custDataLst>
              <p:tags r:id="rId11"/>
            </p:custDataLst>
          </p:nvPr>
        </p:nvSpPr>
        <p:spPr>
          <a:xfrm>
            <a:off x="4152265" y="4509135"/>
            <a:ext cx="899160" cy="491490"/>
          </a:xfrm>
          <a:prstGeom prst="rect">
            <a:avLst/>
          </a:prstGeom>
          <a:noFill/>
          <a:ln w="9525">
            <a:noFill/>
          </a:ln>
        </p:spPr>
        <p:txBody>
          <a:bodyPr wrap="square" anchor="t" anchorCtr="0">
            <a:spAutoFit/>
          </a:bodyPr>
          <a:lstStyle/>
          <a:p>
            <a:r>
              <a:rPr lang="zh-CN" altLang="en-US" sz="2600">
                <a:solidFill>
                  <a:srgbClr val="FF0000"/>
                </a:solidFill>
                <a:latin typeface="黑体" panose="02010609060101010101" pitchFamily="49" charset="-122"/>
                <a:ea typeface="黑体" panose="02010609060101010101" pitchFamily="49" charset="-122"/>
              </a:rPr>
              <a:t>小</a:t>
            </a:r>
          </a:p>
        </p:txBody>
      </p:sp>
      <p:sp>
        <p:nvSpPr>
          <p:cNvPr id="19" name="Rectangle 104"/>
          <p:cNvSpPr/>
          <p:nvPr>
            <p:custDataLst>
              <p:tags r:id="rId12"/>
            </p:custDataLst>
          </p:nvPr>
        </p:nvSpPr>
        <p:spPr>
          <a:xfrm>
            <a:off x="10848975" y="4436745"/>
            <a:ext cx="899160" cy="491490"/>
          </a:xfrm>
          <a:prstGeom prst="rect">
            <a:avLst/>
          </a:prstGeom>
          <a:noFill/>
          <a:ln w="9525">
            <a:noFill/>
          </a:ln>
        </p:spPr>
        <p:txBody>
          <a:bodyPr wrap="square" anchor="t" anchorCtr="0">
            <a:spAutoFit/>
          </a:bodyPr>
          <a:lstStyle/>
          <a:p>
            <a:r>
              <a:rPr lang="zh-CN" altLang="en-US" sz="2600">
                <a:solidFill>
                  <a:srgbClr val="FF0000"/>
                </a:solidFill>
                <a:latin typeface="黑体" panose="02010609060101010101" pitchFamily="49" charset="-122"/>
                <a:ea typeface="黑体" panose="02010609060101010101" pitchFamily="49" charset="-122"/>
              </a:rPr>
              <a:t>长</a:t>
            </a:r>
          </a:p>
        </p:txBody>
      </p:sp>
      <p:sp>
        <p:nvSpPr>
          <p:cNvPr id="20" name="Rectangle 105"/>
          <p:cNvSpPr/>
          <p:nvPr>
            <p:custDataLst>
              <p:tags r:id="rId13"/>
            </p:custDataLst>
          </p:nvPr>
        </p:nvSpPr>
        <p:spPr>
          <a:xfrm>
            <a:off x="7104380" y="4436745"/>
            <a:ext cx="899160" cy="491490"/>
          </a:xfrm>
          <a:prstGeom prst="rect">
            <a:avLst/>
          </a:prstGeom>
          <a:noFill/>
          <a:ln w="9525">
            <a:noFill/>
          </a:ln>
        </p:spPr>
        <p:txBody>
          <a:bodyPr wrap="square" anchor="t" anchorCtr="0">
            <a:spAutoFit/>
          </a:bodyPr>
          <a:lstStyle/>
          <a:p>
            <a:r>
              <a:rPr lang="zh-CN" altLang="en-US" sz="2600">
                <a:solidFill>
                  <a:srgbClr val="FF0000"/>
                </a:solidFill>
                <a:latin typeface="黑体" panose="02010609060101010101" pitchFamily="49" charset="-122"/>
                <a:ea typeface="黑体" panose="02010609060101010101" pitchFamily="49" charset="-122"/>
              </a:rPr>
              <a:t>慢</a:t>
            </a:r>
          </a:p>
        </p:txBody>
      </p:sp>
      <p:sp>
        <p:nvSpPr>
          <p:cNvPr id="23" name="Rectangle 28"/>
          <p:cNvSpPr/>
          <p:nvPr>
            <p:custDataLst>
              <p:tags r:id="rId14"/>
            </p:custDataLst>
          </p:nvPr>
        </p:nvSpPr>
        <p:spPr>
          <a:xfrm>
            <a:off x="3482975" y="2893378"/>
            <a:ext cx="1447800" cy="491490"/>
          </a:xfrm>
          <a:prstGeom prst="rect">
            <a:avLst/>
          </a:prstGeom>
          <a:noFill/>
          <a:ln w="12700">
            <a:noFill/>
          </a:ln>
        </p:spPr>
        <p:txBody>
          <a:bodyPr anchor="t" anchorCtr="0">
            <a:spAutoFit/>
          </a:bodyPr>
          <a:lstStyle/>
          <a:p>
            <a:pPr algn="ctr"/>
            <a:r>
              <a:rPr lang="zh-CN" altLang="en-US" sz="2600">
                <a:solidFill>
                  <a:srgbClr val="FF0000"/>
                </a:solidFill>
                <a:latin typeface="Times New Roman" panose="02020603050405020304" pitchFamily="18" charset="0"/>
                <a:ea typeface="黑体" panose="02010609060101010101" pitchFamily="49" charset="-122"/>
              </a:rPr>
              <a:t>更小</a:t>
            </a:r>
          </a:p>
        </p:txBody>
      </p:sp>
      <p:sp>
        <p:nvSpPr>
          <p:cNvPr id="24" name="Text Box 39"/>
          <p:cNvSpPr/>
          <p:nvPr>
            <p:custDataLst>
              <p:tags r:id="rId15"/>
            </p:custDataLst>
          </p:nvPr>
        </p:nvSpPr>
        <p:spPr>
          <a:xfrm>
            <a:off x="7740650" y="2893378"/>
            <a:ext cx="2057400" cy="491490"/>
          </a:xfrm>
          <a:prstGeom prst="rect">
            <a:avLst/>
          </a:prstGeom>
          <a:noFill/>
          <a:ln w="12700">
            <a:noFill/>
          </a:ln>
        </p:spPr>
        <p:txBody>
          <a:bodyPr anchor="t" anchorCtr="0">
            <a:spAutoFit/>
          </a:bodyPr>
          <a:lstStyle/>
          <a:p>
            <a:pPr algn="ctr"/>
            <a:r>
              <a:rPr lang="zh-CN" altLang="en-US" sz="2600">
                <a:solidFill>
                  <a:srgbClr val="FF0000"/>
                </a:solidFill>
                <a:latin typeface="Times New Roman" panose="02020603050405020304" pitchFamily="18" charset="0"/>
                <a:ea typeface="黑体" panose="02010609060101010101" pitchFamily="49" charset="-122"/>
              </a:rPr>
              <a:t>更慢</a:t>
            </a:r>
          </a:p>
        </p:txBody>
      </p:sp>
      <p:sp>
        <p:nvSpPr>
          <p:cNvPr id="27690" name="Rectangle 2"/>
          <p:cNvSpPr/>
          <p:nvPr>
            <p:custDataLst>
              <p:tags r:id="rId16"/>
            </p:custDataLst>
          </p:nvPr>
        </p:nvSpPr>
        <p:spPr>
          <a:xfrm>
            <a:off x="1616075" y="120015"/>
            <a:ext cx="1601788" cy="491490"/>
          </a:xfrm>
          <a:prstGeom prst="rect">
            <a:avLst/>
          </a:prstGeom>
          <a:gradFill rotWithShape="0">
            <a:gsLst>
              <a:gs pos="0">
                <a:srgbClr val="D1E8FF"/>
              </a:gs>
              <a:gs pos="100000">
                <a:srgbClr val="99CCFF"/>
              </a:gs>
            </a:gsLst>
            <a:lin ang="5400000" scaled="1"/>
          </a:gradFill>
          <a:ln w="19050" cap="flat" cmpd="sng">
            <a:solidFill>
              <a:schemeClr val="tx2"/>
            </a:solidFill>
            <a:prstDash val="solid"/>
            <a:miter/>
            <a:headEnd type="none" w="med" len="med"/>
            <a:tailEnd type="none" w="med" len="med"/>
          </a:ln>
        </p:spPr>
        <p:txBody>
          <a:bodyPr anchor="t" anchorCtr="0">
            <a:spAutoFit/>
          </a:bodyPr>
          <a:lstStyle/>
          <a:p>
            <a:pPr algn="ctr"/>
            <a:r>
              <a:rPr lang="zh-CN" altLang="en-US" sz="2600">
                <a:latin typeface="黑体" panose="02010609060101010101" pitchFamily="49" charset="-122"/>
                <a:ea typeface="黑体" panose="02010609060101010101" pitchFamily="49" charset="-122"/>
              </a:rPr>
              <a:t>实验记录</a:t>
            </a:r>
          </a:p>
        </p:txBody>
      </p:sp>
      <p:sp>
        <p:nvSpPr>
          <p:cNvPr id="2" name="Text Box 37"/>
          <p:cNvSpPr/>
          <p:nvPr>
            <p:custDataLst>
              <p:tags r:id="rId17"/>
            </p:custDataLst>
          </p:nvPr>
        </p:nvSpPr>
        <p:spPr>
          <a:xfrm>
            <a:off x="5719763" y="1905953"/>
            <a:ext cx="1371600" cy="491490"/>
          </a:xfrm>
          <a:prstGeom prst="rect">
            <a:avLst/>
          </a:prstGeom>
          <a:noFill/>
          <a:ln w="12700">
            <a:noFill/>
          </a:ln>
        </p:spPr>
        <p:txBody>
          <a:bodyPr anchor="t" anchorCtr="0">
            <a:spAutoFit/>
          </a:bodyPr>
          <a:lstStyle/>
          <a:p>
            <a:pPr algn="ctr"/>
            <a:r>
              <a:rPr lang="zh-CN" altLang="en-US" sz="2600">
                <a:solidFill>
                  <a:srgbClr val="FF0000"/>
                </a:solidFill>
                <a:latin typeface="Times New Roman" panose="02020603050405020304" pitchFamily="18" charset="0"/>
                <a:ea typeface="黑体" panose="02010609060101010101" pitchFamily="49" charset="-122"/>
              </a:rPr>
              <a:t>短</a:t>
            </a:r>
          </a:p>
        </p:txBody>
      </p:sp>
      <p:sp>
        <p:nvSpPr>
          <p:cNvPr id="4" name="Text Box 37"/>
          <p:cNvSpPr/>
          <p:nvPr>
            <p:custDataLst>
              <p:tags r:id="rId18"/>
            </p:custDataLst>
          </p:nvPr>
        </p:nvSpPr>
        <p:spPr>
          <a:xfrm>
            <a:off x="5719763" y="2401253"/>
            <a:ext cx="1371600" cy="491490"/>
          </a:xfrm>
          <a:prstGeom prst="rect">
            <a:avLst/>
          </a:prstGeom>
          <a:noFill/>
          <a:ln w="12700">
            <a:noFill/>
          </a:ln>
        </p:spPr>
        <p:txBody>
          <a:bodyPr anchor="t" anchorCtr="0">
            <a:spAutoFit/>
          </a:bodyPr>
          <a:lstStyle/>
          <a:p>
            <a:pPr algn="ctr"/>
            <a:r>
              <a:rPr lang="zh-CN" altLang="en-US" sz="2600">
                <a:solidFill>
                  <a:srgbClr val="FF0000"/>
                </a:solidFill>
                <a:latin typeface="Times New Roman" panose="02020603050405020304" pitchFamily="18" charset="0"/>
                <a:ea typeface="黑体" panose="02010609060101010101" pitchFamily="49" charset="-122"/>
              </a:rPr>
              <a:t>长</a:t>
            </a:r>
          </a:p>
        </p:txBody>
      </p:sp>
      <p:sp>
        <p:nvSpPr>
          <p:cNvPr id="6" name="Rectangle 28"/>
          <p:cNvSpPr/>
          <p:nvPr>
            <p:custDataLst>
              <p:tags r:id="rId19"/>
            </p:custDataLst>
          </p:nvPr>
        </p:nvSpPr>
        <p:spPr>
          <a:xfrm>
            <a:off x="5719763" y="2937828"/>
            <a:ext cx="1447800" cy="491490"/>
          </a:xfrm>
          <a:prstGeom prst="rect">
            <a:avLst/>
          </a:prstGeom>
          <a:noFill/>
          <a:ln w="12700">
            <a:noFill/>
          </a:ln>
        </p:spPr>
        <p:txBody>
          <a:bodyPr anchor="t" anchorCtr="0">
            <a:spAutoFit/>
          </a:bodyPr>
          <a:lstStyle/>
          <a:p>
            <a:pPr algn="ctr"/>
            <a:r>
              <a:rPr lang="zh-CN" altLang="en-US" sz="2600">
                <a:solidFill>
                  <a:srgbClr val="FF0000"/>
                </a:solidFill>
                <a:latin typeface="Times New Roman" panose="02020603050405020304" pitchFamily="18" charset="0"/>
                <a:ea typeface="黑体" panose="02010609060101010101" pitchFamily="49" charset="-122"/>
              </a:rPr>
              <a:t>更长</a:t>
            </a:r>
          </a:p>
        </p:txBody>
      </p:sp>
      <p:sp>
        <p:nvSpPr>
          <p:cNvPr id="29697" name="TextBox 1"/>
          <p:cNvSpPr/>
          <p:nvPr>
            <p:custDataLst>
              <p:tags r:id="rId20"/>
            </p:custDataLst>
          </p:nvPr>
        </p:nvSpPr>
        <p:spPr>
          <a:xfrm>
            <a:off x="1703705" y="5156835"/>
            <a:ext cx="1886585" cy="491490"/>
          </a:xfrm>
          <a:prstGeom prst="rect">
            <a:avLst/>
          </a:prstGeom>
          <a:gradFill rotWithShape="0">
            <a:gsLst>
              <a:gs pos="0">
                <a:srgbClr val="D1E8FF"/>
              </a:gs>
              <a:gs pos="100000">
                <a:srgbClr val="99CCFF"/>
              </a:gs>
            </a:gsLst>
            <a:lin ang="5400000" scaled="1"/>
          </a:gradFill>
          <a:ln w="19050" cap="flat" cmpd="sng">
            <a:solidFill>
              <a:schemeClr val="tx2"/>
            </a:solidFill>
            <a:prstDash val="solid"/>
            <a:miter/>
            <a:headEnd type="none" w="med" len="med"/>
            <a:tailEnd type="none" w="med" len="med"/>
          </a:ln>
        </p:spPr>
        <p:txBody>
          <a:bodyPr wrap="square" anchor="t" anchorCtr="0">
            <a:spAutoFit/>
          </a:bodyPr>
          <a:lstStyle/>
          <a:p>
            <a:pPr algn="ctr"/>
            <a:r>
              <a:rPr lang="zh-CN" altLang="en-US" sz="2600">
                <a:latin typeface="黑体" panose="02010609060101010101" pitchFamily="49" charset="-122"/>
                <a:ea typeface="黑体" panose="02010609060101010101" pitchFamily="49" charset="-122"/>
              </a:rPr>
              <a:t>进一步推理</a:t>
            </a:r>
          </a:p>
        </p:txBody>
      </p:sp>
      <p:sp>
        <p:nvSpPr>
          <p:cNvPr id="7" name="TextBox 2"/>
          <p:cNvSpPr>
            <a:spLocks noChangeArrowheads="1"/>
          </p:cNvSpPr>
          <p:nvPr>
            <p:custDataLst>
              <p:tags r:id="rId21"/>
            </p:custDataLst>
          </p:nvPr>
        </p:nvSpPr>
        <p:spPr bwMode="auto">
          <a:xfrm>
            <a:off x="1775778" y="5876925"/>
            <a:ext cx="8450263" cy="682474"/>
          </a:xfrm>
          <a:prstGeom prst="roundRect">
            <a:avLst>
              <a:gd name="adj" fmla="val 16667"/>
            </a:avLst>
          </a:prstGeom>
          <a:gradFill rotWithShape="1">
            <a:gsLst>
              <a:gs pos="0">
                <a:srgbClr val="9EEAFF"/>
              </a:gs>
              <a:gs pos="35001">
                <a:srgbClr val="BBEFFF"/>
              </a:gs>
              <a:gs pos="100000">
                <a:srgbClr val="E4F9FF"/>
              </a:gs>
            </a:gsLst>
            <a:lin ang="5400000" scaled="1"/>
          </a:gradFill>
          <a:ln w="9525">
            <a:solidFill>
              <a:srgbClr val="46AAC5"/>
            </a:solidFill>
            <a:miter lim="800000"/>
          </a:ln>
          <a:effectLst>
            <a:outerShdw dist="20000" dir="5400000" algn="ctr" rotWithShape="0">
              <a:srgbClr val="000000">
                <a:alpha val="37000"/>
              </a:srgbClr>
            </a:outerShdw>
          </a:effectLst>
        </p:spPr>
        <p:txBody>
          <a:bodyPr wrap="square">
            <a:spAutoFit/>
          </a:bodyPr>
          <a:lstStyle/>
          <a:p>
            <a:pPr marL="0" marR="0" lvl="0" indent="0" algn="l" defTabSz="914400" rtl="0" eaLnBrk="1" fontAlgn="base" latinLnBrk="0" hangingPunct="1">
              <a:lnSpc>
                <a:spcPct val="130000"/>
              </a:lnSpc>
              <a:spcBef>
                <a:spcPct val="0"/>
              </a:spcBef>
              <a:spcAft>
                <a:spcPct val="0"/>
              </a:spcAft>
              <a:buClrTx/>
              <a:buSzTx/>
              <a:buFont typeface="Arial" panose="020B0604020202020204" pitchFamily="34" charset="0"/>
              <a:buNone/>
              <a:defRPr/>
            </a:pPr>
            <a:r>
              <a:rPr kumimoji="0" lang="zh-CN" altLang="en-US" sz="26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rPr>
              <a:t>    如果物体受到的阻力为零，将做匀速直线运动。                     </a:t>
            </a:r>
          </a:p>
        </p:txBody>
      </p:sp>
      <p:sp>
        <p:nvSpPr>
          <p:cNvPr id="8" name="文本框 7"/>
          <p:cNvSpPr txBox="1"/>
          <p:nvPr>
            <p:custDataLst>
              <p:tags r:id="rId22"/>
            </p:custDataLst>
          </p:nvPr>
        </p:nvSpPr>
        <p:spPr>
          <a:xfrm>
            <a:off x="3863975" y="5097145"/>
            <a:ext cx="1833880" cy="610870"/>
          </a:xfrm>
          <a:prstGeom prst="rect">
            <a:avLst/>
          </a:prstGeom>
          <a:noFill/>
          <a:ln w="9525">
            <a:noFill/>
          </a:ln>
        </p:spPr>
        <p:txBody>
          <a:bodyPr wrap="none" anchor="t" anchorCtr="0">
            <a:spAutoFit/>
          </a:bodyPr>
          <a:lstStyle/>
          <a:p>
            <a:pPr defTabSz="914400">
              <a:lnSpc>
                <a:spcPct val="130000"/>
              </a:lnSpc>
            </a:pPr>
            <a:r>
              <a:rPr lang="zh-CN" altLang="en-US" sz="2600">
                <a:latin typeface="黑体" panose="02010609060101010101" pitchFamily="49" charset="-122"/>
                <a:ea typeface="黑体" panose="02010609060101010101" pitchFamily="49" charset="-122"/>
                <a:sym typeface="宋体" panose="02010600030101010101" pitchFamily="2" charset="-122"/>
              </a:rPr>
              <a:t>（推理法）</a:t>
            </a:r>
            <a:endParaRPr lang="zh-CN" altLang="en-US" sz="2600">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dissolve">
                                      <p:cBhvr>
                                        <p:cTn id="37" dur="500"/>
                                        <p:tgtEl>
                                          <p:spTgt spid="23"/>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ssolve">
                                      <p:cBhvr>
                                        <p:cTn id="42" dur="500"/>
                                        <p:tgtEl>
                                          <p:spTgt spid="6"/>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childTnLst>
                    </p:cTn>
                  </p:par>
                  <p:par>
                    <p:cTn id="48" fill="hold" nodeType="clickPar">
                      <p:stCondLst>
                        <p:cond delay="indefinite"/>
                      </p:stCondLst>
                      <p:childTnLst>
                        <p:par>
                          <p:cTn id="49" fill="hold">
                            <p:stCondLst>
                              <p:cond delay="0"/>
                            </p:stCondLst>
                            <p:childTnLst>
                              <p:par>
                                <p:cTn id="50" presetID="50" presetClass="entr" presetSubtype="0" decel="10000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1000" fill="hold"/>
                                        <p:tgtEl>
                                          <p:spTgt spid="17"/>
                                        </p:tgtEl>
                                        <p:attrNameLst>
                                          <p:attrName>ppt_w</p:attrName>
                                        </p:attrNameLst>
                                      </p:cBhvr>
                                      <p:tavLst>
                                        <p:tav tm="0">
                                          <p:val>
                                            <p:strVal val="#ppt_w+.3"/>
                                          </p:val>
                                        </p:tav>
                                        <p:tav tm="100000">
                                          <p:val>
                                            <p:strVal val="#ppt_w"/>
                                          </p:val>
                                        </p:tav>
                                      </p:tavLst>
                                    </p:anim>
                                    <p:anim calcmode="lin" valueType="num">
                                      <p:cBhvr>
                                        <p:cTn id="53" dur="1000" fill="hold"/>
                                        <p:tgtEl>
                                          <p:spTgt spid="17"/>
                                        </p:tgtEl>
                                        <p:attrNameLst>
                                          <p:attrName>ppt_h</p:attrName>
                                        </p:attrNameLst>
                                      </p:cBhvr>
                                      <p:tavLst>
                                        <p:tav tm="0">
                                          <p:val>
                                            <p:strVal val="#ppt_h"/>
                                          </p:val>
                                        </p:tav>
                                        <p:tav tm="100000">
                                          <p:val>
                                            <p:strVal val="#ppt_h"/>
                                          </p:val>
                                        </p:tav>
                                      </p:tavLst>
                                    </p:anim>
                                    <p:animEffect transition="in" filter="fade">
                                      <p:cBhvr>
                                        <p:cTn id="54" dur="1000"/>
                                        <p:tgtEl>
                                          <p:spTgt spid="17"/>
                                        </p:tgtEl>
                                      </p:cBhvr>
                                    </p:animEffect>
                                  </p:childTnLst>
                                </p:cTn>
                              </p:par>
                              <p:par>
                                <p:cTn id="55" presetID="50" presetClass="entr" presetSubtype="0" decel="100000" fill="hold" grpId="0" nodeType="withEffect">
                                  <p:stCondLst>
                                    <p:cond delay="0"/>
                                  </p:stCondLst>
                                  <p:childTnLst>
                                    <p:set>
                                      <p:cBhvr>
                                        <p:cTn id="56" dur="1" fill="hold">
                                          <p:stCondLst>
                                            <p:cond delay="0"/>
                                          </p:stCondLst>
                                        </p:cTn>
                                        <p:tgtEl>
                                          <p:spTgt spid="18468"/>
                                        </p:tgtEl>
                                        <p:attrNameLst>
                                          <p:attrName>style.visibility</p:attrName>
                                        </p:attrNameLst>
                                      </p:cBhvr>
                                      <p:to>
                                        <p:strVal val="visible"/>
                                      </p:to>
                                    </p:set>
                                    <p:anim calcmode="lin" valueType="num">
                                      <p:cBhvr>
                                        <p:cTn id="57" dur="1000" fill="hold"/>
                                        <p:tgtEl>
                                          <p:spTgt spid="18468"/>
                                        </p:tgtEl>
                                        <p:attrNameLst>
                                          <p:attrName>ppt_w</p:attrName>
                                        </p:attrNameLst>
                                      </p:cBhvr>
                                      <p:tavLst>
                                        <p:tav tm="0">
                                          <p:val>
                                            <p:strVal val="#ppt_w+.3"/>
                                          </p:val>
                                        </p:tav>
                                        <p:tav tm="100000">
                                          <p:val>
                                            <p:strVal val="#ppt_w"/>
                                          </p:val>
                                        </p:tav>
                                      </p:tavLst>
                                    </p:anim>
                                    <p:anim calcmode="lin" valueType="num">
                                      <p:cBhvr>
                                        <p:cTn id="58" dur="1000" fill="hold"/>
                                        <p:tgtEl>
                                          <p:spTgt spid="18468"/>
                                        </p:tgtEl>
                                        <p:attrNameLst>
                                          <p:attrName>ppt_h</p:attrName>
                                        </p:attrNameLst>
                                      </p:cBhvr>
                                      <p:tavLst>
                                        <p:tav tm="0">
                                          <p:val>
                                            <p:strVal val="#ppt_h"/>
                                          </p:val>
                                        </p:tav>
                                        <p:tav tm="100000">
                                          <p:val>
                                            <p:strVal val="#ppt_h"/>
                                          </p:val>
                                        </p:tav>
                                      </p:tavLst>
                                    </p:anim>
                                    <p:animEffect transition="in" filter="fade">
                                      <p:cBhvr>
                                        <p:cTn id="59" dur="1000"/>
                                        <p:tgtEl>
                                          <p:spTgt spid="18468"/>
                                        </p:tgtEl>
                                      </p:cBhvr>
                                    </p:animEffect>
                                  </p:childTnLst>
                                </p:cTn>
                              </p:par>
                            </p:childTnLst>
                          </p:cTn>
                        </p:par>
                      </p:childTnLst>
                    </p:cTn>
                  </p:par>
                  <p:par>
                    <p:cTn id="60" fill="hold" nodeType="clickPar">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dissolve">
                                      <p:cBhvr>
                                        <p:cTn id="64" dur="500"/>
                                        <p:tgtEl>
                                          <p:spTgt spid="18"/>
                                        </p:tgtEl>
                                      </p:cBhvr>
                                    </p:animEffect>
                                  </p:childTnLst>
                                </p:cTn>
                              </p:par>
                            </p:childTnLst>
                          </p:cTn>
                        </p:par>
                      </p:childTnLst>
                    </p:cTn>
                  </p:par>
                  <p:par>
                    <p:cTn id="65" fill="hold" nodeType="clickPar">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dissolve">
                                      <p:cBhvr>
                                        <p:cTn id="69" dur="500"/>
                                        <p:tgtEl>
                                          <p:spTgt spid="20"/>
                                        </p:tgtEl>
                                      </p:cBhvr>
                                    </p:animEffect>
                                  </p:childTnLst>
                                </p:cTn>
                              </p:par>
                            </p:childTnLst>
                          </p:cTn>
                        </p:par>
                      </p:childTnLst>
                    </p:cTn>
                  </p:par>
                  <p:par>
                    <p:cTn id="70" fill="hold" nodeType="clickPar">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dissolve">
                                      <p:cBhvr>
                                        <p:cTn id="74" dur="500"/>
                                        <p:tgtEl>
                                          <p:spTgt spid="19"/>
                                        </p:tgtEl>
                                      </p:cBhvr>
                                    </p:animEffect>
                                  </p:childTnLst>
                                </p:cTn>
                              </p:par>
                            </p:childTnLst>
                          </p:cTn>
                        </p:par>
                      </p:childTnLst>
                    </p:cTn>
                  </p:par>
                  <p:par>
                    <p:cTn id="75" fill="hold" nodeType="clickPar">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9697"/>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blinds(horizontal)">
                                      <p:cBhvr>
                                        <p:cTn id="83" dur="500"/>
                                        <p:tgtEl>
                                          <p:spTgt spid="7"/>
                                        </p:tgtEl>
                                      </p:cBhvr>
                                    </p:animEffect>
                                  </p:childTnLst>
                                </p:cTn>
                              </p:par>
                            </p:childTnLst>
                          </p:cTn>
                        </p:par>
                      </p:childTnLst>
                    </p:cTn>
                  </p:par>
                  <p:par>
                    <p:cTn id="84" fill="hold" nodeType="clickPar">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P spid="12" grpId="0"/>
      <p:bldP spid="18468" grpId="0" animBg="1"/>
      <p:bldP spid="17" grpId="0" animBg="1"/>
      <p:bldP spid="18" grpId="0"/>
      <p:bldP spid="19" grpId="0"/>
      <p:bldP spid="20" grpId="0"/>
      <p:bldP spid="23" grpId="0"/>
      <p:bldP spid="24" grpId="0"/>
      <p:bldP spid="2" grpId="0"/>
      <p:bldP spid="4" grpId="0"/>
      <p:bldP spid="6" grpId="0"/>
      <p:bldP spid="29697" grpId="0" animBg="1"/>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矩形 7"/>
          <p:cNvSpPr/>
          <p:nvPr>
            <p:custDataLst>
              <p:tags r:id="rId1"/>
            </p:custDataLst>
          </p:nvPr>
        </p:nvSpPr>
        <p:spPr>
          <a:xfrm>
            <a:off x="169577" y="1241101"/>
            <a:ext cx="11787071" cy="3539430"/>
          </a:xfrm>
          <a:prstGeom prst="rect">
            <a:avLst/>
          </a:prstGeom>
        </p:spPr>
        <p:txBody>
          <a:bodyPr wrap="square">
            <a:spAutoFit/>
          </a:bodyPr>
          <a:lstStyle/>
          <a:p>
            <a:pPr algn="just">
              <a:lnSpc>
                <a:spcPct val="200000"/>
              </a:lnSpc>
            </a:pPr>
            <a:r>
              <a:rPr lang="zh-CN" altLang="en-US" sz="2800">
                <a:solidFill>
                  <a:prstClr val="black"/>
                </a:solidFill>
                <a:latin typeface="Times New Roman" panose="02020603050405020304" pitchFamily="18" charset="0"/>
              </a:rPr>
              <a:t>（</a:t>
            </a:r>
            <a:r>
              <a:rPr lang="en-US" altLang="zh-CN" sz="2800">
                <a:solidFill>
                  <a:prstClr val="black"/>
                </a:solidFill>
                <a:latin typeface="Times New Roman" panose="02020603050405020304" pitchFamily="18" charset="0"/>
              </a:rPr>
              <a:t>1</a:t>
            </a:r>
            <a:r>
              <a:rPr lang="zh-CN" altLang="en-US" sz="2800">
                <a:solidFill>
                  <a:prstClr val="black"/>
                </a:solidFill>
                <a:latin typeface="Times New Roman" panose="02020603050405020304" pitchFamily="18" charset="0"/>
              </a:rPr>
              <a:t>）让小车从斜面同一高度滑下的目的是：使小车到斜面底部的</a:t>
            </a:r>
            <a:r>
              <a:rPr lang="en-US" altLang="zh-CN" sz="2800" u="sng">
                <a:solidFill>
                  <a:prstClr val="black"/>
                </a:solidFill>
                <a:latin typeface="Times New Roman" panose="02020603050405020304" pitchFamily="18" charset="0"/>
              </a:rPr>
              <a:t>         </a:t>
            </a:r>
            <a:r>
              <a:rPr lang="zh-CN" altLang="en-US" sz="2800">
                <a:solidFill>
                  <a:prstClr val="black"/>
                </a:solidFill>
                <a:latin typeface="Times New Roman" panose="02020603050405020304" pitchFamily="18" charset="0"/>
              </a:rPr>
              <a:t>相同，运用的研究方法是</a:t>
            </a:r>
            <a:r>
              <a:rPr lang="zh-CN" altLang="en-US" sz="2800" u="sng">
                <a:solidFill>
                  <a:prstClr val="black"/>
                </a:solidFill>
                <a:latin typeface="Times New Roman" panose="02020603050405020304" pitchFamily="18" charset="0"/>
              </a:rPr>
              <a:t>                          </a:t>
            </a:r>
            <a:r>
              <a:rPr lang="zh-CN" altLang="en-US" sz="2800">
                <a:solidFill>
                  <a:prstClr val="black"/>
                </a:solidFill>
                <a:latin typeface="Times New Roman" panose="02020603050405020304" pitchFamily="18" charset="0"/>
              </a:rPr>
              <a:t>。 </a:t>
            </a:r>
            <a:endParaRPr lang="en-US" altLang="zh-CN" sz="2800">
              <a:solidFill>
                <a:prstClr val="black"/>
              </a:solidFill>
              <a:latin typeface="Times New Roman" panose="02020603050405020304" pitchFamily="18" charset="0"/>
            </a:endParaRPr>
          </a:p>
          <a:p>
            <a:pPr algn="just">
              <a:lnSpc>
                <a:spcPct val="200000"/>
              </a:lnSpc>
            </a:pPr>
            <a:r>
              <a:rPr lang="zh-CN" altLang="en-US" sz="2800">
                <a:solidFill>
                  <a:prstClr val="black"/>
                </a:solidFill>
                <a:latin typeface="Times New Roman" panose="02020603050405020304" pitchFamily="18" charset="0"/>
              </a:rPr>
              <a:t>（</a:t>
            </a:r>
            <a:r>
              <a:rPr lang="en-US" altLang="zh-CN" sz="2800">
                <a:solidFill>
                  <a:prstClr val="black"/>
                </a:solidFill>
                <a:latin typeface="Times New Roman" panose="02020603050405020304" pitchFamily="18" charset="0"/>
              </a:rPr>
              <a:t>2</a:t>
            </a:r>
            <a:r>
              <a:rPr lang="zh-CN" altLang="en-US" sz="2800">
                <a:solidFill>
                  <a:prstClr val="black"/>
                </a:solidFill>
                <a:latin typeface="Times New Roman" panose="02020603050405020304" pitchFamily="18" charset="0"/>
              </a:rPr>
              <a:t>）结论：表面越光滑，小车受到的阻力越</a:t>
            </a:r>
            <a:r>
              <a:rPr lang="zh-CN" altLang="en-US" sz="2800" u="sng">
                <a:solidFill>
                  <a:prstClr val="black"/>
                </a:solidFill>
                <a:latin typeface="Times New Roman" panose="02020603050405020304" pitchFamily="18" charset="0"/>
              </a:rPr>
              <a:t>        </a:t>
            </a:r>
            <a:r>
              <a:rPr lang="zh-CN" altLang="en-US" sz="2800">
                <a:solidFill>
                  <a:prstClr val="black"/>
                </a:solidFill>
                <a:latin typeface="Times New Roman" panose="02020603050405020304" pitchFamily="18" charset="0"/>
              </a:rPr>
              <a:t>，它前进的距离越</a:t>
            </a:r>
            <a:r>
              <a:rPr lang="zh-CN" altLang="en-US" sz="2800" u="sng">
                <a:solidFill>
                  <a:prstClr val="black"/>
                </a:solidFill>
                <a:latin typeface="Times New Roman" panose="02020603050405020304" pitchFamily="18" charset="0"/>
              </a:rPr>
              <a:t>         </a:t>
            </a:r>
            <a:r>
              <a:rPr lang="zh-CN" altLang="en-US" sz="2800">
                <a:solidFill>
                  <a:prstClr val="black"/>
                </a:solidFill>
                <a:latin typeface="Times New Roman" panose="02020603050405020304" pitchFamily="18" charset="0"/>
              </a:rPr>
              <a:t>。</a:t>
            </a:r>
            <a:endParaRPr lang="en-US" altLang="zh-CN" sz="2800">
              <a:solidFill>
                <a:prstClr val="black"/>
              </a:solidFill>
              <a:latin typeface="Times New Roman" panose="02020603050405020304" pitchFamily="18" charset="0"/>
            </a:endParaRPr>
          </a:p>
          <a:p>
            <a:pPr algn="just">
              <a:lnSpc>
                <a:spcPct val="200000"/>
              </a:lnSpc>
            </a:pPr>
            <a:r>
              <a:rPr lang="zh-CN" altLang="en-US" sz="2800">
                <a:solidFill>
                  <a:prstClr val="black"/>
                </a:solidFill>
                <a:latin typeface="Times New Roman" panose="02020603050405020304" pitchFamily="18" charset="0"/>
              </a:rPr>
              <a:t>（</a:t>
            </a:r>
            <a:r>
              <a:rPr lang="en-US" altLang="zh-CN" sz="2800">
                <a:solidFill>
                  <a:prstClr val="black"/>
                </a:solidFill>
                <a:latin typeface="Times New Roman" panose="02020603050405020304" pitchFamily="18" charset="0"/>
              </a:rPr>
              <a:t>3</a:t>
            </a:r>
            <a:r>
              <a:rPr lang="zh-CN" altLang="en-US" sz="2800">
                <a:solidFill>
                  <a:prstClr val="black"/>
                </a:solidFill>
                <a:latin typeface="Times New Roman" panose="02020603050405020304" pitchFamily="18" charset="0"/>
              </a:rPr>
              <a:t>）推理：如果小车受到的阻力为零，它将永远做</a:t>
            </a:r>
            <a:r>
              <a:rPr lang="en-US" altLang="zh-CN" sz="2800">
                <a:solidFill>
                  <a:prstClr val="black"/>
                </a:solidFill>
                <a:latin typeface="Times New Roman" panose="02020603050405020304" pitchFamily="18" charset="0"/>
              </a:rPr>
              <a:t>______________</a:t>
            </a:r>
            <a:r>
              <a:rPr lang="zh-CN" altLang="en-US" sz="2800">
                <a:solidFill>
                  <a:prstClr val="black"/>
                </a:solidFill>
                <a:latin typeface="Times New Roman" panose="02020603050405020304" pitchFamily="18" charset="0"/>
              </a:rPr>
              <a:t>运动。</a:t>
            </a:r>
            <a:endParaRPr lang="en-US" altLang="zh-CN" sz="2800">
              <a:solidFill>
                <a:prstClr val="black"/>
              </a:solidFill>
              <a:latin typeface="Times New Roman" panose="02020603050405020304" pitchFamily="18" charset="0"/>
            </a:endParaRPr>
          </a:p>
        </p:txBody>
      </p:sp>
      <p:sp>
        <p:nvSpPr>
          <p:cNvPr id="11" name="矩形 10"/>
          <p:cNvSpPr/>
          <p:nvPr>
            <p:custDataLst>
              <p:tags r:id="rId2"/>
            </p:custDataLst>
          </p:nvPr>
        </p:nvSpPr>
        <p:spPr>
          <a:xfrm>
            <a:off x="206046" y="779843"/>
            <a:ext cx="130629" cy="432000"/>
          </a:xfrm>
          <a:prstGeom prst="rect">
            <a:avLst/>
          </a:prstGeom>
          <a:solidFill>
            <a:srgbClr val="5B9BD5">
              <a:lumMod val="40000"/>
              <a:lumOff val="60000"/>
            </a:srgbClr>
          </a:solidFill>
          <a:ln w="12700" cap="flat" cmpd="sng" algn="ctr">
            <a:noFill/>
            <a:prstDash val="solid"/>
            <a:miter lim="800000"/>
          </a:ln>
          <a:effectLst/>
        </p:spPr>
        <p:txBody>
          <a:bodyPr rtlCol="0" anchor="ctr"/>
          <a:lstStyle/>
          <a:p>
            <a:pPr algn="ctr"/>
            <a:endParaRPr lang="zh-CN" altLang="en-US">
              <a:solidFill>
                <a:prstClr val="white"/>
              </a:solidFill>
            </a:endParaRPr>
          </a:p>
        </p:txBody>
      </p:sp>
      <p:sp>
        <p:nvSpPr>
          <p:cNvPr id="12" name="文本框 11"/>
          <p:cNvSpPr txBox="1"/>
          <p:nvPr>
            <p:custDataLst>
              <p:tags r:id="rId3"/>
            </p:custDataLst>
          </p:nvPr>
        </p:nvSpPr>
        <p:spPr>
          <a:xfrm>
            <a:off x="380220" y="747026"/>
            <a:ext cx="1124026" cy="523220"/>
          </a:xfrm>
          <a:prstGeom prst="rect">
            <a:avLst/>
          </a:prstGeom>
          <a:noFill/>
        </p:spPr>
        <p:txBody>
          <a:bodyPr wrap="none" rtlCol="0">
            <a:spAutoFit/>
          </a:bodyPr>
          <a:lstStyle/>
          <a:p>
            <a:r>
              <a:rPr lang="zh-CN" altLang="en-US" sz="2800" b="1">
                <a:solidFill>
                  <a:prstClr val="black"/>
                </a:solidFill>
              </a:rPr>
              <a:t>典例</a:t>
            </a:r>
            <a:r>
              <a:rPr lang="en-US" altLang="zh-CN" sz="2800" b="1">
                <a:solidFill>
                  <a:prstClr val="black"/>
                </a:solidFill>
                <a:latin typeface="Times New Roman" panose="02020603050405020304" pitchFamily="18" charset="0"/>
                <a:cs typeface="Times New Roman" panose="02020603050405020304" pitchFamily="18" charset="0"/>
              </a:rPr>
              <a:t>1</a:t>
            </a:r>
            <a:endParaRPr lang="zh-CN" altLang="en-US" sz="2800" b="1">
              <a:solidFill>
                <a:prstClr val="black"/>
              </a:solidFill>
              <a:latin typeface="Times New Roman" panose="02020603050405020304" pitchFamily="18" charset="0"/>
              <a:cs typeface="Times New Roman" panose="02020603050405020304" pitchFamily="18" charset="0"/>
            </a:endParaRPr>
          </a:p>
        </p:txBody>
      </p:sp>
      <p:sp>
        <p:nvSpPr>
          <p:cNvPr id="13" name="矩形 12"/>
          <p:cNvSpPr/>
          <p:nvPr>
            <p:custDataLst>
              <p:tags r:id="rId4"/>
            </p:custDataLst>
          </p:nvPr>
        </p:nvSpPr>
        <p:spPr>
          <a:xfrm>
            <a:off x="10506869" y="1478593"/>
            <a:ext cx="902811" cy="523220"/>
          </a:xfrm>
          <a:prstGeom prst="rect">
            <a:avLst/>
          </a:prstGeom>
        </p:spPr>
        <p:txBody>
          <a:bodyPr wrap="none">
            <a:spAutoFit/>
          </a:bodyPr>
          <a:lstStyle/>
          <a:p>
            <a:r>
              <a:rPr lang="zh-CN" altLang="en-US" sz="2800">
                <a:solidFill>
                  <a:srgbClr val="FF0000"/>
                </a:solidFill>
                <a:latin typeface="Times New Roman" panose="02020603050405020304" pitchFamily="18" charset="0"/>
              </a:rPr>
              <a:t>速度</a:t>
            </a:r>
            <a:endParaRPr lang="zh-CN" altLang="en-US">
              <a:solidFill>
                <a:srgbClr val="FF0000"/>
              </a:solidFill>
            </a:endParaRPr>
          </a:p>
        </p:txBody>
      </p:sp>
      <p:sp>
        <p:nvSpPr>
          <p:cNvPr id="14" name="矩形 13"/>
          <p:cNvSpPr/>
          <p:nvPr>
            <p:custDataLst>
              <p:tags r:id="rId5"/>
            </p:custDataLst>
          </p:nvPr>
        </p:nvSpPr>
        <p:spPr>
          <a:xfrm>
            <a:off x="7358541" y="3212627"/>
            <a:ext cx="543739" cy="523220"/>
          </a:xfrm>
          <a:prstGeom prst="rect">
            <a:avLst/>
          </a:prstGeom>
        </p:spPr>
        <p:txBody>
          <a:bodyPr wrap="none">
            <a:spAutoFit/>
          </a:bodyPr>
          <a:lstStyle/>
          <a:p>
            <a:r>
              <a:rPr lang="zh-CN" altLang="en-US" sz="2800">
                <a:solidFill>
                  <a:srgbClr val="FF0000"/>
                </a:solidFill>
                <a:latin typeface="Times New Roman" panose="02020603050405020304" pitchFamily="18" charset="0"/>
              </a:rPr>
              <a:t>小</a:t>
            </a:r>
            <a:endParaRPr lang="zh-CN" altLang="en-US">
              <a:solidFill>
                <a:srgbClr val="FF0000"/>
              </a:solidFill>
            </a:endParaRPr>
          </a:p>
        </p:txBody>
      </p:sp>
      <p:sp>
        <p:nvSpPr>
          <p:cNvPr id="15" name="矩形 14"/>
          <p:cNvSpPr/>
          <p:nvPr>
            <p:custDataLst>
              <p:tags r:id="rId6"/>
            </p:custDataLst>
          </p:nvPr>
        </p:nvSpPr>
        <p:spPr>
          <a:xfrm>
            <a:off x="8723866" y="4049112"/>
            <a:ext cx="1620957" cy="523220"/>
          </a:xfrm>
          <a:prstGeom prst="rect">
            <a:avLst/>
          </a:prstGeom>
        </p:spPr>
        <p:txBody>
          <a:bodyPr wrap="none">
            <a:spAutoFit/>
          </a:bodyPr>
          <a:lstStyle/>
          <a:p>
            <a:r>
              <a:rPr lang="zh-CN" altLang="en-US" sz="2800">
                <a:solidFill>
                  <a:srgbClr val="FF0000"/>
                </a:solidFill>
                <a:latin typeface="Times New Roman" panose="02020603050405020304" pitchFamily="18" charset="0"/>
              </a:rPr>
              <a:t>匀速直线</a:t>
            </a:r>
          </a:p>
        </p:txBody>
      </p:sp>
      <p:sp>
        <p:nvSpPr>
          <p:cNvPr id="16" name="矩形 15"/>
          <p:cNvSpPr/>
          <p:nvPr>
            <p:custDataLst>
              <p:tags r:id="rId7"/>
            </p:custDataLst>
          </p:nvPr>
        </p:nvSpPr>
        <p:spPr>
          <a:xfrm>
            <a:off x="4083083" y="2279354"/>
            <a:ext cx="1980029" cy="523220"/>
          </a:xfrm>
          <a:prstGeom prst="rect">
            <a:avLst/>
          </a:prstGeom>
        </p:spPr>
        <p:txBody>
          <a:bodyPr wrap="none">
            <a:spAutoFit/>
          </a:bodyPr>
          <a:lstStyle/>
          <a:p>
            <a:r>
              <a:rPr lang="zh-CN" altLang="en-US" sz="2800">
                <a:solidFill>
                  <a:srgbClr val="FF0000"/>
                </a:solidFill>
                <a:latin typeface="Times New Roman" panose="02020603050405020304" pitchFamily="18" charset="0"/>
              </a:rPr>
              <a:t>控制变量法</a:t>
            </a:r>
            <a:endParaRPr lang="zh-CN" altLang="en-US">
              <a:solidFill>
                <a:srgbClr val="FF0000"/>
              </a:solidFill>
            </a:endParaRPr>
          </a:p>
        </p:txBody>
      </p:sp>
      <p:sp>
        <p:nvSpPr>
          <p:cNvPr id="17" name="矩形 16"/>
          <p:cNvSpPr/>
          <p:nvPr>
            <p:custDataLst>
              <p:tags r:id="rId8"/>
            </p:custDataLst>
          </p:nvPr>
        </p:nvSpPr>
        <p:spPr>
          <a:xfrm>
            <a:off x="10866030" y="3167094"/>
            <a:ext cx="543739" cy="523220"/>
          </a:xfrm>
          <a:prstGeom prst="rect">
            <a:avLst/>
          </a:prstGeom>
        </p:spPr>
        <p:txBody>
          <a:bodyPr wrap="none">
            <a:spAutoFit/>
          </a:bodyPr>
          <a:lstStyle/>
          <a:p>
            <a:r>
              <a:rPr lang="zh-CN" altLang="en-US" sz="2800">
                <a:solidFill>
                  <a:srgbClr val="FF0000"/>
                </a:solidFill>
                <a:latin typeface="Times New Roman" panose="02020603050405020304" pitchFamily="18" charset="0"/>
              </a:rPr>
              <a:t>远</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custDataLst>
              <p:tags r:id="rId1"/>
            </p:custDataLst>
          </p:nvPr>
        </p:nvSpPr>
        <p:spPr>
          <a:xfrm>
            <a:off x="2701810" y="1916110"/>
            <a:ext cx="3262914" cy="1533754"/>
          </a:xfrm>
          <a:prstGeom prst="roundRect">
            <a:avLst/>
          </a:prstGeom>
          <a:noFill/>
          <a:ln w="12700" cap="flat" cmpd="sng" algn="ctr">
            <a:noFill/>
            <a:prstDash val="solid"/>
            <a:miter lim="800000"/>
          </a:ln>
          <a:effectLst/>
        </p:spPr>
        <p:txBody>
          <a:bodyPr rtlCol="0" anchor="ctr"/>
          <a:lstStyle/>
          <a:p>
            <a:pPr lvl="0" algn="ctr">
              <a:lnSpc>
                <a:spcPct val="130000"/>
              </a:lnSpc>
            </a:pPr>
            <a:r>
              <a:rPr lang="zh-CN" altLang="en-US" sz="2600">
                <a:solidFill>
                  <a:prstClr val="black"/>
                </a:solidFill>
                <a:latin typeface="Times New Roman" panose="02020603050405020304" pitchFamily="18" charset="0"/>
                <a:ea typeface="微软雅黑" panose="020B0503020204020204" pitchFamily="34" charset="-122"/>
              </a:rPr>
              <a:t>对类似的实验进行分析并进一步推测</a:t>
            </a:r>
          </a:p>
        </p:txBody>
      </p:sp>
      <p:sp>
        <p:nvSpPr>
          <p:cNvPr id="4" name="下弧形箭头 3"/>
          <p:cNvSpPr/>
          <p:nvPr>
            <p:custDataLst>
              <p:tags r:id="rId2"/>
            </p:custDataLst>
          </p:nvPr>
        </p:nvSpPr>
        <p:spPr>
          <a:xfrm>
            <a:off x="2632360" y="2806315"/>
            <a:ext cx="3491722" cy="760362"/>
          </a:xfrm>
          <a:prstGeom prst="curvedUpArrow">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algn="ctr"/>
            <a:endParaRPr lang="zh-CN" altLang="en-US">
              <a:solidFill>
                <a:sysClr val="windowText" lastClr="000000"/>
              </a:solidFill>
            </a:endParaRPr>
          </a:p>
        </p:txBody>
      </p:sp>
      <p:sp>
        <p:nvSpPr>
          <p:cNvPr id="5" name="圆角矩形 4"/>
          <p:cNvSpPr/>
          <p:nvPr>
            <p:custDataLst>
              <p:tags r:id="rId3"/>
            </p:custDataLst>
          </p:nvPr>
        </p:nvSpPr>
        <p:spPr>
          <a:xfrm>
            <a:off x="6250645" y="1695430"/>
            <a:ext cx="5717892" cy="2088111"/>
          </a:xfrm>
          <a:prstGeom prst="roundRect">
            <a:avLst/>
          </a:prstGeom>
          <a:solidFill>
            <a:srgbClr val="5B9BD5">
              <a:lumMod val="20000"/>
              <a:lumOff val="80000"/>
            </a:srgbClr>
          </a:solidFill>
          <a:ln w="12700" cap="flat" cmpd="sng" algn="ctr">
            <a:noFill/>
            <a:prstDash val="solid"/>
            <a:miter lim="800000"/>
          </a:ln>
          <a:effectLst/>
        </p:spPr>
        <p:txBody>
          <a:bodyPr rtlCol="0" anchor="ctr"/>
          <a:lstStyle/>
          <a:p>
            <a:pPr lvl="0" algn="just">
              <a:lnSpc>
                <a:spcPct val="150000"/>
              </a:lnSpc>
            </a:pPr>
            <a:r>
              <a:rPr lang="zh-CN" altLang="en-US" sz="2800">
                <a:solidFill>
                  <a:prstClr val="black"/>
                </a:solidFill>
                <a:latin typeface="Times New Roman" panose="02020603050405020304" pitchFamily="18" charset="0"/>
                <a:ea typeface="微软雅黑" panose="020B0503020204020204" pitchFamily="34" charset="-122"/>
              </a:rPr>
              <a:t>如果物体受到的</a:t>
            </a:r>
            <a:r>
              <a:rPr lang="zh-CN" altLang="en-US" sz="2800">
                <a:solidFill>
                  <a:srgbClr val="FF0000"/>
                </a:solidFill>
                <a:latin typeface="Times New Roman" panose="02020603050405020304" pitchFamily="18" charset="0"/>
                <a:ea typeface="微软雅黑" panose="020B0503020204020204" pitchFamily="34" charset="-122"/>
              </a:rPr>
              <a:t>阻力为零</a:t>
            </a:r>
            <a:r>
              <a:rPr lang="zh-CN" altLang="en-US" sz="2800">
                <a:solidFill>
                  <a:prstClr val="black"/>
                </a:solidFill>
                <a:latin typeface="Times New Roman" panose="02020603050405020304" pitchFamily="18" charset="0"/>
                <a:ea typeface="微软雅黑" panose="020B0503020204020204" pitchFamily="34" charset="-122"/>
              </a:rPr>
              <a:t>，速度就不会减小，它将以恒定不变的速度</a:t>
            </a:r>
            <a:r>
              <a:rPr lang="zh-CN" altLang="en-US" sz="2800">
                <a:solidFill>
                  <a:srgbClr val="FF0000"/>
                </a:solidFill>
                <a:latin typeface="Times New Roman" panose="02020603050405020304" pitchFamily="18" charset="0"/>
                <a:ea typeface="微软雅黑" panose="020B0503020204020204" pitchFamily="34" charset="-122"/>
              </a:rPr>
              <a:t>永远运动下去</a:t>
            </a:r>
            <a:r>
              <a:rPr lang="zh-CN" altLang="en-US" sz="2800">
                <a:solidFill>
                  <a:prstClr val="black"/>
                </a:solidFill>
                <a:latin typeface="Times New Roman" panose="02020603050405020304" pitchFamily="18" charset="0"/>
                <a:ea typeface="微软雅黑" panose="020B0503020204020204" pitchFamily="34" charset="-122"/>
              </a:rPr>
              <a:t>。</a:t>
            </a:r>
          </a:p>
        </p:txBody>
      </p:sp>
      <p:pic>
        <p:nvPicPr>
          <p:cNvPr id="7" name="图片 6"/>
          <p:cNvPicPr>
            <a:picLocks noChangeAspect="1"/>
          </p:cNvPicPr>
          <p:nvPr>
            <p:custDataLst>
              <p:tags r:id="rId4"/>
            </p:custDataLst>
          </p:nvPr>
        </p:nvPicPr>
        <p:blipFill>
          <a:blip r:embed="rId14"/>
          <a:stretch>
            <a:fillRect/>
          </a:stretch>
        </p:blipFill>
        <p:spPr>
          <a:xfrm>
            <a:off x="8059274" y="4392536"/>
            <a:ext cx="2238920" cy="2173165"/>
          </a:xfrm>
          <a:prstGeom prst="ellipse">
            <a:avLst/>
          </a:prstGeom>
        </p:spPr>
      </p:pic>
      <p:grpSp>
        <p:nvGrpSpPr>
          <p:cNvPr id="8" name="组合 7"/>
          <p:cNvGrpSpPr/>
          <p:nvPr>
            <p:custDataLst>
              <p:tags r:id="rId5"/>
            </p:custDataLst>
          </p:nvPr>
        </p:nvGrpSpPr>
        <p:grpSpPr>
          <a:xfrm>
            <a:off x="522111" y="1723804"/>
            <a:ext cx="1870625" cy="1889467"/>
            <a:chOff x="928440" y="3049522"/>
            <a:chExt cx="2937686" cy="3093146"/>
          </a:xfrm>
        </p:grpSpPr>
        <p:pic>
          <p:nvPicPr>
            <p:cNvPr id="9" name="图片 8"/>
            <p:cNvPicPr>
              <a:picLocks noChangeAspect="1"/>
            </p:cNvPicPr>
            <p:nvPr>
              <p:custDataLst>
                <p:tags r:id="rId11"/>
              </p:custDataLst>
            </p:nvPr>
          </p:nvPicPr>
          <p:blipFill>
            <a:blip r:embed="rId15">
              <a:extLst>
                <a:ext uri="{28A0092B-C50C-407E-A947-70E740481C1C}">
                  <a14:useLocalDpi xmlns:a14="http://schemas.microsoft.com/office/drawing/2010/main" val="0"/>
                </a:ext>
              </a:extLst>
            </a:blip>
            <a:stretch>
              <a:fillRect/>
            </a:stretch>
          </p:blipFill>
          <p:spPr bwMode="auto">
            <a:xfrm>
              <a:off x="928440" y="3049522"/>
              <a:ext cx="2937686" cy="3093146"/>
            </a:xfrm>
            <a:prstGeom prst="ellipse">
              <a:avLst/>
            </a:prstGeom>
            <a:noFill/>
            <a:ln w="38100">
              <a:noFill/>
              <a:miter lim="800000"/>
            </a:ln>
            <a:extLst>
              <a:ext uri="{909E8E84-426E-40DD-AFC4-6F175D3DCCD1}">
                <a14:hiddenFill xmlns:a14="http://schemas.microsoft.com/office/drawing/2010/main">
                  <a:solidFill>
                    <a:srgbClr val="FFFFFF"/>
                  </a:solidFill>
                </a14:hiddenFill>
              </a:ext>
            </a:extLst>
          </p:spPr>
        </p:pic>
        <p:sp>
          <p:nvSpPr>
            <p:cNvPr id="13" name="矩形 12"/>
            <p:cNvSpPr/>
            <p:nvPr>
              <p:custDataLst>
                <p:tags r:id="rId12"/>
              </p:custDataLst>
            </p:nvPr>
          </p:nvSpPr>
          <p:spPr>
            <a:xfrm>
              <a:off x="1347390" y="4948788"/>
              <a:ext cx="2099785" cy="856536"/>
            </a:xfrm>
            <a:prstGeom prst="rect">
              <a:avLst/>
            </a:prstGeom>
          </p:spPr>
          <p:txBody>
            <a:bodyPr wrap="square">
              <a:spAutoFit/>
            </a:bodyPr>
            <a:lstStyle/>
            <a:p>
              <a:r>
                <a:rPr lang="zh-CN" altLang="en-US" sz="2800">
                  <a:solidFill>
                    <a:sysClr val="window" lastClr="FFFFFF"/>
                  </a:solidFill>
                  <a:latin typeface="Times New Roman" panose="02020603050405020304" pitchFamily="18" charset="0"/>
                </a:rPr>
                <a:t>伽利略</a:t>
              </a:r>
              <a:endParaRPr lang="zh-CN" altLang="en-US">
                <a:solidFill>
                  <a:sysClr val="window" lastClr="FFFFFF"/>
                </a:solidFill>
              </a:endParaRPr>
            </a:p>
          </p:txBody>
        </p:sp>
      </p:grpSp>
      <p:sp>
        <p:nvSpPr>
          <p:cNvPr id="15" name="矩形 14"/>
          <p:cNvSpPr/>
          <p:nvPr>
            <p:custDataLst>
              <p:tags r:id="rId6"/>
            </p:custDataLst>
          </p:nvPr>
        </p:nvSpPr>
        <p:spPr>
          <a:xfrm>
            <a:off x="5047120" y="4525011"/>
            <a:ext cx="2407049" cy="954107"/>
          </a:xfrm>
          <a:prstGeom prst="rect">
            <a:avLst/>
          </a:prstGeom>
        </p:spPr>
        <p:txBody>
          <a:bodyPr wrap="square">
            <a:spAutoFit/>
          </a:bodyPr>
          <a:lstStyle/>
          <a:p>
            <a:pPr lvl="0" fontAlgn="base">
              <a:spcBef>
                <a:spcPct val="0"/>
              </a:spcBef>
              <a:spcAft>
                <a:spcPct val="0"/>
              </a:spcAft>
              <a:defRPr/>
            </a:pPr>
            <a:r>
              <a:rPr lang="zh-CN" altLang="en-US" sz="2800">
                <a:solidFill>
                  <a:prstClr val="black"/>
                </a:solidFill>
                <a:latin typeface="Times New Roman" panose="02020603050405020304" pitchFamily="18" charset="0"/>
                <a:ea typeface="微软雅黑" panose="020B0503020204020204" pitchFamily="34" charset="-122"/>
              </a:rPr>
              <a:t>总结伽利略等人的研究成果</a:t>
            </a:r>
          </a:p>
        </p:txBody>
      </p:sp>
      <p:sp>
        <p:nvSpPr>
          <p:cNvPr id="16" name="剪去单角的矩形 15"/>
          <p:cNvSpPr/>
          <p:nvPr>
            <p:custDataLst>
              <p:tags r:id="rId7"/>
            </p:custDataLst>
          </p:nvPr>
        </p:nvSpPr>
        <p:spPr>
          <a:xfrm>
            <a:off x="1565741" y="5217539"/>
            <a:ext cx="2698076" cy="687951"/>
          </a:xfrm>
          <a:prstGeom prst="snip1Rect">
            <a:avLst/>
          </a:prstGeom>
          <a:solidFill>
            <a:srgbClr val="FFC000">
              <a:lumMod val="40000"/>
              <a:lumOff val="60000"/>
            </a:srgbClr>
          </a:solidFill>
        </p:spPr>
        <p:txBody>
          <a:bodyPr wrap="none">
            <a:spAutoFit/>
          </a:bodyPr>
          <a:lstStyle/>
          <a:p>
            <a:pPr lvl="0" algn="ctr" fontAlgn="base">
              <a:lnSpc>
                <a:spcPct val="120000"/>
              </a:lnSpc>
              <a:spcBef>
                <a:spcPct val="0"/>
              </a:spcBef>
              <a:spcAft>
                <a:spcPct val="0"/>
              </a:spcAft>
            </a:pPr>
            <a:r>
              <a:rPr lang="zh-CN" altLang="en-US" sz="3200" b="1" noProof="1">
                <a:solidFill>
                  <a:prstClr val="black"/>
                </a:solidFill>
                <a:latin typeface="Times New Roman" panose="02020603050405020304" pitchFamily="18" charset="0"/>
                <a:ea typeface="微软雅黑" panose="020B0503020204020204" pitchFamily="34" charset="-122"/>
              </a:rPr>
              <a:t>牛顿第一定律</a:t>
            </a:r>
            <a:endParaRPr lang="en-US" altLang="zh-CN" sz="3200" b="1" noProof="1">
              <a:solidFill>
                <a:prstClr val="black"/>
              </a:solidFill>
              <a:latin typeface="Times New Roman" panose="02020603050405020304" pitchFamily="18" charset="0"/>
              <a:ea typeface="微软雅黑" panose="020B0503020204020204" pitchFamily="34" charset="-122"/>
            </a:endParaRPr>
          </a:p>
        </p:txBody>
      </p:sp>
      <p:sp>
        <p:nvSpPr>
          <p:cNvPr id="17" name="下箭头 16"/>
          <p:cNvSpPr/>
          <p:nvPr>
            <p:custDataLst>
              <p:tags r:id="rId8"/>
            </p:custDataLst>
          </p:nvPr>
        </p:nvSpPr>
        <p:spPr>
          <a:xfrm>
            <a:off x="8919132" y="3916593"/>
            <a:ext cx="380918" cy="342891"/>
          </a:xfrm>
          <a:prstGeom prst="downArrow">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algn="ctr"/>
            <a:endParaRPr lang="zh-CN" altLang="en-US"/>
          </a:p>
        </p:txBody>
      </p:sp>
      <p:sp>
        <p:nvSpPr>
          <p:cNvPr id="18" name="矩形 17"/>
          <p:cNvSpPr/>
          <p:nvPr>
            <p:custDataLst>
              <p:tags r:id="rId9"/>
            </p:custDataLst>
          </p:nvPr>
        </p:nvSpPr>
        <p:spPr>
          <a:xfrm>
            <a:off x="8727328" y="5919180"/>
            <a:ext cx="902811" cy="523220"/>
          </a:xfrm>
          <a:prstGeom prst="rect">
            <a:avLst/>
          </a:prstGeom>
        </p:spPr>
        <p:txBody>
          <a:bodyPr wrap="none">
            <a:spAutoFit/>
          </a:bodyPr>
          <a:lstStyle/>
          <a:p>
            <a:r>
              <a:rPr lang="zh-CN" altLang="en-US" sz="2800" noProof="1">
                <a:solidFill>
                  <a:sysClr val="window" lastClr="FFFFFF"/>
                </a:solidFill>
                <a:latin typeface="Times New Roman" panose="02020603050405020304" pitchFamily="18" charset="0"/>
                <a:ea typeface="微软雅黑" panose="020B0503020204020204" pitchFamily="34" charset="-122"/>
              </a:rPr>
              <a:t>牛顿</a:t>
            </a:r>
            <a:endParaRPr lang="zh-CN" altLang="en-US">
              <a:solidFill>
                <a:sysClr val="window" lastClr="FFFFFF"/>
              </a:solidFill>
            </a:endParaRPr>
          </a:p>
        </p:txBody>
      </p:sp>
      <p:sp>
        <p:nvSpPr>
          <p:cNvPr id="19" name="右箭头 18"/>
          <p:cNvSpPr/>
          <p:nvPr>
            <p:custDataLst>
              <p:tags r:id="rId10"/>
            </p:custDataLst>
          </p:nvPr>
        </p:nvSpPr>
        <p:spPr>
          <a:xfrm flipH="1">
            <a:off x="4625159" y="5388992"/>
            <a:ext cx="2997843" cy="440062"/>
          </a:xfrm>
          <a:prstGeom prst="rightArrow">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par>
                          <p:cTn id="23" fill="hold" nodeType="afterGroup">
                            <p:stCondLst>
                              <p:cond delay="5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nodeType="clickPar">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nodeType="clickPar">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5" grpId="0"/>
      <p:bldP spid="16" grpId="0" animBg="1"/>
      <p:bldP spid="17" grpId="0" animBg="1"/>
      <p:bldP spid="18" grpId="0"/>
      <p:bldP spid="1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3.31"/>
  <p:tag name="AS_TITLE" val="Aspose.Slides for Java"/>
  <p:tag name="AS_VERSION" val="23.3"/>
</p:tagLst>
</file>

<file path=ppt/tags/tag10.xml><?xml version="1.0" encoding="utf-8"?>
<p:tagLst xmlns:a="http://schemas.openxmlformats.org/drawingml/2006/main" xmlns:r="http://schemas.openxmlformats.org/officeDocument/2006/relationships" xmlns:p="http://schemas.openxmlformats.org/presentationml/2006/main">
  <p:tag name="AS_UNIQUEID" val="262"/>
</p:tagLst>
</file>

<file path=ppt/tags/tag100.xml><?xml version="1.0" encoding="utf-8"?>
<p:tagLst xmlns:a="http://schemas.openxmlformats.org/drawingml/2006/main" xmlns:r="http://schemas.openxmlformats.org/officeDocument/2006/relationships" xmlns:p="http://schemas.openxmlformats.org/presentationml/2006/main">
  <p:tag name="AS_UNIQUEID" val="381"/>
</p:tagLst>
</file>

<file path=ppt/tags/tag101.xml><?xml version="1.0" encoding="utf-8"?>
<p:tagLst xmlns:a="http://schemas.openxmlformats.org/drawingml/2006/main" xmlns:r="http://schemas.openxmlformats.org/officeDocument/2006/relationships" xmlns:p="http://schemas.openxmlformats.org/presentationml/2006/main">
  <p:tag name="AS_UNIQUEID" val="376"/>
</p:tagLst>
</file>

<file path=ppt/tags/tag102.xml><?xml version="1.0" encoding="utf-8"?>
<p:tagLst xmlns:a="http://schemas.openxmlformats.org/drawingml/2006/main" xmlns:r="http://schemas.openxmlformats.org/officeDocument/2006/relationships" xmlns:p="http://schemas.openxmlformats.org/presentationml/2006/main">
  <p:tag name="AS_UNIQUEID" val="377"/>
</p:tagLst>
</file>

<file path=ppt/tags/tag103.xml><?xml version="1.0" encoding="utf-8"?>
<p:tagLst xmlns:a="http://schemas.openxmlformats.org/drawingml/2006/main" xmlns:r="http://schemas.openxmlformats.org/officeDocument/2006/relationships" xmlns:p="http://schemas.openxmlformats.org/presentationml/2006/main">
  <p:tag name="AS_UNIQUEID" val="378"/>
</p:tagLst>
</file>

<file path=ppt/tags/tag104.xml><?xml version="1.0" encoding="utf-8"?>
<p:tagLst xmlns:a="http://schemas.openxmlformats.org/drawingml/2006/main" xmlns:r="http://schemas.openxmlformats.org/officeDocument/2006/relationships" xmlns:p="http://schemas.openxmlformats.org/presentationml/2006/main">
  <p:tag name="AS_UNIQUEID" val="379"/>
</p:tagLst>
</file>

<file path=ppt/tags/tag105.xml><?xml version="1.0" encoding="utf-8"?>
<p:tagLst xmlns:a="http://schemas.openxmlformats.org/drawingml/2006/main" xmlns:r="http://schemas.openxmlformats.org/officeDocument/2006/relationships" xmlns:p="http://schemas.openxmlformats.org/presentationml/2006/main">
  <p:tag name="AS_UNIQUEID" val="380"/>
</p:tagLst>
</file>

<file path=ppt/tags/tag106.xml><?xml version="1.0" encoding="utf-8"?>
<p:tagLst xmlns:a="http://schemas.openxmlformats.org/drawingml/2006/main" xmlns:r="http://schemas.openxmlformats.org/officeDocument/2006/relationships" xmlns:p="http://schemas.openxmlformats.org/presentationml/2006/main">
  <p:tag name="AS_UNIQUEID" val="366"/>
</p:tagLst>
</file>

<file path=ppt/tags/tag107.xml><?xml version="1.0" encoding="utf-8"?>
<p:tagLst xmlns:a="http://schemas.openxmlformats.org/drawingml/2006/main" xmlns:r="http://schemas.openxmlformats.org/officeDocument/2006/relationships" xmlns:p="http://schemas.openxmlformats.org/presentationml/2006/main">
  <p:tag name="AS_UNIQUEID" val="367"/>
</p:tagLst>
</file>

<file path=ppt/tags/tag108.xml><?xml version="1.0" encoding="utf-8"?>
<p:tagLst xmlns:a="http://schemas.openxmlformats.org/drawingml/2006/main" xmlns:r="http://schemas.openxmlformats.org/officeDocument/2006/relationships" xmlns:p="http://schemas.openxmlformats.org/presentationml/2006/main">
  <p:tag name="AS_UNIQUEID" val="368"/>
</p:tagLst>
</file>

<file path=ppt/tags/tag109.xml><?xml version="1.0" encoding="utf-8"?>
<p:tagLst xmlns:a="http://schemas.openxmlformats.org/drawingml/2006/main" xmlns:r="http://schemas.openxmlformats.org/officeDocument/2006/relationships" xmlns:p="http://schemas.openxmlformats.org/presentationml/2006/main">
  <p:tag name="AS_UNIQUEID" val="383"/>
</p:tagLst>
</file>

<file path=ppt/tags/tag11.xml><?xml version="1.0" encoding="utf-8"?>
<p:tagLst xmlns:a="http://schemas.openxmlformats.org/drawingml/2006/main" xmlns:r="http://schemas.openxmlformats.org/officeDocument/2006/relationships" xmlns:p="http://schemas.openxmlformats.org/presentationml/2006/main">
  <p:tag name="AS_UNIQUEID" val="263"/>
</p:tagLst>
</file>

<file path=ppt/tags/tag110.xml><?xml version="1.0" encoding="utf-8"?>
<p:tagLst xmlns:a="http://schemas.openxmlformats.org/drawingml/2006/main" xmlns:r="http://schemas.openxmlformats.org/officeDocument/2006/relationships" xmlns:p="http://schemas.openxmlformats.org/presentationml/2006/main">
  <p:tag name="AS_UNIQUEID" val="384"/>
</p:tagLst>
</file>

<file path=ppt/tags/tag111.xml><?xml version="1.0" encoding="utf-8"?>
<p:tagLst xmlns:a="http://schemas.openxmlformats.org/drawingml/2006/main" xmlns:r="http://schemas.openxmlformats.org/officeDocument/2006/relationships" xmlns:p="http://schemas.openxmlformats.org/presentationml/2006/main">
  <p:tag name="AS_UNIQUEID" val="385"/>
</p:tagLst>
</file>

<file path=ppt/tags/tag112.xml><?xml version="1.0" encoding="utf-8"?>
<p:tagLst xmlns:a="http://schemas.openxmlformats.org/drawingml/2006/main" xmlns:r="http://schemas.openxmlformats.org/officeDocument/2006/relationships" xmlns:p="http://schemas.openxmlformats.org/presentationml/2006/main">
  <p:tag name="AS_UNIQUEID" val="386"/>
</p:tagLst>
</file>

<file path=ppt/tags/tag113.xml><?xml version="1.0" encoding="utf-8"?>
<p:tagLst xmlns:a="http://schemas.openxmlformats.org/drawingml/2006/main" xmlns:r="http://schemas.openxmlformats.org/officeDocument/2006/relationships" xmlns:p="http://schemas.openxmlformats.org/presentationml/2006/main">
  <p:tag name="AS_UNIQUEID" val="387"/>
</p:tagLst>
</file>

<file path=ppt/tags/tag114.xml><?xml version="1.0" encoding="utf-8"?>
<p:tagLst xmlns:a="http://schemas.openxmlformats.org/drawingml/2006/main" xmlns:r="http://schemas.openxmlformats.org/officeDocument/2006/relationships" xmlns:p="http://schemas.openxmlformats.org/presentationml/2006/main">
  <p:tag name="AS_UNIQUEID" val="388"/>
</p:tagLst>
</file>

<file path=ppt/tags/tag115.xml><?xml version="1.0" encoding="utf-8"?>
<p:tagLst xmlns:a="http://schemas.openxmlformats.org/drawingml/2006/main" xmlns:r="http://schemas.openxmlformats.org/officeDocument/2006/relationships" xmlns:p="http://schemas.openxmlformats.org/presentationml/2006/main">
  <p:tag name="AS_UNIQUEID" val="394"/>
</p:tagLst>
</file>

<file path=ppt/tags/tag116.xml><?xml version="1.0" encoding="utf-8"?>
<p:tagLst xmlns:a="http://schemas.openxmlformats.org/drawingml/2006/main" xmlns:r="http://schemas.openxmlformats.org/officeDocument/2006/relationships" xmlns:p="http://schemas.openxmlformats.org/presentationml/2006/main">
  <p:tag name="AS_UNIQUEID" val="395"/>
</p:tagLst>
</file>

<file path=ppt/tags/tag117.xml><?xml version="1.0" encoding="utf-8"?>
<p:tagLst xmlns:a="http://schemas.openxmlformats.org/drawingml/2006/main" xmlns:r="http://schemas.openxmlformats.org/officeDocument/2006/relationships" xmlns:p="http://schemas.openxmlformats.org/presentationml/2006/main">
  <p:tag name="AS_UNIQUEID" val="396"/>
</p:tagLst>
</file>

<file path=ppt/tags/tag118.xml><?xml version="1.0" encoding="utf-8"?>
<p:tagLst xmlns:a="http://schemas.openxmlformats.org/drawingml/2006/main" xmlns:r="http://schemas.openxmlformats.org/officeDocument/2006/relationships" xmlns:p="http://schemas.openxmlformats.org/presentationml/2006/main">
  <p:tag name="AS_UNIQUEID" val="397"/>
</p:tagLst>
</file>

<file path=ppt/tags/tag119.xml><?xml version="1.0" encoding="utf-8"?>
<p:tagLst xmlns:a="http://schemas.openxmlformats.org/drawingml/2006/main" xmlns:r="http://schemas.openxmlformats.org/officeDocument/2006/relationships" xmlns:p="http://schemas.openxmlformats.org/presentationml/2006/main">
  <p:tag name="AS_UNIQUEID" val="398"/>
</p:tagLst>
</file>

<file path=ppt/tags/tag12.xml><?xml version="1.0" encoding="utf-8"?>
<p:tagLst xmlns:a="http://schemas.openxmlformats.org/drawingml/2006/main" xmlns:r="http://schemas.openxmlformats.org/officeDocument/2006/relationships" xmlns:p="http://schemas.openxmlformats.org/presentationml/2006/main">
  <p:tag name="AS_UNIQUEID" val="264"/>
</p:tagLst>
</file>

<file path=ppt/tags/tag120.xml><?xml version="1.0" encoding="utf-8"?>
<p:tagLst xmlns:a="http://schemas.openxmlformats.org/drawingml/2006/main" xmlns:r="http://schemas.openxmlformats.org/officeDocument/2006/relationships" xmlns:p="http://schemas.openxmlformats.org/presentationml/2006/main">
  <p:tag name="AS_UNIQUEID" val="399"/>
</p:tagLst>
</file>

<file path=ppt/tags/tag121.xml><?xml version="1.0" encoding="utf-8"?>
<p:tagLst xmlns:a="http://schemas.openxmlformats.org/drawingml/2006/main" xmlns:r="http://schemas.openxmlformats.org/officeDocument/2006/relationships" xmlns:p="http://schemas.openxmlformats.org/presentationml/2006/main">
  <p:tag name="AS_UNIQUEID" val="400"/>
</p:tagLst>
</file>

<file path=ppt/tags/tag122.xml><?xml version="1.0" encoding="utf-8"?>
<p:tagLst xmlns:a="http://schemas.openxmlformats.org/drawingml/2006/main" xmlns:r="http://schemas.openxmlformats.org/officeDocument/2006/relationships" xmlns:p="http://schemas.openxmlformats.org/presentationml/2006/main">
  <p:tag name="AS_UNIQUEID" val="401"/>
</p:tagLst>
</file>

<file path=ppt/tags/tag123.xml><?xml version="1.0" encoding="utf-8"?>
<p:tagLst xmlns:a="http://schemas.openxmlformats.org/drawingml/2006/main" xmlns:r="http://schemas.openxmlformats.org/officeDocument/2006/relationships" xmlns:p="http://schemas.openxmlformats.org/presentationml/2006/main">
  <p:tag name="AS_UNIQUEID" val="402"/>
</p:tagLst>
</file>

<file path=ppt/tags/tag124.xml><?xml version="1.0" encoding="utf-8"?>
<p:tagLst xmlns:a="http://schemas.openxmlformats.org/drawingml/2006/main" xmlns:r="http://schemas.openxmlformats.org/officeDocument/2006/relationships" xmlns:p="http://schemas.openxmlformats.org/presentationml/2006/main">
  <p:tag name="AS_UNIQUEID" val="403"/>
</p:tagLst>
</file>

<file path=ppt/tags/tag125.xml><?xml version="1.0" encoding="utf-8"?>
<p:tagLst xmlns:a="http://schemas.openxmlformats.org/drawingml/2006/main" xmlns:r="http://schemas.openxmlformats.org/officeDocument/2006/relationships" xmlns:p="http://schemas.openxmlformats.org/presentationml/2006/main">
  <p:tag name="AS_UNIQUEID" val="25"/>
</p:tagLst>
</file>

<file path=ppt/tags/tag126.xml><?xml version="1.0" encoding="utf-8"?>
<p:tagLst xmlns:a="http://schemas.openxmlformats.org/drawingml/2006/main" xmlns:r="http://schemas.openxmlformats.org/officeDocument/2006/relationships" xmlns:p="http://schemas.openxmlformats.org/presentationml/2006/main">
  <p:tag name="AS_UNIQUEID" val="14"/>
</p:tagLst>
</file>

<file path=ppt/tags/tag127.xml><?xml version="1.0" encoding="utf-8"?>
<p:tagLst xmlns:a="http://schemas.openxmlformats.org/drawingml/2006/main" xmlns:r="http://schemas.openxmlformats.org/officeDocument/2006/relationships" xmlns:p="http://schemas.openxmlformats.org/presentationml/2006/main">
  <p:tag name="AS_UNIQUEID" val="390"/>
</p:tagLst>
</file>

<file path=ppt/tags/tag128.xml><?xml version="1.0" encoding="utf-8"?>
<p:tagLst xmlns:a="http://schemas.openxmlformats.org/drawingml/2006/main" xmlns:r="http://schemas.openxmlformats.org/officeDocument/2006/relationships" xmlns:p="http://schemas.openxmlformats.org/presentationml/2006/main">
  <p:tag name="AS_UNIQUEID" val="391"/>
</p:tagLst>
</file>

<file path=ppt/tags/tag129.xml><?xml version="1.0" encoding="utf-8"?>
<p:tagLst xmlns:a="http://schemas.openxmlformats.org/drawingml/2006/main" xmlns:r="http://schemas.openxmlformats.org/officeDocument/2006/relationships" xmlns:p="http://schemas.openxmlformats.org/presentationml/2006/main">
  <p:tag name="AS_UNIQUEID" val="392"/>
</p:tagLst>
</file>

<file path=ppt/tags/tag13.xml><?xml version="1.0" encoding="utf-8"?>
<p:tagLst xmlns:a="http://schemas.openxmlformats.org/drawingml/2006/main" xmlns:r="http://schemas.openxmlformats.org/officeDocument/2006/relationships" xmlns:p="http://schemas.openxmlformats.org/presentationml/2006/main">
  <p:tag name="AS_UNIQUEID" val="265"/>
</p:tagLst>
</file>

<file path=ppt/tags/tag130.xml><?xml version="1.0" encoding="utf-8"?>
<p:tagLst xmlns:a="http://schemas.openxmlformats.org/drawingml/2006/main" xmlns:r="http://schemas.openxmlformats.org/officeDocument/2006/relationships" xmlns:p="http://schemas.openxmlformats.org/presentationml/2006/main">
  <p:tag name="AS_UNIQUEID" val="409"/>
</p:tagLst>
</file>

<file path=ppt/tags/tag131.xml><?xml version="1.0" encoding="utf-8"?>
<p:tagLst xmlns:a="http://schemas.openxmlformats.org/drawingml/2006/main" xmlns:r="http://schemas.openxmlformats.org/officeDocument/2006/relationships" xmlns:p="http://schemas.openxmlformats.org/presentationml/2006/main">
  <p:tag name="AS_UNIQUEID" val="410"/>
</p:tagLst>
</file>

<file path=ppt/tags/tag132.xml><?xml version="1.0" encoding="utf-8"?>
<p:tagLst xmlns:a="http://schemas.openxmlformats.org/drawingml/2006/main" xmlns:r="http://schemas.openxmlformats.org/officeDocument/2006/relationships" xmlns:p="http://schemas.openxmlformats.org/presentationml/2006/main">
  <p:tag name="AS_UNIQUEID" val="411"/>
</p:tagLst>
</file>

<file path=ppt/tags/tag133.xml><?xml version="1.0" encoding="utf-8"?>
<p:tagLst xmlns:a="http://schemas.openxmlformats.org/drawingml/2006/main" xmlns:r="http://schemas.openxmlformats.org/officeDocument/2006/relationships" xmlns:p="http://schemas.openxmlformats.org/presentationml/2006/main">
  <p:tag name="AS_UNIQUEID" val="412"/>
</p:tagLst>
</file>

<file path=ppt/tags/tag134.xml><?xml version="1.0" encoding="utf-8"?>
<p:tagLst xmlns:a="http://schemas.openxmlformats.org/drawingml/2006/main" xmlns:r="http://schemas.openxmlformats.org/officeDocument/2006/relationships" xmlns:p="http://schemas.openxmlformats.org/presentationml/2006/main">
  <p:tag name="AS_UNIQUEID" val="413"/>
</p:tagLst>
</file>

<file path=ppt/tags/tag135.xml><?xml version="1.0" encoding="utf-8"?>
<p:tagLst xmlns:a="http://schemas.openxmlformats.org/drawingml/2006/main" xmlns:r="http://schemas.openxmlformats.org/officeDocument/2006/relationships" xmlns:p="http://schemas.openxmlformats.org/presentationml/2006/main">
  <p:tag name="AS_UNIQUEID" val="414"/>
</p:tagLst>
</file>

<file path=ppt/tags/tag136.xml><?xml version="1.0" encoding="utf-8"?>
<p:tagLst xmlns:a="http://schemas.openxmlformats.org/drawingml/2006/main" xmlns:r="http://schemas.openxmlformats.org/officeDocument/2006/relationships" xmlns:p="http://schemas.openxmlformats.org/presentationml/2006/main">
  <p:tag name="AS_UNIQUEID" val="415"/>
</p:tagLst>
</file>

<file path=ppt/tags/tag137.xml><?xml version="1.0" encoding="utf-8"?>
<p:tagLst xmlns:a="http://schemas.openxmlformats.org/drawingml/2006/main" xmlns:r="http://schemas.openxmlformats.org/officeDocument/2006/relationships" xmlns:p="http://schemas.openxmlformats.org/presentationml/2006/main">
  <p:tag name="AS_UNIQUEID" val="416"/>
</p:tagLst>
</file>

<file path=ppt/tags/tag138.xml><?xml version="1.0" encoding="utf-8"?>
<p:tagLst xmlns:a="http://schemas.openxmlformats.org/drawingml/2006/main" xmlns:r="http://schemas.openxmlformats.org/officeDocument/2006/relationships" xmlns:p="http://schemas.openxmlformats.org/presentationml/2006/main">
  <p:tag name="AS_UNIQUEID" val="417"/>
</p:tagLst>
</file>

<file path=ppt/tags/tag139.xml><?xml version="1.0" encoding="utf-8"?>
<p:tagLst xmlns:a="http://schemas.openxmlformats.org/drawingml/2006/main" xmlns:r="http://schemas.openxmlformats.org/officeDocument/2006/relationships" xmlns:p="http://schemas.openxmlformats.org/presentationml/2006/main">
  <p:tag name="AS_UNIQUEID" val="418"/>
</p:tagLst>
</file>

<file path=ppt/tags/tag14.xml><?xml version="1.0" encoding="utf-8"?>
<p:tagLst xmlns:a="http://schemas.openxmlformats.org/drawingml/2006/main" xmlns:r="http://schemas.openxmlformats.org/officeDocument/2006/relationships" xmlns:p="http://schemas.openxmlformats.org/presentationml/2006/main">
  <p:tag name="AS_UNIQUEID" val="267"/>
</p:tagLst>
</file>

<file path=ppt/tags/tag140.xml><?xml version="1.0" encoding="utf-8"?>
<p:tagLst xmlns:a="http://schemas.openxmlformats.org/drawingml/2006/main" xmlns:r="http://schemas.openxmlformats.org/officeDocument/2006/relationships" xmlns:p="http://schemas.openxmlformats.org/presentationml/2006/main">
  <p:tag name="AS_UNIQUEID" val="419"/>
</p:tagLst>
</file>

<file path=ppt/tags/tag141.xml><?xml version="1.0" encoding="utf-8"?>
<p:tagLst xmlns:a="http://schemas.openxmlformats.org/drawingml/2006/main" xmlns:r="http://schemas.openxmlformats.org/officeDocument/2006/relationships" xmlns:p="http://schemas.openxmlformats.org/presentationml/2006/main">
  <p:tag name="AS_UNIQUEID" val="405"/>
</p:tagLst>
</file>

<file path=ppt/tags/tag142.xml><?xml version="1.0" encoding="utf-8"?>
<p:tagLst xmlns:a="http://schemas.openxmlformats.org/drawingml/2006/main" xmlns:r="http://schemas.openxmlformats.org/officeDocument/2006/relationships" xmlns:p="http://schemas.openxmlformats.org/presentationml/2006/main">
  <p:tag name="AS_UNIQUEID" val="406"/>
</p:tagLst>
</file>

<file path=ppt/tags/tag143.xml><?xml version="1.0" encoding="utf-8"?>
<p:tagLst xmlns:a="http://schemas.openxmlformats.org/drawingml/2006/main" xmlns:r="http://schemas.openxmlformats.org/officeDocument/2006/relationships" xmlns:p="http://schemas.openxmlformats.org/presentationml/2006/main">
  <p:tag name="AS_UNIQUEID" val="407"/>
</p:tagLst>
</file>

<file path=ppt/tags/tag144.xml><?xml version="1.0" encoding="utf-8"?>
<p:tagLst xmlns:a="http://schemas.openxmlformats.org/drawingml/2006/main" xmlns:r="http://schemas.openxmlformats.org/officeDocument/2006/relationships" xmlns:p="http://schemas.openxmlformats.org/presentationml/2006/main">
  <p:tag name="AS_UNIQUEID" val="425"/>
</p:tagLst>
</file>

<file path=ppt/tags/tag145.xml><?xml version="1.0" encoding="utf-8"?>
<p:tagLst xmlns:a="http://schemas.openxmlformats.org/drawingml/2006/main" xmlns:r="http://schemas.openxmlformats.org/officeDocument/2006/relationships" xmlns:p="http://schemas.openxmlformats.org/presentationml/2006/main">
  <p:tag name="AS_UNIQUEID" val="426"/>
</p:tagLst>
</file>

<file path=ppt/tags/tag146.xml><?xml version="1.0" encoding="utf-8"?>
<p:tagLst xmlns:a="http://schemas.openxmlformats.org/drawingml/2006/main" xmlns:r="http://schemas.openxmlformats.org/officeDocument/2006/relationships" xmlns:p="http://schemas.openxmlformats.org/presentationml/2006/main">
  <p:tag name="AS_UNIQUEID" val="427"/>
</p:tagLst>
</file>

<file path=ppt/tags/tag147.xml><?xml version="1.0" encoding="utf-8"?>
<p:tagLst xmlns:a="http://schemas.openxmlformats.org/drawingml/2006/main" xmlns:r="http://schemas.openxmlformats.org/officeDocument/2006/relationships" xmlns:p="http://schemas.openxmlformats.org/presentationml/2006/main">
  <p:tag name="AS_UNIQUEID" val="428"/>
</p:tagLst>
</file>

<file path=ppt/tags/tag148.xml><?xml version="1.0" encoding="utf-8"?>
<p:tagLst xmlns:a="http://schemas.openxmlformats.org/drawingml/2006/main" xmlns:r="http://schemas.openxmlformats.org/officeDocument/2006/relationships" xmlns:p="http://schemas.openxmlformats.org/presentationml/2006/main">
  <p:tag name="AS_UNIQUEID" val="429"/>
</p:tagLst>
</file>

<file path=ppt/tags/tag149.xml><?xml version="1.0" encoding="utf-8"?>
<p:tagLst xmlns:a="http://schemas.openxmlformats.org/drawingml/2006/main" xmlns:r="http://schemas.openxmlformats.org/officeDocument/2006/relationships" xmlns:p="http://schemas.openxmlformats.org/presentationml/2006/main">
  <p:tag name="AS_UNIQUEID" val="430"/>
</p:tagLst>
</file>

<file path=ppt/tags/tag15.xml><?xml version="1.0" encoding="utf-8"?>
<p:tagLst xmlns:a="http://schemas.openxmlformats.org/drawingml/2006/main" xmlns:r="http://schemas.openxmlformats.org/officeDocument/2006/relationships" xmlns:p="http://schemas.openxmlformats.org/presentationml/2006/main">
  <p:tag name="AS_UNIQUEID" val="268"/>
</p:tagLst>
</file>

<file path=ppt/tags/tag150.xml><?xml version="1.0" encoding="utf-8"?>
<p:tagLst xmlns:a="http://schemas.openxmlformats.org/drawingml/2006/main" xmlns:r="http://schemas.openxmlformats.org/officeDocument/2006/relationships" xmlns:p="http://schemas.openxmlformats.org/presentationml/2006/main">
  <p:tag name="AS_UNIQUEID" val="431"/>
</p:tagLst>
</file>

<file path=ppt/tags/tag151.xml><?xml version="1.0" encoding="utf-8"?>
<p:tagLst xmlns:a="http://schemas.openxmlformats.org/drawingml/2006/main" xmlns:r="http://schemas.openxmlformats.org/officeDocument/2006/relationships" xmlns:p="http://schemas.openxmlformats.org/presentationml/2006/main">
  <p:tag name="AS_UNIQUEID" val="432"/>
</p:tagLst>
</file>

<file path=ppt/tags/tag152.xml><?xml version="1.0" encoding="utf-8"?>
<p:tagLst xmlns:a="http://schemas.openxmlformats.org/drawingml/2006/main" xmlns:r="http://schemas.openxmlformats.org/officeDocument/2006/relationships" xmlns:p="http://schemas.openxmlformats.org/presentationml/2006/main">
  <p:tag name="AS_UNIQUEID" val="433"/>
</p:tagLst>
</file>

<file path=ppt/tags/tag153.xml><?xml version="1.0" encoding="utf-8"?>
<p:tagLst xmlns:a="http://schemas.openxmlformats.org/drawingml/2006/main" xmlns:r="http://schemas.openxmlformats.org/officeDocument/2006/relationships" xmlns:p="http://schemas.openxmlformats.org/presentationml/2006/main">
  <p:tag name="AS_UNIQUEID" val="434"/>
</p:tagLst>
</file>

<file path=ppt/tags/tag154.xml><?xml version="1.0" encoding="utf-8"?>
<p:tagLst xmlns:a="http://schemas.openxmlformats.org/drawingml/2006/main" xmlns:r="http://schemas.openxmlformats.org/officeDocument/2006/relationships" xmlns:p="http://schemas.openxmlformats.org/presentationml/2006/main">
  <p:tag name="AS_UNIQUEID" val="435"/>
</p:tagLst>
</file>

<file path=ppt/tags/tag155.xml><?xml version="1.0" encoding="utf-8"?>
<p:tagLst xmlns:a="http://schemas.openxmlformats.org/drawingml/2006/main" xmlns:r="http://schemas.openxmlformats.org/officeDocument/2006/relationships" xmlns:p="http://schemas.openxmlformats.org/presentationml/2006/main">
  <p:tag name="AS_UNIQUEID" val="436"/>
</p:tagLst>
</file>

<file path=ppt/tags/tag156.xml><?xml version="1.0" encoding="utf-8"?>
<p:tagLst xmlns:a="http://schemas.openxmlformats.org/drawingml/2006/main" xmlns:r="http://schemas.openxmlformats.org/officeDocument/2006/relationships" xmlns:p="http://schemas.openxmlformats.org/presentationml/2006/main">
  <p:tag name="AS_UNIQUEID" val="437"/>
</p:tagLst>
</file>

<file path=ppt/tags/tag157.xml><?xml version="1.0" encoding="utf-8"?>
<p:tagLst xmlns:a="http://schemas.openxmlformats.org/drawingml/2006/main" xmlns:r="http://schemas.openxmlformats.org/officeDocument/2006/relationships" xmlns:p="http://schemas.openxmlformats.org/presentationml/2006/main">
  <p:tag name="AS_UNIQUEID" val="438"/>
</p:tagLst>
</file>

<file path=ppt/tags/tag158.xml><?xml version="1.0" encoding="utf-8"?>
<p:tagLst xmlns:a="http://schemas.openxmlformats.org/drawingml/2006/main" xmlns:r="http://schemas.openxmlformats.org/officeDocument/2006/relationships" xmlns:p="http://schemas.openxmlformats.org/presentationml/2006/main">
  <p:tag name="AS_UNIQUEID" val="439"/>
</p:tagLst>
</file>

<file path=ppt/tags/tag159.xml><?xml version="1.0" encoding="utf-8"?>
<p:tagLst xmlns:a="http://schemas.openxmlformats.org/drawingml/2006/main" xmlns:r="http://schemas.openxmlformats.org/officeDocument/2006/relationships" xmlns:p="http://schemas.openxmlformats.org/presentationml/2006/main">
  <p:tag name="AS_UNIQUEID" val="440"/>
</p:tagLst>
</file>

<file path=ppt/tags/tag16.xml><?xml version="1.0" encoding="utf-8"?>
<p:tagLst xmlns:a="http://schemas.openxmlformats.org/drawingml/2006/main" xmlns:r="http://schemas.openxmlformats.org/officeDocument/2006/relationships" xmlns:p="http://schemas.openxmlformats.org/presentationml/2006/main">
  <p:tag name="AS_UNIQUEID" val="269"/>
</p:tagLst>
</file>

<file path=ppt/tags/tag160.xml><?xml version="1.0" encoding="utf-8"?>
<p:tagLst xmlns:a="http://schemas.openxmlformats.org/drawingml/2006/main" xmlns:r="http://schemas.openxmlformats.org/officeDocument/2006/relationships" xmlns:p="http://schemas.openxmlformats.org/presentationml/2006/main">
  <p:tag name="AS_UNIQUEID" val="441"/>
</p:tagLst>
</file>

<file path=ppt/tags/tag161.xml><?xml version="1.0" encoding="utf-8"?>
<p:tagLst xmlns:a="http://schemas.openxmlformats.org/drawingml/2006/main" xmlns:r="http://schemas.openxmlformats.org/officeDocument/2006/relationships" xmlns:p="http://schemas.openxmlformats.org/presentationml/2006/main">
  <p:tag name="AS_UNIQUEID" val="442"/>
</p:tagLst>
</file>

<file path=ppt/tags/tag162.xml><?xml version="1.0" encoding="utf-8"?>
<p:tagLst xmlns:a="http://schemas.openxmlformats.org/drawingml/2006/main" xmlns:r="http://schemas.openxmlformats.org/officeDocument/2006/relationships" xmlns:p="http://schemas.openxmlformats.org/presentationml/2006/main">
  <p:tag name="AS_UNIQUEID" val="443"/>
</p:tagLst>
</file>

<file path=ppt/tags/tag163.xml><?xml version="1.0" encoding="utf-8"?>
<p:tagLst xmlns:a="http://schemas.openxmlformats.org/drawingml/2006/main" xmlns:r="http://schemas.openxmlformats.org/officeDocument/2006/relationships" xmlns:p="http://schemas.openxmlformats.org/presentationml/2006/main">
  <p:tag name="AS_UNIQUEID" val="444"/>
</p:tagLst>
</file>

<file path=ppt/tags/tag164.xml><?xml version="1.0" encoding="utf-8"?>
<p:tagLst xmlns:a="http://schemas.openxmlformats.org/drawingml/2006/main" xmlns:r="http://schemas.openxmlformats.org/officeDocument/2006/relationships" xmlns:p="http://schemas.openxmlformats.org/presentationml/2006/main">
  <p:tag name="AS_UNIQUEID" val="445"/>
</p:tagLst>
</file>

<file path=ppt/tags/tag165.xml><?xml version="1.0" encoding="utf-8"?>
<p:tagLst xmlns:a="http://schemas.openxmlformats.org/drawingml/2006/main" xmlns:r="http://schemas.openxmlformats.org/officeDocument/2006/relationships" xmlns:p="http://schemas.openxmlformats.org/presentationml/2006/main">
  <p:tag name="AS_UNIQUEID" val="446"/>
</p:tagLst>
</file>

<file path=ppt/tags/tag166.xml><?xml version="1.0" encoding="utf-8"?>
<p:tagLst xmlns:a="http://schemas.openxmlformats.org/drawingml/2006/main" xmlns:r="http://schemas.openxmlformats.org/officeDocument/2006/relationships" xmlns:p="http://schemas.openxmlformats.org/presentationml/2006/main">
  <p:tag name="AS_UNIQUEID" val="421"/>
</p:tagLst>
</file>

<file path=ppt/tags/tag167.xml><?xml version="1.0" encoding="utf-8"?>
<p:tagLst xmlns:a="http://schemas.openxmlformats.org/drawingml/2006/main" xmlns:r="http://schemas.openxmlformats.org/officeDocument/2006/relationships" xmlns:p="http://schemas.openxmlformats.org/presentationml/2006/main">
  <p:tag name="AS_UNIQUEID" val="422"/>
</p:tagLst>
</file>

<file path=ppt/tags/tag168.xml><?xml version="1.0" encoding="utf-8"?>
<p:tagLst xmlns:a="http://schemas.openxmlformats.org/drawingml/2006/main" xmlns:r="http://schemas.openxmlformats.org/officeDocument/2006/relationships" xmlns:p="http://schemas.openxmlformats.org/presentationml/2006/main">
  <p:tag name="AS_UNIQUEID" val="423"/>
</p:tagLst>
</file>

<file path=ppt/tags/tag169.xml><?xml version="1.0" encoding="utf-8"?>
<p:tagLst xmlns:a="http://schemas.openxmlformats.org/drawingml/2006/main" xmlns:r="http://schemas.openxmlformats.org/officeDocument/2006/relationships" xmlns:p="http://schemas.openxmlformats.org/presentationml/2006/main">
  <p:tag name="AS_UNIQUEID" val="74"/>
</p:tagLst>
</file>

<file path=ppt/tags/tag17.xml><?xml version="1.0" encoding="utf-8"?>
<p:tagLst xmlns:a="http://schemas.openxmlformats.org/drawingml/2006/main" xmlns:r="http://schemas.openxmlformats.org/officeDocument/2006/relationships" xmlns:p="http://schemas.openxmlformats.org/presentationml/2006/main">
  <p:tag name="AS_UNIQUEID" val="270"/>
</p:tagLst>
</file>

<file path=ppt/tags/tag170.xml><?xml version="1.0" encoding="utf-8"?>
<p:tagLst xmlns:a="http://schemas.openxmlformats.org/drawingml/2006/main" xmlns:r="http://schemas.openxmlformats.org/officeDocument/2006/relationships" xmlns:p="http://schemas.openxmlformats.org/presentationml/2006/main">
  <p:tag name="AS_UNIQUEID" val="75"/>
</p:tagLst>
</file>

<file path=ppt/tags/tag171.xml><?xml version="1.0" encoding="utf-8"?>
<p:tagLst xmlns:a="http://schemas.openxmlformats.org/drawingml/2006/main" xmlns:r="http://schemas.openxmlformats.org/officeDocument/2006/relationships" xmlns:p="http://schemas.openxmlformats.org/presentationml/2006/main">
  <p:tag name="AS_UNIQUEID" val="76"/>
</p:tagLst>
</file>

<file path=ppt/tags/tag172.xml><?xml version="1.0" encoding="utf-8"?>
<p:tagLst xmlns:a="http://schemas.openxmlformats.org/drawingml/2006/main" xmlns:r="http://schemas.openxmlformats.org/officeDocument/2006/relationships" xmlns:p="http://schemas.openxmlformats.org/presentationml/2006/main">
  <p:tag name="AS_UNIQUEID" val="77"/>
</p:tagLst>
</file>

<file path=ppt/tags/tag173.xml><?xml version="1.0" encoding="utf-8"?>
<p:tagLst xmlns:a="http://schemas.openxmlformats.org/drawingml/2006/main" xmlns:r="http://schemas.openxmlformats.org/officeDocument/2006/relationships" xmlns:p="http://schemas.openxmlformats.org/presentationml/2006/main">
  <p:tag name="AS_UNIQUEID" val="78"/>
</p:tagLst>
</file>

<file path=ppt/tags/tag174.xml><?xml version="1.0" encoding="utf-8"?>
<p:tagLst xmlns:a="http://schemas.openxmlformats.org/drawingml/2006/main" xmlns:r="http://schemas.openxmlformats.org/officeDocument/2006/relationships" xmlns:p="http://schemas.openxmlformats.org/presentationml/2006/main">
  <p:tag name="AS_UNIQUEID" val="79"/>
</p:tagLst>
</file>

<file path=ppt/tags/tag175.xml><?xml version="1.0" encoding="utf-8"?>
<p:tagLst xmlns:a="http://schemas.openxmlformats.org/drawingml/2006/main" xmlns:r="http://schemas.openxmlformats.org/officeDocument/2006/relationships" xmlns:p="http://schemas.openxmlformats.org/presentationml/2006/main">
  <p:tag name="AS_UNIQUEID" val="80"/>
</p:tagLst>
</file>

<file path=ppt/tags/tag176.xml><?xml version="1.0" encoding="utf-8"?>
<p:tagLst xmlns:a="http://schemas.openxmlformats.org/drawingml/2006/main" xmlns:r="http://schemas.openxmlformats.org/officeDocument/2006/relationships" xmlns:p="http://schemas.openxmlformats.org/presentationml/2006/main">
  <p:tag name="AS_UNIQUEID" val="81"/>
</p:tagLst>
</file>

<file path=ppt/tags/tag177.xml><?xml version="1.0" encoding="utf-8"?>
<p:tagLst xmlns:a="http://schemas.openxmlformats.org/drawingml/2006/main" xmlns:r="http://schemas.openxmlformats.org/officeDocument/2006/relationships" xmlns:p="http://schemas.openxmlformats.org/presentationml/2006/main">
  <p:tag name="AS_UNIQUEID" val="88"/>
</p:tagLst>
</file>

<file path=ppt/tags/tag178.xml><?xml version="1.0" encoding="utf-8"?>
<p:tagLst xmlns:a="http://schemas.openxmlformats.org/drawingml/2006/main" xmlns:r="http://schemas.openxmlformats.org/officeDocument/2006/relationships" xmlns:p="http://schemas.openxmlformats.org/presentationml/2006/main">
  <p:tag name="AS_UNIQUEID" val="89"/>
</p:tagLst>
</file>

<file path=ppt/tags/tag179.xml><?xml version="1.0" encoding="utf-8"?>
<p:tagLst xmlns:a="http://schemas.openxmlformats.org/drawingml/2006/main" xmlns:r="http://schemas.openxmlformats.org/officeDocument/2006/relationships" xmlns:p="http://schemas.openxmlformats.org/presentationml/2006/main">
  <p:tag name="AS_UNIQUEID" val="90"/>
</p:tagLst>
</file>

<file path=ppt/tags/tag18.xml><?xml version="1.0" encoding="utf-8"?>
<p:tagLst xmlns:a="http://schemas.openxmlformats.org/drawingml/2006/main" xmlns:r="http://schemas.openxmlformats.org/officeDocument/2006/relationships" xmlns:p="http://schemas.openxmlformats.org/presentationml/2006/main">
  <p:tag name="AS_UNIQUEID" val="271"/>
</p:tagLst>
</file>

<file path=ppt/tags/tag180.xml><?xml version="1.0" encoding="utf-8"?>
<p:tagLst xmlns:a="http://schemas.openxmlformats.org/drawingml/2006/main" xmlns:r="http://schemas.openxmlformats.org/officeDocument/2006/relationships" xmlns:p="http://schemas.openxmlformats.org/presentationml/2006/main">
  <p:tag name="AS_UNIQUEID" val="91"/>
</p:tagLst>
</file>

<file path=ppt/tags/tag181.xml><?xml version="1.0" encoding="utf-8"?>
<p:tagLst xmlns:a="http://schemas.openxmlformats.org/drawingml/2006/main" xmlns:r="http://schemas.openxmlformats.org/officeDocument/2006/relationships" xmlns:p="http://schemas.openxmlformats.org/presentationml/2006/main">
  <p:tag name="AS_UNIQUEID" val="92"/>
</p:tagLst>
</file>

<file path=ppt/tags/tag182.xml><?xml version="1.0" encoding="utf-8"?>
<p:tagLst xmlns:a="http://schemas.openxmlformats.org/drawingml/2006/main" xmlns:r="http://schemas.openxmlformats.org/officeDocument/2006/relationships" xmlns:p="http://schemas.openxmlformats.org/presentationml/2006/main">
  <p:tag name="AS_UNIQUEID" val="95"/>
</p:tagLst>
</file>

<file path=ppt/tags/tag183.xml><?xml version="1.0" encoding="utf-8"?>
<p:tagLst xmlns:a="http://schemas.openxmlformats.org/drawingml/2006/main" xmlns:r="http://schemas.openxmlformats.org/officeDocument/2006/relationships" xmlns:p="http://schemas.openxmlformats.org/presentationml/2006/main">
  <p:tag name="AS_UNIQUEID" val="96"/>
</p:tagLst>
</file>

<file path=ppt/tags/tag184.xml><?xml version="1.0" encoding="utf-8"?>
<p:tagLst xmlns:a="http://schemas.openxmlformats.org/drawingml/2006/main" xmlns:r="http://schemas.openxmlformats.org/officeDocument/2006/relationships" xmlns:p="http://schemas.openxmlformats.org/presentationml/2006/main">
  <p:tag name="AS_UNIQUEID" val="97"/>
</p:tagLst>
</file>

<file path=ppt/tags/tag185.xml><?xml version="1.0" encoding="utf-8"?>
<p:tagLst xmlns:a="http://schemas.openxmlformats.org/drawingml/2006/main" xmlns:r="http://schemas.openxmlformats.org/officeDocument/2006/relationships" xmlns:p="http://schemas.openxmlformats.org/presentationml/2006/main">
  <p:tag name="AS_UNIQUEID" val="98"/>
</p:tagLst>
</file>

<file path=ppt/tags/tag186.xml><?xml version="1.0" encoding="utf-8"?>
<p:tagLst xmlns:a="http://schemas.openxmlformats.org/drawingml/2006/main" xmlns:r="http://schemas.openxmlformats.org/officeDocument/2006/relationships" xmlns:p="http://schemas.openxmlformats.org/presentationml/2006/main">
  <p:tag name="AS_UNIQUEID" val="99"/>
</p:tagLst>
</file>

<file path=ppt/tags/tag187.xml><?xml version="1.0" encoding="utf-8"?>
<p:tagLst xmlns:a="http://schemas.openxmlformats.org/drawingml/2006/main" xmlns:r="http://schemas.openxmlformats.org/officeDocument/2006/relationships" xmlns:p="http://schemas.openxmlformats.org/presentationml/2006/main">
  <p:tag name="AS_UNIQUEID" val="93"/>
</p:tagLst>
</file>

<file path=ppt/tags/tag188.xml><?xml version="1.0" encoding="utf-8"?>
<p:tagLst xmlns:a="http://schemas.openxmlformats.org/drawingml/2006/main" xmlns:r="http://schemas.openxmlformats.org/officeDocument/2006/relationships" xmlns:p="http://schemas.openxmlformats.org/presentationml/2006/main">
  <p:tag name="AS_UNIQUEID" val="94"/>
</p:tagLst>
</file>

<file path=ppt/tags/tag189.xml><?xml version="1.0" encoding="utf-8"?>
<p:tagLst xmlns:a="http://schemas.openxmlformats.org/drawingml/2006/main" xmlns:r="http://schemas.openxmlformats.org/officeDocument/2006/relationships" xmlns:p="http://schemas.openxmlformats.org/presentationml/2006/main">
  <p:tag name="AS_UNIQUEID" val="105"/>
</p:tagLst>
</file>

<file path=ppt/tags/tag19.xml><?xml version="1.0" encoding="utf-8"?>
<p:tagLst xmlns:a="http://schemas.openxmlformats.org/drawingml/2006/main" xmlns:r="http://schemas.openxmlformats.org/officeDocument/2006/relationships" xmlns:p="http://schemas.openxmlformats.org/presentationml/2006/main">
  <p:tag name="AS_UNIQUEID" val="273"/>
</p:tagLst>
</file>

<file path=ppt/tags/tag190.xml><?xml version="1.0" encoding="utf-8"?>
<p:tagLst xmlns:a="http://schemas.openxmlformats.org/drawingml/2006/main" xmlns:r="http://schemas.openxmlformats.org/officeDocument/2006/relationships" xmlns:p="http://schemas.openxmlformats.org/presentationml/2006/main">
  <p:tag name="AS_UNIQUEID" val="106"/>
</p:tagLst>
</file>

<file path=ppt/tags/tag191.xml><?xml version="1.0" encoding="utf-8"?>
<p:tagLst xmlns:a="http://schemas.openxmlformats.org/drawingml/2006/main" xmlns:r="http://schemas.openxmlformats.org/officeDocument/2006/relationships" xmlns:p="http://schemas.openxmlformats.org/presentationml/2006/main">
  <p:tag name="AS_UNIQUEID" val="107"/>
</p:tagLst>
</file>

<file path=ppt/tags/tag192.xml><?xml version="1.0" encoding="utf-8"?>
<p:tagLst xmlns:a="http://schemas.openxmlformats.org/drawingml/2006/main" xmlns:r="http://schemas.openxmlformats.org/officeDocument/2006/relationships" xmlns:p="http://schemas.openxmlformats.org/presentationml/2006/main">
  <p:tag name="AS_UNIQUEID" val="108"/>
</p:tagLst>
</file>

<file path=ppt/tags/tag193.xml><?xml version="1.0" encoding="utf-8"?>
<p:tagLst xmlns:a="http://schemas.openxmlformats.org/drawingml/2006/main" xmlns:r="http://schemas.openxmlformats.org/officeDocument/2006/relationships" xmlns:p="http://schemas.openxmlformats.org/presentationml/2006/main">
  <p:tag name="AS_UNIQUEID" val="109"/>
</p:tagLst>
</file>

<file path=ppt/tags/tag194.xml><?xml version="1.0" encoding="utf-8"?>
<p:tagLst xmlns:a="http://schemas.openxmlformats.org/drawingml/2006/main" xmlns:r="http://schemas.openxmlformats.org/officeDocument/2006/relationships" xmlns:p="http://schemas.openxmlformats.org/presentationml/2006/main">
  <p:tag name="AS_UNIQUEID" val="110"/>
</p:tagLst>
</file>

<file path=ppt/tags/tag195.xml><?xml version="1.0" encoding="utf-8"?>
<p:tagLst xmlns:a="http://schemas.openxmlformats.org/drawingml/2006/main" xmlns:r="http://schemas.openxmlformats.org/officeDocument/2006/relationships" xmlns:p="http://schemas.openxmlformats.org/presentationml/2006/main">
  <p:tag name="AS_UNIQUEID" val="111"/>
</p:tagLst>
</file>

<file path=ppt/tags/tag196.xml><?xml version="1.0" encoding="utf-8"?>
<p:tagLst xmlns:a="http://schemas.openxmlformats.org/drawingml/2006/main" xmlns:r="http://schemas.openxmlformats.org/officeDocument/2006/relationships" xmlns:p="http://schemas.openxmlformats.org/presentationml/2006/main">
  <p:tag name="AS_UNIQUEID" val="112"/>
</p:tagLst>
</file>

<file path=ppt/tags/tag197.xml><?xml version="1.0" encoding="utf-8"?>
<p:tagLst xmlns:a="http://schemas.openxmlformats.org/drawingml/2006/main" xmlns:r="http://schemas.openxmlformats.org/officeDocument/2006/relationships" xmlns:p="http://schemas.openxmlformats.org/presentationml/2006/main">
  <p:tag name="AS_UNIQUEID" val="113"/>
</p:tagLst>
</file>

<file path=ppt/tags/tag198.xml><?xml version="1.0" encoding="utf-8"?>
<p:tagLst xmlns:a="http://schemas.openxmlformats.org/drawingml/2006/main" xmlns:r="http://schemas.openxmlformats.org/officeDocument/2006/relationships" xmlns:p="http://schemas.openxmlformats.org/presentationml/2006/main">
  <p:tag name="AS_UNIQUEID" val="114"/>
</p:tagLst>
</file>

<file path=ppt/tags/tag199.xml><?xml version="1.0" encoding="utf-8"?>
<p:tagLst xmlns:a="http://schemas.openxmlformats.org/drawingml/2006/main" xmlns:r="http://schemas.openxmlformats.org/officeDocument/2006/relationships" xmlns:p="http://schemas.openxmlformats.org/presentationml/2006/main">
  <p:tag name="AS_UNIQUEID" val="115"/>
</p:tagLst>
</file>

<file path=ppt/tags/tag2.xml><?xml version="1.0" encoding="utf-8"?>
<p:tagLst xmlns:a="http://schemas.openxmlformats.org/drawingml/2006/main" xmlns:r="http://schemas.openxmlformats.org/officeDocument/2006/relationships" xmlns:p="http://schemas.openxmlformats.org/presentationml/2006/main">
  <p:tag name="AS_UNIQUEID" val="329"/>
</p:tagLst>
</file>

<file path=ppt/tags/tag20.xml><?xml version="1.0" encoding="utf-8"?>
<p:tagLst xmlns:a="http://schemas.openxmlformats.org/drawingml/2006/main" xmlns:r="http://schemas.openxmlformats.org/officeDocument/2006/relationships" xmlns:p="http://schemas.openxmlformats.org/presentationml/2006/main">
  <p:tag name="AS_UNIQUEID" val="274"/>
</p:tagLst>
</file>

<file path=ppt/tags/tag200.xml><?xml version="1.0" encoding="utf-8"?>
<p:tagLst xmlns:a="http://schemas.openxmlformats.org/drawingml/2006/main" xmlns:r="http://schemas.openxmlformats.org/officeDocument/2006/relationships" xmlns:p="http://schemas.openxmlformats.org/presentationml/2006/main">
  <p:tag name="AS_UNIQUEID" val="121"/>
</p:tagLst>
</file>

<file path=ppt/tags/tag201.xml><?xml version="1.0" encoding="utf-8"?>
<p:tagLst xmlns:a="http://schemas.openxmlformats.org/drawingml/2006/main" xmlns:r="http://schemas.openxmlformats.org/officeDocument/2006/relationships" xmlns:p="http://schemas.openxmlformats.org/presentationml/2006/main">
  <p:tag name="AS_UNIQUEID" val="122"/>
</p:tagLst>
</file>

<file path=ppt/tags/tag202.xml><?xml version="1.0" encoding="utf-8"?>
<p:tagLst xmlns:a="http://schemas.openxmlformats.org/drawingml/2006/main" xmlns:r="http://schemas.openxmlformats.org/officeDocument/2006/relationships" xmlns:p="http://schemas.openxmlformats.org/presentationml/2006/main">
  <p:tag name="AS_UNIQUEID" val="451"/>
</p:tagLst>
</file>

<file path=ppt/tags/tag203.xml><?xml version="1.0" encoding="utf-8"?>
<p:tagLst xmlns:a="http://schemas.openxmlformats.org/drawingml/2006/main" xmlns:r="http://schemas.openxmlformats.org/officeDocument/2006/relationships" xmlns:p="http://schemas.openxmlformats.org/presentationml/2006/main">
  <p:tag name="AS_UNIQUEID" val="452"/>
</p:tagLst>
</file>

<file path=ppt/tags/tag204.xml><?xml version="1.0" encoding="utf-8"?>
<p:tagLst xmlns:a="http://schemas.openxmlformats.org/drawingml/2006/main" xmlns:r="http://schemas.openxmlformats.org/officeDocument/2006/relationships" xmlns:p="http://schemas.openxmlformats.org/presentationml/2006/main">
  <p:tag name="AS_UNIQUEID" val="453"/>
</p:tagLst>
</file>

<file path=ppt/tags/tag205.xml><?xml version="1.0" encoding="utf-8"?>
<p:tagLst xmlns:a="http://schemas.openxmlformats.org/drawingml/2006/main" xmlns:r="http://schemas.openxmlformats.org/officeDocument/2006/relationships" xmlns:p="http://schemas.openxmlformats.org/presentationml/2006/main">
  <p:tag name="AS_UNIQUEID" val="456"/>
</p:tagLst>
</file>

<file path=ppt/tags/tag206.xml><?xml version="1.0" encoding="utf-8"?>
<p:tagLst xmlns:a="http://schemas.openxmlformats.org/drawingml/2006/main" xmlns:r="http://schemas.openxmlformats.org/officeDocument/2006/relationships" xmlns:p="http://schemas.openxmlformats.org/presentationml/2006/main">
  <p:tag name="AS_UNIQUEID" val="457"/>
</p:tagLst>
</file>

<file path=ppt/tags/tag207.xml><?xml version="1.0" encoding="utf-8"?>
<p:tagLst xmlns:a="http://schemas.openxmlformats.org/drawingml/2006/main" xmlns:r="http://schemas.openxmlformats.org/officeDocument/2006/relationships" xmlns:p="http://schemas.openxmlformats.org/presentationml/2006/main">
  <p:tag name="AS_UNIQUEID" val="458"/>
</p:tagLst>
</file>

<file path=ppt/tags/tag208.xml><?xml version="1.0" encoding="utf-8"?>
<p:tagLst xmlns:a="http://schemas.openxmlformats.org/drawingml/2006/main" xmlns:r="http://schemas.openxmlformats.org/officeDocument/2006/relationships" xmlns:p="http://schemas.openxmlformats.org/presentationml/2006/main">
  <p:tag name="AS_UNIQUEID" val="459"/>
</p:tagLst>
</file>

<file path=ppt/tags/tag209.xml><?xml version="1.0" encoding="utf-8"?>
<p:tagLst xmlns:a="http://schemas.openxmlformats.org/drawingml/2006/main" xmlns:r="http://schemas.openxmlformats.org/officeDocument/2006/relationships" xmlns:p="http://schemas.openxmlformats.org/presentationml/2006/main">
  <p:tag name="AS_UNIQUEID" val="460"/>
</p:tagLst>
</file>

<file path=ppt/tags/tag21.xml><?xml version="1.0" encoding="utf-8"?>
<p:tagLst xmlns:a="http://schemas.openxmlformats.org/drawingml/2006/main" xmlns:r="http://schemas.openxmlformats.org/officeDocument/2006/relationships" xmlns:p="http://schemas.openxmlformats.org/presentationml/2006/main">
  <p:tag name="AS_UNIQUEID" val="275"/>
</p:tagLst>
</file>

<file path=ppt/tags/tag210.xml><?xml version="1.0" encoding="utf-8"?>
<p:tagLst xmlns:a="http://schemas.openxmlformats.org/drawingml/2006/main" xmlns:r="http://schemas.openxmlformats.org/officeDocument/2006/relationships" xmlns:p="http://schemas.openxmlformats.org/presentationml/2006/main">
  <p:tag name="AS_UNIQUEID" val="461"/>
</p:tagLst>
</file>

<file path=ppt/tags/tag211.xml><?xml version="1.0" encoding="utf-8"?>
<p:tagLst xmlns:a="http://schemas.openxmlformats.org/drawingml/2006/main" xmlns:r="http://schemas.openxmlformats.org/officeDocument/2006/relationships" xmlns:p="http://schemas.openxmlformats.org/presentationml/2006/main">
  <p:tag name="AS_UNIQUEID" val="130"/>
</p:tagLst>
</file>

<file path=ppt/tags/tag212.xml><?xml version="1.0" encoding="utf-8"?>
<p:tagLst xmlns:a="http://schemas.openxmlformats.org/drawingml/2006/main" xmlns:r="http://schemas.openxmlformats.org/officeDocument/2006/relationships" xmlns:p="http://schemas.openxmlformats.org/presentationml/2006/main">
  <p:tag name="AS_UNIQUEID" val="131"/>
</p:tagLst>
</file>

<file path=ppt/tags/tag213.xml><?xml version="1.0" encoding="utf-8"?>
<p:tagLst xmlns:a="http://schemas.openxmlformats.org/drawingml/2006/main" xmlns:r="http://schemas.openxmlformats.org/officeDocument/2006/relationships" xmlns:p="http://schemas.openxmlformats.org/presentationml/2006/main">
  <p:tag name="AS_UNIQUEID" val="132"/>
</p:tagLst>
</file>

<file path=ppt/tags/tag214.xml><?xml version="1.0" encoding="utf-8"?>
<p:tagLst xmlns:a="http://schemas.openxmlformats.org/drawingml/2006/main" xmlns:r="http://schemas.openxmlformats.org/officeDocument/2006/relationships" xmlns:p="http://schemas.openxmlformats.org/presentationml/2006/main">
  <p:tag name="AS_UNIQUEID" val="133"/>
</p:tagLst>
</file>

<file path=ppt/tags/tag215.xml><?xml version="1.0" encoding="utf-8"?>
<p:tagLst xmlns:a="http://schemas.openxmlformats.org/drawingml/2006/main" xmlns:r="http://schemas.openxmlformats.org/officeDocument/2006/relationships" xmlns:p="http://schemas.openxmlformats.org/presentationml/2006/main">
  <p:tag name="AS_UNIQUEID" val="134"/>
</p:tagLst>
</file>

<file path=ppt/tags/tag216.xml><?xml version="1.0" encoding="utf-8"?>
<p:tagLst xmlns:a="http://schemas.openxmlformats.org/drawingml/2006/main" xmlns:r="http://schemas.openxmlformats.org/officeDocument/2006/relationships" xmlns:p="http://schemas.openxmlformats.org/presentationml/2006/main">
  <p:tag name="AS_UNIQUEID" val="135"/>
</p:tagLst>
</file>

<file path=ppt/tags/tag217.xml><?xml version="1.0" encoding="utf-8"?>
<p:tagLst xmlns:a="http://schemas.openxmlformats.org/drawingml/2006/main" xmlns:r="http://schemas.openxmlformats.org/officeDocument/2006/relationships" xmlns:p="http://schemas.openxmlformats.org/presentationml/2006/main">
  <p:tag name="AS_UNIQUEID" val="136"/>
</p:tagLst>
</file>

<file path=ppt/tags/tag218.xml><?xml version="1.0" encoding="utf-8"?>
<p:tagLst xmlns:a="http://schemas.openxmlformats.org/drawingml/2006/main" xmlns:r="http://schemas.openxmlformats.org/officeDocument/2006/relationships" xmlns:p="http://schemas.openxmlformats.org/presentationml/2006/main">
  <p:tag name="AS_UNIQUEID" val="137"/>
</p:tagLst>
</file>

<file path=ppt/tags/tag219.xml><?xml version="1.0" encoding="utf-8"?>
<p:tagLst xmlns:a="http://schemas.openxmlformats.org/drawingml/2006/main" xmlns:r="http://schemas.openxmlformats.org/officeDocument/2006/relationships" xmlns:p="http://schemas.openxmlformats.org/presentationml/2006/main">
  <p:tag name="AS_UNIQUEID" val="138"/>
</p:tagLst>
</file>

<file path=ppt/tags/tag22.xml><?xml version="1.0" encoding="utf-8"?>
<p:tagLst xmlns:a="http://schemas.openxmlformats.org/drawingml/2006/main" xmlns:r="http://schemas.openxmlformats.org/officeDocument/2006/relationships" xmlns:p="http://schemas.openxmlformats.org/presentationml/2006/main">
  <p:tag name="AS_UNIQUEID" val="276"/>
</p:tagLst>
</file>

<file path=ppt/tags/tag220.xml><?xml version="1.0" encoding="utf-8"?>
<p:tagLst xmlns:a="http://schemas.openxmlformats.org/drawingml/2006/main" xmlns:r="http://schemas.openxmlformats.org/officeDocument/2006/relationships" xmlns:p="http://schemas.openxmlformats.org/presentationml/2006/main">
  <p:tag name="AS_UNIQUEID" val="139"/>
</p:tagLst>
</file>

<file path=ppt/tags/tag221.xml><?xml version="1.0" encoding="utf-8"?>
<p:tagLst xmlns:a="http://schemas.openxmlformats.org/drawingml/2006/main" xmlns:r="http://schemas.openxmlformats.org/officeDocument/2006/relationships" xmlns:p="http://schemas.openxmlformats.org/presentationml/2006/main">
  <p:tag name="AS_UNIQUEID" val="464"/>
</p:tagLst>
</file>

<file path=ppt/tags/tag222.xml><?xml version="1.0" encoding="utf-8"?>
<p:tagLst xmlns:a="http://schemas.openxmlformats.org/drawingml/2006/main" xmlns:r="http://schemas.openxmlformats.org/officeDocument/2006/relationships" xmlns:p="http://schemas.openxmlformats.org/presentationml/2006/main">
  <p:tag name="AS_UNIQUEID" val="465"/>
</p:tagLst>
</file>

<file path=ppt/tags/tag223.xml><?xml version="1.0" encoding="utf-8"?>
<p:tagLst xmlns:a="http://schemas.openxmlformats.org/drawingml/2006/main" xmlns:r="http://schemas.openxmlformats.org/officeDocument/2006/relationships" xmlns:p="http://schemas.openxmlformats.org/presentationml/2006/main">
  <p:tag name="AS_UNIQUEID" val="466"/>
</p:tagLst>
</file>

<file path=ppt/tags/tag224.xml><?xml version="1.0" encoding="utf-8"?>
<p:tagLst xmlns:a="http://schemas.openxmlformats.org/drawingml/2006/main" xmlns:r="http://schemas.openxmlformats.org/officeDocument/2006/relationships" xmlns:p="http://schemas.openxmlformats.org/presentationml/2006/main">
  <p:tag name="AS_UNIQUEID" val="467"/>
</p:tagLst>
</file>

<file path=ppt/tags/tag225.xml><?xml version="1.0" encoding="utf-8"?>
<p:tagLst xmlns:a="http://schemas.openxmlformats.org/drawingml/2006/main" xmlns:r="http://schemas.openxmlformats.org/officeDocument/2006/relationships" xmlns:p="http://schemas.openxmlformats.org/presentationml/2006/main">
  <p:tag name="AS_UNIQUEID" val="468"/>
</p:tagLst>
</file>

<file path=ppt/tags/tag226.xml><?xml version="1.0" encoding="utf-8"?>
<p:tagLst xmlns:a="http://schemas.openxmlformats.org/drawingml/2006/main" xmlns:r="http://schemas.openxmlformats.org/officeDocument/2006/relationships" xmlns:p="http://schemas.openxmlformats.org/presentationml/2006/main">
  <p:tag name="AS_UNIQUEID" val="469"/>
</p:tagLst>
</file>

<file path=ppt/tags/tag227.xml><?xml version="1.0" encoding="utf-8"?>
<p:tagLst xmlns:a="http://schemas.openxmlformats.org/drawingml/2006/main" xmlns:r="http://schemas.openxmlformats.org/officeDocument/2006/relationships" xmlns:p="http://schemas.openxmlformats.org/presentationml/2006/main">
  <p:tag name="AS_UNIQUEID" val="470"/>
</p:tagLst>
</file>

<file path=ppt/tags/tag228.xml><?xml version="1.0" encoding="utf-8"?>
<p:tagLst xmlns:a="http://schemas.openxmlformats.org/drawingml/2006/main" xmlns:r="http://schemas.openxmlformats.org/officeDocument/2006/relationships" xmlns:p="http://schemas.openxmlformats.org/presentationml/2006/main">
  <p:tag name="AS_UNIQUEID" val="472"/>
</p:tagLst>
</file>

<file path=ppt/tags/tag229.xml><?xml version="1.0" encoding="utf-8"?>
<p:tagLst xmlns:a="http://schemas.openxmlformats.org/drawingml/2006/main" xmlns:r="http://schemas.openxmlformats.org/officeDocument/2006/relationships" xmlns:p="http://schemas.openxmlformats.org/presentationml/2006/main">
  <p:tag name="AS_UNIQUEID" val="473"/>
</p:tagLst>
</file>

<file path=ppt/tags/tag23.xml><?xml version="1.0" encoding="utf-8"?>
<p:tagLst xmlns:a="http://schemas.openxmlformats.org/drawingml/2006/main" xmlns:r="http://schemas.openxmlformats.org/officeDocument/2006/relationships" xmlns:p="http://schemas.openxmlformats.org/presentationml/2006/main">
  <p:tag name="AS_UNIQUEID" val="277"/>
</p:tagLst>
</file>

<file path=ppt/tags/tag230.xml><?xml version="1.0" encoding="utf-8"?>
<p:tagLst xmlns:a="http://schemas.openxmlformats.org/drawingml/2006/main" xmlns:r="http://schemas.openxmlformats.org/officeDocument/2006/relationships" xmlns:p="http://schemas.openxmlformats.org/presentationml/2006/main">
  <p:tag name="AS_UNIQUEID" val="474"/>
</p:tagLst>
</file>

<file path=ppt/tags/tag231.xml><?xml version="1.0" encoding="utf-8"?>
<p:tagLst xmlns:a="http://schemas.openxmlformats.org/drawingml/2006/main" xmlns:r="http://schemas.openxmlformats.org/officeDocument/2006/relationships" xmlns:p="http://schemas.openxmlformats.org/presentationml/2006/main">
  <p:tag name="AS_UNIQUEID" val="475"/>
</p:tagLst>
</file>

<file path=ppt/tags/tag232.xml><?xml version="1.0" encoding="utf-8"?>
<p:tagLst xmlns:a="http://schemas.openxmlformats.org/drawingml/2006/main" xmlns:r="http://schemas.openxmlformats.org/officeDocument/2006/relationships" xmlns:p="http://schemas.openxmlformats.org/presentationml/2006/main">
  <p:tag name="AS_UNIQUEID" val="477"/>
</p:tagLst>
</file>

<file path=ppt/tags/tag233.xml><?xml version="1.0" encoding="utf-8"?>
<p:tagLst xmlns:a="http://schemas.openxmlformats.org/drawingml/2006/main" xmlns:r="http://schemas.openxmlformats.org/officeDocument/2006/relationships" xmlns:p="http://schemas.openxmlformats.org/presentationml/2006/main">
  <p:tag name="AS_UNIQUEID" val="478"/>
</p:tagLst>
</file>

<file path=ppt/tags/tag234.xml><?xml version="1.0" encoding="utf-8"?>
<p:tagLst xmlns:a="http://schemas.openxmlformats.org/drawingml/2006/main" xmlns:r="http://schemas.openxmlformats.org/officeDocument/2006/relationships" xmlns:p="http://schemas.openxmlformats.org/presentationml/2006/main">
  <p:tag name="AS_UNIQUEID" val="480"/>
</p:tagLst>
</file>

<file path=ppt/tags/tag235.xml><?xml version="1.0" encoding="utf-8"?>
<p:tagLst xmlns:a="http://schemas.openxmlformats.org/drawingml/2006/main" xmlns:r="http://schemas.openxmlformats.org/officeDocument/2006/relationships" xmlns:p="http://schemas.openxmlformats.org/presentationml/2006/main">
  <p:tag name="AS_UNIQUEID" val="481"/>
</p:tagLst>
</file>

<file path=ppt/tags/tag236.xml><?xml version="1.0" encoding="utf-8"?>
<p:tagLst xmlns:a="http://schemas.openxmlformats.org/drawingml/2006/main" xmlns:r="http://schemas.openxmlformats.org/officeDocument/2006/relationships" xmlns:p="http://schemas.openxmlformats.org/presentationml/2006/main">
  <p:tag name="AS_UNIQUEID" val="483"/>
</p:tagLst>
</file>

<file path=ppt/tags/tag237.xml><?xml version="1.0" encoding="utf-8"?>
<p:tagLst xmlns:a="http://schemas.openxmlformats.org/drawingml/2006/main" xmlns:r="http://schemas.openxmlformats.org/officeDocument/2006/relationships" xmlns:p="http://schemas.openxmlformats.org/presentationml/2006/main">
  <p:tag name="AS_UNIQUEID" val="484"/>
</p:tagLst>
</file>

<file path=ppt/tags/tag238.xml><?xml version="1.0" encoding="utf-8"?>
<p:tagLst xmlns:a="http://schemas.openxmlformats.org/drawingml/2006/main" xmlns:r="http://schemas.openxmlformats.org/officeDocument/2006/relationships" xmlns:p="http://schemas.openxmlformats.org/presentationml/2006/main">
  <p:tag name="AS_UNIQUEID" val="485"/>
</p:tagLst>
</file>

<file path=ppt/tags/tag239.xml><?xml version="1.0" encoding="utf-8"?>
<p:tagLst xmlns:a="http://schemas.openxmlformats.org/drawingml/2006/main" xmlns:r="http://schemas.openxmlformats.org/officeDocument/2006/relationships" xmlns:p="http://schemas.openxmlformats.org/presentationml/2006/main">
  <p:tag name="AS_UNIQUEID" val="486"/>
</p:tagLst>
</file>

<file path=ppt/tags/tag24.xml><?xml version="1.0" encoding="utf-8"?>
<p:tagLst xmlns:a="http://schemas.openxmlformats.org/drawingml/2006/main" xmlns:r="http://schemas.openxmlformats.org/officeDocument/2006/relationships" xmlns:p="http://schemas.openxmlformats.org/presentationml/2006/main">
  <p:tag name="AS_UNIQUEID" val="278"/>
</p:tagLst>
</file>

<file path=ppt/tags/tag240.xml><?xml version="1.0" encoding="utf-8"?>
<p:tagLst xmlns:a="http://schemas.openxmlformats.org/drawingml/2006/main" xmlns:r="http://schemas.openxmlformats.org/officeDocument/2006/relationships" xmlns:p="http://schemas.openxmlformats.org/presentationml/2006/main">
  <p:tag name="AS_UNIQUEID" val="487"/>
</p:tagLst>
</file>

<file path=ppt/tags/tag241.xml><?xml version="1.0" encoding="utf-8"?>
<p:tagLst xmlns:a="http://schemas.openxmlformats.org/drawingml/2006/main" xmlns:r="http://schemas.openxmlformats.org/officeDocument/2006/relationships" xmlns:p="http://schemas.openxmlformats.org/presentationml/2006/main">
  <p:tag name="AS_UNIQUEID" val="488"/>
</p:tagLst>
</file>

<file path=ppt/tags/tag242.xml><?xml version="1.0" encoding="utf-8"?>
<p:tagLst xmlns:a="http://schemas.openxmlformats.org/drawingml/2006/main" xmlns:r="http://schemas.openxmlformats.org/officeDocument/2006/relationships" xmlns:p="http://schemas.openxmlformats.org/presentationml/2006/main">
  <p:tag name="AS_UNIQUEID" val="489"/>
</p:tagLst>
</file>

<file path=ppt/tags/tag243.xml><?xml version="1.0" encoding="utf-8"?>
<p:tagLst xmlns:a="http://schemas.openxmlformats.org/drawingml/2006/main" xmlns:r="http://schemas.openxmlformats.org/officeDocument/2006/relationships" xmlns:p="http://schemas.openxmlformats.org/presentationml/2006/main">
  <p:tag name="AS_UNIQUEID" val="490"/>
</p:tagLst>
</file>

<file path=ppt/tags/tag244.xml><?xml version="1.0" encoding="utf-8"?>
<p:tagLst xmlns:a="http://schemas.openxmlformats.org/drawingml/2006/main" xmlns:r="http://schemas.openxmlformats.org/officeDocument/2006/relationships" xmlns:p="http://schemas.openxmlformats.org/presentationml/2006/main">
  <p:tag name="AS_UNIQUEID" val="491"/>
</p:tagLst>
</file>

<file path=ppt/tags/tag245.xml><?xml version="1.0" encoding="utf-8"?>
<p:tagLst xmlns:a="http://schemas.openxmlformats.org/drawingml/2006/main" xmlns:r="http://schemas.openxmlformats.org/officeDocument/2006/relationships" xmlns:p="http://schemas.openxmlformats.org/presentationml/2006/main">
  <p:tag name="AS_UNIQUEID" val="493"/>
</p:tagLst>
</file>

<file path=ppt/tags/tag246.xml><?xml version="1.0" encoding="utf-8"?>
<p:tagLst xmlns:a="http://schemas.openxmlformats.org/drawingml/2006/main" xmlns:r="http://schemas.openxmlformats.org/officeDocument/2006/relationships" xmlns:p="http://schemas.openxmlformats.org/presentationml/2006/main">
  <p:tag name="AS_UNIQUEID" val="494"/>
</p:tagLst>
</file>

<file path=ppt/tags/tag247.xml><?xml version="1.0" encoding="utf-8"?>
<p:tagLst xmlns:a="http://schemas.openxmlformats.org/drawingml/2006/main" xmlns:r="http://schemas.openxmlformats.org/officeDocument/2006/relationships" xmlns:p="http://schemas.openxmlformats.org/presentationml/2006/main">
  <p:tag name="AS_UNIQUEID" val="500"/>
</p:tagLst>
</file>

<file path=ppt/tags/tag248.xml><?xml version="1.0" encoding="utf-8"?>
<p:tagLst xmlns:a="http://schemas.openxmlformats.org/drawingml/2006/main" xmlns:r="http://schemas.openxmlformats.org/officeDocument/2006/relationships" xmlns:p="http://schemas.openxmlformats.org/presentationml/2006/main">
  <p:tag name="AS_UNIQUEID" val="501"/>
</p:tagLst>
</file>

<file path=ppt/tags/tag249.xml><?xml version="1.0" encoding="utf-8"?>
<p:tagLst xmlns:a="http://schemas.openxmlformats.org/drawingml/2006/main" xmlns:r="http://schemas.openxmlformats.org/officeDocument/2006/relationships" xmlns:p="http://schemas.openxmlformats.org/presentationml/2006/main">
  <p:tag name="AS_UNIQUEID" val="502"/>
</p:tagLst>
</file>

<file path=ppt/tags/tag25.xml><?xml version="1.0" encoding="utf-8"?>
<p:tagLst xmlns:a="http://schemas.openxmlformats.org/drawingml/2006/main" xmlns:r="http://schemas.openxmlformats.org/officeDocument/2006/relationships" xmlns:p="http://schemas.openxmlformats.org/presentationml/2006/main">
  <p:tag name="AS_UNIQUEID" val="280"/>
</p:tagLst>
</file>

<file path=ppt/tags/tag250.xml><?xml version="1.0" encoding="utf-8"?>
<p:tagLst xmlns:a="http://schemas.openxmlformats.org/drawingml/2006/main" xmlns:r="http://schemas.openxmlformats.org/officeDocument/2006/relationships" xmlns:p="http://schemas.openxmlformats.org/presentationml/2006/main">
  <p:tag name="AS_UNIQUEID" val="495"/>
</p:tagLst>
</file>

<file path=ppt/tags/tag251.xml><?xml version="1.0" encoding="utf-8"?>
<p:tagLst xmlns:a="http://schemas.openxmlformats.org/drawingml/2006/main" xmlns:r="http://schemas.openxmlformats.org/officeDocument/2006/relationships" xmlns:p="http://schemas.openxmlformats.org/presentationml/2006/main">
  <p:tag name="AS_UNIQUEID" val="496"/>
</p:tagLst>
</file>

<file path=ppt/tags/tag252.xml><?xml version="1.0" encoding="utf-8"?>
<p:tagLst xmlns:a="http://schemas.openxmlformats.org/drawingml/2006/main" xmlns:r="http://schemas.openxmlformats.org/officeDocument/2006/relationships" xmlns:p="http://schemas.openxmlformats.org/presentationml/2006/main">
  <p:tag name="AS_UNIQUEID" val="497"/>
</p:tagLst>
</file>

<file path=ppt/tags/tag253.xml><?xml version="1.0" encoding="utf-8"?>
<p:tagLst xmlns:a="http://schemas.openxmlformats.org/drawingml/2006/main" xmlns:r="http://schemas.openxmlformats.org/officeDocument/2006/relationships" xmlns:p="http://schemas.openxmlformats.org/presentationml/2006/main">
  <p:tag name="AS_UNIQUEID" val="498"/>
</p:tagLst>
</file>

<file path=ppt/tags/tag254.xml><?xml version="1.0" encoding="utf-8"?>
<p:tagLst xmlns:a="http://schemas.openxmlformats.org/drawingml/2006/main" xmlns:r="http://schemas.openxmlformats.org/officeDocument/2006/relationships" xmlns:p="http://schemas.openxmlformats.org/presentationml/2006/main">
  <p:tag name="AS_UNIQUEID" val="499"/>
</p:tagLst>
</file>

<file path=ppt/tags/tag255.xml><?xml version="1.0" encoding="utf-8"?>
<p:tagLst xmlns:a="http://schemas.openxmlformats.org/drawingml/2006/main" xmlns:r="http://schemas.openxmlformats.org/officeDocument/2006/relationships" xmlns:p="http://schemas.openxmlformats.org/presentationml/2006/main">
  <p:tag name="AS_UNIQUEID" val="163"/>
</p:tagLst>
</file>

<file path=ppt/tags/tag256.xml><?xml version="1.0" encoding="utf-8"?>
<p:tagLst xmlns:a="http://schemas.openxmlformats.org/drawingml/2006/main" xmlns:r="http://schemas.openxmlformats.org/officeDocument/2006/relationships" xmlns:p="http://schemas.openxmlformats.org/presentationml/2006/main">
  <p:tag name="AS_UNIQUEID" val="154"/>
</p:tagLst>
</file>

<file path=ppt/tags/tag257.xml><?xml version="1.0" encoding="utf-8"?>
<p:tagLst xmlns:a="http://schemas.openxmlformats.org/drawingml/2006/main" xmlns:r="http://schemas.openxmlformats.org/officeDocument/2006/relationships" xmlns:p="http://schemas.openxmlformats.org/presentationml/2006/main">
  <p:tag name="AS_UNIQUEID" val="162"/>
</p:tagLst>
</file>

<file path=ppt/tags/tag258.xml><?xml version="1.0" encoding="utf-8"?>
<p:tagLst xmlns:a="http://schemas.openxmlformats.org/drawingml/2006/main" xmlns:r="http://schemas.openxmlformats.org/officeDocument/2006/relationships" xmlns:p="http://schemas.openxmlformats.org/presentationml/2006/main">
  <p:tag name="AS_UNIQUEID" val="505"/>
</p:tagLst>
</file>

<file path=ppt/tags/tag259.xml><?xml version="1.0" encoding="utf-8"?>
<p:tagLst xmlns:a="http://schemas.openxmlformats.org/drawingml/2006/main" xmlns:r="http://schemas.openxmlformats.org/officeDocument/2006/relationships" xmlns:p="http://schemas.openxmlformats.org/presentationml/2006/main">
  <p:tag name="AS_UNIQUEID" val="506"/>
</p:tagLst>
</file>

<file path=ppt/tags/tag26.xml><?xml version="1.0" encoding="utf-8"?>
<p:tagLst xmlns:a="http://schemas.openxmlformats.org/drawingml/2006/main" xmlns:r="http://schemas.openxmlformats.org/officeDocument/2006/relationships" xmlns:p="http://schemas.openxmlformats.org/presentationml/2006/main">
  <p:tag name="AS_UNIQUEID" val="281"/>
</p:tagLst>
</file>

<file path=ppt/tags/tag260.xml><?xml version="1.0" encoding="utf-8"?>
<p:tagLst xmlns:a="http://schemas.openxmlformats.org/drawingml/2006/main" xmlns:r="http://schemas.openxmlformats.org/officeDocument/2006/relationships" xmlns:p="http://schemas.openxmlformats.org/presentationml/2006/main">
  <p:tag name="AS_UNIQUEID" val="507"/>
</p:tagLst>
</file>

<file path=ppt/tags/tag261.xml><?xml version="1.0" encoding="utf-8"?>
<p:tagLst xmlns:a="http://schemas.openxmlformats.org/drawingml/2006/main" xmlns:r="http://schemas.openxmlformats.org/officeDocument/2006/relationships" xmlns:p="http://schemas.openxmlformats.org/presentationml/2006/main">
  <p:tag name="AS_UNIQUEID" val="509"/>
</p:tagLst>
</file>

<file path=ppt/tags/tag262.xml><?xml version="1.0" encoding="utf-8"?>
<p:tagLst xmlns:a="http://schemas.openxmlformats.org/drawingml/2006/main" xmlns:r="http://schemas.openxmlformats.org/officeDocument/2006/relationships" xmlns:p="http://schemas.openxmlformats.org/presentationml/2006/main">
  <p:tag name="AS_UNIQUEID" val="510"/>
</p:tagLst>
</file>

<file path=ppt/tags/tag263.xml><?xml version="1.0" encoding="utf-8"?>
<p:tagLst xmlns:a="http://schemas.openxmlformats.org/drawingml/2006/main" xmlns:r="http://schemas.openxmlformats.org/officeDocument/2006/relationships" xmlns:p="http://schemas.openxmlformats.org/presentationml/2006/main">
  <p:tag name="AS_UNIQUEID" val="511"/>
</p:tagLst>
</file>

<file path=ppt/tags/tag264.xml><?xml version="1.0" encoding="utf-8"?>
<p:tagLst xmlns:a="http://schemas.openxmlformats.org/drawingml/2006/main" xmlns:r="http://schemas.openxmlformats.org/officeDocument/2006/relationships" xmlns:p="http://schemas.openxmlformats.org/presentationml/2006/main">
  <p:tag name="AS_UNIQUEID" val="513"/>
</p:tagLst>
</file>

<file path=ppt/tags/tag265.xml><?xml version="1.0" encoding="utf-8"?>
<p:tagLst xmlns:a="http://schemas.openxmlformats.org/drawingml/2006/main" xmlns:r="http://schemas.openxmlformats.org/officeDocument/2006/relationships" xmlns:p="http://schemas.openxmlformats.org/presentationml/2006/main">
  <p:tag name="AS_UNIQUEID" val="514"/>
</p:tagLst>
</file>

<file path=ppt/tags/tag266.xml><?xml version="1.0" encoding="utf-8"?>
<p:tagLst xmlns:a="http://schemas.openxmlformats.org/drawingml/2006/main" xmlns:r="http://schemas.openxmlformats.org/officeDocument/2006/relationships" xmlns:p="http://schemas.openxmlformats.org/presentationml/2006/main">
  <p:tag name="AS_UNIQUEID" val="515"/>
</p:tagLst>
</file>

<file path=ppt/tags/tag267.xml><?xml version="1.0" encoding="utf-8"?>
<p:tagLst xmlns:a="http://schemas.openxmlformats.org/drawingml/2006/main" xmlns:r="http://schemas.openxmlformats.org/officeDocument/2006/relationships" xmlns:p="http://schemas.openxmlformats.org/presentationml/2006/main">
  <p:tag name="AS_UNIQUEID" val="521"/>
</p:tagLst>
</file>

<file path=ppt/tags/tag268.xml><?xml version="1.0" encoding="utf-8"?>
<p:tagLst xmlns:a="http://schemas.openxmlformats.org/drawingml/2006/main" xmlns:r="http://schemas.openxmlformats.org/officeDocument/2006/relationships" xmlns:p="http://schemas.openxmlformats.org/presentationml/2006/main">
  <p:tag name="AS_UNIQUEID" val="522"/>
</p:tagLst>
</file>

<file path=ppt/tags/tag269.xml><?xml version="1.0" encoding="utf-8"?>
<p:tagLst xmlns:a="http://schemas.openxmlformats.org/drawingml/2006/main" xmlns:r="http://schemas.openxmlformats.org/officeDocument/2006/relationships" xmlns:p="http://schemas.openxmlformats.org/presentationml/2006/main">
  <p:tag name="AS_UNIQUEID" val="523"/>
</p:tagLst>
</file>

<file path=ppt/tags/tag27.xml><?xml version="1.0" encoding="utf-8"?>
<p:tagLst xmlns:a="http://schemas.openxmlformats.org/drawingml/2006/main" xmlns:r="http://schemas.openxmlformats.org/officeDocument/2006/relationships" xmlns:p="http://schemas.openxmlformats.org/presentationml/2006/main">
  <p:tag name="AS_UNIQUEID" val="282"/>
</p:tagLst>
</file>

<file path=ppt/tags/tag270.xml><?xml version="1.0" encoding="utf-8"?>
<p:tagLst xmlns:a="http://schemas.openxmlformats.org/drawingml/2006/main" xmlns:r="http://schemas.openxmlformats.org/officeDocument/2006/relationships" xmlns:p="http://schemas.openxmlformats.org/presentationml/2006/main">
  <p:tag name="AS_UNIQUEID" val="517"/>
</p:tagLst>
</file>

<file path=ppt/tags/tag271.xml><?xml version="1.0" encoding="utf-8"?>
<p:tagLst xmlns:a="http://schemas.openxmlformats.org/drawingml/2006/main" xmlns:r="http://schemas.openxmlformats.org/officeDocument/2006/relationships" xmlns:p="http://schemas.openxmlformats.org/presentationml/2006/main">
  <p:tag name="AS_UNIQUEID" val="518"/>
</p:tagLst>
</file>

<file path=ppt/tags/tag272.xml><?xml version="1.0" encoding="utf-8"?>
<p:tagLst xmlns:a="http://schemas.openxmlformats.org/drawingml/2006/main" xmlns:r="http://schemas.openxmlformats.org/officeDocument/2006/relationships" xmlns:p="http://schemas.openxmlformats.org/presentationml/2006/main">
  <p:tag name="AS_UNIQUEID" val="519"/>
</p:tagLst>
</file>

<file path=ppt/tags/tag273.xml><?xml version="1.0" encoding="utf-8"?>
<p:tagLst xmlns:a="http://schemas.openxmlformats.org/drawingml/2006/main" xmlns:r="http://schemas.openxmlformats.org/officeDocument/2006/relationships" xmlns:p="http://schemas.openxmlformats.org/presentationml/2006/main">
  <p:tag name="AS_UNIQUEID" val="525"/>
</p:tagLst>
</file>

<file path=ppt/tags/tag274.xml><?xml version="1.0" encoding="utf-8"?>
<p:tagLst xmlns:a="http://schemas.openxmlformats.org/drawingml/2006/main" xmlns:r="http://schemas.openxmlformats.org/officeDocument/2006/relationships" xmlns:p="http://schemas.openxmlformats.org/presentationml/2006/main">
  <p:tag name="AS_UNIQUEID" val="526"/>
</p:tagLst>
</file>

<file path=ppt/tags/tag275.xml><?xml version="1.0" encoding="utf-8"?>
<p:tagLst xmlns:a="http://schemas.openxmlformats.org/drawingml/2006/main" xmlns:r="http://schemas.openxmlformats.org/officeDocument/2006/relationships" xmlns:p="http://schemas.openxmlformats.org/presentationml/2006/main">
  <p:tag name="AS_UNIQUEID" val="527"/>
</p:tagLst>
</file>

<file path=ppt/tags/tag276.xml><?xml version="1.0" encoding="utf-8"?>
<p:tagLst xmlns:a="http://schemas.openxmlformats.org/drawingml/2006/main" xmlns:r="http://schemas.openxmlformats.org/officeDocument/2006/relationships" xmlns:p="http://schemas.openxmlformats.org/presentationml/2006/main">
  <p:tag name="AS_UNIQUEID" val="607"/>
</p:tagLst>
</file>

<file path=ppt/tags/tag277.xml><?xml version="1.0" encoding="utf-8"?>
<p:tagLst xmlns:a="http://schemas.openxmlformats.org/drawingml/2006/main" xmlns:r="http://schemas.openxmlformats.org/officeDocument/2006/relationships" xmlns:p="http://schemas.openxmlformats.org/presentationml/2006/main">
  <p:tag name="AS_UNIQUEID" val="529"/>
</p:tagLst>
</file>

<file path=ppt/tags/tag278.xml><?xml version="1.0" encoding="utf-8"?>
<p:tagLst xmlns:a="http://schemas.openxmlformats.org/drawingml/2006/main" xmlns:r="http://schemas.openxmlformats.org/officeDocument/2006/relationships" xmlns:p="http://schemas.openxmlformats.org/presentationml/2006/main">
  <p:tag name="AS_UNIQUEID" val="530"/>
</p:tagLst>
</file>

<file path=ppt/tags/tag279.xml><?xml version="1.0" encoding="utf-8"?>
<p:tagLst xmlns:a="http://schemas.openxmlformats.org/drawingml/2006/main" xmlns:r="http://schemas.openxmlformats.org/officeDocument/2006/relationships" xmlns:p="http://schemas.openxmlformats.org/presentationml/2006/main">
  <p:tag name="AS_UNIQUEID" val="531"/>
</p:tagLst>
</file>

<file path=ppt/tags/tag28.xml><?xml version="1.0" encoding="utf-8"?>
<p:tagLst xmlns:a="http://schemas.openxmlformats.org/drawingml/2006/main" xmlns:r="http://schemas.openxmlformats.org/officeDocument/2006/relationships" xmlns:p="http://schemas.openxmlformats.org/presentationml/2006/main">
  <p:tag name="AS_UNIQUEID" val="283"/>
</p:tagLst>
</file>

<file path=ppt/tags/tag280.xml><?xml version="1.0" encoding="utf-8"?>
<p:tagLst xmlns:a="http://schemas.openxmlformats.org/drawingml/2006/main" xmlns:r="http://schemas.openxmlformats.org/officeDocument/2006/relationships" xmlns:p="http://schemas.openxmlformats.org/presentationml/2006/main">
  <p:tag name="AS_UNIQUEID" val="533"/>
</p:tagLst>
</file>

<file path=ppt/tags/tag281.xml><?xml version="1.0" encoding="utf-8"?>
<p:tagLst xmlns:a="http://schemas.openxmlformats.org/drawingml/2006/main" xmlns:r="http://schemas.openxmlformats.org/officeDocument/2006/relationships" xmlns:p="http://schemas.openxmlformats.org/presentationml/2006/main">
  <p:tag name="AS_UNIQUEID" val="203"/>
</p:tagLst>
</file>

<file path=ppt/tags/tag282.xml><?xml version="1.0" encoding="utf-8"?>
<p:tagLst xmlns:a="http://schemas.openxmlformats.org/drawingml/2006/main" xmlns:r="http://schemas.openxmlformats.org/officeDocument/2006/relationships" xmlns:p="http://schemas.openxmlformats.org/presentationml/2006/main">
  <p:tag name="AS_UNIQUEID" val="204"/>
</p:tagLst>
</file>

<file path=ppt/tags/tag283.xml><?xml version="1.0" encoding="utf-8"?>
<p:tagLst xmlns:a="http://schemas.openxmlformats.org/drawingml/2006/main" xmlns:r="http://schemas.openxmlformats.org/officeDocument/2006/relationships" xmlns:p="http://schemas.openxmlformats.org/presentationml/2006/main">
  <p:tag name="AS_UNIQUEID" val="205"/>
</p:tagLst>
</file>

<file path=ppt/tags/tag284.xml><?xml version="1.0" encoding="utf-8"?>
<p:tagLst xmlns:a="http://schemas.openxmlformats.org/drawingml/2006/main" xmlns:r="http://schemas.openxmlformats.org/officeDocument/2006/relationships" xmlns:p="http://schemas.openxmlformats.org/presentationml/2006/main">
  <p:tag name="AS_UNIQUEID" val="206"/>
</p:tagLst>
</file>

<file path=ppt/tags/tag285.xml><?xml version="1.0" encoding="utf-8"?>
<p:tagLst xmlns:a="http://schemas.openxmlformats.org/drawingml/2006/main" xmlns:r="http://schemas.openxmlformats.org/officeDocument/2006/relationships" xmlns:p="http://schemas.openxmlformats.org/presentationml/2006/main">
  <p:tag name="AS_UNIQUEID" val="207"/>
</p:tagLst>
</file>

<file path=ppt/tags/tag286.xml><?xml version="1.0" encoding="utf-8"?>
<p:tagLst xmlns:a="http://schemas.openxmlformats.org/drawingml/2006/main" xmlns:r="http://schemas.openxmlformats.org/officeDocument/2006/relationships" xmlns:p="http://schemas.openxmlformats.org/presentationml/2006/main">
  <p:tag name="AS_UNIQUEID" val="208"/>
</p:tagLst>
</file>

<file path=ppt/tags/tag287.xml><?xml version="1.0" encoding="utf-8"?>
<p:tagLst xmlns:a="http://schemas.openxmlformats.org/drawingml/2006/main" xmlns:r="http://schemas.openxmlformats.org/officeDocument/2006/relationships" xmlns:p="http://schemas.openxmlformats.org/presentationml/2006/main">
  <p:tag name="AS_UNIQUEID" val="214"/>
</p:tagLst>
</file>

<file path=ppt/tags/tag288.xml><?xml version="1.0" encoding="utf-8"?>
<p:tagLst xmlns:a="http://schemas.openxmlformats.org/drawingml/2006/main" xmlns:r="http://schemas.openxmlformats.org/officeDocument/2006/relationships" xmlns:p="http://schemas.openxmlformats.org/presentationml/2006/main">
  <p:tag name="AS_UNIQUEID" val="215"/>
</p:tagLst>
</file>

<file path=ppt/tags/tag289.xml><?xml version="1.0" encoding="utf-8"?>
<p:tagLst xmlns:a="http://schemas.openxmlformats.org/drawingml/2006/main" xmlns:r="http://schemas.openxmlformats.org/officeDocument/2006/relationships" xmlns:p="http://schemas.openxmlformats.org/presentationml/2006/main">
  <p:tag name="AS_UNIQUEID" val="536"/>
</p:tagLst>
</file>

<file path=ppt/tags/tag29.xml><?xml version="1.0" encoding="utf-8"?>
<p:tagLst xmlns:a="http://schemas.openxmlformats.org/drawingml/2006/main" xmlns:r="http://schemas.openxmlformats.org/officeDocument/2006/relationships" xmlns:p="http://schemas.openxmlformats.org/presentationml/2006/main">
  <p:tag name="AS_UNIQUEID" val="284"/>
</p:tagLst>
</file>

<file path=ppt/tags/tag290.xml><?xml version="1.0" encoding="utf-8"?>
<p:tagLst xmlns:a="http://schemas.openxmlformats.org/drawingml/2006/main" xmlns:r="http://schemas.openxmlformats.org/officeDocument/2006/relationships" xmlns:p="http://schemas.openxmlformats.org/presentationml/2006/main">
  <p:tag name="AS_UNIQUEID" val="223"/>
</p:tagLst>
</file>

<file path=ppt/tags/tag291.xml><?xml version="1.0" encoding="utf-8"?>
<p:tagLst xmlns:a="http://schemas.openxmlformats.org/drawingml/2006/main" xmlns:r="http://schemas.openxmlformats.org/officeDocument/2006/relationships" xmlns:p="http://schemas.openxmlformats.org/presentationml/2006/main">
  <p:tag name="AS_UNIQUEID" val="224"/>
</p:tagLst>
</file>

<file path=ppt/tags/tag292.xml><?xml version="1.0" encoding="utf-8"?>
<p:tagLst xmlns:a="http://schemas.openxmlformats.org/drawingml/2006/main" xmlns:r="http://schemas.openxmlformats.org/officeDocument/2006/relationships" xmlns:p="http://schemas.openxmlformats.org/presentationml/2006/main">
  <p:tag name="AS_UNIQUEID" val="225"/>
</p:tagLst>
</file>

<file path=ppt/tags/tag293.xml><?xml version="1.0" encoding="utf-8"?>
<p:tagLst xmlns:a="http://schemas.openxmlformats.org/drawingml/2006/main" xmlns:r="http://schemas.openxmlformats.org/officeDocument/2006/relationships" xmlns:p="http://schemas.openxmlformats.org/presentationml/2006/main">
  <p:tag name="AS_UNIQUEID" val="226"/>
</p:tagLst>
</file>

<file path=ppt/tags/tag294.xml><?xml version="1.0" encoding="utf-8"?>
<p:tagLst xmlns:a="http://schemas.openxmlformats.org/drawingml/2006/main" xmlns:r="http://schemas.openxmlformats.org/officeDocument/2006/relationships" xmlns:p="http://schemas.openxmlformats.org/presentationml/2006/main">
  <p:tag name="AS_UNIQUEID" val="185"/>
</p:tagLst>
</file>

<file path=ppt/tags/tag295.xml><?xml version="1.0" encoding="utf-8"?>
<p:tagLst xmlns:a="http://schemas.openxmlformats.org/drawingml/2006/main" xmlns:r="http://schemas.openxmlformats.org/officeDocument/2006/relationships" xmlns:p="http://schemas.openxmlformats.org/presentationml/2006/main">
  <p:tag name="AS_UNIQUEID" val="186"/>
</p:tagLst>
</file>

<file path=ppt/tags/tag296.xml><?xml version="1.0" encoding="utf-8"?>
<p:tagLst xmlns:a="http://schemas.openxmlformats.org/drawingml/2006/main" xmlns:r="http://schemas.openxmlformats.org/officeDocument/2006/relationships" xmlns:p="http://schemas.openxmlformats.org/presentationml/2006/main">
  <p:tag name="AS_UNIQUEID" val="187"/>
</p:tagLst>
</file>

<file path=ppt/tags/tag297.xml><?xml version="1.0" encoding="utf-8"?>
<p:tagLst xmlns:a="http://schemas.openxmlformats.org/drawingml/2006/main" xmlns:r="http://schemas.openxmlformats.org/officeDocument/2006/relationships" xmlns:p="http://schemas.openxmlformats.org/presentationml/2006/main">
  <p:tag name="AS_UNIQUEID" val="188"/>
</p:tagLst>
</file>

<file path=ppt/tags/tag298.xml><?xml version="1.0" encoding="utf-8"?>
<p:tagLst xmlns:a="http://schemas.openxmlformats.org/drawingml/2006/main" xmlns:r="http://schemas.openxmlformats.org/officeDocument/2006/relationships" xmlns:p="http://schemas.openxmlformats.org/presentationml/2006/main">
  <p:tag name="AS_UNIQUEID" val="189"/>
</p:tagLst>
</file>

<file path=ppt/tags/tag299.xml><?xml version="1.0" encoding="utf-8"?>
<p:tagLst xmlns:a="http://schemas.openxmlformats.org/drawingml/2006/main" xmlns:r="http://schemas.openxmlformats.org/officeDocument/2006/relationships" xmlns:p="http://schemas.openxmlformats.org/presentationml/2006/main">
  <p:tag name="AS_UNIQUEID" val="190"/>
</p:tagLst>
</file>

<file path=ppt/tags/tag3.xml><?xml version="1.0" encoding="utf-8"?>
<p:tagLst xmlns:a="http://schemas.openxmlformats.org/drawingml/2006/main" xmlns:r="http://schemas.openxmlformats.org/officeDocument/2006/relationships" xmlns:p="http://schemas.openxmlformats.org/presentationml/2006/main">
  <p:tag name="AS_UNIQUEID" val="330"/>
</p:tagLst>
</file>

<file path=ppt/tags/tag30.xml><?xml version="1.0" encoding="utf-8"?>
<p:tagLst xmlns:a="http://schemas.openxmlformats.org/drawingml/2006/main" xmlns:r="http://schemas.openxmlformats.org/officeDocument/2006/relationships" xmlns:p="http://schemas.openxmlformats.org/presentationml/2006/main">
  <p:tag name="AS_UNIQUEID" val="285"/>
</p:tagLst>
</file>

<file path=ppt/tags/tag300.xml><?xml version="1.0" encoding="utf-8"?>
<p:tagLst xmlns:a="http://schemas.openxmlformats.org/drawingml/2006/main" xmlns:r="http://schemas.openxmlformats.org/officeDocument/2006/relationships" xmlns:p="http://schemas.openxmlformats.org/presentationml/2006/main">
  <p:tag name="AS_UNIQUEID" val="191"/>
</p:tagLst>
</file>

<file path=ppt/tags/tag301.xml><?xml version="1.0" encoding="utf-8"?>
<p:tagLst xmlns:a="http://schemas.openxmlformats.org/drawingml/2006/main" xmlns:r="http://schemas.openxmlformats.org/officeDocument/2006/relationships" xmlns:p="http://schemas.openxmlformats.org/presentationml/2006/main">
  <p:tag name="AS_UNIQUEID" val="192"/>
</p:tagLst>
</file>

<file path=ppt/tags/tag302.xml><?xml version="1.0" encoding="utf-8"?>
<p:tagLst xmlns:a="http://schemas.openxmlformats.org/drawingml/2006/main" xmlns:r="http://schemas.openxmlformats.org/officeDocument/2006/relationships" xmlns:p="http://schemas.openxmlformats.org/presentationml/2006/main">
  <p:tag name="AS_UNIQUEID" val="193"/>
</p:tagLst>
</file>

<file path=ppt/tags/tag303.xml><?xml version="1.0" encoding="utf-8"?>
<p:tagLst xmlns:a="http://schemas.openxmlformats.org/drawingml/2006/main" xmlns:r="http://schemas.openxmlformats.org/officeDocument/2006/relationships" xmlns:p="http://schemas.openxmlformats.org/presentationml/2006/main">
  <p:tag name="AS_UNIQUEID" val="194"/>
</p:tagLst>
</file>

<file path=ppt/tags/tag304.xml><?xml version="1.0" encoding="utf-8"?>
<p:tagLst xmlns:a="http://schemas.openxmlformats.org/drawingml/2006/main" xmlns:r="http://schemas.openxmlformats.org/officeDocument/2006/relationships" xmlns:p="http://schemas.openxmlformats.org/presentationml/2006/main">
  <p:tag name="AS_UNIQUEID" val="232"/>
</p:tagLst>
</file>

<file path=ppt/tags/tag305.xml><?xml version="1.0" encoding="utf-8"?>
<p:tagLst xmlns:a="http://schemas.openxmlformats.org/drawingml/2006/main" xmlns:r="http://schemas.openxmlformats.org/officeDocument/2006/relationships" xmlns:p="http://schemas.openxmlformats.org/presentationml/2006/main">
  <p:tag name="AS_UNIQUEID" val="233"/>
</p:tagLst>
</file>

<file path=ppt/tags/tag306.xml><?xml version="1.0" encoding="utf-8"?>
<p:tagLst xmlns:a="http://schemas.openxmlformats.org/drawingml/2006/main" xmlns:r="http://schemas.openxmlformats.org/officeDocument/2006/relationships" xmlns:p="http://schemas.openxmlformats.org/presentationml/2006/main">
  <p:tag name="AS_UNIQUEID" val="234"/>
</p:tagLst>
</file>

<file path=ppt/tags/tag307.xml><?xml version="1.0" encoding="utf-8"?>
<p:tagLst xmlns:a="http://schemas.openxmlformats.org/drawingml/2006/main" xmlns:r="http://schemas.openxmlformats.org/officeDocument/2006/relationships" xmlns:p="http://schemas.openxmlformats.org/presentationml/2006/main">
  <p:tag name="AS_UNIQUEID" val="235"/>
</p:tagLst>
</file>

<file path=ppt/tags/tag308.xml><?xml version="1.0" encoding="utf-8"?>
<p:tagLst xmlns:a="http://schemas.openxmlformats.org/drawingml/2006/main" xmlns:r="http://schemas.openxmlformats.org/officeDocument/2006/relationships" xmlns:p="http://schemas.openxmlformats.org/presentationml/2006/main">
  <p:tag name="AS_UNIQUEID" val="236"/>
</p:tagLst>
</file>

<file path=ppt/tags/tag309.xml><?xml version="1.0" encoding="utf-8"?>
<p:tagLst xmlns:a="http://schemas.openxmlformats.org/drawingml/2006/main" xmlns:r="http://schemas.openxmlformats.org/officeDocument/2006/relationships" xmlns:p="http://schemas.openxmlformats.org/presentationml/2006/main">
  <p:tag name="AS_UNIQUEID" val="540"/>
</p:tagLst>
</file>

<file path=ppt/tags/tag31.xml><?xml version="1.0" encoding="utf-8"?>
<p:tagLst xmlns:a="http://schemas.openxmlformats.org/drawingml/2006/main" xmlns:r="http://schemas.openxmlformats.org/officeDocument/2006/relationships" xmlns:p="http://schemas.openxmlformats.org/presentationml/2006/main">
  <p:tag name="AS_UNIQUEID" val="286"/>
</p:tagLst>
</file>

<file path=ppt/tags/tag310.xml><?xml version="1.0" encoding="utf-8"?>
<p:tagLst xmlns:a="http://schemas.openxmlformats.org/drawingml/2006/main" xmlns:r="http://schemas.openxmlformats.org/officeDocument/2006/relationships" xmlns:p="http://schemas.openxmlformats.org/presentationml/2006/main">
  <p:tag name="AS_UNIQUEID" val="541"/>
</p:tagLst>
</file>

<file path=ppt/tags/tag311.xml><?xml version="1.0" encoding="utf-8"?>
<p:tagLst xmlns:a="http://schemas.openxmlformats.org/drawingml/2006/main" xmlns:r="http://schemas.openxmlformats.org/officeDocument/2006/relationships" xmlns:p="http://schemas.openxmlformats.org/presentationml/2006/main">
  <p:tag name="AS_UNIQUEID" val="542"/>
</p:tagLst>
</file>

<file path=ppt/tags/tag312.xml><?xml version="1.0" encoding="utf-8"?>
<p:tagLst xmlns:a="http://schemas.openxmlformats.org/drawingml/2006/main" xmlns:r="http://schemas.openxmlformats.org/officeDocument/2006/relationships" xmlns:p="http://schemas.openxmlformats.org/presentationml/2006/main">
  <p:tag name="AS_UNIQUEID" val="543"/>
</p:tagLst>
</file>

<file path=ppt/tags/tag313.xml><?xml version="1.0" encoding="utf-8"?>
<p:tagLst xmlns:a="http://schemas.openxmlformats.org/drawingml/2006/main" xmlns:r="http://schemas.openxmlformats.org/officeDocument/2006/relationships" xmlns:p="http://schemas.openxmlformats.org/presentationml/2006/main">
  <p:tag name="AS_UNIQUEID" val="544"/>
</p:tagLst>
</file>

<file path=ppt/tags/tag314.xml><?xml version="1.0" encoding="utf-8"?>
<p:tagLst xmlns:a="http://schemas.openxmlformats.org/drawingml/2006/main" xmlns:r="http://schemas.openxmlformats.org/officeDocument/2006/relationships" xmlns:p="http://schemas.openxmlformats.org/presentationml/2006/main">
  <p:tag name="AS_UNIQUEID" val="546"/>
</p:tagLst>
</file>

<file path=ppt/tags/tag315.xml><?xml version="1.0" encoding="utf-8"?>
<p:tagLst xmlns:a="http://schemas.openxmlformats.org/drawingml/2006/main" xmlns:r="http://schemas.openxmlformats.org/officeDocument/2006/relationships" xmlns:p="http://schemas.openxmlformats.org/presentationml/2006/main">
  <p:tag name="AS_UNIQUEID" val="547"/>
</p:tagLst>
</file>

<file path=ppt/tags/tag316.xml><?xml version="1.0" encoding="utf-8"?>
<p:tagLst xmlns:a="http://schemas.openxmlformats.org/drawingml/2006/main" xmlns:r="http://schemas.openxmlformats.org/officeDocument/2006/relationships" xmlns:p="http://schemas.openxmlformats.org/presentationml/2006/main">
  <p:tag name="AS_UNIQUEID" val="548"/>
</p:tagLst>
</file>

<file path=ppt/tags/tag317.xml><?xml version="1.0" encoding="utf-8"?>
<p:tagLst xmlns:a="http://schemas.openxmlformats.org/drawingml/2006/main" xmlns:r="http://schemas.openxmlformats.org/officeDocument/2006/relationships" xmlns:p="http://schemas.openxmlformats.org/presentationml/2006/main">
  <p:tag name="AS_UNIQUEID" val="549"/>
</p:tagLst>
</file>

<file path=ppt/tags/tag318.xml><?xml version="1.0" encoding="utf-8"?>
<p:tagLst xmlns:a="http://schemas.openxmlformats.org/drawingml/2006/main" xmlns:r="http://schemas.openxmlformats.org/officeDocument/2006/relationships" xmlns:p="http://schemas.openxmlformats.org/presentationml/2006/main">
  <p:tag name="AS_UNIQUEID" val="550"/>
</p:tagLst>
</file>

<file path=ppt/tags/tag319.xml><?xml version="1.0" encoding="utf-8"?>
<p:tagLst xmlns:a="http://schemas.openxmlformats.org/drawingml/2006/main" xmlns:r="http://schemas.openxmlformats.org/officeDocument/2006/relationships" xmlns:p="http://schemas.openxmlformats.org/presentationml/2006/main">
  <p:tag name="AS_UNIQUEID" val="551"/>
</p:tagLst>
</file>

<file path=ppt/tags/tag32.xml><?xml version="1.0" encoding="utf-8"?>
<p:tagLst xmlns:a="http://schemas.openxmlformats.org/drawingml/2006/main" xmlns:r="http://schemas.openxmlformats.org/officeDocument/2006/relationships" xmlns:p="http://schemas.openxmlformats.org/presentationml/2006/main">
  <p:tag name="AS_UNIQUEID" val="287"/>
</p:tagLst>
</file>

<file path=ppt/tags/tag320.xml><?xml version="1.0" encoding="utf-8"?>
<p:tagLst xmlns:a="http://schemas.openxmlformats.org/drawingml/2006/main" xmlns:r="http://schemas.openxmlformats.org/officeDocument/2006/relationships" xmlns:p="http://schemas.openxmlformats.org/presentationml/2006/main">
  <p:tag name="AS_UNIQUEID" val="552"/>
</p:tagLst>
</file>

<file path=ppt/tags/tag321.xml><?xml version="1.0" encoding="utf-8"?>
<p:tagLst xmlns:a="http://schemas.openxmlformats.org/drawingml/2006/main" xmlns:r="http://schemas.openxmlformats.org/officeDocument/2006/relationships" xmlns:p="http://schemas.openxmlformats.org/presentationml/2006/main">
  <p:tag name="AS_UNIQUEID" val="553"/>
</p:tagLst>
</file>

<file path=ppt/tags/tag322.xml><?xml version="1.0" encoding="utf-8"?>
<p:tagLst xmlns:a="http://schemas.openxmlformats.org/drawingml/2006/main" xmlns:r="http://schemas.openxmlformats.org/officeDocument/2006/relationships" xmlns:p="http://schemas.openxmlformats.org/presentationml/2006/main">
  <p:tag name="AS_UNIQUEID" val="554"/>
</p:tagLst>
</file>

<file path=ppt/tags/tag323.xml><?xml version="1.0" encoding="utf-8"?>
<p:tagLst xmlns:a="http://schemas.openxmlformats.org/drawingml/2006/main" xmlns:r="http://schemas.openxmlformats.org/officeDocument/2006/relationships" xmlns:p="http://schemas.openxmlformats.org/presentationml/2006/main">
  <p:tag name="AS_UNIQUEID" val="555"/>
</p:tagLst>
</file>

<file path=ppt/tags/tag324.xml><?xml version="1.0" encoding="utf-8"?>
<p:tagLst xmlns:a="http://schemas.openxmlformats.org/drawingml/2006/main" xmlns:r="http://schemas.openxmlformats.org/officeDocument/2006/relationships" xmlns:p="http://schemas.openxmlformats.org/presentationml/2006/main">
  <p:tag name="AS_UNIQUEID" val="556"/>
</p:tagLst>
</file>

<file path=ppt/tags/tag325.xml><?xml version="1.0" encoding="utf-8"?>
<p:tagLst xmlns:a="http://schemas.openxmlformats.org/drawingml/2006/main" xmlns:r="http://schemas.openxmlformats.org/officeDocument/2006/relationships" xmlns:p="http://schemas.openxmlformats.org/presentationml/2006/main">
  <p:tag name="AS_UNIQUEID" val="557"/>
</p:tagLst>
</file>

<file path=ppt/tags/tag326.xml><?xml version="1.0" encoding="utf-8"?>
<p:tagLst xmlns:a="http://schemas.openxmlformats.org/drawingml/2006/main" xmlns:r="http://schemas.openxmlformats.org/officeDocument/2006/relationships" xmlns:p="http://schemas.openxmlformats.org/presentationml/2006/main">
  <p:tag name="AS_UNIQUEID" val="558"/>
</p:tagLst>
</file>

<file path=ppt/tags/tag327.xml><?xml version="1.0" encoding="utf-8"?>
<p:tagLst xmlns:a="http://schemas.openxmlformats.org/drawingml/2006/main" xmlns:r="http://schemas.openxmlformats.org/officeDocument/2006/relationships" xmlns:p="http://schemas.openxmlformats.org/presentationml/2006/main">
  <p:tag name="AS_UNIQUEID" val="559"/>
</p:tagLst>
</file>

<file path=ppt/tags/tag328.xml><?xml version="1.0" encoding="utf-8"?>
<p:tagLst xmlns:a="http://schemas.openxmlformats.org/drawingml/2006/main" xmlns:r="http://schemas.openxmlformats.org/officeDocument/2006/relationships" xmlns:p="http://schemas.openxmlformats.org/presentationml/2006/main">
  <p:tag name="AS_UNIQUEID" val="560"/>
</p:tagLst>
</file>

<file path=ppt/tags/tag329.xml><?xml version="1.0" encoding="utf-8"?>
<p:tagLst xmlns:a="http://schemas.openxmlformats.org/drawingml/2006/main" xmlns:r="http://schemas.openxmlformats.org/officeDocument/2006/relationships" xmlns:p="http://schemas.openxmlformats.org/presentationml/2006/main">
  <p:tag name="AS_UNIQUEID" val="561"/>
</p:tagLst>
</file>

<file path=ppt/tags/tag33.xml><?xml version="1.0" encoding="utf-8"?>
<p:tagLst xmlns:a="http://schemas.openxmlformats.org/drawingml/2006/main" xmlns:r="http://schemas.openxmlformats.org/officeDocument/2006/relationships" xmlns:p="http://schemas.openxmlformats.org/presentationml/2006/main">
  <p:tag name="AS_UNIQUEID" val="289"/>
</p:tagLst>
</file>

<file path=ppt/tags/tag330.xml><?xml version="1.0" encoding="utf-8"?>
<p:tagLst xmlns:a="http://schemas.openxmlformats.org/drawingml/2006/main" xmlns:r="http://schemas.openxmlformats.org/officeDocument/2006/relationships" xmlns:p="http://schemas.openxmlformats.org/presentationml/2006/main">
  <p:tag name="AS_UNIQUEID" val="562"/>
</p:tagLst>
</file>

<file path=ppt/tags/tag331.xml><?xml version="1.0" encoding="utf-8"?>
<p:tagLst xmlns:a="http://schemas.openxmlformats.org/drawingml/2006/main" xmlns:r="http://schemas.openxmlformats.org/officeDocument/2006/relationships" xmlns:p="http://schemas.openxmlformats.org/presentationml/2006/main">
  <p:tag name="AS_UNIQUEID" val="563"/>
</p:tagLst>
</file>

<file path=ppt/tags/tag332.xml><?xml version="1.0" encoding="utf-8"?>
<p:tagLst xmlns:a="http://schemas.openxmlformats.org/drawingml/2006/main" xmlns:r="http://schemas.openxmlformats.org/officeDocument/2006/relationships" xmlns:p="http://schemas.openxmlformats.org/presentationml/2006/main">
  <p:tag name="AS_UNIQUEID" val="565"/>
</p:tagLst>
</file>

<file path=ppt/tags/tag333.xml><?xml version="1.0" encoding="utf-8"?>
<p:tagLst xmlns:a="http://schemas.openxmlformats.org/drawingml/2006/main" xmlns:r="http://schemas.openxmlformats.org/officeDocument/2006/relationships" xmlns:p="http://schemas.openxmlformats.org/presentationml/2006/main">
  <p:tag name="AS_UNIQUEID" val="566"/>
</p:tagLst>
</file>

<file path=ppt/tags/tag334.xml><?xml version="1.0" encoding="utf-8"?>
<p:tagLst xmlns:a="http://schemas.openxmlformats.org/drawingml/2006/main" xmlns:r="http://schemas.openxmlformats.org/officeDocument/2006/relationships" xmlns:p="http://schemas.openxmlformats.org/presentationml/2006/main">
  <p:tag name="AS_UNIQUEID" val="567"/>
</p:tagLst>
</file>

<file path=ppt/tags/tag335.xml><?xml version="1.0" encoding="utf-8"?>
<p:tagLst xmlns:a="http://schemas.openxmlformats.org/drawingml/2006/main" xmlns:r="http://schemas.openxmlformats.org/officeDocument/2006/relationships" xmlns:p="http://schemas.openxmlformats.org/presentationml/2006/main">
  <p:tag name="AS_UNIQUEID" val="568"/>
</p:tagLst>
</file>

<file path=ppt/tags/tag336.xml><?xml version="1.0" encoding="utf-8"?>
<p:tagLst xmlns:a="http://schemas.openxmlformats.org/drawingml/2006/main" xmlns:r="http://schemas.openxmlformats.org/officeDocument/2006/relationships" xmlns:p="http://schemas.openxmlformats.org/presentationml/2006/main">
  <p:tag name="AS_UNIQUEID" val="569"/>
</p:tagLst>
</file>

<file path=ppt/tags/tag337.xml><?xml version="1.0" encoding="utf-8"?>
<p:tagLst xmlns:a="http://schemas.openxmlformats.org/drawingml/2006/main" xmlns:r="http://schemas.openxmlformats.org/officeDocument/2006/relationships" xmlns:p="http://schemas.openxmlformats.org/presentationml/2006/main">
  <p:tag name="AS_UNIQUEID" val="570"/>
</p:tagLst>
</file>

<file path=ppt/tags/tag338.xml><?xml version="1.0" encoding="utf-8"?>
<p:tagLst xmlns:a="http://schemas.openxmlformats.org/drawingml/2006/main" xmlns:r="http://schemas.openxmlformats.org/officeDocument/2006/relationships" xmlns:p="http://schemas.openxmlformats.org/presentationml/2006/main">
  <p:tag name="AS_UNIQUEID" val="571"/>
</p:tagLst>
</file>

<file path=ppt/tags/tag339.xml><?xml version="1.0" encoding="utf-8"?>
<p:tagLst xmlns:a="http://schemas.openxmlformats.org/drawingml/2006/main" xmlns:r="http://schemas.openxmlformats.org/officeDocument/2006/relationships" xmlns:p="http://schemas.openxmlformats.org/presentationml/2006/main">
  <p:tag name="AS_UNIQUEID" val="572"/>
</p:tagLst>
</file>

<file path=ppt/tags/tag34.xml><?xml version="1.0" encoding="utf-8"?>
<p:tagLst xmlns:a="http://schemas.openxmlformats.org/drawingml/2006/main" xmlns:r="http://schemas.openxmlformats.org/officeDocument/2006/relationships" xmlns:p="http://schemas.openxmlformats.org/presentationml/2006/main">
  <p:tag name="AS_UNIQUEID" val="290"/>
</p:tagLst>
</file>

<file path=ppt/tags/tag340.xml><?xml version="1.0" encoding="utf-8"?>
<p:tagLst xmlns:a="http://schemas.openxmlformats.org/drawingml/2006/main" xmlns:r="http://schemas.openxmlformats.org/officeDocument/2006/relationships" xmlns:p="http://schemas.openxmlformats.org/presentationml/2006/main">
  <p:tag name="AS_UNIQUEID" val="573"/>
</p:tagLst>
</file>

<file path=ppt/tags/tag341.xml><?xml version="1.0" encoding="utf-8"?>
<p:tagLst xmlns:a="http://schemas.openxmlformats.org/drawingml/2006/main" xmlns:r="http://schemas.openxmlformats.org/officeDocument/2006/relationships" xmlns:p="http://schemas.openxmlformats.org/presentationml/2006/main">
  <p:tag name="AS_UNIQUEID" val="574"/>
</p:tagLst>
</file>

<file path=ppt/tags/tag342.xml><?xml version="1.0" encoding="utf-8"?>
<p:tagLst xmlns:a="http://schemas.openxmlformats.org/drawingml/2006/main" xmlns:r="http://schemas.openxmlformats.org/officeDocument/2006/relationships" xmlns:p="http://schemas.openxmlformats.org/presentationml/2006/main">
  <p:tag name="AS_UNIQUEID" val="575"/>
</p:tagLst>
</file>

<file path=ppt/tags/tag343.xml><?xml version="1.0" encoding="utf-8"?>
<p:tagLst xmlns:a="http://schemas.openxmlformats.org/drawingml/2006/main" xmlns:r="http://schemas.openxmlformats.org/officeDocument/2006/relationships" xmlns:p="http://schemas.openxmlformats.org/presentationml/2006/main">
  <p:tag name="AS_UNIQUEID" val="576"/>
</p:tagLst>
</file>

<file path=ppt/tags/tag344.xml><?xml version="1.0" encoding="utf-8"?>
<p:tagLst xmlns:a="http://schemas.openxmlformats.org/drawingml/2006/main" xmlns:r="http://schemas.openxmlformats.org/officeDocument/2006/relationships" xmlns:p="http://schemas.openxmlformats.org/presentationml/2006/main">
  <p:tag name="AS_UNIQUEID" val="577"/>
</p:tagLst>
</file>

<file path=ppt/tags/tag345.xml><?xml version="1.0" encoding="utf-8"?>
<p:tagLst xmlns:a="http://schemas.openxmlformats.org/drawingml/2006/main" xmlns:r="http://schemas.openxmlformats.org/officeDocument/2006/relationships" xmlns:p="http://schemas.openxmlformats.org/presentationml/2006/main">
  <p:tag name="AS_UNIQUEID" val="578"/>
</p:tagLst>
</file>

<file path=ppt/tags/tag346.xml><?xml version="1.0" encoding="utf-8"?>
<p:tagLst xmlns:a="http://schemas.openxmlformats.org/drawingml/2006/main" xmlns:r="http://schemas.openxmlformats.org/officeDocument/2006/relationships" xmlns:p="http://schemas.openxmlformats.org/presentationml/2006/main">
  <p:tag name="AS_UNIQUEID" val="579"/>
</p:tagLst>
</file>

<file path=ppt/tags/tag347.xml><?xml version="1.0" encoding="utf-8"?>
<p:tagLst xmlns:a="http://schemas.openxmlformats.org/drawingml/2006/main" xmlns:r="http://schemas.openxmlformats.org/officeDocument/2006/relationships" xmlns:p="http://schemas.openxmlformats.org/presentationml/2006/main">
  <p:tag name="AS_UNIQUEID" val="580"/>
</p:tagLst>
</file>

<file path=ppt/tags/tag348.xml><?xml version="1.0" encoding="utf-8"?>
<p:tagLst xmlns:a="http://schemas.openxmlformats.org/drawingml/2006/main" xmlns:r="http://schemas.openxmlformats.org/officeDocument/2006/relationships" xmlns:p="http://schemas.openxmlformats.org/presentationml/2006/main">
  <p:tag name="AS_UNIQUEID" val="581"/>
</p:tagLst>
</file>

<file path=ppt/tags/tag349.xml><?xml version="1.0" encoding="utf-8"?>
<p:tagLst xmlns:a="http://schemas.openxmlformats.org/drawingml/2006/main" xmlns:r="http://schemas.openxmlformats.org/officeDocument/2006/relationships" xmlns:p="http://schemas.openxmlformats.org/presentationml/2006/main">
  <p:tag name="AS_UNIQUEID" val="582"/>
</p:tagLst>
</file>

<file path=ppt/tags/tag35.xml><?xml version="1.0" encoding="utf-8"?>
<p:tagLst xmlns:a="http://schemas.openxmlformats.org/drawingml/2006/main" xmlns:r="http://schemas.openxmlformats.org/officeDocument/2006/relationships" xmlns:p="http://schemas.openxmlformats.org/presentationml/2006/main">
  <p:tag name="AS_UNIQUEID" val="291"/>
</p:tagLst>
</file>

<file path=ppt/tags/tag350.xml><?xml version="1.0" encoding="utf-8"?>
<p:tagLst xmlns:a="http://schemas.openxmlformats.org/drawingml/2006/main" xmlns:r="http://schemas.openxmlformats.org/officeDocument/2006/relationships" xmlns:p="http://schemas.openxmlformats.org/presentationml/2006/main">
  <p:tag name="AS_UNIQUEID" val="583"/>
</p:tagLst>
</file>

<file path=ppt/tags/tag351.xml><?xml version="1.0" encoding="utf-8"?>
<p:tagLst xmlns:a="http://schemas.openxmlformats.org/drawingml/2006/main" xmlns:r="http://schemas.openxmlformats.org/officeDocument/2006/relationships" xmlns:p="http://schemas.openxmlformats.org/presentationml/2006/main">
  <p:tag name="AS_UNIQUEID" val="584"/>
</p:tagLst>
</file>

<file path=ppt/tags/tag352.xml><?xml version="1.0" encoding="utf-8"?>
<p:tagLst xmlns:a="http://schemas.openxmlformats.org/drawingml/2006/main" xmlns:r="http://schemas.openxmlformats.org/officeDocument/2006/relationships" xmlns:p="http://schemas.openxmlformats.org/presentationml/2006/main">
  <p:tag name="AS_UNIQUEID" val="585"/>
</p:tagLst>
</file>

<file path=ppt/tags/tag353.xml><?xml version="1.0" encoding="utf-8"?>
<p:tagLst xmlns:a="http://schemas.openxmlformats.org/drawingml/2006/main" xmlns:r="http://schemas.openxmlformats.org/officeDocument/2006/relationships" xmlns:p="http://schemas.openxmlformats.org/presentationml/2006/main">
  <p:tag name="AS_UNIQUEID" val="586"/>
</p:tagLst>
</file>

<file path=ppt/tags/tag354.xml><?xml version="1.0" encoding="utf-8"?>
<p:tagLst xmlns:a="http://schemas.openxmlformats.org/drawingml/2006/main" xmlns:r="http://schemas.openxmlformats.org/officeDocument/2006/relationships" xmlns:p="http://schemas.openxmlformats.org/presentationml/2006/main">
  <p:tag name="AS_UNIQUEID" val="587"/>
</p:tagLst>
</file>

<file path=ppt/tags/tag355.xml><?xml version="1.0" encoding="utf-8"?>
<p:tagLst xmlns:a="http://schemas.openxmlformats.org/drawingml/2006/main" xmlns:r="http://schemas.openxmlformats.org/officeDocument/2006/relationships" xmlns:p="http://schemas.openxmlformats.org/presentationml/2006/main">
  <p:tag name="AS_UNIQUEID" val="588"/>
</p:tagLst>
</file>

<file path=ppt/tags/tag356.xml><?xml version="1.0" encoding="utf-8"?>
<p:tagLst xmlns:a="http://schemas.openxmlformats.org/drawingml/2006/main" xmlns:r="http://schemas.openxmlformats.org/officeDocument/2006/relationships" xmlns:p="http://schemas.openxmlformats.org/presentationml/2006/main">
  <p:tag name="AS_UNIQUEID" val="590"/>
</p:tagLst>
</file>

<file path=ppt/tags/tag357.xml><?xml version="1.0" encoding="utf-8"?>
<p:tagLst xmlns:a="http://schemas.openxmlformats.org/drawingml/2006/main" xmlns:r="http://schemas.openxmlformats.org/officeDocument/2006/relationships" xmlns:p="http://schemas.openxmlformats.org/presentationml/2006/main">
  <p:tag name="AS_UNIQUEID" val="591"/>
</p:tagLst>
</file>

<file path=ppt/tags/tag358.xml><?xml version="1.0" encoding="utf-8"?>
<p:tagLst xmlns:a="http://schemas.openxmlformats.org/drawingml/2006/main" xmlns:r="http://schemas.openxmlformats.org/officeDocument/2006/relationships" xmlns:p="http://schemas.openxmlformats.org/presentationml/2006/main">
  <p:tag name="AS_UNIQUEID" val="593"/>
</p:tagLst>
</file>

<file path=ppt/tags/tag359.xml><?xml version="1.0" encoding="utf-8"?>
<p:tagLst xmlns:a="http://schemas.openxmlformats.org/drawingml/2006/main" xmlns:r="http://schemas.openxmlformats.org/officeDocument/2006/relationships" xmlns:p="http://schemas.openxmlformats.org/presentationml/2006/main">
  <p:tag name="AS_UNIQUEID" val="594"/>
</p:tagLst>
</file>

<file path=ppt/tags/tag36.xml><?xml version="1.0" encoding="utf-8"?>
<p:tagLst xmlns:a="http://schemas.openxmlformats.org/drawingml/2006/main" xmlns:r="http://schemas.openxmlformats.org/officeDocument/2006/relationships" xmlns:p="http://schemas.openxmlformats.org/presentationml/2006/main">
  <p:tag name="AS_UNIQUEID" val="292"/>
</p:tagLst>
</file>

<file path=ppt/tags/tag360.xml><?xml version="1.0" encoding="utf-8"?>
<p:tagLst xmlns:a="http://schemas.openxmlformats.org/drawingml/2006/main" xmlns:r="http://schemas.openxmlformats.org/officeDocument/2006/relationships" xmlns:p="http://schemas.openxmlformats.org/presentationml/2006/main">
  <p:tag name="AS_UNIQUEID" val="596"/>
</p:tagLst>
</file>

<file path=ppt/tags/tag361.xml><?xml version="1.0" encoding="utf-8"?>
<p:tagLst xmlns:a="http://schemas.openxmlformats.org/drawingml/2006/main" xmlns:r="http://schemas.openxmlformats.org/officeDocument/2006/relationships" xmlns:p="http://schemas.openxmlformats.org/presentationml/2006/main">
  <p:tag name="AS_UNIQUEID" val="597"/>
</p:tagLst>
</file>

<file path=ppt/tags/tag362.xml><?xml version="1.0" encoding="utf-8"?>
<p:tagLst xmlns:a="http://schemas.openxmlformats.org/drawingml/2006/main" xmlns:r="http://schemas.openxmlformats.org/officeDocument/2006/relationships" xmlns:p="http://schemas.openxmlformats.org/presentationml/2006/main">
  <p:tag name="AS_UNIQUEID" val="599"/>
</p:tagLst>
</file>

<file path=ppt/tags/tag363.xml><?xml version="1.0" encoding="utf-8"?>
<p:tagLst xmlns:a="http://schemas.openxmlformats.org/drawingml/2006/main" xmlns:r="http://schemas.openxmlformats.org/officeDocument/2006/relationships" xmlns:p="http://schemas.openxmlformats.org/presentationml/2006/main">
  <p:tag name="AS_UNIQUEID" val="600"/>
</p:tagLst>
</file>

<file path=ppt/tags/tag364.xml><?xml version="1.0" encoding="utf-8"?>
<p:tagLst xmlns:a="http://schemas.openxmlformats.org/drawingml/2006/main" xmlns:r="http://schemas.openxmlformats.org/officeDocument/2006/relationships" xmlns:p="http://schemas.openxmlformats.org/presentationml/2006/main">
  <p:tag name="AS_UNIQUEID" val="602"/>
</p:tagLst>
</file>

<file path=ppt/tags/tag365.xml><?xml version="1.0" encoding="utf-8"?>
<p:tagLst xmlns:a="http://schemas.openxmlformats.org/drawingml/2006/main" xmlns:r="http://schemas.openxmlformats.org/officeDocument/2006/relationships" xmlns:p="http://schemas.openxmlformats.org/presentationml/2006/main">
  <p:tag name="AS_UNIQUEID" val="603"/>
</p:tagLst>
</file>

<file path=ppt/tags/tag366.xml><?xml version="1.0" encoding="utf-8"?>
<p:tagLst xmlns:a="http://schemas.openxmlformats.org/drawingml/2006/main" xmlns:r="http://schemas.openxmlformats.org/officeDocument/2006/relationships" xmlns:p="http://schemas.openxmlformats.org/presentationml/2006/main">
  <p:tag name="AS_UNIQUEID" val="604"/>
</p:tagLst>
</file>

<file path=ppt/tags/tag367.xml><?xml version="1.0" encoding="utf-8"?>
<p:tagLst xmlns:a="http://schemas.openxmlformats.org/drawingml/2006/main" xmlns:r="http://schemas.openxmlformats.org/officeDocument/2006/relationships" xmlns:p="http://schemas.openxmlformats.org/presentationml/2006/main">
  <p:tag name="AS_UNIQUEID" val="605"/>
</p:tagLst>
</file>

<file path=ppt/tags/tag368.xml><?xml version="1.0" encoding="utf-8"?>
<p:tagLst xmlns:a="http://schemas.openxmlformats.org/drawingml/2006/main" xmlns:r="http://schemas.openxmlformats.org/officeDocument/2006/relationships" xmlns:p="http://schemas.openxmlformats.org/presentationml/2006/main">
  <p:tag name="AS_UNIQUEID" val="238"/>
</p:tagLst>
</file>

<file path=ppt/tags/tag369.xml><?xml version="1.0" encoding="utf-8"?>
<p:tagLst xmlns:a="http://schemas.openxmlformats.org/drawingml/2006/main" xmlns:r="http://schemas.openxmlformats.org/officeDocument/2006/relationships" xmlns:p="http://schemas.openxmlformats.org/presentationml/2006/main">
  <p:tag name="AS_UNIQUEID" val="246"/>
</p:tagLst>
</file>

<file path=ppt/tags/tag37.xml><?xml version="1.0" encoding="utf-8"?>
<p:tagLst xmlns:a="http://schemas.openxmlformats.org/drawingml/2006/main" xmlns:r="http://schemas.openxmlformats.org/officeDocument/2006/relationships" xmlns:p="http://schemas.openxmlformats.org/presentationml/2006/main">
  <p:tag name="AS_UNIQUEID" val="294"/>
</p:tagLst>
</file>

<file path=ppt/tags/tag370.xml><?xml version="1.0" encoding="utf-8"?>
<p:tagLst xmlns:a="http://schemas.openxmlformats.org/drawingml/2006/main" xmlns:r="http://schemas.openxmlformats.org/officeDocument/2006/relationships" xmlns:p="http://schemas.openxmlformats.org/presentationml/2006/main">
  <p:tag name="AS_UNIQUEID" val="247"/>
</p:tagLst>
</file>

<file path=ppt/tags/tag371.xml><?xml version="1.0" encoding="utf-8"?>
<p:tagLst xmlns:a="http://schemas.openxmlformats.org/drawingml/2006/main" xmlns:r="http://schemas.openxmlformats.org/officeDocument/2006/relationships" xmlns:p="http://schemas.openxmlformats.org/presentationml/2006/main">
  <p:tag name="AS_UNIQUEID" val="248"/>
</p:tagLst>
</file>

<file path=ppt/tags/tag372.xml><?xml version="1.0" encoding="utf-8"?>
<p:tagLst xmlns:a="http://schemas.openxmlformats.org/drawingml/2006/main" xmlns:r="http://schemas.openxmlformats.org/officeDocument/2006/relationships" xmlns:p="http://schemas.openxmlformats.org/presentationml/2006/main">
  <p:tag name="AS_UNIQUEID" val="249"/>
</p:tagLst>
</file>

<file path=ppt/tags/tag373.xml><?xml version="1.0" encoding="utf-8"?>
<p:tagLst xmlns:a="http://schemas.openxmlformats.org/drawingml/2006/main" xmlns:r="http://schemas.openxmlformats.org/officeDocument/2006/relationships" xmlns:p="http://schemas.openxmlformats.org/presentationml/2006/main">
  <p:tag name="AS_UNIQUEID" val="250"/>
</p:tagLst>
</file>

<file path=ppt/tags/tag374.xml><?xml version="1.0" encoding="utf-8"?>
<p:tagLst xmlns:a="http://schemas.openxmlformats.org/drawingml/2006/main" xmlns:r="http://schemas.openxmlformats.org/officeDocument/2006/relationships" xmlns:p="http://schemas.openxmlformats.org/presentationml/2006/main">
  <p:tag name="AS_UNIQUEID" val="251"/>
</p:tagLst>
</file>

<file path=ppt/tags/tag375.xml><?xml version="1.0" encoding="utf-8"?>
<p:tagLst xmlns:a="http://schemas.openxmlformats.org/drawingml/2006/main" xmlns:r="http://schemas.openxmlformats.org/officeDocument/2006/relationships" xmlns:p="http://schemas.openxmlformats.org/presentationml/2006/main">
  <p:tag name="AS_UNIQUEID" val="252"/>
</p:tagLst>
</file>

<file path=ppt/tags/tag376.xml><?xml version="1.0" encoding="utf-8"?>
<p:tagLst xmlns:a="http://schemas.openxmlformats.org/drawingml/2006/main" xmlns:r="http://schemas.openxmlformats.org/officeDocument/2006/relationships" xmlns:p="http://schemas.openxmlformats.org/presentationml/2006/main">
  <p:tag name="AS_UNIQUEID" val="253"/>
</p:tagLst>
</file>

<file path=ppt/tags/tag377.xml><?xml version="1.0" encoding="utf-8"?>
<p:tagLst xmlns:a="http://schemas.openxmlformats.org/drawingml/2006/main" xmlns:r="http://schemas.openxmlformats.org/officeDocument/2006/relationships" xmlns:p="http://schemas.openxmlformats.org/presentationml/2006/main">
  <p:tag name="AS_UNIQUEID" val="239"/>
</p:tagLst>
</file>

<file path=ppt/tags/tag378.xml><?xml version="1.0" encoding="utf-8"?>
<p:tagLst xmlns:a="http://schemas.openxmlformats.org/drawingml/2006/main" xmlns:r="http://schemas.openxmlformats.org/officeDocument/2006/relationships" xmlns:p="http://schemas.openxmlformats.org/presentationml/2006/main">
  <p:tag name="AS_UNIQUEID" val="240"/>
</p:tagLst>
</file>

<file path=ppt/tags/tag379.xml><?xml version="1.0" encoding="utf-8"?>
<p:tagLst xmlns:a="http://schemas.openxmlformats.org/drawingml/2006/main" xmlns:r="http://schemas.openxmlformats.org/officeDocument/2006/relationships" xmlns:p="http://schemas.openxmlformats.org/presentationml/2006/main">
  <p:tag name="AS_UNIQUEID" val="241"/>
</p:tagLst>
</file>

<file path=ppt/tags/tag38.xml><?xml version="1.0" encoding="utf-8"?>
<p:tagLst xmlns:a="http://schemas.openxmlformats.org/drawingml/2006/main" xmlns:r="http://schemas.openxmlformats.org/officeDocument/2006/relationships" xmlns:p="http://schemas.openxmlformats.org/presentationml/2006/main">
  <p:tag name="AS_UNIQUEID" val="295"/>
</p:tagLst>
</file>

<file path=ppt/tags/tag380.xml><?xml version="1.0" encoding="utf-8"?>
<p:tagLst xmlns:a="http://schemas.openxmlformats.org/drawingml/2006/main" xmlns:r="http://schemas.openxmlformats.org/officeDocument/2006/relationships" xmlns:p="http://schemas.openxmlformats.org/presentationml/2006/main">
  <p:tag name="AS_UNIQUEID" val="242"/>
</p:tagLst>
</file>

<file path=ppt/tags/tag381.xml><?xml version="1.0" encoding="utf-8"?>
<p:tagLst xmlns:a="http://schemas.openxmlformats.org/drawingml/2006/main" xmlns:r="http://schemas.openxmlformats.org/officeDocument/2006/relationships" xmlns:p="http://schemas.openxmlformats.org/presentationml/2006/main">
  <p:tag name="AS_UNIQUEID" val="243"/>
</p:tagLst>
</file>

<file path=ppt/tags/tag382.xml><?xml version="1.0" encoding="utf-8"?>
<p:tagLst xmlns:a="http://schemas.openxmlformats.org/drawingml/2006/main" xmlns:r="http://schemas.openxmlformats.org/officeDocument/2006/relationships" xmlns:p="http://schemas.openxmlformats.org/presentationml/2006/main">
  <p:tag name="AS_UNIQUEID" val="244"/>
</p:tagLst>
</file>

<file path=ppt/tags/tag383.xml><?xml version="1.0" encoding="utf-8"?>
<p:tagLst xmlns:a="http://schemas.openxmlformats.org/drawingml/2006/main" xmlns:r="http://schemas.openxmlformats.org/officeDocument/2006/relationships" xmlns:p="http://schemas.openxmlformats.org/presentationml/2006/main">
  <p:tag name="AS_UNIQUEID" val="245"/>
</p:tagLst>
</file>

<file path=ppt/tags/tag39.xml><?xml version="1.0" encoding="utf-8"?>
<p:tagLst xmlns:a="http://schemas.openxmlformats.org/drawingml/2006/main" xmlns:r="http://schemas.openxmlformats.org/officeDocument/2006/relationships" xmlns:p="http://schemas.openxmlformats.org/presentationml/2006/main">
  <p:tag name="AS_UNIQUEID" val="296"/>
</p:tagLst>
</file>

<file path=ppt/tags/tag4.xml><?xml version="1.0" encoding="utf-8"?>
<p:tagLst xmlns:a="http://schemas.openxmlformats.org/drawingml/2006/main" xmlns:r="http://schemas.openxmlformats.org/officeDocument/2006/relationships" xmlns:p="http://schemas.openxmlformats.org/presentationml/2006/main">
  <p:tag name="AS_UNIQUEID" val="255"/>
</p:tagLst>
</file>

<file path=ppt/tags/tag40.xml><?xml version="1.0" encoding="utf-8"?>
<p:tagLst xmlns:a="http://schemas.openxmlformats.org/drawingml/2006/main" xmlns:r="http://schemas.openxmlformats.org/officeDocument/2006/relationships" xmlns:p="http://schemas.openxmlformats.org/presentationml/2006/main">
  <p:tag name="AS_UNIQUEID" val="298"/>
</p:tagLst>
</file>

<file path=ppt/tags/tag41.xml><?xml version="1.0" encoding="utf-8"?>
<p:tagLst xmlns:a="http://schemas.openxmlformats.org/drawingml/2006/main" xmlns:r="http://schemas.openxmlformats.org/officeDocument/2006/relationships" xmlns:p="http://schemas.openxmlformats.org/presentationml/2006/main">
  <p:tag name="AS_UNIQUEID" val="299"/>
</p:tagLst>
</file>

<file path=ppt/tags/tag42.xml><?xml version="1.0" encoding="utf-8"?>
<p:tagLst xmlns:a="http://schemas.openxmlformats.org/drawingml/2006/main" xmlns:r="http://schemas.openxmlformats.org/officeDocument/2006/relationships" xmlns:p="http://schemas.openxmlformats.org/presentationml/2006/main">
  <p:tag name="AS_UNIQUEID" val="300"/>
</p:tagLst>
</file>

<file path=ppt/tags/tag43.xml><?xml version="1.0" encoding="utf-8"?>
<p:tagLst xmlns:a="http://schemas.openxmlformats.org/drawingml/2006/main" xmlns:r="http://schemas.openxmlformats.org/officeDocument/2006/relationships" xmlns:p="http://schemas.openxmlformats.org/presentationml/2006/main">
  <p:tag name="AS_UNIQUEID" val="301"/>
</p:tagLst>
</file>

<file path=ppt/tags/tag44.xml><?xml version="1.0" encoding="utf-8"?>
<p:tagLst xmlns:a="http://schemas.openxmlformats.org/drawingml/2006/main" xmlns:r="http://schemas.openxmlformats.org/officeDocument/2006/relationships" xmlns:p="http://schemas.openxmlformats.org/presentationml/2006/main">
  <p:tag name="AS_UNIQUEID" val="302"/>
</p:tagLst>
</file>

<file path=ppt/tags/tag45.xml><?xml version="1.0" encoding="utf-8"?>
<p:tagLst xmlns:a="http://schemas.openxmlformats.org/drawingml/2006/main" xmlns:r="http://schemas.openxmlformats.org/officeDocument/2006/relationships" xmlns:p="http://schemas.openxmlformats.org/presentationml/2006/main">
  <p:tag name="AS_UNIQUEID" val="303"/>
</p:tagLst>
</file>

<file path=ppt/tags/tag46.xml><?xml version="1.0" encoding="utf-8"?>
<p:tagLst xmlns:a="http://schemas.openxmlformats.org/drawingml/2006/main" xmlns:r="http://schemas.openxmlformats.org/officeDocument/2006/relationships" xmlns:p="http://schemas.openxmlformats.org/presentationml/2006/main">
  <p:tag name="AS_UNIQUEID" val="305"/>
</p:tagLst>
</file>

<file path=ppt/tags/tag47.xml><?xml version="1.0" encoding="utf-8"?>
<p:tagLst xmlns:a="http://schemas.openxmlformats.org/drawingml/2006/main" xmlns:r="http://schemas.openxmlformats.org/officeDocument/2006/relationships" xmlns:p="http://schemas.openxmlformats.org/presentationml/2006/main">
  <p:tag name="AS_UNIQUEID" val="306"/>
</p:tagLst>
</file>

<file path=ppt/tags/tag48.xml><?xml version="1.0" encoding="utf-8"?>
<p:tagLst xmlns:a="http://schemas.openxmlformats.org/drawingml/2006/main" xmlns:r="http://schemas.openxmlformats.org/officeDocument/2006/relationships" xmlns:p="http://schemas.openxmlformats.org/presentationml/2006/main">
  <p:tag name="AS_UNIQUEID" val="307"/>
</p:tagLst>
</file>

<file path=ppt/tags/tag49.xml><?xml version="1.0" encoding="utf-8"?>
<p:tagLst xmlns:a="http://schemas.openxmlformats.org/drawingml/2006/main" xmlns:r="http://schemas.openxmlformats.org/officeDocument/2006/relationships" xmlns:p="http://schemas.openxmlformats.org/presentationml/2006/main">
  <p:tag name="AS_UNIQUEID" val="308"/>
</p:tagLst>
</file>

<file path=ppt/tags/tag5.xml><?xml version="1.0" encoding="utf-8"?>
<p:tagLst xmlns:a="http://schemas.openxmlformats.org/drawingml/2006/main" xmlns:r="http://schemas.openxmlformats.org/officeDocument/2006/relationships" xmlns:p="http://schemas.openxmlformats.org/presentationml/2006/main">
  <p:tag name="AS_UNIQUEID" val="256"/>
</p:tagLst>
</file>

<file path=ppt/tags/tag50.xml><?xml version="1.0" encoding="utf-8"?>
<p:tagLst xmlns:a="http://schemas.openxmlformats.org/drawingml/2006/main" xmlns:r="http://schemas.openxmlformats.org/officeDocument/2006/relationships" xmlns:p="http://schemas.openxmlformats.org/presentationml/2006/main">
  <p:tag name="AS_UNIQUEID" val="309"/>
</p:tagLst>
</file>

<file path=ppt/tags/tag51.xml><?xml version="1.0" encoding="utf-8"?>
<p:tagLst xmlns:a="http://schemas.openxmlformats.org/drawingml/2006/main" xmlns:r="http://schemas.openxmlformats.org/officeDocument/2006/relationships" xmlns:p="http://schemas.openxmlformats.org/presentationml/2006/main">
  <p:tag name="AS_UNIQUEID" val="310"/>
</p:tagLst>
</file>

<file path=ppt/tags/tag52.xml><?xml version="1.0" encoding="utf-8"?>
<p:tagLst xmlns:a="http://schemas.openxmlformats.org/drawingml/2006/main" xmlns:r="http://schemas.openxmlformats.org/officeDocument/2006/relationships" xmlns:p="http://schemas.openxmlformats.org/presentationml/2006/main">
  <p:tag name="AS_UNIQUEID" val="312"/>
</p:tagLst>
</file>

<file path=ppt/tags/tag53.xml><?xml version="1.0" encoding="utf-8"?>
<p:tagLst xmlns:a="http://schemas.openxmlformats.org/drawingml/2006/main" xmlns:r="http://schemas.openxmlformats.org/officeDocument/2006/relationships" xmlns:p="http://schemas.openxmlformats.org/presentationml/2006/main">
  <p:tag name="AS_UNIQUEID" val="313"/>
</p:tagLst>
</file>

<file path=ppt/tags/tag54.xml><?xml version="1.0" encoding="utf-8"?>
<p:tagLst xmlns:a="http://schemas.openxmlformats.org/drawingml/2006/main" xmlns:r="http://schemas.openxmlformats.org/officeDocument/2006/relationships" xmlns:p="http://schemas.openxmlformats.org/presentationml/2006/main">
  <p:tag name="AS_UNIQUEID" val="314"/>
</p:tagLst>
</file>

<file path=ppt/tags/tag55.xml><?xml version="1.0" encoding="utf-8"?>
<p:tagLst xmlns:a="http://schemas.openxmlformats.org/drawingml/2006/main" xmlns:r="http://schemas.openxmlformats.org/officeDocument/2006/relationships" xmlns:p="http://schemas.openxmlformats.org/presentationml/2006/main">
  <p:tag name="AS_UNIQUEID" val="315"/>
</p:tagLst>
</file>

<file path=ppt/tags/tag56.xml><?xml version="1.0" encoding="utf-8"?>
<p:tagLst xmlns:a="http://schemas.openxmlformats.org/drawingml/2006/main" xmlns:r="http://schemas.openxmlformats.org/officeDocument/2006/relationships" xmlns:p="http://schemas.openxmlformats.org/presentationml/2006/main">
  <p:tag name="AS_UNIQUEID" val="316"/>
</p:tagLst>
</file>

<file path=ppt/tags/tag57.xml><?xml version="1.0" encoding="utf-8"?>
<p:tagLst xmlns:a="http://schemas.openxmlformats.org/drawingml/2006/main" xmlns:r="http://schemas.openxmlformats.org/officeDocument/2006/relationships" xmlns:p="http://schemas.openxmlformats.org/presentationml/2006/main">
  <p:tag name="AS_UNIQUEID" val="318"/>
</p:tagLst>
</file>

<file path=ppt/tags/tag58.xml><?xml version="1.0" encoding="utf-8"?>
<p:tagLst xmlns:a="http://schemas.openxmlformats.org/drawingml/2006/main" xmlns:r="http://schemas.openxmlformats.org/officeDocument/2006/relationships" xmlns:p="http://schemas.openxmlformats.org/presentationml/2006/main">
  <p:tag name="AS_UNIQUEID" val="319"/>
</p:tagLst>
</file>

<file path=ppt/tags/tag59.xml><?xml version="1.0" encoding="utf-8"?>
<p:tagLst xmlns:a="http://schemas.openxmlformats.org/drawingml/2006/main" xmlns:r="http://schemas.openxmlformats.org/officeDocument/2006/relationships" xmlns:p="http://schemas.openxmlformats.org/presentationml/2006/main">
  <p:tag name="AS_UNIQUEID" val="320"/>
</p:tagLst>
</file>

<file path=ppt/tags/tag6.xml><?xml version="1.0" encoding="utf-8"?>
<p:tagLst xmlns:a="http://schemas.openxmlformats.org/drawingml/2006/main" xmlns:r="http://schemas.openxmlformats.org/officeDocument/2006/relationships" xmlns:p="http://schemas.openxmlformats.org/presentationml/2006/main">
  <p:tag name="AS_UNIQUEID" val="257"/>
</p:tagLst>
</file>

<file path=ppt/tags/tag60.xml><?xml version="1.0" encoding="utf-8"?>
<p:tagLst xmlns:a="http://schemas.openxmlformats.org/drawingml/2006/main" xmlns:r="http://schemas.openxmlformats.org/officeDocument/2006/relationships" xmlns:p="http://schemas.openxmlformats.org/presentationml/2006/main">
  <p:tag name="AS_UNIQUEID" val="321"/>
</p:tagLst>
</file>

<file path=ppt/tags/tag61.xml><?xml version="1.0" encoding="utf-8"?>
<p:tagLst xmlns:a="http://schemas.openxmlformats.org/drawingml/2006/main" xmlns:r="http://schemas.openxmlformats.org/officeDocument/2006/relationships" xmlns:p="http://schemas.openxmlformats.org/presentationml/2006/main">
  <p:tag name="AS_UNIQUEID" val="322"/>
</p:tagLst>
</file>

<file path=ppt/tags/tag62.xml><?xml version="1.0" encoding="utf-8"?>
<p:tagLst xmlns:a="http://schemas.openxmlformats.org/drawingml/2006/main" xmlns:r="http://schemas.openxmlformats.org/officeDocument/2006/relationships" xmlns:p="http://schemas.openxmlformats.org/presentationml/2006/main">
  <p:tag name="AS_UNIQUEID" val="324"/>
</p:tagLst>
</file>

<file path=ppt/tags/tag63.xml><?xml version="1.0" encoding="utf-8"?>
<p:tagLst xmlns:a="http://schemas.openxmlformats.org/drawingml/2006/main" xmlns:r="http://schemas.openxmlformats.org/officeDocument/2006/relationships" xmlns:p="http://schemas.openxmlformats.org/presentationml/2006/main">
  <p:tag name="AS_UNIQUEID" val="325"/>
</p:tagLst>
</file>

<file path=ppt/tags/tag64.xml><?xml version="1.0" encoding="utf-8"?>
<p:tagLst xmlns:a="http://schemas.openxmlformats.org/drawingml/2006/main" xmlns:r="http://schemas.openxmlformats.org/officeDocument/2006/relationships" xmlns:p="http://schemas.openxmlformats.org/presentationml/2006/main">
  <p:tag name="AS_UNIQUEID" val="326"/>
</p:tagLst>
</file>

<file path=ppt/tags/tag65.xml><?xml version="1.0" encoding="utf-8"?>
<p:tagLst xmlns:a="http://schemas.openxmlformats.org/drawingml/2006/main" xmlns:r="http://schemas.openxmlformats.org/officeDocument/2006/relationships" xmlns:p="http://schemas.openxmlformats.org/presentationml/2006/main">
  <p:tag name="AS_UNIQUEID" val="327"/>
</p:tagLst>
</file>

<file path=ppt/tags/tag66.xml><?xml version="1.0" encoding="utf-8"?>
<p:tagLst xmlns:a="http://schemas.openxmlformats.org/drawingml/2006/main" xmlns:r="http://schemas.openxmlformats.org/officeDocument/2006/relationships" xmlns:p="http://schemas.openxmlformats.org/presentationml/2006/main">
  <p:tag name="AS_UNIQUEID" val="332"/>
</p:tagLst>
</file>

<file path=ppt/tags/tag67.xml><?xml version="1.0" encoding="utf-8"?>
<p:tagLst xmlns:a="http://schemas.openxmlformats.org/drawingml/2006/main" xmlns:r="http://schemas.openxmlformats.org/officeDocument/2006/relationships" xmlns:p="http://schemas.openxmlformats.org/presentationml/2006/main">
  <p:tag name="AS_UNIQUEID" val="333"/>
</p:tagLst>
</file>

<file path=ppt/tags/tag68.xml><?xml version="1.0" encoding="utf-8"?>
<p:tagLst xmlns:a="http://schemas.openxmlformats.org/drawingml/2006/main" xmlns:r="http://schemas.openxmlformats.org/officeDocument/2006/relationships" xmlns:p="http://schemas.openxmlformats.org/presentationml/2006/main">
  <p:tag name="AS_UNIQUEID" val="334"/>
</p:tagLst>
</file>

<file path=ppt/tags/tag69.xml><?xml version="1.0" encoding="utf-8"?>
<p:tagLst xmlns:a="http://schemas.openxmlformats.org/drawingml/2006/main" xmlns:r="http://schemas.openxmlformats.org/officeDocument/2006/relationships" xmlns:p="http://schemas.openxmlformats.org/presentationml/2006/main">
  <p:tag name="AS_UNIQUEID" val="335"/>
</p:tagLst>
</file>

<file path=ppt/tags/tag7.xml><?xml version="1.0" encoding="utf-8"?>
<p:tagLst xmlns:a="http://schemas.openxmlformats.org/drawingml/2006/main" xmlns:r="http://schemas.openxmlformats.org/officeDocument/2006/relationships" xmlns:p="http://schemas.openxmlformats.org/presentationml/2006/main">
  <p:tag name="AS_UNIQUEID" val="258"/>
</p:tagLst>
</file>

<file path=ppt/tags/tag70.xml><?xml version="1.0" encoding="utf-8"?>
<p:tagLst xmlns:a="http://schemas.openxmlformats.org/drawingml/2006/main" xmlns:r="http://schemas.openxmlformats.org/officeDocument/2006/relationships" xmlns:p="http://schemas.openxmlformats.org/presentationml/2006/main">
  <p:tag name="AS_UNIQUEID" val="336"/>
</p:tagLst>
</file>

<file path=ppt/tags/tag71.xml><?xml version="1.0" encoding="utf-8"?>
<p:tagLst xmlns:a="http://schemas.openxmlformats.org/drawingml/2006/main" xmlns:r="http://schemas.openxmlformats.org/officeDocument/2006/relationships" xmlns:p="http://schemas.openxmlformats.org/presentationml/2006/main">
  <p:tag name="AS_UNIQUEID" val="337"/>
</p:tagLst>
</file>

<file path=ppt/tags/tag72.xml><?xml version="1.0" encoding="utf-8"?>
<p:tagLst xmlns:a="http://schemas.openxmlformats.org/drawingml/2006/main" xmlns:r="http://schemas.openxmlformats.org/officeDocument/2006/relationships" xmlns:p="http://schemas.openxmlformats.org/presentationml/2006/main">
  <p:tag name="AS_UNIQUEID" val="339"/>
</p:tagLst>
</file>

<file path=ppt/tags/tag73.xml><?xml version="1.0" encoding="utf-8"?>
<p:tagLst xmlns:a="http://schemas.openxmlformats.org/drawingml/2006/main" xmlns:r="http://schemas.openxmlformats.org/officeDocument/2006/relationships" xmlns:p="http://schemas.openxmlformats.org/presentationml/2006/main">
  <p:tag name="AS_UNIQUEID" val="340"/>
</p:tagLst>
</file>

<file path=ppt/tags/tag74.xml><?xml version="1.0" encoding="utf-8"?>
<p:tagLst xmlns:a="http://schemas.openxmlformats.org/drawingml/2006/main" xmlns:r="http://schemas.openxmlformats.org/officeDocument/2006/relationships" xmlns:p="http://schemas.openxmlformats.org/presentationml/2006/main">
  <p:tag name="AS_UNIQUEID" val="341"/>
</p:tagLst>
</file>

<file path=ppt/tags/tag75.xml><?xml version="1.0" encoding="utf-8"?>
<p:tagLst xmlns:a="http://schemas.openxmlformats.org/drawingml/2006/main" xmlns:r="http://schemas.openxmlformats.org/officeDocument/2006/relationships" xmlns:p="http://schemas.openxmlformats.org/presentationml/2006/main">
  <p:tag name="AS_UNIQUEID" val="342"/>
</p:tagLst>
</file>

<file path=ppt/tags/tag76.xml><?xml version="1.0" encoding="utf-8"?>
<p:tagLst xmlns:a="http://schemas.openxmlformats.org/drawingml/2006/main" xmlns:r="http://schemas.openxmlformats.org/officeDocument/2006/relationships" xmlns:p="http://schemas.openxmlformats.org/presentationml/2006/main">
  <p:tag name="AS_UNIQUEID" val="348"/>
</p:tagLst>
</file>

<file path=ppt/tags/tag77.xml><?xml version="1.0" encoding="utf-8"?>
<p:tagLst xmlns:a="http://schemas.openxmlformats.org/drawingml/2006/main" xmlns:r="http://schemas.openxmlformats.org/officeDocument/2006/relationships" xmlns:p="http://schemas.openxmlformats.org/presentationml/2006/main">
  <p:tag name="AS_UNIQUEID" val="349"/>
</p:tagLst>
</file>

<file path=ppt/tags/tag78.xml><?xml version="1.0" encoding="utf-8"?>
<p:tagLst xmlns:a="http://schemas.openxmlformats.org/drawingml/2006/main" xmlns:r="http://schemas.openxmlformats.org/officeDocument/2006/relationships" xmlns:p="http://schemas.openxmlformats.org/presentationml/2006/main">
  <p:tag name="AS_UNIQUEID" val="350"/>
</p:tagLst>
</file>

<file path=ppt/tags/tag79.xml><?xml version="1.0" encoding="utf-8"?>
<p:tagLst xmlns:a="http://schemas.openxmlformats.org/drawingml/2006/main" xmlns:r="http://schemas.openxmlformats.org/officeDocument/2006/relationships" xmlns:p="http://schemas.openxmlformats.org/presentationml/2006/main">
  <p:tag name="AS_UNIQUEID" val="344"/>
</p:tagLst>
</file>

<file path=ppt/tags/tag8.xml><?xml version="1.0" encoding="utf-8"?>
<p:tagLst xmlns:a="http://schemas.openxmlformats.org/drawingml/2006/main" xmlns:r="http://schemas.openxmlformats.org/officeDocument/2006/relationships" xmlns:p="http://schemas.openxmlformats.org/presentationml/2006/main">
  <p:tag name="AS_UNIQUEID" val="259"/>
</p:tagLst>
</file>

<file path=ppt/tags/tag80.xml><?xml version="1.0" encoding="utf-8"?>
<p:tagLst xmlns:a="http://schemas.openxmlformats.org/drawingml/2006/main" xmlns:r="http://schemas.openxmlformats.org/officeDocument/2006/relationships" xmlns:p="http://schemas.openxmlformats.org/presentationml/2006/main">
  <p:tag name="AS_UNIQUEID" val="345"/>
</p:tagLst>
</file>

<file path=ppt/tags/tag81.xml><?xml version="1.0" encoding="utf-8"?>
<p:tagLst xmlns:a="http://schemas.openxmlformats.org/drawingml/2006/main" xmlns:r="http://schemas.openxmlformats.org/officeDocument/2006/relationships" xmlns:p="http://schemas.openxmlformats.org/presentationml/2006/main">
  <p:tag name="AS_UNIQUEID" val="346"/>
</p:tagLst>
</file>

<file path=ppt/tags/tag82.xml><?xml version="1.0" encoding="utf-8"?>
<p:tagLst xmlns:a="http://schemas.openxmlformats.org/drawingml/2006/main" xmlns:r="http://schemas.openxmlformats.org/officeDocument/2006/relationships" xmlns:p="http://schemas.openxmlformats.org/presentationml/2006/main">
  <p:tag name="AS_UNIQUEID" val="356"/>
</p:tagLst>
</file>

<file path=ppt/tags/tag83.xml><?xml version="1.0" encoding="utf-8"?>
<p:tagLst xmlns:a="http://schemas.openxmlformats.org/drawingml/2006/main" xmlns:r="http://schemas.openxmlformats.org/officeDocument/2006/relationships" xmlns:p="http://schemas.openxmlformats.org/presentationml/2006/main">
  <p:tag name="AS_UNIQUEID" val="357"/>
</p:tagLst>
</file>

<file path=ppt/tags/tag84.xml><?xml version="1.0" encoding="utf-8"?>
<p:tagLst xmlns:a="http://schemas.openxmlformats.org/drawingml/2006/main" xmlns:r="http://schemas.openxmlformats.org/officeDocument/2006/relationships" xmlns:p="http://schemas.openxmlformats.org/presentationml/2006/main">
  <p:tag name="AS_UNIQUEID" val="358"/>
</p:tagLst>
</file>

<file path=ppt/tags/tag85.xml><?xml version="1.0" encoding="utf-8"?>
<p:tagLst xmlns:a="http://schemas.openxmlformats.org/drawingml/2006/main" xmlns:r="http://schemas.openxmlformats.org/officeDocument/2006/relationships" xmlns:p="http://schemas.openxmlformats.org/presentationml/2006/main">
  <p:tag name="AS_UNIQUEID" val="359"/>
</p:tagLst>
</file>

<file path=ppt/tags/tag86.xml><?xml version="1.0" encoding="utf-8"?>
<p:tagLst xmlns:a="http://schemas.openxmlformats.org/drawingml/2006/main" xmlns:r="http://schemas.openxmlformats.org/officeDocument/2006/relationships" xmlns:p="http://schemas.openxmlformats.org/presentationml/2006/main">
  <p:tag name="AS_UNIQUEID" val="360"/>
</p:tagLst>
</file>

<file path=ppt/tags/tag87.xml><?xml version="1.0" encoding="utf-8"?>
<p:tagLst xmlns:a="http://schemas.openxmlformats.org/drawingml/2006/main" xmlns:r="http://schemas.openxmlformats.org/officeDocument/2006/relationships" xmlns:p="http://schemas.openxmlformats.org/presentationml/2006/main">
  <p:tag name="AS_UNIQUEID" val="361"/>
</p:tagLst>
</file>

<file path=ppt/tags/tag88.xml><?xml version="1.0" encoding="utf-8"?>
<p:tagLst xmlns:a="http://schemas.openxmlformats.org/drawingml/2006/main" xmlns:r="http://schemas.openxmlformats.org/officeDocument/2006/relationships" xmlns:p="http://schemas.openxmlformats.org/presentationml/2006/main">
  <p:tag name="AS_UNIQUEID" val="362"/>
</p:tagLst>
</file>

<file path=ppt/tags/tag89.xml><?xml version="1.0" encoding="utf-8"?>
<p:tagLst xmlns:a="http://schemas.openxmlformats.org/drawingml/2006/main" xmlns:r="http://schemas.openxmlformats.org/officeDocument/2006/relationships" xmlns:p="http://schemas.openxmlformats.org/presentationml/2006/main">
  <p:tag name="AS_UNIQUEID" val="363"/>
</p:tagLst>
</file>

<file path=ppt/tags/tag9.xml><?xml version="1.0" encoding="utf-8"?>
<p:tagLst xmlns:a="http://schemas.openxmlformats.org/drawingml/2006/main" xmlns:r="http://schemas.openxmlformats.org/officeDocument/2006/relationships" xmlns:p="http://schemas.openxmlformats.org/presentationml/2006/main">
  <p:tag name="AS_UNIQUEID" val="261"/>
</p:tagLst>
</file>

<file path=ppt/tags/tag90.xml><?xml version="1.0" encoding="utf-8"?>
<p:tagLst xmlns:a="http://schemas.openxmlformats.org/drawingml/2006/main" xmlns:r="http://schemas.openxmlformats.org/officeDocument/2006/relationships" xmlns:p="http://schemas.openxmlformats.org/presentationml/2006/main">
  <p:tag name="AS_UNIQUEID" val="364"/>
</p:tagLst>
</file>

<file path=ppt/tags/tag91.xml><?xml version="1.0" encoding="utf-8"?>
<p:tagLst xmlns:a="http://schemas.openxmlformats.org/drawingml/2006/main" xmlns:r="http://schemas.openxmlformats.org/officeDocument/2006/relationships" xmlns:p="http://schemas.openxmlformats.org/presentationml/2006/main">
  <p:tag name="AS_UNIQUEID" val="352"/>
</p:tagLst>
</file>

<file path=ppt/tags/tag92.xml><?xml version="1.0" encoding="utf-8"?>
<p:tagLst xmlns:a="http://schemas.openxmlformats.org/drawingml/2006/main" xmlns:r="http://schemas.openxmlformats.org/officeDocument/2006/relationships" xmlns:p="http://schemas.openxmlformats.org/presentationml/2006/main">
  <p:tag name="AS_UNIQUEID" val="353"/>
</p:tagLst>
</file>

<file path=ppt/tags/tag93.xml><?xml version="1.0" encoding="utf-8"?>
<p:tagLst xmlns:a="http://schemas.openxmlformats.org/drawingml/2006/main" xmlns:r="http://schemas.openxmlformats.org/officeDocument/2006/relationships" xmlns:p="http://schemas.openxmlformats.org/presentationml/2006/main">
  <p:tag name="AS_UNIQUEID" val="354"/>
</p:tagLst>
</file>

<file path=ppt/tags/tag94.xml><?xml version="1.0" encoding="utf-8"?>
<p:tagLst xmlns:a="http://schemas.openxmlformats.org/drawingml/2006/main" xmlns:r="http://schemas.openxmlformats.org/officeDocument/2006/relationships" xmlns:p="http://schemas.openxmlformats.org/presentationml/2006/main">
  <p:tag name="AS_UNIQUEID" val="370"/>
</p:tagLst>
</file>

<file path=ppt/tags/tag95.xml><?xml version="1.0" encoding="utf-8"?>
<p:tagLst xmlns:a="http://schemas.openxmlformats.org/drawingml/2006/main" xmlns:r="http://schemas.openxmlformats.org/officeDocument/2006/relationships" xmlns:p="http://schemas.openxmlformats.org/presentationml/2006/main">
  <p:tag name="AS_UNIQUEID" val="371"/>
</p:tagLst>
</file>

<file path=ppt/tags/tag96.xml><?xml version="1.0" encoding="utf-8"?>
<p:tagLst xmlns:a="http://schemas.openxmlformats.org/drawingml/2006/main" xmlns:r="http://schemas.openxmlformats.org/officeDocument/2006/relationships" xmlns:p="http://schemas.openxmlformats.org/presentationml/2006/main">
  <p:tag name="AS_UNIQUEID" val="372"/>
</p:tagLst>
</file>

<file path=ppt/tags/tag97.xml><?xml version="1.0" encoding="utf-8"?>
<p:tagLst xmlns:a="http://schemas.openxmlformats.org/drawingml/2006/main" xmlns:r="http://schemas.openxmlformats.org/officeDocument/2006/relationships" xmlns:p="http://schemas.openxmlformats.org/presentationml/2006/main">
  <p:tag name="AS_UNIQUEID" val="373"/>
</p:tagLst>
</file>

<file path=ppt/tags/tag98.xml><?xml version="1.0" encoding="utf-8"?>
<p:tagLst xmlns:a="http://schemas.openxmlformats.org/drawingml/2006/main" xmlns:r="http://schemas.openxmlformats.org/officeDocument/2006/relationships" xmlns:p="http://schemas.openxmlformats.org/presentationml/2006/main">
  <p:tag name="AS_UNIQUEID" val="374"/>
</p:tagLst>
</file>

<file path=ppt/tags/tag99.xml><?xml version="1.0" encoding="utf-8"?>
<p:tagLst xmlns:a="http://schemas.openxmlformats.org/drawingml/2006/main" xmlns:r="http://schemas.openxmlformats.org/officeDocument/2006/relationships" xmlns:p="http://schemas.openxmlformats.org/presentationml/2006/main">
  <p:tag name="AS_UNIQUEID" val="375"/>
</p:tagLst>
</file>

<file path=ppt/theme/theme1.xml><?xml version="1.0" encoding="utf-8"?>
<a:theme xmlns:a="http://schemas.openxmlformats.org/drawingml/2006/main" name="默认设计模板">
  <a:themeElements>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fontScheme name="">
      <a:majorFont>
        <a:latin typeface="Arial"/>
        <a:ea typeface="宋体"/>
        <a:cs typeface="Arial"/>
      </a:majorFont>
      <a:minorFont>
        <a:latin typeface="Arial"/>
        <a:ea typeface="宋体"/>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Cambria"/>
        <a:cs typeface="Arial"/>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2331</Words>
  <Application>Microsoft Office PowerPoint</Application>
  <PresentationFormat>宽屏</PresentationFormat>
  <Paragraphs>258</Paragraphs>
  <Slides>40</Slides>
  <Notes>8</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40</vt:i4>
      </vt:variant>
    </vt:vector>
  </HeadingPairs>
  <TitlesOfParts>
    <vt:vector size="49" baseType="lpstr">
      <vt:lpstr>黑体</vt:lpstr>
      <vt:lpstr>楷体</vt:lpstr>
      <vt:lpstr>隶书</vt:lpstr>
      <vt:lpstr>微软雅黑</vt:lpstr>
      <vt:lpstr>Arial</vt:lpstr>
      <vt:lpstr>Calibri</vt:lpstr>
      <vt:lpstr>Symbol</vt:lpstr>
      <vt:lpstr>Times New Roman</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cp:revision>
  <cp:lastPrinted>2024-10-08T09:25:37Z</cp:lastPrinted>
  <dcterms:created xsi:type="dcterms:W3CDTF">2024-10-08T09:25:37Z</dcterms:created>
  <dcterms:modified xsi:type="dcterms:W3CDTF">2026-02-24T01:56:39Z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