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heme/theme3.xml" ContentType="application/vnd.openxmlformats-officedocument.them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notesSlides/notesSlide1.xml" ContentType="application/vnd.openxmlformats-officedocument.presentationml.notesSlide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notesSlides/notesSlide2.xml" ContentType="application/vnd.openxmlformats-officedocument.presentationml.notesSlide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notesSlides/notesSlide3.xml" ContentType="application/vnd.openxmlformats-officedocument.presentationml.notesSlide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notesSlides/notesSlide4.xml" ContentType="application/vnd.openxmlformats-officedocument.presentationml.notesSlide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notesSlides/notesSlide5.xml" ContentType="application/vnd.openxmlformats-officedocument.presentationml.notesSlide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notesSlides/notesSlide6.xml" ContentType="application/vnd.openxmlformats-officedocument.presentationml.notesSlide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5.xml" ContentType="application/vnd.openxmlformats-officedocument.presentationml.tags+xml"/>
  <Override PartName="/ppt/notesSlides/notesSlide7.xml" ContentType="application/vnd.openxmlformats-officedocument.presentationml.notesSlide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873.xml" ContentType="application/vnd.openxmlformats-officedocument.presentationml.tags+xml"/>
  <Override PartName="/ppt/tags/tag894.xml" ContentType="application/vnd.openxmlformats-officedocument.presentationml.tags+xml"/>
  <Override PartName="/ppt/tags/tag1020.xml" ContentType="application/vnd.openxmlformats-officedocument.presentationml.tags+xml"/>
  <Override PartName="/ppt/tags/tag10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37"/>
  </p:notesMasterIdLst>
  <p:sldIdLst>
    <p:sldId id="626" r:id="rId3"/>
    <p:sldId id="627" r:id="rId4"/>
    <p:sldId id="910" r:id="rId5"/>
    <p:sldId id="911" r:id="rId6"/>
    <p:sldId id="912" r:id="rId7"/>
    <p:sldId id="914" r:id="rId8"/>
    <p:sldId id="916" r:id="rId9"/>
    <p:sldId id="917" r:id="rId10"/>
    <p:sldId id="918" r:id="rId11"/>
    <p:sldId id="919" r:id="rId12"/>
    <p:sldId id="922" r:id="rId13"/>
    <p:sldId id="923" r:id="rId14"/>
    <p:sldId id="924" r:id="rId15"/>
    <p:sldId id="915" r:id="rId16"/>
    <p:sldId id="925" r:id="rId17"/>
    <p:sldId id="949" r:id="rId18"/>
    <p:sldId id="939" r:id="rId19"/>
    <p:sldId id="927" r:id="rId20"/>
    <p:sldId id="940" r:id="rId21"/>
    <p:sldId id="943" r:id="rId22"/>
    <p:sldId id="941" r:id="rId23"/>
    <p:sldId id="952" r:id="rId24"/>
    <p:sldId id="953" r:id="rId25"/>
    <p:sldId id="954" r:id="rId26"/>
    <p:sldId id="951" r:id="rId27"/>
    <p:sldId id="942" r:id="rId28"/>
    <p:sldId id="904" r:id="rId29"/>
    <p:sldId id="902" r:id="rId30"/>
    <p:sldId id="945" r:id="rId31"/>
    <p:sldId id="950" r:id="rId32"/>
    <p:sldId id="905" r:id="rId33"/>
    <p:sldId id="946" r:id="rId34"/>
    <p:sldId id="947" r:id="rId35"/>
    <p:sldId id="948" r:id="rId36"/>
  </p:sldIdLst>
  <p:sldSz cx="12192000" cy="6858000"/>
  <p:notesSz cx="6858000" cy="9144000"/>
  <p:embeddedFontLst>
    <p:embeddedFont>
      <p:font typeface="方正黑体简体" panose="02010600030101010101" charset="-122"/>
      <p:regular r:id="rId38"/>
    </p:embeddedFont>
    <p:embeddedFont>
      <p:font typeface="Cambria Math" panose="02040503050406030204" pitchFamily="18" charset="0"/>
      <p:regular r:id="rId39"/>
    </p:embeddedFont>
    <p:embeddedFont>
      <p:font typeface="Franklin Gothic Book" panose="020B0503020102020204" pitchFamily="34" charset="0"/>
      <p:regular r:id="rId40"/>
      <p:italic r:id="rId41"/>
    </p:embeddedFont>
    <p:embeddedFont>
      <p:font typeface="Garamond" panose="02020404030301010803" pitchFamily="18" charset="0"/>
      <p:regular r:id="rId42"/>
      <p:bold r:id="rId43"/>
      <p:italic r:id="rId44"/>
    </p:embeddedFont>
    <p:embeddedFont>
      <p:font typeface="Monotype Corsiva" panose="03010101010201010101" pitchFamily="66" charset="0"/>
      <p:italic r:id="rId45"/>
    </p:embeddedFont>
    <p:embeddedFont>
      <p:font typeface="等线" panose="02010600030101010101" pitchFamily="2" charset="-122"/>
      <p:regular r:id="rId46"/>
      <p:bold r:id="rId47"/>
    </p:embeddedFont>
    <p:embeddedFont>
      <p:font typeface="黑体" panose="02010609060101010101" pitchFamily="49" charset="-122"/>
      <p:regular r:id="rId48"/>
    </p:embeddedFont>
    <p:embeddedFont>
      <p:font typeface="华文楷体" panose="02010600040101010101" pitchFamily="2" charset="-122"/>
      <p:regular r:id="rId49"/>
    </p:embeddedFont>
    <p:embeddedFont>
      <p:font typeface="华文中宋" panose="02010600040101010101" pitchFamily="2" charset="-122"/>
      <p:regular r:id="rId50"/>
    </p:embeddedFont>
    <p:embeddedFont>
      <p:font typeface="楷体" panose="02010609060101010101" pitchFamily="49" charset="-122"/>
      <p:regular r:id="rId51"/>
    </p:embeddedFont>
    <p:embeddedFont>
      <p:font typeface="隶书" panose="02010509060101010101" pitchFamily="49" charset="-122"/>
      <p:regular r:id="rId52"/>
    </p:embeddedFont>
    <p:embeddedFont>
      <p:font typeface="微软雅黑" panose="020B0503020204020204" pitchFamily="34" charset="-122"/>
      <p:regular r:id="rId53"/>
      <p:bold r:id="rId54"/>
    </p:embeddedFont>
  </p:embeddedFontLst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95">
          <p15:clr>
            <a:srgbClr val="A4A3A4"/>
          </p15:clr>
        </p15:guide>
        <p15:guide id="2" orient="horz" pos="4091">
          <p15:clr>
            <a:srgbClr val="A4A3A4"/>
          </p15:clr>
        </p15:guide>
        <p15:guide id="3" pos="4958">
          <p15:clr>
            <a:srgbClr val="A4A3A4"/>
          </p15:clr>
        </p15:guide>
        <p15:guide id="4" pos="73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kb1.com" initials="" lastIdx="0" clrIdx="0"/>
  <p:cmAuthor id="7" name="1206988966@qq.com" initials="1" lastIdx="0" clrIdx="2"/>
  <p:cmAuthor id="1" name="幸全" initials="幸" lastIdx="0" clrIdx="0"/>
  <p:cmAuthor id="8" name="姜伟光" initials="姜" lastIdx="0" clrIdx="0"/>
  <p:cmAuthor id="2" name="作者" initials="作" lastIdx="0" clrIdx="2"/>
  <p:cmAuthor id="9" name="dongyu" initials="d" lastIdx="0" clrIdx="8"/>
  <p:cmAuthor id="3" name="Tao Tao" initials="T" lastIdx="0" clrIdx="0"/>
  <p:cmAuthor id="10" name="houyanan21" initials="h" lastIdx="0" clrIdx="9"/>
  <p:cmAuthor id="4" name="新课标第一网" initials="新" lastIdx="0" clrIdx="0"/>
  <p:cmAuthor id="5" name="zengl" initials="z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42" y="72"/>
      </p:cViewPr>
      <p:guideLst>
        <p:guide pos="3795"/>
        <p:guide orient="horz" pos="4091"/>
        <p:guide pos="4958"/>
        <p:guide pos="73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heme" Target="../theme/theme3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4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4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525.xml"/><Relationship Id="rId1" Type="http://schemas.openxmlformats.org/officeDocument/2006/relationships/tags" Target="../tags/tag524.xml"/><Relationship Id="rId4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4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4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792.xml"/><Relationship Id="rId1" Type="http://schemas.openxmlformats.org/officeDocument/2006/relationships/tags" Target="../tags/tag791.xml"/><Relationship Id="rId4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897.xml"/><Relationship Id="rId1" Type="http://schemas.openxmlformats.org/officeDocument/2006/relationships/tags" Target="../tags/tag896.xml"/><Relationship Id="rId4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60418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anchor="t" anchorCtr="0"/>
          <a:lstStyle/>
          <a:p>
            <a:pPr lvl="0">
              <a:spcBef>
                <a:spcPct val="5000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microsoft.com/office/2007/relationships/hdphoto" Target="../media/hdphoto1.wdp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microsoft.com/office/2007/relationships/hdphoto" Target="../media/hdphoto1.wdp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2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7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microsoft.com/office/2007/relationships/hdphoto" Target="../media/hdphoto1.wdp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2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84.xml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9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8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microsoft.com/office/2007/relationships/hdphoto" Target="../media/hdphoto1.wdp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2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73.xml"/><Relationship Id="rId10" Type="http://schemas.openxmlformats.org/officeDocument/2006/relationships/tags" Target="../tags/tag178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3.png"/><Relationship Id="rId5" Type="http://schemas.openxmlformats.org/officeDocument/2006/relationships/tags" Target="../tags/tag187.xml"/><Relationship Id="rId10" Type="http://schemas.microsoft.com/office/2007/relationships/hdphoto" Target="../media/hdphoto1.wdp"/><Relationship Id="rId4" Type="http://schemas.openxmlformats.org/officeDocument/2006/relationships/tags" Target="../tags/tag186.xml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image" Target="../media/image2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image" Target="../media/image3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00.xml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3" name="组合 12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7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8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kumimoji="0" lang="zh-CN" altLang="en-US" sz="30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日期占位符 141315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3639"/>
            <a:ext cx="2844800" cy="457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141316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1">
              <a:solidFill>
                <a:schemeClr val="tx1"/>
              </a:solidFill>
              <a:latin typeface="Garamond" panose="02020404030301010803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141317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3639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hangingPunct="1"/>
            <a:fld id="{9A0DB2DC-4C9A-4742-B13C-FB6460FD3503}" type="slidenum">
              <a:rPr lang="zh-CN" altLang="en-US" sz="1200">
                <a:latin typeface="Garamond" panose="02020404030301010803" pitchFamily="18" charset="0"/>
              </a:rPr>
              <a:t>‹#›</a:t>
            </a:fld>
            <a:endParaRPr lang="zh-CN" altLang="en-US" sz="120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1959D2-9BEE-427F-8C97-4039907FC41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88A8D7C-8B82-49CF-A3F0-A6FDD2FD3BE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09A8AA-3AE4-4D29-BA80-BB040680EC7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0B4BE2-FF7E-48B7-B5B2-73B58813BA5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36DFB81-B4A7-4DF6-9689-5460B1CC2CE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DD6B03-4C3A-400F-AA43-2A082ACC88A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F59C89-5F8D-4178-B681-E4B1E5480E4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E92CE-DDD5-4D2B-AC16-3AE6C0932734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C79763-1754-4AC9-905C-D5F3C345A0B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FFF39-81C5-4A59-8C4F-AA53B93B302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15A167-B63A-4FA1-B42D-07F6F8A9F26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fld id="{BB962C8B-B14F-4D97-AF65-F5344CB8AC3E}" type="datetime1">
              <a:rPr lang="zh-CN" altLang="en-US" strike="noStrike" noProof="1">
                <a:latin typeface="+mn-lt"/>
                <a:ea typeface="+mn-ea"/>
                <a:cs typeface="+mn-cs"/>
              </a:rPr>
              <a:t>2025/5/25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Calibri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8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65E7E79A-87EA-4C20-8BE5-9614179C716B}" type="datetimeFigureOut">
              <a:rPr lang="zh-CN" altLang="en-US" strike="noStrike" noProof="1" smtClean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2025/5/25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1EB2FC93-3781-47A3-B43F-BC12E2A9DA52}" type="slidenum">
              <a:rPr lang="zh-CN" altLang="en-US" strike="noStrike" noProof="1" smtClean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2" name="矩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标题和内容在文本之上">
    <p:bg>
      <p:bgPr>
        <a:gradFill rotWithShape="0">
          <a:gsLst>
            <a:gs pos="0">
              <a:srgbClr val="FCFDFE">
                <a:alpha val="100000"/>
              </a:srgbClr>
            </a:gs>
            <a:gs pos="58000">
              <a:srgbClr val="E0F1F2">
                <a:alpha val="100000"/>
              </a:srgbClr>
            </a:gs>
            <a:gs pos="70000">
              <a:srgbClr val="E0F1F2">
                <a:alpha val="100000"/>
              </a:srgbClr>
            </a:gs>
            <a:gs pos="100000">
              <a:srgbClr val="92D05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3938588"/>
            <a:ext cx="109728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801ACB-2DC7-4700-A3CA-9E8701FB8379}" type="slidenum">
              <a:rPr kumimoji="0" lang="en-US" altLang="zh-CN" b="0" i="0" strike="noStrike" kern="1200" cap="none" spc="0" normalizeH="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383822" y="-152400"/>
            <a:ext cx="11424356" cy="6606117"/>
            <a:chOff x="288000" y="-113946"/>
            <a:chExt cx="8568000" cy="4954234"/>
          </a:xfrm>
        </p:grpSpPr>
        <p:grpSp>
          <p:nvGrpSpPr>
            <p:cNvPr id="3081" name="组合 8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2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996" y="3640224"/>
                <a:ext cx="8314008" cy="1200064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537"/>
                <a:ext cx="8568000" cy="4536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</p:grpSp>
        <p:pic>
          <p:nvPicPr>
            <p:cNvPr id="3082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3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74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Date Placeholder 2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1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D5E9436-A88F-4DEE-89D7-7B1F83D7D74A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2025/5/25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1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1" y="6356351"/>
            <a:ext cx="27432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zh-CN" altLang="en-US">
                <a:ea typeface="等线" panose="02010600030101010101" charset="-122"/>
              </a:rPr>
              <a:t>‹#›</a:t>
            </a:fld>
            <a:endParaRPr lang="zh-CN" altLang="en-US">
              <a:ea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中间页-有横线-姚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763DD05-FF57-4ECA-BC9D-A5A36EF65C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等线" panose="02010600030101010101" charset="-122"/>
              </a:rPr>
              <a:t>2025/5/25</a:t>
            </a:fld>
            <a:endParaRPr altLang="en-US">
              <a:solidFill>
                <a:prstClr val="black">
                  <a:tint val="75000"/>
                </a:prstClr>
              </a:solidFill>
              <a:ea typeface="等线" panose="0201060003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altLang="en-US">
              <a:solidFill>
                <a:prstClr val="black">
                  <a:tint val="75000"/>
                </a:prstClr>
              </a:solidFill>
              <a:ea typeface="等线" panose="0201060003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B46C5F0-061A-413B-B9D1-ADF107A79E77}" type="slidenum">
              <a:rPr altLang="en-US" smtClean="0">
                <a:solidFill>
                  <a:prstClr val="black">
                    <a:tint val="75000"/>
                  </a:prstClr>
                </a:solidFill>
                <a:ea typeface="等线" panose="02010600030101010101" charset="-122"/>
              </a:rPr>
              <a:t>‹#›</a:t>
            </a:fld>
            <a:endParaRPr altLang="en-US">
              <a:solidFill>
                <a:prstClr val="black">
                  <a:tint val="75000"/>
                </a:prstClr>
              </a:solidFill>
              <a:ea typeface="等线" panose="02010600030101010101" charset="-122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ags" Target="../tags/tag97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ags" Target="../tags/tag96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tags" Target="../tags/tag100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ags" Target="../tags/tag95.xml"/><Relationship Id="rId32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28" Type="http://schemas.openxmlformats.org/officeDocument/2006/relationships/tags" Target="../tags/tag99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tags" Target="../tags/tag98.xml"/><Relationship Id="rId30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5"/>
            <p:custDataLst>
              <p:tags r:id="rId2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15A167-B63A-4FA1-B42D-07F6F8A9F26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1" r:link="rId3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tags" Target="../tags/tag235.xml"/><Relationship Id="rId18" Type="http://schemas.openxmlformats.org/officeDocument/2006/relationships/tags" Target="../tags/tag240.xml"/><Relationship Id="rId3" Type="http://schemas.openxmlformats.org/officeDocument/2006/relationships/tags" Target="../tags/tag225.xml"/><Relationship Id="rId21" Type="http://schemas.openxmlformats.org/officeDocument/2006/relationships/image" Target="../media/image5.png"/><Relationship Id="rId7" Type="http://schemas.openxmlformats.org/officeDocument/2006/relationships/tags" Target="../tags/tag229.xml"/><Relationship Id="rId12" Type="http://schemas.openxmlformats.org/officeDocument/2006/relationships/tags" Target="../tags/tag234.xml"/><Relationship Id="rId17" Type="http://schemas.openxmlformats.org/officeDocument/2006/relationships/tags" Target="../tags/tag239.xml"/><Relationship Id="rId2" Type="http://schemas.openxmlformats.org/officeDocument/2006/relationships/tags" Target="../tags/tag224.xml"/><Relationship Id="rId16" Type="http://schemas.openxmlformats.org/officeDocument/2006/relationships/tags" Target="../tags/tag238.xml"/><Relationship Id="rId20" Type="http://schemas.openxmlformats.org/officeDocument/2006/relationships/image" Target="../media/image3.png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5" Type="http://schemas.openxmlformats.org/officeDocument/2006/relationships/tags" Target="../tags/tag227.xml"/><Relationship Id="rId15" Type="http://schemas.openxmlformats.org/officeDocument/2006/relationships/tags" Target="../tags/tag237.xml"/><Relationship Id="rId10" Type="http://schemas.openxmlformats.org/officeDocument/2006/relationships/tags" Target="../tags/tag232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tags" Target="../tags/tag236.xml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21.xml"/><Relationship Id="rId13" Type="http://schemas.openxmlformats.org/officeDocument/2006/relationships/image" Target="../media/image16.png"/><Relationship Id="rId3" Type="http://schemas.openxmlformats.org/officeDocument/2006/relationships/tags" Target="../tags/tag516.xml"/><Relationship Id="rId7" Type="http://schemas.openxmlformats.org/officeDocument/2006/relationships/tags" Target="../tags/tag520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tags" Target="../tags/tag519.xml"/><Relationship Id="rId11" Type="http://schemas.openxmlformats.org/officeDocument/2006/relationships/slideLayout" Target="../slideLayouts/slideLayout22.xml"/><Relationship Id="rId5" Type="http://schemas.openxmlformats.org/officeDocument/2006/relationships/tags" Target="../tags/tag518.xml"/><Relationship Id="rId10" Type="http://schemas.openxmlformats.org/officeDocument/2006/relationships/tags" Target="../tags/tag523.xml"/><Relationship Id="rId4" Type="http://schemas.openxmlformats.org/officeDocument/2006/relationships/tags" Target="../tags/tag517.xml"/><Relationship Id="rId9" Type="http://schemas.openxmlformats.org/officeDocument/2006/relationships/tags" Target="../tags/tag522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35.xml"/><Relationship Id="rId13" Type="http://schemas.openxmlformats.org/officeDocument/2006/relationships/tags" Target="../tags/tag540.xml"/><Relationship Id="rId18" Type="http://schemas.openxmlformats.org/officeDocument/2006/relationships/tags" Target="../tags/tag545.xml"/><Relationship Id="rId3" Type="http://schemas.openxmlformats.org/officeDocument/2006/relationships/tags" Target="../tags/tag530.xml"/><Relationship Id="rId21" Type="http://schemas.openxmlformats.org/officeDocument/2006/relationships/tags" Target="../tags/tag548.xml"/><Relationship Id="rId7" Type="http://schemas.openxmlformats.org/officeDocument/2006/relationships/tags" Target="../tags/tag534.xml"/><Relationship Id="rId12" Type="http://schemas.openxmlformats.org/officeDocument/2006/relationships/tags" Target="../tags/tag539.xml"/><Relationship Id="rId17" Type="http://schemas.openxmlformats.org/officeDocument/2006/relationships/tags" Target="../tags/tag544.xml"/><Relationship Id="rId2" Type="http://schemas.openxmlformats.org/officeDocument/2006/relationships/tags" Target="../tags/tag529.xml"/><Relationship Id="rId16" Type="http://schemas.openxmlformats.org/officeDocument/2006/relationships/tags" Target="../tags/tag543.xml"/><Relationship Id="rId20" Type="http://schemas.openxmlformats.org/officeDocument/2006/relationships/tags" Target="../tags/tag547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11" Type="http://schemas.openxmlformats.org/officeDocument/2006/relationships/tags" Target="../tags/tag538.xml"/><Relationship Id="rId24" Type="http://schemas.openxmlformats.org/officeDocument/2006/relationships/slideLayout" Target="../slideLayouts/slideLayout17.xml"/><Relationship Id="rId5" Type="http://schemas.openxmlformats.org/officeDocument/2006/relationships/tags" Target="../tags/tag532.xml"/><Relationship Id="rId15" Type="http://schemas.openxmlformats.org/officeDocument/2006/relationships/tags" Target="../tags/tag542.xml"/><Relationship Id="rId23" Type="http://schemas.openxmlformats.org/officeDocument/2006/relationships/tags" Target="../tags/tag550.xml"/><Relationship Id="rId10" Type="http://schemas.openxmlformats.org/officeDocument/2006/relationships/tags" Target="../tags/tag537.xml"/><Relationship Id="rId19" Type="http://schemas.openxmlformats.org/officeDocument/2006/relationships/tags" Target="../tags/tag546.xml"/><Relationship Id="rId4" Type="http://schemas.openxmlformats.org/officeDocument/2006/relationships/tags" Target="../tags/tag531.xml"/><Relationship Id="rId9" Type="http://schemas.openxmlformats.org/officeDocument/2006/relationships/tags" Target="../tags/tag536.xml"/><Relationship Id="rId14" Type="http://schemas.openxmlformats.org/officeDocument/2006/relationships/tags" Target="../tags/tag541.xml"/><Relationship Id="rId22" Type="http://schemas.openxmlformats.org/officeDocument/2006/relationships/tags" Target="../tags/tag549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563.xml"/><Relationship Id="rId18" Type="http://schemas.openxmlformats.org/officeDocument/2006/relationships/tags" Target="../tags/tag568.xml"/><Relationship Id="rId26" Type="http://schemas.openxmlformats.org/officeDocument/2006/relationships/tags" Target="../tags/tag576.xml"/><Relationship Id="rId3" Type="http://schemas.openxmlformats.org/officeDocument/2006/relationships/tags" Target="../tags/tag553.xml"/><Relationship Id="rId21" Type="http://schemas.openxmlformats.org/officeDocument/2006/relationships/tags" Target="../tags/tag571.xml"/><Relationship Id="rId34" Type="http://schemas.openxmlformats.org/officeDocument/2006/relationships/image" Target="../media/image21.png"/><Relationship Id="rId7" Type="http://schemas.openxmlformats.org/officeDocument/2006/relationships/tags" Target="../tags/tag557.xml"/><Relationship Id="rId12" Type="http://schemas.openxmlformats.org/officeDocument/2006/relationships/tags" Target="../tags/tag562.xml"/><Relationship Id="rId17" Type="http://schemas.openxmlformats.org/officeDocument/2006/relationships/tags" Target="../tags/tag567.xml"/><Relationship Id="rId25" Type="http://schemas.openxmlformats.org/officeDocument/2006/relationships/tags" Target="../tags/tag575.xml"/><Relationship Id="rId33" Type="http://schemas.openxmlformats.org/officeDocument/2006/relationships/image" Target="../media/image20.png"/><Relationship Id="rId2" Type="http://schemas.openxmlformats.org/officeDocument/2006/relationships/tags" Target="../tags/tag552.xml"/><Relationship Id="rId16" Type="http://schemas.openxmlformats.org/officeDocument/2006/relationships/tags" Target="../tags/tag566.xml"/><Relationship Id="rId20" Type="http://schemas.openxmlformats.org/officeDocument/2006/relationships/tags" Target="../tags/tag570.xml"/><Relationship Id="rId29" Type="http://schemas.openxmlformats.org/officeDocument/2006/relationships/slideLayout" Target="../slideLayouts/slideLayout17.xml"/><Relationship Id="rId1" Type="http://schemas.openxmlformats.org/officeDocument/2006/relationships/tags" Target="../tags/tag551.xml"/><Relationship Id="rId6" Type="http://schemas.openxmlformats.org/officeDocument/2006/relationships/tags" Target="../tags/tag556.xml"/><Relationship Id="rId11" Type="http://schemas.openxmlformats.org/officeDocument/2006/relationships/tags" Target="../tags/tag561.xml"/><Relationship Id="rId24" Type="http://schemas.openxmlformats.org/officeDocument/2006/relationships/tags" Target="../tags/tag574.xml"/><Relationship Id="rId32" Type="http://schemas.openxmlformats.org/officeDocument/2006/relationships/image" Target="../media/image19.wmf"/><Relationship Id="rId5" Type="http://schemas.openxmlformats.org/officeDocument/2006/relationships/tags" Target="../tags/tag555.xml"/><Relationship Id="rId15" Type="http://schemas.openxmlformats.org/officeDocument/2006/relationships/tags" Target="../tags/tag565.xml"/><Relationship Id="rId23" Type="http://schemas.openxmlformats.org/officeDocument/2006/relationships/tags" Target="../tags/tag573.xml"/><Relationship Id="rId28" Type="http://schemas.openxmlformats.org/officeDocument/2006/relationships/tags" Target="../tags/tag578.xml"/><Relationship Id="rId10" Type="http://schemas.openxmlformats.org/officeDocument/2006/relationships/tags" Target="../tags/tag560.xml"/><Relationship Id="rId19" Type="http://schemas.openxmlformats.org/officeDocument/2006/relationships/tags" Target="../tags/tag569.xml"/><Relationship Id="rId31" Type="http://schemas.openxmlformats.org/officeDocument/2006/relationships/oleObject" Target="../embeddings/oleObject1.bin"/><Relationship Id="rId4" Type="http://schemas.openxmlformats.org/officeDocument/2006/relationships/tags" Target="../tags/tag554.xml"/><Relationship Id="rId9" Type="http://schemas.openxmlformats.org/officeDocument/2006/relationships/tags" Target="../tags/tag559.xml"/><Relationship Id="rId14" Type="http://schemas.openxmlformats.org/officeDocument/2006/relationships/tags" Target="../tags/tag564.xml"/><Relationship Id="rId22" Type="http://schemas.openxmlformats.org/officeDocument/2006/relationships/tags" Target="../tags/tag572.xml"/><Relationship Id="rId27" Type="http://schemas.openxmlformats.org/officeDocument/2006/relationships/tags" Target="../tags/tag577.xml"/><Relationship Id="rId30" Type="http://schemas.openxmlformats.org/officeDocument/2006/relationships/notesSlide" Target="../notesSlides/notesSlide4.xml"/><Relationship Id="rId35" Type="http://schemas.openxmlformats.org/officeDocument/2006/relationships/image" Target="../media/image22.jpeg"/><Relationship Id="rId8" Type="http://schemas.openxmlformats.org/officeDocument/2006/relationships/tags" Target="../tags/tag55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88.xml"/><Relationship Id="rId13" Type="http://schemas.openxmlformats.org/officeDocument/2006/relationships/tags" Target="../tags/tag593.xml"/><Relationship Id="rId3" Type="http://schemas.openxmlformats.org/officeDocument/2006/relationships/tags" Target="../tags/tag583.xml"/><Relationship Id="rId7" Type="http://schemas.openxmlformats.org/officeDocument/2006/relationships/tags" Target="../tags/tag587.xml"/><Relationship Id="rId12" Type="http://schemas.openxmlformats.org/officeDocument/2006/relationships/tags" Target="../tags/tag592.xml"/><Relationship Id="rId2" Type="http://schemas.openxmlformats.org/officeDocument/2006/relationships/tags" Target="../tags/tag582.xml"/><Relationship Id="rId1" Type="http://schemas.openxmlformats.org/officeDocument/2006/relationships/tags" Target="../tags/tag581.xml"/><Relationship Id="rId6" Type="http://schemas.openxmlformats.org/officeDocument/2006/relationships/tags" Target="../tags/tag586.xml"/><Relationship Id="rId11" Type="http://schemas.openxmlformats.org/officeDocument/2006/relationships/tags" Target="../tags/tag591.xml"/><Relationship Id="rId5" Type="http://schemas.openxmlformats.org/officeDocument/2006/relationships/tags" Target="../tags/tag585.xml"/><Relationship Id="rId15" Type="http://schemas.openxmlformats.org/officeDocument/2006/relationships/hyperlink" Target="&#30005;&#23376;&#31186;&#34920;.swf" TargetMode="External"/><Relationship Id="rId10" Type="http://schemas.openxmlformats.org/officeDocument/2006/relationships/tags" Target="../tags/tag590.xml"/><Relationship Id="rId4" Type="http://schemas.openxmlformats.org/officeDocument/2006/relationships/tags" Target="../tags/tag584.xml"/><Relationship Id="rId9" Type="http://schemas.openxmlformats.org/officeDocument/2006/relationships/tags" Target="../tags/tag589.xml"/><Relationship Id="rId14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01.xml"/><Relationship Id="rId3" Type="http://schemas.openxmlformats.org/officeDocument/2006/relationships/tags" Target="../tags/tag596.xml"/><Relationship Id="rId7" Type="http://schemas.openxmlformats.org/officeDocument/2006/relationships/tags" Target="../tags/tag600.xml"/><Relationship Id="rId2" Type="http://schemas.openxmlformats.org/officeDocument/2006/relationships/tags" Target="../tags/tag595.xml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11" Type="http://schemas.openxmlformats.org/officeDocument/2006/relationships/slideLayout" Target="../slideLayouts/slideLayout17.xml"/><Relationship Id="rId5" Type="http://schemas.openxmlformats.org/officeDocument/2006/relationships/tags" Target="../tags/tag598.xml"/><Relationship Id="rId10" Type="http://schemas.openxmlformats.org/officeDocument/2006/relationships/tags" Target="../tags/tag603.xml"/><Relationship Id="rId4" Type="http://schemas.openxmlformats.org/officeDocument/2006/relationships/tags" Target="../tags/tag597.xml"/><Relationship Id="rId9" Type="http://schemas.openxmlformats.org/officeDocument/2006/relationships/tags" Target="../tags/tag60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616.xml"/><Relationship Id="rId18" Type="http://schemas.openxmlformats.org/officeDocument/2006/relationships/tags" Target="../tags/tag621.xml"/><Relationship Id="rId26" Type="http://schemas.openxmlformats.org/officeDocument/2006/relationships/tags" Target="../tags/tag629.xml"/><Relationship Id="rId39" Type="http://schemas.openxmlformats.org/officeDocument/2006/relationships/tags" Target="../tags/tag642.xml"/><Relationship Id="rId21" Type="http://schemas.openxmlformats.org/officeDocument/2006/relationships/tags" Target="../tags/tag624.xml"/><Relationship Id="rId34" Type="http://schemas.openxmlformats.org/officeDocument/2006/relationships/tags" Target="../tags/tag637.xml"/><Relationship Id="rId7" Type="http://schemas.openxmlformats.org/officeDocument/2006/relationships/tags" Target="../tags/tag610.xml"/><Relationship Id="rId12" Type="http://schemas.openxmlformats.org/officeDocument/2006/relationships/tags" Target="../tags/tag615.xml"/><Relationship Id="rId17" Type="http://schemas.openxmlformats.org/officeDocument/2006/relationships/tags" Target="../tags/tag620.xml"/><Relationship Id="rId25" Type="http://schemas.openxmlformats.org/officeDocument/2006/relationships/tags" Target="../tags/tag628.xml"/><Relationship Id="rId33" Type="http://schemas.openxmlformats.org/officeDocument/2006/relationships/tags" Target="../tags/tag636.xml"/><Relationship Id="rId38" Type="http://schemas.openxmlformats.org/officeDocument/2006/relationships/tags" Target="../tags/tag641.xml"/><Relationship Id="rId2" Type="http://schemas.openxmlformats.org/officeDocument/2006/relationships/tags" Target="../tags/tag605.xml"/><Relationship Id="rId16" Type="http://schemas.openxmlformats.org/officeDocument/2006/relationships/tags" Target="../tags/tag619.xml"/><Relationship Id="rId20" Type="http://schemas.openxmlformats.org/officeDocument/2006/relationships/tags" Target="../tags/tag623.xml"/><Relationship Id="rId29" Type="http://schemas.openxmlformats.org/officeDocument/2006/relationships/tags" Target="../tags/tag632.xml"/><Relationship Id="rId1" Type="http://schemas.openxmlformats.org/officeDocument/2006/relationships/tags" Target="../tags/tag604.xml"/><Relationship Id="rId6" Type="http://schemas.openxmlformats.org/officeDocument/2006/relationships/tags" Target="../tags/tag609.xml"/><Relationship Id="rId11" Type="http://schemas.openxmlformats.org/officeDocument/2006/relationships/tags" Target="../tags/tag614.xml"/><Relationship Id="rId24" Type="http://schemas.openxmlformats.org/officeDocument/2006/relationships/tags" Target="../tags/tag627.xml"/><Relationship Id="rId32" Type="http://schemas.openxmlformats.org/officeDocument/2006/relationships/tags" Target="../tags/tag635.xml"/><Relationship Id="rId37" Type="http://schemas.openxmlformats.org/officeDocument/2006/relationships/tags" Target="../tags/tag640.xml"/><Relationship Id="rId40" Type="http://schemas.openxmlformats.org/officeDocument/2006/relationships/slideLayout" Target="../slideLayouts/slideLayout22.xml"/><Relationship Id="rId5" Type="http://schemas.openxmlformats.org/officeDocument/2006/relationships/tags" Target="../tags/tag608.xml"/><Relationship Id="rId15" Type="http://schemas.openxmlformats.org/officeDocument/2006/relationships/tags" Target="../tags/tag618.xml"/><Relationship Id="rId23" Type="http://schemas.openxmlformats.org/officeDocument/2006/relationships/tags" Target="../tags/tag626.xml"/><Relationship Id="rId28" Type="http://schemas.openxmlformats.org/officeDocument/2006/relationships/tags" Target="../tags/tag631.xml"/><Relationship Id="rId36" Type="http://schemas.openxmlformats.org/officeDocument/2006/relationships/tags" Target="../tags/tag639.xml"/><Relationship Id="rId10" Type="http://schemas.openxmlformats.org/officeDocument/2006/relationships/tags" Target="../tags/tag613.xml"/><Relationship Id="rId19" Type="http://schemas.openxmlformats.org/officeDocument/2006/relationships/tags" Target="../tags/tag622.xml"/><Relationship Id="rId31" Type="http://schemas.openxmlformats.org/officeDocument/2006/relationships/tags" Target="../tags/tag634.xml"/><Relationship Id="rId4" Type="http://schemas.openxmlformats.org/officeDocument/2006/relationships/tags" Target="../tags/tag607.xml"/><Relationship Id="rId9" Type="http://schemas.openxmlformats.org/officeDocument/2006/relationships/tags" Target="../tags/tag612.xml"/><Relationship Id="rId14" Type="http://schemas.openxmlformats.org/officeDocument/2006/relationships/tags" Target="../tags/tag617.xml"/><Relationship Id="rId22" Type="http://schemas.openxmlformats.org/officeDocument/2006/relationships/tags" Target="../tags/tag625.xml"/><Relationship Id="rId27" Type="http://schemas.openxmlformats.org/officeDocument/2006/relationships/tags" Target="../tags/tag630.xml"/><Relationship Id="rId30" Type="http://schemas.openxmlformats.org/officeDocument/2006/relationships/tags" Target="../tags/tag633.xml"/><Relationship Id="rId35" Type="http://schemas.openxmlformats.org/officeDocument/2006/relationships/tags" Target="../tags/tag638.xml"/><Relationship Id="rId8" Type="http://schemas.openxmlformats.org/officeDocument/2006/relationships/tags" Target="../tags/tag611.xml"/><Relationship Id="rId3" Type="http://schemas.openxmlformats.org/officeDocument/2006/relationships/tags" Target="../tags/tag60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50.xml"/><Relationship Id="rId13" Type="http://schemas.openxmlformats.org/officeDocument/2006/relationships/image" Target="../media/image23.png"/><Relationship Id="rId3" Type="http://schemas.openxmlformats.org/officeDocument/2006/relationships/tags" Target="../tags/tag645.xml"/><Relationship Id="rId7" Type="http://schemas.openxmlformats.org/officeDocument/2006/relationships/tags" Target="../tags/tag649.xml"/><Relationship Id="rId12" Type="http://schemas.openxmlformats.org/officeDocument/2006/relationships/slideLayout" Target="../slideLayouts/slideLayout17.xml"/><Relationship Id="rId2" Type="http://schemas.openxmlformats.org/officeDocument/2006/relationships/tags" Target="../tags/tag644.xml"/><Relationship Id="rId1" Type="http://schemas.openxmlformats.org/officeDocument/2006/relationships/tags" Target="../tags/tag643.xml"/><Relationship Id="rId6" Type="http://schemas.openxmlformats.org/officeDocument/2006/relationships/tags" Target="../tags/tag648.xml"/><Relationship Id="rId11" Type="http://schemas.openxmlformats.org/officeDocument/2006/relationships/tags" Target="../tags/tag653.xml"/><Relationship Id="rId5" Type="http://schemas.openxmlformats.org/officeDocument/2006/relationships/tags" Target="../tags/tag647.xml"/><Relationship Id="rId10" Type="http://schemas.openxmlformats.org/officeDocument/2006/relationships/tags" Target="../tags/tag652.xml"/><Relationship Id="rId4" Type="http://schemas.openxmlformats.org/officeDocument/2006/relationships/tags" Target="../tags/tag646.xml"/><Relationship Id="rId9" Type="http://schemas.openxmlformats.org/officeDocument/2006/relationships/tags" Target="../tags/tag6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56.xml"/><Relationship Id="rId7" Type="http://schemas.openxmlformats.org/officeDocument/2006/relationships/slideLayout" Target="../slideLayouts/slideLayout36.xml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6" Type="http://schemas.openxmlformats.org/officeDocument/2006/relationships/tags" Target="../tags/tag659.xml"/><Relationship Id="rId5" Type="http://schemas.openxmlformats.org/officeDocument/2006/relationships/tags" Target="../tags/tag658.xml"/><Relationship Id="rId4" Type="http://schemas.openxmlformats.org/officeDocument/2006/relationships/tags" Target="../tags/tag657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685.xml"/><Relationship Id="rId21" Type="http://schemas.openxmlformats.org/officeDocument/2006/relationships/tags" Target="../tags/tag680.xml"/><Relationship Id="rId42" Type="http://schemas.openxmlformats.org/officeDocument/2006/relationships/tags" Target="../tags/tag701.xml"/><Relationship Id="rId47" Type="http://schemas.openxmlformats.org/officeDocument/2006/relationships/tags" Target="../tags/tag706.xml"/><Relationship Id="rId63" Type="http://schemas.openxmlformats.org/officeDocument/2006/relationships/tags" Target="../tags/tag722.xml"/><Relationship Id="rId68" Type="http://schemas.openxmlformats.org/officeDocument/2006/relationships/tags" Target="../tags/tag727.xml"/><Relationship Id="rId2" Type="http://schemas.openxmlformats.org/officeDocument/2006/relationships/tags" Target="../tags/tag661.xml"/><Relationship Id="rId16" Type="http://schemas.openxmlformats.org/officeDocument/2006/relationships/tags" Target="../tags/tag675.xml"/><Relationship Id="rId29" Type="http://schemas.openxmlformats.org/officeDocument/2006/relationships/tags" Target="../tags/tag688.xml"/><Relationship Id="rId11" Type="http://schemas.openxmlformats.org/officeDocument/2006/relationships/tags" Target="../tags/tag670.xml"/><Relationship Id="rId24" Type="http://schemas.openxmlformats.org/officeDocument/2006/relationships/tags" Target="../tags/tag683.xml"/><Relationship Id="rId32" Type="http://schemas.openxmlformats.org/officeDocument/2006/relationships/tags" Target="../tags/tag691.xml"/><Relationship Id="rId37" Type="http://schemas.openxmlformats.org/officeDocument/2006/relationships/tags" Target="../tags/tag696.xml"/><Relationship Id="rId40" Type="http://schemas.openxmlformats.org/officeDocument/2006/relationships/tags" Target="../tags/tag699.xml"/><Relationship Id="rId45" Type="http://schemas.openxmlformats.org/officeDocument/2006/relationships/tags" Target="../tags/tag704.xml"/><Relationship Id="rId53" Type="http://schemas.openxmlformats.org/officeDocument/2006/relationships/tags" Target="../tags/tag712.xml"/><Relationship Id="rId58" Type="http://schemas.openxmlformats.org/officeDocument/2006/relationships/tags" Target="../tags/tag717.xml"/><Relationship Id="rId66" Type="http://schemas.openxmlformats.org/officeDocument/2006/relationships/tags" Target="../tags/tag725.xml"/><Relationship Id="rId74" Type="http://schemas.openxmlformats.org/officeDocument/2006/relationships/tags" Target="../tags/tag733.xml"/><Relationship Id="rId5" Type="http://schemas.openxmlformats.org/officeDocument/2006/relationships/tags" Target="../tags/tag664.xml"/><Relationship Id="rId61" Type="http://schemas.openxmlformats.org/officeDocument/2006/relationships/tags" Target="../tags/tag720.xml"/><Relationship Id="rId19" Type="http://schemas.openxmlformats.org/officeDocument/2006/relationships/tags" Target="../tags/tag678.xml"/><Relationship Id="rId14" Type="http://schemas.openxmlformats.org/officeDocument/2006/relationships/tags" Target="../tags/tag673.xml"/><Relationship Id="rId22" Type="http://schemas.openxmlformats.org/officeDocument/2006/relationships/tags" Target="../tags/tag681.xml"/><Relationship Id="rId27" Type="http://schemas.openxmlformats.org/officeDocument/2006/relationships/tags" Target="../tags/tag686.xml"/><Relationship Id="rId30" Type="http://schemas.openxmlformats.org/officeDocument/2006/relationships/tags" Target="../tags/tag689.xml"/><Relationship Id="rId35" Type="http://schemas.openxmlformats.org/officeDocument/2006/relationships/tags" Target="../tags/tag694.xml"/><Relationship Id="rId43" Type="http://schemas.openxmlformats.org/officeDocument/2006/relationships/tags" Target="../tags/tag702.xml"/><Relationship Id="rId48" Type="http://schemas.openxmlformats.org/officeDocument/2006/relationships/tags" Target="../tags/tag707.xml"/><Relationship Id="rId56" Type="http://schemas.openxmlformats.org/officeDocument/2006/relationships/tags" Target="../tags/tag715.xml"/><Relationship Id="rId64" Type="http://schemas.openxmlformats.org/officeDocument/2006/relationships/tags" Target="../tags/tag723.xml"/><Relationship Id="rId69" Type="http://schemas.openxmlformats.org/officeDocument/2006/relationships/tags" Target="../tags/tag728.xml"/><Relationship Id="rId8" Type="http://schemas.openxmlformats.org/officeDocument/2006/relationships/tags" Target="../tags/tag667.xml"/><Relationship Id="rId51" Type="http://schemas.openxmlformats.org/officeDocument/2006/relationships/tags" Target="../tags/tag710.xml"/><Relationship Id="rId72" Type="http://schemas.openxmlformats.org/officeDocument/2006/relationships/tags" Target="../tags/tag731.xml"/><Relationship Id="rId3" Type="http://schemas.openxmlformats.org/officeDocument/2006/relationships/tags" Target="../tags/tag662.xml"/><Relationship Id="rId12" Type="http://schemas.openxmlformats.org/officeDocument/2006/relationships/tags" Target="../tags/tag671.xml"/><Relationship Id="rId17" Type="http://schemas.openxmlformats.org/officeDocument/2006/relationships/tags" Target="../tags/tag676.xml"/><Relationship Id="rId25" Type="http://schemas.openxmlformats.org/officeDocument/2006/relationships/tags" Target="../tags/tag684.xml"/><Relationship Id="rId33" Type="http://schemas.openxmlformats.org/officeDocument/2006/relationships/tags" Target="../tags/tag692.xml"/><Relationship Id="rId38" Type="http://schemas.openxmlformats.org/officeDocument/2006/relationships/tags" Target="../tags/tag697.xml"/><Relationship Id="rId46" Type="http://schemas.openxmlformats.org/officeDocument/2006/relationships/tags" Target="../tags/tag705.xml"/><Relationship Id="rId59" Type="http://schemas.openxmlformats.org/officeDocument/2006/relationships/tags" Target="../tags/tag718.xml"/><Relationship Id="rId67" Type="http://schemas.openxmlformats.org/officeDocument/2006/relationships/tags" Target="../tags/tag726.xml"/><Relationship Id="rId20" Type="http://schemas.openxmlformats.org/officeDocument/2006/relationships/tags" Target="../tags/tag679.xml"/><Relationship Id="rId41" Type="http://schemas.openxmlformats.org/officeDocument/2006/relationships/tags" Target="../tags/tag700.xml"/><Relationship Id="rId54" Type="http://schemas.openxmlformats.org/officeDocument/2006/relationships/tags" Target="../tags/tag713.xml"/><Relationship Id="rId62" Type="http://schemas.openxmlformats.org/officeDocument/2006/relationships/tags" Target="../tags/tag721.xml"/><Relationship Id="rId70" Type="http://schemas.openxmlformats.org/officeDocument/2006/relationships/tags" Target="../tags/tag729.xml"/><Relationship Id="rId75" Type="http://schemas.openxmlformats.org/officeDocument/2006/relationships/tags" Target="../tags/tag734.xml"/><Relationship Id="rId1" Type="http://schemas.openxmlformats.org/officeDocument/2006/relationships/tags" Target="../tags/tag660.xml"/><Relationship Id="rId6" Type="http://schemas.openxmlformats.org/officeDocument/2006/relationships/tags" Target="../tags/tag665.xml"/><Relationship Id="rId15" Type="http://schemas.openxmlformats.org/officeDocument/2006/relationships/tags" Target="../tags/tag674.xml"/><Relationship Id="rId23" Type="http://schemas.openxmlformats.org/officeDocument/2006/relationships/tags" Target="../tags/tag682.xml"/><Relationship Id="rId28" Type="http://schemas.openxmlformats.org/officeDocument/2006/relationships/tags" Target="../tags/tag687.xml"/><Relationship Id="rId36" Type="http://schemas.openxmlformats.org/officeDocument/2006/relationships/tags" Target="../tags/tag695.xml"/><Relationship Id="rId49" Type="http://schemas.openxmlformats.org/officeDocument/2006/relationships/tags" Target="../tags/tag708.xml"/><Relationship Id="rId57" Type="http://schemas.openxmlformats.org/officeDocument/2006/relationships/tags" Target="../tags/tag716.xml"/><Relationship Id="rId10" Type="http://schemas.openxmlformats.org/officeDocument/2006/relationships/tags" Target="../tags/tag669.xml"/><Relationship Id="rId31" Type="http://schemas.openxmlformats.org/officeDocument/2006/relationships/tags" Target="../tags/tag690.xml"/><Relationship Id="rId44" Type="http://schemas.openxmlformats.org/officeDocument/2006/relationships/tags" Target="../tags/tag703.xml"/><Relationship Id="rId52" Type="http://schemas.openxmlformats.org/officeDocument/2006/relationships/tags" Target="../tags/tag711.xml"/><Relationship Id="rId60" Type="http://schemas.openxmlformats.org/officeDocument/2006/relationships/tags" Target="../tags/tag719.xml"/><Relationship Id="rId65" Type="http://schemas.openxmlformats.org/officeDocument/2006/relationships/tags" Target="../tags/tag724.xml"/><Relationship Id="rId73" Type="http://schemas.openxmlformats.org/officeDocument/2006/relationships/tags" Target="../tags/tag732.xml"/><Relationship Id="rId4" Type="http://schemas.openxmlformats.org/officeDocument/2006/relationships/tags" Target="../tags/tag663.xml"/><Relationship Id="rId9" Type="http://schemas.openxmlformats.org/officeDocument/2006/relationships/tags" Target="../tags/tag668.xml"/><Relationship Id="rId13" Type="http://schemas.openxmlformats.org/officeDocument/2006/relationships/tags" Target="../tags/tag672.xml"/><Relationship Id="rId18" Type="http://schemas.openxmlformats.org/officeDocument/2006/relationships/tags" Target="../tags/tag677.xml"/><Relationship Id="rId39" Type="http://schemas.openxmlformats.org/officeDocument/2006/relationships/tags" Target="../tags/tag698.xml"/><Relationship Id="rId34" Type="http://schemas.openxmlformats.org/officeDocument/2006/relationships/tags" Target="../tags/tag693.xml"/><Relationship Id="rId50" Type="http://schemas.openxmlformats.org/officeDocument/2006/relationships/tags" Target="../tags/tag709.xml"/><Relationship Id="rId55" Type="http://schemas.openxmlformats.org/officeDocument/2006/relationships/tags" Target="../tags/tag714.xml"/><Relationship Id="rId76" Type="http://schemas.openxmlformats.org/officeDocument/2006/relationships/slideLayout" Target="../slideLayouts/slideLayout22.xml"/><Relationship Id="rId7" Type="http://schemas.openxmlformats.org/officeDocument/2006/relationships/tags" Target="../tags/tag666.xml"/><Relationship Id="rId71" Type="http://schemas.openxmlformats.org/officeDocument/2006/relationships/tags" Target="../tags/tag7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42.xml"/><Relationship Id="rId1" Type="http://schemas.openxmlformats.org/officeDocument/2006/relationships/tags" Target="../tags/tag24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37.xml"/><Relationship Id="rId7" Type="http://schemas.openxmlformats.org/officeDocument/2006/relationships/slideLayout" Target="../slideLayouts/slideLayout22.xml"/><Relationship Id="rId2" Type="http://schemas.openxmlformats.org/officeDocument/2006/relationships/tags" Target="../tags/tag736.xml"/><Relationship Id="rId1" Type="http://schemas.openxmlformats.org/officeDocument/2006/relationships/tags" Target="../tags/tag735.xml"/><Relationship Id="rId6" Type="http://schemas.openxmlformats.org/officeDocument/2006/relationships/tags" Target="../tags/tag740.xml"/><Relationship Id="rId5" Type="http://schemas.openxmlformats.org/officeDocument/2006/relationships/tags" Target="../tags/tag739.xml"/><Relationship Id="rId4" Type="http://schemas.openxmlformats.org/officeDocument/2006/relationships/tags" Target="../tags/tag73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48.xml"/><Relationship Id="rId13" Type="http://schemas.openxmlformats.org/officeDocument/2006/relationships/tags" Target="../tags/tag753.xml"/><Relationship Id="rId18" Type="http://schemas.openxmlformats.org/officeDocument/2006/relationships/tags" Target="../tags/tag758.xml"/><Relationship Id="rId3" Type="http://schemas.openxmlformats.org/officeDocument/2006/relationships/tags" Target="../tags/tag743.xml"/><Relationship Id="rId21" Type="http://schemas.openxmlformats.org/officeDocument/2006/relationships/image" Target="../media/image5.png"/><Relationship Id="rId7" Type="http://schemas.openxmlformats.org/officeDocument/2006/relationships/tags" Target="../tags/tag747.xml"/><Relationship Id="rId12" Type="http://schemas.openxmlformats.org/officeDocument/2006/relationships/tags" Target="../tags/tag752.xml"/><Relationship Id="rId17" Type="http://schemas.openxmlformats.org/officeDocument/2006/relationships/tags" Target="../tags/tag757.xml"/><Relationship Id="rId2" Type="http://schemas.openxmlformats.org/officeDocument/2006/relationships/tags" Target="../tags/tag742.xml"/><Relationship Id="rId16" Type="http://schemas.openxmlformats.org/officeDocument/2006/relationships/tags" Target="../tags/tag756.xml"/><Relationship Id="rId20" Type="http://schemas.openxmlformats.org/officeDocument/2006/relationships/image" Target="../media/image3.png"/><Relationship Id="rId1" Type="http://schemas.openxmlformats.org/officeDocument/2006/relationships/tags" Target="../tags/tag741.xml"/><Relationship Id="rId6" Type="http://schemas.openxmlformats.org/officeDocument/2006/relationships/tags" Target="../tags/tag746.xml"/><Relationship Id="rId11" Type="http://schemas.openxmlformats.org/officeDocument/2006/relationships/tags" Target="../tags/tag751.xml"/><Relationship Id="rId5" Type="http://schemas.openxmlformats.org/officeDocument/2006/relationships/tags" Target="../tags/tag745.xml"/><Relationship Id="rId15" Type="http://schemas.openxmlformats.org/officeDocument/2006/relationships/tags" Target="../tags/tag755.xml"/><Relationship Id="rId10" Type="http://schemas.openxmlformats.org/officeDocument/2006/relationships/tags" Target="../tags/tag750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744.xml"/><Relationship Id="rId9" Type="http://schemas.openxmlformats.org/officeDocument/2006/relationships/tags" Target="../tags/tag749.xml"/><Relationship Id="rId14" Type="http://schemas.openxmlformats.org/officeDocument/2006/relationships/tags" Target="../tags/tag754.xml"/><Relationship Id="rId2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66.xml"/><Relationship Id="rId13" Type="http://schemas.openxmlformats.org/officeDocument/2006/relationships/tags" Target="../tags/tag771.xml"/><Relationship Id="rId18" Type="http://schemas.openxmlformats.org/officeDocument/2006/relationships/tags" Target="../tags/tag776.xml"/><Relationship Id="rId26" Type="http://schemas.openxmlformats.org/officeDocument/2006/relationships/tags" Target="../tags/tag784.xml"/><Relationship Id="rId3" Type="http://schemas.openxmlformats.org/officeDocument/2006/relationships/tags" Target="../tags/tag761.xml"/><Relationship Id="rId21" Type="http://schemas.openxmlformats.org/officeDocument/2006/relationships/tags" Target="../tags/tag779.xml"/><Relationship Id="rId7" Type="http://schemas.openxmlformats.org/officeDocument/2006/relationships/tags" Target="../tags/tag765.xml"/><Relationship Id="rId12" Type="http://schemas.openxmlformats.org/officeDocument/2006/relationships/tags" Target="../tags/tag770.xml"/><Relationship Id="rId17" Type="http://schemas.openxmlformats.org/officeDocument/2006/relationships/tags" Target="../tags/tag775.xml"/><Relationship Id="rId25" Type="http://schemas.openxmlformats.org/officeDocument/2006/relationships/tags" Target="../tags/tag783.xml"/><Relationship Id="rId2" Type="http://schemas.openxmlformats.org/officeDocument/2006/relationships/tags" Target="../tags/tag760.xml"/><Relationship Id="rId16" Type="http://schemas.openxmlformats.org/officeDocument/2006/relationships/tags" Target="../tags/tag774.xml"/><Relationship Id="rId20" Type="http://schemas.openxmlformats.org/officeDocument/2006/relationships/tags" Target="../tags/tag778.xml"/><Relationship Id="rId29" Type="http://schemas.openxmlformats.org/officeDocument/2006/relationships/notesSlide" Target="../notesSlides/notesSlide5.xml"/><Relationship Id="rId1" Type="http://schemas.openxmlformats.org/officeDocument/2006/relationships/tags" Target="../tags/tag759.xml"/><Relationship Id="rId6" Type="http://schemas.openxmlformats.org/officeDocument/2006/relationships/tags" Target="../tags/tag764.xml"/><Relationship Id="rId11" Type="http://schemas.openxmlformats.org/officeDocument/2006/relationships/tags" Target="../tags/tag769.xml"/><Relationship Id="rId24" Type="http://schemas.openxmlformats.org/officeDocument/2006/relationships/tags" Target="../tags/tag782.xml"/><Relationship Id="rId5" Type="http://schemas.openxmlformats.org/officeDocument/2006/relationships/tags" Target="../tags/tag763.xml"/><Relationship Id="rId15" Type="http://schemas.openxmlformats.org/officeDocument/2006/relationships/tags" Target="../tags/tag773.xml"/><Relationship Id="rId23" Type="http://schemas.openxmlformats.org/officeDocument/2006/relationships/tags" Target="../tags/tag781.xml"/><Relationship Id="rId28" Type="http://schemas.openxmlformats.org/officeDocument/2006/relationships/slideLayout" Target="../slideLayouts/slideLayout36.xml"/><Relationship Id="rId10" Type="http://schemas.openxmlformats.org/officeDocument/2006/relationships/tags" Target="../tags/tag768.xml"/><Relationship Id="rId19" Type="http://schemas.openxmlformats.org/officeDocument/2006/relationships/tags" Target="../tags/tag777.xml"/><Relationship Id="rId4" Type="http://schemas.openxmlformats.org/officeDocument/2006/relationships/tags" Target="../tags/tag762.xml"/><Relationship Id="rId9" Type="http://schemas.openxmlformats.org/officeDocument/2006/relationships/tags" Target="../tags/tag767.xml"/><Relationship Id="rId14" Type="http://schemas.openxmlformats.org/officeDocument/2006/relationships/tags" Target="../tags/tag772.xml"/><Relationship Id="rId22" Type="http://schemas.openxmlformats.org/officeDocument/2006/relationships/tags" Target="../tags/tag780.xml"/><Relationship Id="rId27" Type="http://schemas.openxmlformats.org/officeDocument/2006/relationships/tags" Target="../tags/tag785.xml"/><Relationship Id="rId30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790.xml"/><Relationship Id="rId2" Type="http://schemas.openxmlformats.org/officeDocument/2006/relationships/tags" Target="../tags/tag789.xml"/><Relationship Id="rId1" Type="http://schemas.openxmlformats.org/officeDocument/2006/relationships/tags" Target="../tags/tag788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tags" Target="../tags/tag795.xml"/><Relationship Id="rId7" Type="http://schemas.openxmlformats.org/officeDocument/2006/relationships/tags" Target="../tags/tag799.xml"/><Relationship Id="rId2" Type="http://schemas.openxmlformats.org/officeDocument/2006/relationships/tags" Target="../tags/tag794.xml"/><Relationship Id="rId1" Type="http://schemas.openxmlformats.org/officeDocument/2006/relationships/tags" Target="../tags/tag793.xml"/><Relationship Id="rId6" Type="http://schemas.openxmlformats.org/officeDocument/2006/relationships/tags" Target="../tags/tag798.xml"/><Relationship Id="rId11" Type="http://schemas.openxmlformats.org/officeDocument/2006/relationships/image" Target="../media/image28.png"/><Relationship Id="rId5" Type="http://schemas.openxmlformats.org/officeDocument/2006/relationships/tags" Target="../tags/tag797.xml"/><Relationship Id="rId10" Type="http://schemas.openxmlformats.org/officeDocument/2006/relationships/image" Target="../media/image27.jpeg"/><Relationship Id="rId4" Type="http://schemas.openxmlformats.org/officeDocument/2006/relationships/tags" Target="../tags/tag796.xml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812.xml"/><Relationship Id="rId18" Type="http://schemas.openxmlformats.org/officeDocument/2006/relationships/tags" Target="../tags/tag817.xml"/><Relationship Id="rId26" Type="http://schemas.openxmlformats.org/officeDocument/2006/relationships/tags" Target="../tags/tag825.xml"/><Relationship Id="rId39" Type="http://schemas.openxmlformats.org/officeDocument/2006/relationships/tags" Target="../tags/tag838.xml"/><Relationship Id="rId21" Type="http://schemas.openxmlformats.org/officeDocument/2006/relationships/tags" Target="../tags/tag820.xml"/><Relationship Id="rId34" Type="http://schemas.openxmlformats.org/officeDocument/2006/relationships/tags" Target="../tags/tag833.xml"/><Relationship Id="rId42" Type="http://schemas.openxmlformats.org/officeDocument/2006/relationships/tags" Target="../tags/tag841.xml"/><Relationship Id="rId47" Type="http://schemas.openxmlformats.org/officeDocument/2006/relationships/slideLayout" Target="../slideLayouts/slideLayout22.xml"/><Relationship Id="rId50" Type="http://schemas.openxmlformats.org/officeDocument/2006/relationships/image" Target="../media/image29.jpeg"/><Relationship Id="rId7" Type="http://schemas.openxmlformats.org/officeDocument/2006/relationships/tags" Target="../tags/tag806.xml"/><Relationship Id="rId2" Type="http://schemas.openxmlformats.org/officeDocument/2006/relationships/tags" Target="../tags/tag801.xml"/><Relationship Id="rId16" Type="http://schemas.openxmlformats.org/officeDocument/2006/relationships/tags" Target="../tags/tag815.xml"/><Relationship Id="rId29" Type="http://schemas.openxmlformats.org/officeDocument/2006/relationships/tags" Target="../tags/tag828.xml"/><Relationship Id="rId11" Type="http://schemas.openxmlformats.org/officeDocument/2006/relationships/tags" Target="../tags/tag810.xml"/><Relationship Id="rId24" Type="http://schemas.openxmlformats.org/officeDocument/2006/relationships/tags" Target="../tags/tag823.xml"/><Relationship Id="rId32" Type="http://schemas.openxmlformats.org/officeDocument/2006/relationships/tags" Target="../tags/tag831.xml"/><Relationship Id="rId37" Type="http://schemas.openxmlformats.org/officeDocument/2006/relationships/tags" Target="../tags/tag836.xml"/><Relationship Id="rId40" Type="http://schemas.openxmlformats.org/officeDocument/2006/relationships/tags" Target="../tags/tag839.xml"/><Relationship Id="rId45" Type="http://schemas.openxmlformats.org/officeDocument/2006/relationships/tags" Target="../tags/tag844.xml"/><Relationship Id="rId5" Type="http://schemas.openxmlformats.org/officeDocument/2006/relationships/tags" Target="../tags/tag804.xml"/><Relationship Id="rId15" Type="http://schemas.openxmlformats.org/officeDocument/2006/relationships/tags" Target="../tags/tag814.xml"/><Relationship Id="rId23" Type="http://schemas.openxmlformats.org/officeDocument/2006/relationships/tags" Target="../tags/tag822.xml"/><Relationship Id="rId28" Type="http://schemas.openxmlformats.org/officeDocument/2006/relationships/tags" Target="../tags/tag827.xml"/><Relationship Id="rId36" Type="http://schemas.openxmlformats.org/officeDocument/2006/relationships/tags" Target="../tags/tag835.xml"/><Relationship Id="rId49" Type="http://schemas.openxmlformats.org/officeDocument/2006/relationships/image" Target="../media/image32.png"/><Relationship Id="rId10" Type="http://schemas.openxmlformats.org/officeDocument/2006/relationships/tags" Target="../tags/tag809.xml"/><Relationship Id="rId19" Type="http://schemas.openxmlformats.org/officeDocument/2006/relationships/tags" Target="../tags/tag818.xml"/><Relationship Id="rId31" Type="http://schemas.openxmlformats.org/officeDocument/2006/relationships/tags" Target="../tags/tag830.xml"/><Relationship Id="rId44" Type="http://schemas.openxmlformats.org/officeDocument/2006/relationships/tags" Target="../tags/tag843.xml"/><Relationship Id="rId52" Type="http://schemas.openxmlformats.org/officeDocument/2006/relationships/image" Target="../media/image34.png"/><Relationship Id="rId4" Type="http://schemas.openxmlformats.org/officeDocument/2006/relationships/tags" Target="../tags/tag803.xml"/><Relationship Id="rId9" Type="http://schemas.openxmlformats.org/officeDocument/2006/relationships/tags" Target="../tags/tag808.xml"/><Relationship Id="rId14" Type="http://schemas.openxmlformats.org/officeDocument/2006/relationships/tags" Target="../tags/tag813.xml"/><Relationship Id="rId22" Type="http://schemas.openxmlformats.org/officeDocument/2006/relationships/tags" Target="../tags/tag821.xml"/><Relationship Id="rId27" Type="http://schemas.openxmlformats.org/officeDocument/2006/relationships/tags" Target="../tags/tag826.xml"/><Relationship Id="rId30" Type="http://schemas.openxmlformats.org/officeDocument/2006/relationships/tags" Target="../tags/tag829.xml"/><Relationship Id="rId35" Type="http://schemas.openxmlformats.org/officeDocument/2006/relationships/tags" Target="../tags/tag834.xml"/><Relationship Id="rId43" Type="http://schemas.openxmlformats.org/officeDocument/2006/relationships/tags" Target="../tags/tag842.xml"/><Relationship Id="rId48" Type="http://schemas.openxmlformats.org/officeDocument/2006/relationships/tags" Target="../tags/tag873.xml"/><Relationship Id="rId8" Type="http://schemas.openxmlformats.org/officeDocument/2006/relationships/tags" Target="../tags/tag807.xml"/><Relationship Id="rId51" Type="http://schemas.openxmlformats.org/officeDocument/2006/relationships/tags" Target="../tags/tag894.xml"/><Relationship Id="rId3" Type="http://schemas.openxmlformats.org/officeDocument/2006/relationships/tags" Target="../tags/tag802.xml"/><Relationship Id="rId12" Type="http://schemas.openxmlformats.org/officeDocument/2006/relationships/tags" Target="../tags/tag811.xml"/><Relationship Id="rId17" Type="http://schemas.openxmlformats.org/officeDocument/2006/relationships/tags" Target="../tags/tag816.xml"/><Relationship Id="rId25" Type="http://schemas.openxmlformats.org/officeDocument/2006/relationships/tags" Target="../tags/tag824.xml"/><Relationship Id="rId33" Type="http://schemas.openxmlformats.org/officeDocument/2006/relationships/tags" Target="../tags/tag832.xml"/><Relationship Id="rId38" Type="http://schemas.openxmlformats.org/officeDocument/2006/relationships/tags" Target="../tags/tag837.xml"/><Relationship Id="rId46" Type="http://schemas.openxmlformats.org/officeDocument/2006/relationships/tags" Target="../tags/tag845.xml"/><Relationship Id="rId20" Type="http://schemas.openxmlformats.org/officeDocument/2006/relationships/tags" Target="../tags/tag819.xml"/><Relationship Id="rId41" Type="http://schemas.openxmlformats.org/officeDocument/2006/relationships/tags" Target="../tags/tag840.xml"/><Relationship Id="rId1" Type="http://schemas.openxmlformats.org/officeDocument/2006/relationships/tags" Target="../tags/tag800.xml"/><Relationship Id="rId6" Type="http://schemas.openxmlformats.org/officeDocument/2006/relationships/tags" Target="../tags/tag80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tags" Target="../tags/tag848.xml"/><Relationship Id="rId7" Type="http://schemas.openxmlformats.org/officeDocument/2006/relationships/tags" Target="../tags/tag852.xml"/><Relationship Id="rId2" Type="http://schemas.openxmlformats.org/officeDocument/2006/relationships/tags" Target="../tags/tag847.xml"/><Relationship Id="rId1" Type="http://schemas.openxmlformats.org/officeDocument/2006/relationships/tags" Target="../tags/tag846.xml"/><Relationship Id="rId6" Type="http://schemas.openxmlformats.org/officeDocument/2006/relationships/tags" Target="../tags/tag851.xml"/><Relationship Id="rId5" Type="http://schemas.openxmlformats.org/officeDocument/2006/relationships/tags" Target="../tags/tag850.xml"/><Relationship Id="rId4" Type="http://schemas.openxmlformats.org/officeDocument/2006/relationships/tags" Target="../tags/tag849.xml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60.xml"/><Relationship Id="rId13" Type="http://schemas.openxmlformats.org/officeDocument/2006/relationships/tags" Target="../tags/tag865.xml"/><Relationship Id="rId18" Type="http://schemas.openxmlformats.org/officeDocument/2006/relationships/image" Target="../media/image35.png"/><Relationship Id="rId3" Type="http://schemas.openxmlformats.org/officeDocument/2006/relationships/tags" Target="../tags/tag855.xml"/><Relationship Id="rId7" Type="http://schemas.openxmlformats.org/officeDocument/2006/relationships/tags" Target="../tags/tag859.xml"/><Relationship Id="rId12" Type="http://schemas.openxmlformats.org/officeDocument/2006/relationships/tags" Target="../tags/tag864.xml"/><Relationship Id="rId17" Type="http://schemas.openxmlformats.org/officeDocument/2006/relationships/image" Target="../media/image33.png"/><Relationship Id="rId2" Type="http://schemas.openxmlformats.org/officeDocument/2006/relationships/tags" Target="../tags/tag854.xml"/><Relationship Id="rId16" Type="http://schemas.openxmlformats.org/officeDocument/2006/relationships/image" Target="../media/image31.png"/><Relationship Id="rId1" Type="http://schemas.openxmlformats.org/officeDocument/2006/relationships/tags" Target="../tags/tag853.xml"/><Relationship Id="rId6" Type="http://schemas.openxmlformats.org/officeDocument/2006/relationships/tags" Target="../tags/tag858.xml"/><Relationship Id="rId11" Type="http://schemas.openxmlformats.org/officeDocument/2006/relationships/tags" Target="../tags/tag863.xml"/><Relationship Id="rId5" Type="http://schemas.openxmlformats.org/officeDocument/2006/relationships/tags" Target="../tags/tag857.xml"/><Relationship Id="rId15" Type="http://schemas.openxmlformats.org/officeDocument/2006/relationships/slideLayout" Target="../slideLayouts/slideLayout17.xml"/><Relationship Id="rId10" Type="http://schemas.openxmlformats.org/officeDocument/2006/relationships/tags" Target="../tags/tag862.xml"/><Relationship Id="rId19" Type="http://schemas.openxmlformats.org/officeDocument/2006/relationships/image" Target="../media/image36.png"/><Relationship Id="rId4" Type="http://schemas.openxmlformats.org/officeDocument/2006/relationships/tags" Target="../tags/tag856.xml"/><Relationship Id="rId9" Type="http://schemas.openxmlformats.org/officeDocument/2006/relationships/tags" Target="../tags/tag861.xml"/><Relationship Id="rId14" Type="http://schemas.openxmlformats.org/officeDocument/2006/relationships/tags" Target="../tags/tag86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880.xml"/><Relationship Id="rId18" Type="http://schemas.openxmlformats.org/officeDocument/2006/relationships/tags" Target="../tags/tag885.xml"/><Relationship Id="rId26" Type="http://schemas.openxmlformats.org/officeDocument/2006/relationships/tags" Target="../tags/tag893.xml"/><Relationship Id="rId21" Type="http://schemas.openxmlformats.org/officeDocument/2006/relationships/tags" Target="../tags/tag888.xml"/><Relationship Id="rId34" Type="http://schemas.openxmlformats.org/officeDocument/2006/relationships/image" Target="../media/image41.jpeg"/><Relationship Id="rId7" Type="http://schemas.openxmlformats.org/officeDocument/2006/relationships/tags" Target="../tags/tag874.xml"/><Relationship Id="rId12" Type="http://schemas.openxmlformats.org/officeDocument/2006/relationships/tags" Target="../tags/tag879.xml"/><Relationship Id="rId17" Type="http://schemas.openxmlformats.org/officeDocument/2006/relationships/tags" Target="../tags/tag884.xml"/><Relationship Id="rId25" Type="http://schemas.openxmlformats.org/officeDocument/2006/relationships/tags" Target="../tags/tag892.xml"/><Relationship Id="rId33" Type="http://schemas.openxmlformats.org/officeDocument/2006/relationships/image" Target="../media/image40.png"/><Relationship Id="rId2" Type="http://schemas.openxmlformats.org/officeDocument/2006/relationships/tags" Target="../tags/tag868.xml"/><Relationship Id="rId16" Type="http://schemas.openxmlformats.org/officeDocument/2006/relationships/tags" Target="../tags/tag883.xml"/><Relationship Id="rId20" Type="http://schemas.openxmlformats.org/officeDocument/2006/relationships/tags" Target="../tags/tag887.xml"/><Relationship Id="rId29" Type="http://schemas.openxmlformats.org/officeDocument/2006/relationships/notesSlide" Target="../notesSlides/notesSlide7.xml"/><Relationship Id="rId1" Type="http://schemas.openxmlformats.org/officeDocument/2006/relationships/tags" Target="../tags/tag867.xml"/><Relationship Id="rId6" Type="http://schemas.openxmlformats.org/officeDocument/2006/relationships/tags" Target="../tags/tag872.xml"/><Relationship Id="rId11" Type="http://schemas.openxmlformats.org/officeDocument/2006/relationships/tags" Target="../tags/tag878.xml"/><Relationship Id="rId24" Type="http://schemas.openxmlformats.org/officeDocument/2006/relationships/tags" Target="../tags/tag891.xml"/><Relationship Id="rId32" Type="http://schemas.openxmlformats.org/officeDocument/2006/relationships/image" Target="../media/image39.jpeg"/><Relationship Id="rId37" Type="http://schemas.openxmlformats.org/officeDocument/2006/relationships/image" Target="../media/image44.png"/><Relationship Id="rId5" Type="http://schemas.openxmlformats.org/officeDocument/2006/relationships/tags" Target="../tags/tag871.xml"/><Relationship Id="rId15" Type="http://schemas.openxmlformats.org/officeDocument/2006/relationships/tags" Target="../tags/tag882.xml"/><Relationship Id="rId23" Type="http://schemas.openxmlformats.org/officeDocument/2006/relationships/tags" Target="../tags/tag890.xml"/><Relationship Id="rId28" Type="http://schemas.openxmlformats.org/officeDocument/2006/relationships/slideLayout" Target="../slideLayouts/slideLayout22.xml"/><Relationship Id="rId36" Type="http://schemas.openxmlformats.org/officeDocument/2006/relationships/image" Target="../media/image43.jpeg"/><Relationship Id="rId10" Type="http://schemas.openxmlformats.org/officeDocument/2006/relationships/tags" Target="../tags/tag877.xml"/><Relationship Id="rId19" Type="http://schemas.openxmlformats.org/officeDocument/2006/relationships/tags" Target="../tags/tag886.xml"/><Relationship Id="rId31" Type="http://schemas.openxmlformats.org/officeDocument/2006/relationships/image" Target="../media/image38.png"/><Relationship Id="rId4" Type="http://schemas.openxmlformats.org/officeDocument/2006/relationships/tags" Target="../tags/tag870.xml"/><Relationship Id="rId9" Type="http://schemas.openxmlformats.org/officeDocument/2006/relationships/tags" Target="../tags/tag876.xml"/><Relationship Id="rId14" Type="http://schemas.openxmlformats.org/officeDocument/2006/relationships/tags" Target="../tags/tag881.xml"/><Relationship Id="rId22" Type="http://schemas.openxmlformats.org/officeDocument/2006/relationships/tags" Target="../tags/tag889.xml"/><Relationship Id="rId27" Type="http://schemas.openxmlformats.org/officeDocument/2006/relationships/tags" Target="../tags/tag895.xml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tags" Target="../tags/tag875.xml"/><Relationship Id="rId3" Type="http://schemas.openxmlformats.org/officeDocument/2006/relationships/tags" Target="../tags/tag86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900.xml"/><Relationship Id="rId7" Type="http://schemas.openxmlformats.org/officeDocument/2006/relationships/image" Target="../media/image45.png"/><Relationship Id="rId2" Type="http://schemas.openxmlformats.org/officeDocument/2006/relationships/tags" Target="../tags/tag899.xml"/><Relationship Id="rId1" Type="http://schemas.openxmlformats.org/officeDocument/2006/relationships/tags" Target="../tags/tag898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902.xml"/><Relationship Id="rId4" Type="http://schemas.openxmlformats.org/officeDocument/2006/relationships/tags" Target="../tags/tag90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915.xml"/><Relationship Id="rId18" Type="http://schemas.openxmlformats.org/officeDocument/2006/relationships/tags" Target="../tags/tag920.xml"/><Relationship Id="rId26" Type="http://schemas.openxmlformats.org/officeDocument/2006/relationships/tags" Target="../tags/tag928.xml"/><Relationship Id="rId21" Type="http://schemas.openxmlformats.org/officeDocument/2006/relationships/tags" Target="../tags/tag923.xml"/><Relationship Id="rId34" Type="http://schemas.openxmlformats.org/officeDocument/2006/relationships/tags" Target="../tags/tag936.xml"/><Relationship Id="rId7" Type="http://schemas.openxmlformats.org/officeDocument/2006/relationships/tags" Target="../tags/tag909.xml"/><Relationship Id="rId12" Type="http://schemas.openxmlformats.org/officeDocument/2006/relationships/tags" Target="../tags/tag914.xml"/><Relationship Id="rId17" Type="http://schemas.openxmlformats.org/officeDocument/2006/relationships/tags" Target="../tags/tag919.xml"/><Relationship Id="rId25" Type="http://schemas.openxmlformats.org/officeDocument/2006/relationships/tags" Target="../tags/tag927.xml"/><Relationship Id="rId33" Type="http://schemas.openxmlformats.org/officeDocument/2006/relationships/tags" Target="../tags/tag935.xml"/><Relationship Id="rId2" Type="http://schemas.openxmlformats.org/officeDocument/2006/relationships/tags" Target="../tags/tag904.xml"/><Relationship Id="rId16" Type="http://schemas.openxmlformats.org/officeDocument/2006/relationships/tags" Target="../tags/tag918.xml"/><Relationship Id="rId20" Type="http://schemas.openxmlformats.org/officeDocument/2006/relationships/tags" Target="../tags/tag922.xml"/><Relationship Id="rId29" Type="http://schemas.openxmlformats.org/officeDocument/2006/relationships/tags" Target="../tags/tag931.xml"/><Relationship Id="rId1" Type="http://schemas.openxmlformats.org/officeDocument/2006/relationships/tags" Target="../tags/tag903.xml"/><Relationship Id="rId6" Type="http://schemas.openxmlformats.org/officeDocument/2006/relationships/tags" Target="../tags/tag908.xml"/><Relationship Id="rId11" Type="http://schemas.openxmlformats.org/officeDocument/2006/relationships/tags" Target="../tags/tag913.xml"/><Relationship Id="rId24" Type="http://schemas.openxmlformats.org/officeDocument/2006/relationships/tags" Target="../tags/tag926.xml"/><Relationship Id="rId32" Type="http://schemas.openxmlformats.org/officeDocument/2006/relationships/tags" Target="../tags/tag934.xml"/><Relationship Id="rId37" Type="http://schemas.openxmlformats.org/officeDocument/2006/relationships/slideLayout" Target="../slideLayouts/slideLayout22.xml"/><Relationship Id="rId5" Type="http://schemas.openxmlformats.org/officeDocument/2006/relationships/tags" Target="../tags/tag907.xml"/><Relationship Id="rId15" Type="http://schemas.openxmlformats.org/officeDocument/2006/relationships/tags" Target="../tags/tag917.xml"/><Relationship Id="rId23" Type="http://schemas.openxmlformats.org/officeDocument/2006/relationships/tags" Target="../tags/tag925.xml"/><Relationship Id="rId28" Type="http://schemas.openxmlformats.org/officeDocument/2006/relationships/tags" Target="../tags/tag930.xml"/><Relationship Id="rId36" Type="http://schemas.openxmlformats.org/officeDocument/2006/relationships/tags" Target="../tags/tag938.xml"/><Relationship Id="rId10" Type="http://schemas.openxmlformats.org/officeDocument/2006/relationships/tags" Target="../tags/tag912.xml"/><Relationship Id="rId19" Type="http://schemas.openxmlformats.org/officeDocument/2006/relationships/tags" Target="../tags/tag921.xml"/><Relationship Id="rId31" Type="http://schemas.openxmlformats.org/officeDocument/2006/relationships/tags" Target="../tags/tag933.xml"/><Relationship Id="rId4" Type="http://schemas.openxmlformats.org/officeDocument/2006/relationships/tags" Target="../tags/tag906.xml"/><Relationship Id="rId9" Type="http://schemas.openxmlformats.org/officeDocument/2006/relationships/tags" Target="../tags/tag911.xml"/><Relationship Id="rId14" Type="http://schemas.openxmlformats.org/officeDocument/2006/relationships/tags" Target="../tags/tag916.xml"/><Relationship Id="rId22" Type="http://schemas.openxmlformats.org/officeDocument/2006/relationships/tags" Target="../tags/tag924.xml"/><Relationship Id="rId27" Type="http://schemas.openxmlformats.org/officeDocument/2006/relationships/tags" Target="../tags/tag929.xml"/><Relationship Id="rId30" Type="http://schemas.openxmlformats.org/officeDocument/2006/relationships/tags" Target="../tags/tag932.xml"/><Relationship Id="rId35" Type="http://schemas.openxmlformats.org/officeDocument/2006/relationships/tags" Target="../tags/tag937.xml"/><Relationship Id="rId8" Type="http://schemas.openxmlformats.org/officeDocument/2006/relationships/tags" Target="../tags/tag910.xml"/><Relationship Id="rId3" Type="http://schemas.openxmlformats.org/officeDocument/2006/relationships/tags" Target="../tags/tag90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941.xml"/><Relationship Id="rId7" Type="http://schemas.openxmlformats.org/officeDocument/2006/relationships/tags" Target="../tags/tag1020.xml"/><Relationship Id="rId2" Type="http://schemas.openxmlformats.org/officeDocument/2006/relationships/tags" Target="../tags/tag940.xml"/><Relationship Id="rId1" Type="http://schemas.openxmlformats.org/officeDocument/2006/relationships/tags" Target="../tags/tag939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51.png"/><Relationship Id="rId5" Type="http://schemas.openxmlformats.org/officeDocument/2006/relationships/tags" Target="../tags/tag943.xml"/><Relationship Id="rId10" Type="http://schemas.openxmlformats.org/officeDocument/2006/relationships/tags" Target="../tags/tag1022.xml"/><Relationship Id="rId4" Type="http://schemas.openxmlformats.org/officeDocument/2006/relationships/tags" Target="../tags/tag9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946.xml"/><Relationship Id="rId7" Type="http://schemas.openxmlformats.org/officeDocument/2006/relationships/image" Target="../media/image47.wmf"/><Relationship Id="rId2" Type="http://schemas.openxmlformats.org/officeDocument/2006/relationships/tags" Target="../tags/tag945.xml"/><Relationship Id="rId1" Type="http://schemas.openxmlformats.org/officeDocument/2006/relationships/tags" Target="../tags/tag944.x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9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950.xml"/><Relationship Id="rId2" Type="http://schemas.openxmlformats.org/officeDocument/2006/relationships/tags" Target="../tags/tag949.xml"/><Relationship Id="rId1" Type="http://schemas.openxmlformats.org/officeDocument/2006/relationships/tags" Target="../tags/tag948.xml"/><Relationship Id="rId4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953.xml"/><Relationship Id="rId2" Type="http://schemas.openxmlformats.org/officeDocument/2006/relationships/tags" Target="../tags/tag952.xml"/><Relationship Id="rId1" Type="http://schemas.openxmlformats.org/officeDocument/2006/relationships/tags" Target="../tags/tag951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95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tags" Target="../tags/tag257.xml"/><Relationship Id="rId18" Type="http://schemas.openxmlformats.org/officeDocument/2006/relationships/tags" Target="../tags/tag262.xml"/><Relationship Id="rId3" Type="http://schemas.openxmlformats.org/officeDocument/2006/relationships/tags" Target="../tags/tag247.xml"/><Relationship Id="rId21" Type="http://schemas.openxmlformats.org/officeDocument/2006/relationships/image" Target="../media/image8.png"/><Relationship Id="rId7" Type="http://schemas.openxmlformats.org/officeDocument/2006/relationships/tags" Target="../tags/tag251.xml"/><Relationship Id="rId12" Type="http://schemas.openxmlformats.org/officeDocument/2006/relationships/tags" Target="../tags/tag256.xml"/><Relationship Id="rId17" Type="http://schemas.openxmlformats.org/officeDocument/2006/relationships/tags" Target="../tags/tag261.xml"/><Relationship Id="rId2" Type="http://schemas.openxmlformats.org/officeDocument/2006/relationships/tags" Target="../tags/tag246.xml"/><Relationship Id="rId16" Type="http://schemas.openxmlformats.org/officeDocument/2006/relationships/tags" Target="../tags/tag260.xml"/><Relationship Id="rId20" Type="http://schemas.openxmlformats.org/officeDocument/2006/relationships/slideLayout" Target="../slideLayouts/slideLayout21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tags" Target="../tags/tag255.xml"/><Relationship Id="rId24" Type="http://schemas.openxmlformats.org/officeDocument/2006/relationships/image" Target="../media/image10.png"/><Relationship Id="rId5" Type="http://schemas.openxmlformats.org/officeDocument/2006/relationships/tags" Target="../tags/tag249.xml"/><Relationship Id="rId15" Type="http://schemas.openxmlformats.org/officeDocument/2006/relationships/tags" Target="../tags/tag259.xml"/><Relationship Id="rId23" Type="http://schemas.openxmlformats.org/officeDocument/2006/relationships/image" Target="../media/image9.png"/><Relationship Id="rId10" Type="http://schemas.openxmlformats.org/officeDocument/2006/relationships/tags" Target="../tags/tag254.xml"/><Relationship Id="rId19" Type="http://schemas.openxmlformats.org/officeDocument/2006/relationships/tags" Target="../tags/tag263.xml"/><Relationship Id="rId4" Type="http://schemas.openxmlformats.org/officeDocument/2006/relationships/tags" Target="../tags/tag248.xml"/><Relationship Id="rId9" Type="http://schemas.openxmlformats.org/officeDocument/2006/relationships/tags" Target="../tags/tag253.xml"/><Relationship Id="rId14" Type="http://schemas.openxmlformats.org/officeDocument/2006/relationships/tags" Target="../tags/tag258.xml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276.xml"/><Relationship Id="rId18" Type="http://schemas.openxmlformats.org/officeDocument/2006/relationships/tags" Target="../tags/tag281.xml"/><Relationship Id="rId26" Type="http://schemas.openxmlformats.org/officeDocument/2006/relationships/tags" Target="../tags/tag289.xml"/><Relationship Id="rId39" Type="http://schemas.openxmlformats.org/officeDocument/2006/relationships/tags" Target="../tags/tag302.xml"/><Relationship Id="rId21" Type="http://schemas.openxmlformats.org/officeDocument/2006/relationships/tags" Target="../tags/tag284.xml"/><Relationship Id="rId34" Type="http://schemas.openxmlformats.org/officeDocument/2006/relationships/tags" Target="../tags/tag297.xml"/><Relationship Id="rId42" Type="http://schemas.openxmlformats.org/officeDocument/2006/relationships/tags" Target="../tags/tag305.xml"/><Relationship Id="rId47" Type="http://schemas.openxmlformats.org/officeDocument/2006/relationships/tags" Target="../tags/tag310.xml"/><Relationship Id="rId50" Type="http://schemas.openxmlformats.org/officeDocument/2006/relationships/tags" Target="../tags/tag313.xml"/><Relationship Id="rId7" Type="http://schemas.openxmlformats.org/officeDocument/2006/relationships/tags" Target="../tags/tag270.xml"/><Relationship Id="rId2" Type="http://schemas.openxmlformats.org/officeDocument/2006/relationships/tags" Target="../tags/tag265.xml"/><Relationship Id="rId16" Type="http://schemas.openxmlformats.org/officeDocument/2006/relationships/tags" Target="../tags/tag279.xml"/><Relationship Id="rId29" Type="http://schemas.openxmlformats.org/officeDocument/2006/relationships/tags" Target="../tags/tag292.xml"/><Relationship Id="rId11" Type="http://schemas.openxmlformats.org/officeDocument/2006/relationships/tags" Target="../tags/tag274.xml"/><Relationship Id="rId24" Type="http://schemas.openxmlformats.org/officeDocument/2006/relationships/tags" Target="../tags/tag287.xml"/><Relationship Id="rId32" Type="http://schemas.openxmlformats.org/officeDocument/2006/relationships/tags" Target="../tags/tag295.xml"/><Relationship Id="rId37" Type="http://schemas.openxmlformats.org/officeDocument/2006/relationships/tags" Target="../tags/tag300.xml"/><Relationship Id="rId40" Type="http://schemas.openxmlformats.org/officeDocument/2006/relationships/tags" Target="../tags/tag303.xml"/><Relationship Id="rId45" Type="http://schemas.openxmlformats.org/officeDocument/2006/relationships/tags" Target="../tags/tag308.xml"/><Relationship Id="rId53" Type="http://schemas.openxmlformats.org/officeDocument/2006/relationships/image" Target="../media/image12.png"/><Relationship Id="rId5" Type="http://schemas.openxmlformats.org/officeDocument/2006/relationships/tags" Target="../tags/tag268.xml"/><Relationship Id="rId10" Type="http://schemas.openxmlformats.org/officeDocument/2006/relationships/tags" Target="../tags/tag273.xml"/><Relationship Id="rId19" Type="http://schemas.openxmlformats.org/officeDocument/2006/relationships/tags" Target="../tags/tag282.xml"/><Relationship Id="rId31" Type="http://schemas.openxmlformats.org/officeDocument/2006/relationships/tags" Target="../tags/tag294.xml"/><Relationship Id="rId44" Type="http://schemas.openxmlformats.org/officeDocument/2006/relationships/tags" Target="../tags/tag307.xml"/><Relationship Id="rId52" Type="http://schemas.openxmlformats.org/officeDocument/2006/relationships/image" Target="../media/image11.png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tags" Target="../tags/tag277.xml"/><Relationship Id="rId22" Type="http://schemas.openxmlformats.org/officeDocument/2006/relationships/tags" Target="../tags/tag285.xml"/><Relationship Id="rId27" Type="http://schemas.openxmlformats.org/officeDocument/2006/relationships/tags" Target="../tags/tag290.xml"/><Relationship Id="rId30" Type="http://schemas.openxmlformats.org/officeDocument/2006/relationships/tags" Target="../tags/tag293.xml"/><Relationship Id="rId35" Type="http://schemas.openxmlformats.org/officeDocument/2006/relationships/tags" Target="../tags/tag298.xml"/><Relationship Id="rId43" Type="http://schemas.openxmlformats.org/officeDocument/2006/relationships/tags" Target="../tags/tag306.xml"/><Relationship Id="rId48" Type="http://schemas.openxmlformats.org/officeDocument/2006/relationships/tags" Target="../tags/tag311.xml"/><Relationship Id="rId8" Type="http://schemas.openxmlformats.org/officeDocument/2006/relationships/tags" Target="../tags/tag271.xml"/><Relationship Id="rId51" Type="http://schemas.openxmlformats.org/officeDocument/2006/relationships/slideLayout" Target="../slideLayouts/slideLayout21.xml"/><Relationship Id="rId3" Type="http://schemas.openxmlformats.org/officeDocument/2006/relationships/tags" Target="../tags/tag266.xml"/><Relationship Id="rId12" Type="http://schemas.openxmlformats.org/officeDocument/2006/relationships/tags" Target="../tags/tag275.xml"/><Relationship Id="rId17" Type="http://schemas.openxmlformats.org/officeDocument/2006/relationships/tags" Target="../tags/tag280.xml"/><Relationship Id="rId25" Type="http://schemas.openxmlformats.org/officeDocument/2006/relationships/tags" Target="../tags/tag288.xml"/><Relationship Id="rId33" Type="http://schemas.openxmlformats.org/officeDocument/2006/relationships/tags" Target="../tags/tag296.xml"/><Relationship Id="rId38" Type="http://schemas.openxmlformats.org/officeDocument/2006/relationships/tags" Target="../tags/tag301.xml"/><Relationship Id="rId46" Type="http://schemas.openxmlformats.org/officeDocument/2006/relationships/tags" Target="../tags/tag309.xml"/><Relationship Id="rId20" Type="http://schemas.openxmlformats.org/officeDocument/2006/relationships/tags" Target="../tags/tag283.xml"/><Relationship Id="rId41" Type="http://schemas.openxmlformats.org/officeDocument/2006/relationships/tags" Target="../tags/tag304.xml"/><Relationship Id="rId54" Type="http://schemas.openxmlformats.org/officeDocument/2006/relationships/image" Target="../media/image13.jpe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5" Type="http://schemas.openxmlformats.org/officeDocument/2006/relationships/tags" Target="../tags/tag278.xml"/><Relationship Id="rId23" Type="http://schemas.openxmlformats.org/officeDocument/2006/relationships/tags" Target="../tags/tag286.xml"/><Relationship Id="rId28" Type="http://schemas.openxmlformats.org/officeDocument/2006/relationships/tags" Target="../tags/tag291.xml"/><Relationship Id="rId36" Type="http://schemas.openxmlformats.org/officeDocument/2006/relationships/tags" Target="../tags/tag299.xml"/><Relationship Id="rId49" Type="http://schemas.openxmlformats.org/officeDocument/2006/relationships/tags" Target="../tags/tag3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16.xml"/><Relationship Id="rId7" Type="http://schemas.openxmlformats.org/officeDocument/2006/relationships/image" Target="../media/image7.jpeg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10" Type="http://schemas.openxmlformats.org/officeDocument/2006/relationships/image" Target="../media/image15.png"/><Relationship Id="rId4" Type="http://schemas.openxmlformats.org/officeDocument/2006/relationships/tags" Target="../tags/tag322.xml"/><Relationship Id="rId9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slideLayout" Target="../slideLayouts/slideLayout17.xml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tags" Target="../tags/tag339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5" Type="http://schemas.openxmlformats.org/officeDocument/2006/relationships/tags" Target="../tags/tag332.xml"/><Relationship Id="rId15" Type="http://schemas.openxmlformats.org/officeDocument/2006/relationships/image" Target="../media/image16.png"/><Relationship Id="rId10" Type="http://schemas.openxmlformats.org/officeDocument/2006/relationships/tags" Target="../tags/tag337.xml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tags" Target="../tags/tag458.xml"/><Relationship Id="rId21" Type="http://schemas.openxmlformats.org/officeDocument/2006/relationships/tags" Target="../tags/tag362.xml"/><Relationship Id="rId42" Type="http://schemas.openxmlformats.org/officeDocument/2006/relationships/tags" Target="../tags/tag383.xml"/><Relationship Id="rId63" Type="http://schemas.openxmlformats.org/officeDocument/2006/relationships/tags" Target="../tags/tag404.xml"/><Relationship Id="rId84" Type="http://schemas.openxmlformats.org/officeDocument/2006/relationships/tags" Target="../tags/tag425.xml"/><Relationship Id="rId138" Type="http://schemas.openxmlformats.org/officeDocument/2006/relationships/tags" Target="../tags/tag479.xml"/><Relationship Id="rId159" Type="http://schemas.openxmlformats.org/officeDocument/2006/relationships/tags" Target="../tags/tag500.xml"/><Relationship Id="rId170" Type="http://schemas.openxmlformats.org/officeDocument/2006/relationships/tags" Target="../tags/tag511.xml"/><Relationship Id="rId107" Type="http://schemas.openxmlformats.org/officeDocument/2006/relationships/tags" Target="../tags/tag448.xml"/><Relationship Id="rId11" Type="http://schemas.openxmlformats.org/officeDocument/2006/relationships/tags" Target="../tags/tag352.xml"/><Relationship Id="rId32" Type="http://schemas.openxmlformats.org/officeDocument/2006/relationships/tags" Target="../tags/tag373.xml"/><Relationship Id="rId53" Type="http://schemas.openxmlformats.org/officeDocument/2006/relationships/tags" Target="../tags/tag394.xml"/><Relationship Id="rId74" Type="http://schemas.openxmlformats.org/officeDocument/2006/relationships/tags" Target="../tags/tag415.xml"/><Relationship Id="rId128" Type="http://schemas.openxmlformats.org/officeDocument/2006/relationships/tags" Target="../tags/tag469.xml"/><Relationship Id="rId149" Type="http://schemas.openxmlformats.org/officeDocument/2006/relationships/tags" Target="../tags/tag490.xml"/><Relationship Id="rId5" Type="http://schemas.openxmlformats.org/officeDocument/2006/relationships/tags" Target="../tags/tag346.xml"/><Relationship Id="rId95" Type="http://schemas.openxmlformats.org/officeDocument/2006/relationships/tags" Target="../tags/tag436.xml"/><Relationship Id="rId160" Type="http://schemas.openxmlformats.org/officeDocument/2006/relationships/tags" Target="../tags/tag501.xml"/><Relationship Id="rId22" Type="http://schemas.openxmlformats.org/officeDocument/2006/relationships/tags" Target="../tags/tag363.xml"/><Relationship Id="rId43" Type="http://schemas.openxmlformats.org/officeDocument/2006/relationships/tags" Target="../tags/tag384.xml"/><Relationship Id="rId64" Type="http://schemas.openxmlformats.org/officeDocument/2006/relationships/tags" Target="../tags/tag405.xml"/><Relationship Id="rId118" Type="http://schemas.openxmlformats.org/officeDocument/2006/relationships/tags" Target="../tags/tag459.xml"/><Relationship Id="rId139" Type="http://schemas.openxmlformats.org/officeDocument/2006/relationships/tags" Target="../tags/tag480.xml"/><Relationship Id="rId85" Type="http://schemas.openxmlformats.org/officeDocument/2006/relationships/tags" Target="../tags/tag426.xml"/><Relationship Id="rId150" Type="http://schemas.openxmlformats.org/officeDocument/2006/relationships/tags" Target="../tags/tag491.xml"/><Relationship Id="rId171" Type="http://schemas.openxmlformats.org/officeDocument/2006/relationships/tags" Target="../tags/tag512.xml"/><Relationship Id="rId12" Type="http://schemas.openxmlformats.org/officeDocument/2006/relationships/tags" Target="../tags/tag353.xml"/><Relationship Id="rId33" Type="http://schemas.openxmlformats.org/officeDocument/2006/relationships/tags" Target="../tags/tag374.xml"/><Relationship Id="rId108" Type="http://schemas.openxmlformats.org/officeDocument/2006/relationships/tags" Target="../tags/tag449.xml"/><Relationship Id="rId129" Type="http://schemas.openxmlformats.org/officeDocument/2006/relationships/tags" Target="../tags/tag470.xml"/><Relationship Id="rId54" Type="http://schemas.openxmlformats.org/officeDocument/2006/relationships/tags" Target="../tags/tag395.xml"/><Relationship Id="rId75" Type="http://schemas.openxmlformats.org/officeDocument/2006/relationships/tags" Target="../tags/tag416.xml"/><Relationship Id="rId96" Type="http://schemas.openxmlformats.org/officeDocument/2006/relationships/tags" Target="../tags/tag437.xml"/><Relationship Id="rId140" Type="http://schemas.openxmlformats.org/officeDocument/2006/relationships/tags" Target="../tags/tag481.xml"/><Relationship Id="rId161" Type="http://schemas.openxmlformats.org/officeDocument/2006/relationships/tags" Target="../tags/tag502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23" Type="http://schemas.openxmlformats.org/officeDocument/2006/relationships/tags" Target="../tags/tag364.xml"/><Relationship Id="rId28" Type="http://schemas.openxmlformats.org/officeDocument/2006/relationships/tags" Target="../tags/tag369.xml"/><Relationship Id="rId49" Type="http://schemas.openxmlformats.org/officeDocument/2006/relationships/tags" Target="../tags/tag390.xml"/><Relationship Id="rId114" Type="http://schemas.openxmlformats.org/officeDocument/2006/relationships/tags" Target="../tags/tag455.xml"/><Relationship Id="rId119" Type="http://schemas.openxmlformats.org/officeDocument/2006/relationships/tags" Target="../tags/tag460.xml"/><Relationship Id="rId44" Type="http://schemas.openxmlformats.org/officeDocument/2006/relationships/tags" Target="../tags/tag385.xml"/><Relationship Id="rId60" Type="http://schemas.openxmlformats.org/officeDocument/2006/relationships/tags" Target="../tags/tag401.xml"/><Relationship Id="rId65" Type="http://schemas.openxmlformats.org/officeDocument/2006/relationships/tags" Target="../tags/tag406.xml"/><Relationship Id="rId81" Type="http://schemas.openxmlformats.org/officeDocument/2006/relationships/tags" Target="../tags/tag422.xml"/><Relationship Id="rId86" Type="http://schemas.openxmlformats.org/officeDocument/2006/relationships/tags" Target="../tags/tag427.xml"/><Relationship Id="rId130" Type="http://schemas.openxmlformats.org/officeDocument/2006/relationships/tags" Target="../tags/tag471.xml"/><Relationship Id="rId135" Type="http://schemas.openxmlformats.org/officeDocument/2006/relationships/tags" Target="../tags/tag476.xml"/><Relationship Id="rId151" Type="http://schemas.openxmlformats.org/officeDocument/2006/relationships/tags" Target="../tags/tag492.xml"/><Relationship Id="rId156" Type="http://schemas.openxmlformats.org/officeDocument/2006/relationships/tags" Target="../tags/tag497.xml"/><Relationship Id="rId172" Type="http://schemas.openxmlformats.org/officeDocument/2006/relationships/tags" Target="../tags/tag513.xml"/><Relationship Id="rId13" Type="http://schemas.openxmlformats.org/officeDocument/2006/relationships/tags" Target="../tags/tag354.xml"/><Relationship Id="rId18" Type="http://schemas.openxmlformats.org/officeDocument/2006/relationships/tags" Target="../tags/tag359.xml"/><Relationship Id="rId39" Type="http://schemas.openxmlformats.org/officeDocument/2006/relationships/tags" Target="../tags/tag380.xml"/><Relationship Id="rId109" Type="http://schemas.openxmlformats.org/officeDocument/2006/relationships/tags" Target="../tags/tag450.xml"/><Relationship Id="rId34" Type="http://schemas.openxmlformats.org/officeDocument/2006/relationships/tags" Target="../tags/tag375.xml"/><Relationship Id="rId50" Type="http://schemas.openxmlformats.org/officeDocument/2006/relationships/tags" Target="../tags/tag391.xml"/><Relationship Id="rId55" Type="http://schemas.openxmlformats.org/officeDocument/2006/relationships/tags" Target="../tags/tag396.xml"/><Relationship Id="rId76" Type="http://schemas.openxmlformats.org/officeDocument/2006/relationships/tags" Target="../tags/tag417.xml"/><Relationship Id="rId97" Type="http://schemas.openxmlformats.org/officeDocument/2006/relationships/tags" Target="../tags/tag438.xml"/><Relationship Id="rId104" Type="http://schemas.openxmlformats.org/officeDocument/2006/relationships/tags" Target="../tags/tag445.xml"/><Relationship Id="rId120" Type="http://schemas.openxmlformats.org/officeDocument/2006/relationships/tags" Target="../tags/tag461.xml"/><Relationship Id="rId125" Type="http://schemas.openxmlformats.org/officeDocument/2006/relationships/tags" Target="../tags/tag466.xml"/><Relationship Id="rId141" Type="http://schemas.openxmlformats.org/officeDocument/2006/relationships/tags" Target="../tags/tag482.xml"/><Relationship Id="rId146" Type="http://schemas.openxmlformats.org/officeDocument/2006/relationships/tags" Target="../tags/tag487.xml"/><Relationship Id="rId167" Type="http://schemas.openxmlformats.org/officeDocument/2006/relationships/tags" Target="../tags/tag508.xml"/><Relationship Id="rId7" Type="http://schemas.openxmlformats.org/officeDocument/2006/relationships/tags" Target="../tags/tag348.xml"/><Relationship Id="rId71" Type="http://schemas.openxmlformats.org/officeDocument/2006/relationships/tags" Target="../tags/tag412.xml"/><Relationship Id="rId92" Type="http://schemas.openxmlformats.org/officeDocument/2006/relationships/tags" Target="../tags/tag433.xml"/><Relationship Id="rId162" Type="http://schemas.openxmlformats.org/officeDocument/2006/relationships/tags" Target="../tags/tag503.xml"/><Relationship Id="rId2" Type="http://schemas.openxmlformats.org/officeDocument/2006/relationships/tags" Target="../tags/tag343.xml"/><Relationship Id="rId29" Type="http://schemas.openxmlformats.org/officeDocument/2006/relationships/tags" Target="../tags/tag370.xml"/><Relationship Id="rId24" Type="http://schemas.openxmlformats.org/officeDocument/2006/relationships/tags" Target="../tags/tag365.xml"/><Relationship Id="rId40" Type="http://schemas.openxmlformats.org/officeDocument/2006/relationships/tags" Target="../tags/tag381.xml"/><Relationship Id="rId45" Type="http://schemas.openxmlformats.org/officeDocument/2006/relationships/tags" Target="../tags/tag386.xml"/><Relationship Id="rId66" Type="http://schemas.openxmlformats.org/officeDocument/2006/relationships/tags" Target="../tags/tag407.xml"/><Relationship Id="rId87" Type="http://schemas.openxmlformats.org/officeDocument/2006/relationships/tags" Target="../tags/tag428.xml"/><Relationship Id="rId110" Type="http://schemas.openxmlformats.org/officeDocument/2006/relationships/tags" Target="../tags/tag451.xml"/><Relationship Id="rId115" Type="http://schemas.openxmlformats.org/officeDocument/2006/relationships/tags" Target="../tags/tag456.xml"/><Relationship Id="rId131" Type="http://schemas.openxmlformats.org/officeDocument/2006/relationships/tags" Target="../tags/tag472.xml"/><Relationship Id="rId136" Type="http://schemas.openxmlformats.org/officeDocument/2006/relationships/tags" Target="../tags/tag477.xml"/><Relationship Id="rId157" Type="http://schemas.openxmlformats.org/officeDocument/2006/relationships/tags" Target="../tags/tag498.xml"/><Relationship Id="rId61" Type="http://schemas.openxmlformats.org/officeDocument/2006/relationships/tags" Target="../tags/tag402.xml"/><Relationship Id="rId82" Type="http://schemas.openxmlformats.org/officeDocument/2006/relationships/tags" Target="../tags/tag423.xml"/><Relationship Id="rId152" Type="http://schemas.openxmlformats.org/officeDocument/2006/relationships/tags" Target="../tags/tag493.xml"/><Relationship Id="rId173" Type="http://schemas.openxmlformats.org/officeDocument/2006/relationships/slideLayout" Target="../slideLayouts/slideLayout22.xml"/><Relationship Id="rId19" Type="http://schemas.openxmlformats.org/officeDocument/2006/relationships/tags" Target="../tags/tag360.xml"/><Relationship Id="rId14" Type="http://schemas.openxmlformats.org/officeDocument/2006/relationships/tags" Target="../tags/tag355.xml"/><Relationship Id="rId30" Type="http://schemas.openxmlformats.org/officeDocument/2006/relationships/tags" Target="../tags/tag371.xml"/><Relationship Id="rId35" Type="http://schemas.openxmlformats.org/officeDocument/2006/relationships/tags" Target="../tags/tag376.xml"/><Relationship Id="rId56" Type="http://schemas.openxmlformats.org/officeDocument/2006/relationships/tags" Target="../tags/tag397.xml"/><Relationship Id="rId77" Type="http://schemas.openxmlformats.org/officeDocument/2006/relationships/tags" Target="../tags/tag418.xml"/><Relationship Id="rId100" Type="http://schemas.openxmlformats.org/officeDocument/2006/relationships/tags" Target="../tags/tag441.xml"/><Relationship Id="rId105" Type="http://schemas.openxmlformats.org/officeDocument/2006/relationships/tags" Target="../tags/tag446.xml"/><Relationship Id="rId126" Type="http://schemas.openxmlformats.org/officeDocument/2006/relationships/tags" Target="../tags/tag467.xml"/><Relationship Id="rId147" Type="http://schemas.openxmlformats.org/officeDocument/2006/relationships/tags" Target="../tags/tag488.xml"/><Relationship Id="rId168" Type="http://schemas.openxmlformats.org/officeDocument/2006/relationships/tags" Target="../tags/tag509.xml"/><Relationship Id="rId8" Type="http://schemas.openxmlformats.org/officeDocument/2006/relationships/tags" Target="../tags/tag349.xml"/><Relationship Id="rId51" Type="http://schemas.openxmlformats.org/officeDocument/2006/relationships/tags" Target="../tags/tag392.xml"/><Relationship Id="rId72" Type="http://schemas.openxmlformats.org/officeDocument/2006/relationships/tags" Target="../tags/tag413.xml"/><Relationship Id="rId93" Type="http://schemas.openxmlformats.org/officeDocument/2006/relationships/tags" Target="../tags/tag434.xml"/><Relationship Id="rId98" Type="http://schemas.openxmlformats.org/officeDocument/2006/relationships/tags" Target="../tags/tag439.xml"/><Relationship Id="rId121" Type="http://schemas.openxmlformats.org/officeDocument/2006/relationships/tags" Target="../tags/tag462.xml"/><Relationship Id="rId142" Type="http://schemas.openxmlformats.org/officeDocument/2006/relationships/tags" Target="../tags/tag483.xml"/><Relationship Id="rId163" Type="http://schemas.openxmlformats.org/officeDocument/2006/relationships/tags" Target="../tags/tag504.xml"/><Relationship Id="rId3" Type="http://schemas.openxmlformats.org/officeDocument/2006/relationships/tags" Target="../tags/tag344.xml"/><Relationship Id="rId25" Type="http://schemas.openxmlformats.org/officeDocument/2006/relationships/tags" Target="../tags/tag366.xml"/><Relationship Id="rId46" Type="http://schemas.openxmlformats.org/officeDocument/2006/relationships/tags" Target="../tags/tag387.xml"/><Relationship Id="rId67" Type="http://schemas.openxmlformats.org/officeDocument/2006/relationships/tags" Target="../tags/tag408.xml"/><Relationship Id="rId116" Type="http://schemas.openxmlformats.org/officeDocument/2006/relationships/tags" Target="../tags/tag457.xml"/><Relationship Id="rId137" Type="http://schemas.openxmlformats.org/officeDocument/2006/relationships/tags" Target="../tags/tag478.xml"/><Relationship Id="rId158" Type="http://schemas.openxmlformats.org/officeDocument/2006/relationships/tags" Target="../tags/tag499.xml"/><Relationship Id="rId20" Type="http://schemas.openxmlformats.org/officeDocument/2006/relationships/tags" Target="../tags/tag361.xml"/><Relationship Id="rId41" Type="http://schemas.openxmlformats.org/officeDocument/2006/relationships/tags" Target="../tags/tag382.xml"/><Relationship Id="rId62" Type="http://schemas.openxmlformats.org/officeDocument/2006/relationships/tags" Target="../tags/tag403.xml"/><Relationship Id="rId83" Type="http://schemas.openxmlformats.org/officeDocument/2006/relationships/tags" Target="../tags/tag424.xml"/><Relationship Id="rId88" Type="http://schemas.openxmlformats.org/officeDocument/2006/relationships/tags" Target="../tags/tag429.xml"/><Relationship Id="rId111" Type="http://schemas.openxmlformats.org/officeDocument/2006/relationships/tags" Target="../tags/tag452.xml"/><Relationship Id="rId132" Type="http://schemas.openxmlformats.org/officeDocument/2006/relationships/tags" Target="../tags/tag473.xml"/><Relationship Id="rId153" Type="http://schemas.openxmlformats.org/officeDocument/2006/relationships/tags" Target="../tags/tag494.xml"/><Relationship Id="rId174" Type="http://schemas.openxmlformats.org/officeDocument/2006/relationships/image" Target="../media/image16.png"/><Relationship Id="rId15" Type="http://schemas.openxmlformats.org/officeDocument/2006/relationships/tags" Target="../tags/tag356.xml"/><Relationship Id="rId36" Type="http://schemas.openxmlformats.org/officeDocument/2006/relationships/tags" Target="../tags/tag377.xml"/><Relationship Id="rId57" Type="http://schemas.openxmlformats.org/officeDocument/2006/relationships/tags" Target="../tags/tag398.xml"/><Relationship Id="rId106" Type="http://schemas.openxmlformats.org/officeDocument/2006/relationships/tags" Target="../tags/tag447.xml"/><Relationship Id="rId127" Type="http://schemas.openxmlformats.org/officeDocument/2006/relationships/tags" Target="../tags/tag468.xml"/><Relationship Id="rId10" Type="http://schemas.openxmlformats.org/officeDocument/2006/relationships/tags" Target="../tags/tag351.xml"/><Relationship Id="rId31" Type="http://schemas.openxmlformats.org/officeDocument/2006/relationships/tags" Target="../tags/tag372.xml"/><Relationship Id="rId52" Type="http://schemas.openxmlformats.org/officeDocument/2006/relationships/tags" Target="../tags/tag393.xml"/><Relationship Id="rId73" Type="http://schemas.openxmlformats.org/officeDocument/2006/relationships/tags" Target="../tags/tag414.xml"/><Relationship Id="rId78" Type="http://schemas.openxmlformats.org/officeDocument/2006/relationships/tags" Target="../tags/tag419.xml"/><Relationship Id="rId94" Type="http://schemas.openxmlformats.org/officeDocument/2006/relationships/tags" Target="../tags/tag435.xml"/><Relationship Id="rId99" Type="http://schemas.openxmlformats.org/officeDocument/2006/relationships/tags" Target="../tags/tag440.xml"/><Relationship Id="rId101" Type="http://schemas.openxmlformats.org/officeDocument/2006/relationships/tags" Target="../tags/tag442.xml"/><Relationship Id="rId122" Type="http://schemas.openxmlformats.org/officeDocument/2006/relationships/tags" Target="../tags/tag463.xml"/><Relationship Id="rId143" Type="http://schemas.openxmlformats.org/officeDocument/2006/relationships/tags" Target="../tags/tag484.xml"/><Relationship Id="rId148" Type="http://schemas.openxmlformats.org/officeDocument/2006/relationships/tags" Target="../tags/tag489.xml"/><Relationship Id="rId164" Type="http://schemas.openxmlformats.org/officeDocument/2006/relationships/tags" Target="../tags/tag505.xml"/><Relationship Id="rId169" Type="http://schemas.openxmlformats.org/officeDocument/2006/relationships/tags" Target="../tags/tag510.xml"/><Relationship Id="rId4" Type="http://schemas.openxmlformats.org/officeDocument/2006/relationships/tags" Target="../tags/tag345.xml"/><Relationship Id="rId9" Type="http://schemas.openxmlformats.org/officeDocument/2006/relationships/tags" Target="../tags/tag350.xml"/><Relationship Id="rId26" Type="http://schemas.openxmlformats.org/officeDocument/2006/relationships/tags" Target="../tags/tag367.xml"/><Relationship Id="rId47" Type="http://schemas.openxmlformats.org/officeDocument/2006/relationships/tags" Target="../tags/tag388.xml"/><Relationship Id="rId68" Type="http://schemas.openxmlformats.org/officeDocument/2006/relationships/tags" Target="../tags/tag409.xml"/><Relationship Id="rId89" Type="http://schemas.openxmlformats.org/officeDocument/2006/relationships/tags" Target="../tags/tag430.xml"/><Relationship Id="rId112" Type="http://schemas.openxmlformats.org/officeDocument/2006/relationships/tags" Target="../tags/tag453.xml"/><Relationship Id="rId133" Type="http://schemas.openxmlformats.org/officeDocument/2006/relationships/tags" Target="../tags/tag474.xml"/><Relationship Id="rId154" Type="http://schemas.openxmlformats.org/officeDocument/2006/relationships/tags" Target="../tags/tag495.xml"/><Relationship Id="rId175" Type="http://schemas.openxmlformats.org/officeDocument/2006/relationships/image" Target="../media/image17.jpeg"/><Relationship Id="rId16" Type="http://schemas.openxmlformats.org/officeDocument/2006/relationships/tags" Target="../tags/tag357.xml"/><Relationship Id="rId37" Type="http://schemas.openxmlformats.org/officeDocument/2006/relationships/tags" Target="../tags/tag378.xml"/><Relationship Id="rId58" Type="http://schemas.openxmlformats.org/officeDocument/2006/relationships/tags" Target="../tags/tag399.xml"/><Relationship Id="rId79" Type="http://schemas.openxmlformats.org/officeDocument/2006/relationships/tags" Target="../tags/tag420.xml"/><Relationship Id="rId102" Type="http://schemas.openxmlformats.org/officeDocument/2006/relationships/tags" Target="../tags/tag443.xml"/><Relationship Id="rId123" Type="http://schemas.openxmlformats.org/officeDocument/2006/relationships/tags" Target="../tags/tag464.xml"/><Relationship Id="rId144" Type="http://schemas.openxmlformats.org/officeDocument/2006/relationships/tags" Target="../tags/tag485.xml"/><Relationship Id="rId90" Type="http://schemas.openxmlformats.org/officeDocument/2006/relationships/tags" Target="../tags/tag431.xml"/><Relationship Id="rId165" Type="http://schemas.openxmlformats.org/officeDocument/2006/relationships/tags" Target="../tags/tag506.xml"/><Relationship Id="rId27" Type="http://schemas.openxmlformats.org/officeDocument/2006/relationships/tags" Target="../tags/tag368.xml"/><Relationship Id="rId48" Type="http://schemas.openxmlformats.org/officeDocument/2006/relationships/tags" Target="../tags/tag389.xml"/><Relationship Id="rId69" Type="http://schemas.openxmlformats.org/officeDocument/2006/relationships/tags" Target="../tags/tag410.xml"/><Relationship Id="rId113" Type="http://schemas.openxmlformats.org/officeDocument/2006/relationships/tags" Target="../tags/tag454.xml"/><Relationship Id="rId134" Type="http://schemas.openxmlformats.org/officeDocument/2006/relationships/tags" Target="../tags/tag475.xml"/><Relationship Id="rId80" Type="http://schemas.openxmlformats.org/officeDocument/2006/relationships/tags" Target="../tags/tag421.xml"/><Relationship Id="rId155" Type="http://schemas.openxmlformats.org/officeDocument/2006/relationships/tags" Target="../tags/tag496.xml"/><Relationship Id="rId17" Type="http://schemas.openxmlformats.org/officeDocument/2006/relationships/tags" Target="../tags/tag358.xml"/><Relationship Id="rId38" Type="http://schemas.openxmlformats.org/officeDocument/2006/relationships/tags" Target="../tags/tag379.xml"/><Relationship Id="rId59" Type="http://schemas.openxmlformats.org/officeDocument/2006/relationships/tags" Target="../tags/tag400.xml"/><Relationship Id="rId103" Type="http://schemas.openxmlformats.org/officeDocument/2006/relationships/tags" Target="../tags/tag444.xml"/><Relationship Id="rId124" Type="http://schemas.openxmlformats.org/officeDocument/2006/relationships/tags" Target="../tags/tag465.xml"/><Relationship Id="rId70" Type="http://schemas.openxmlformats.org/officeDocument/2006/relationships/tags" Target="../tags/tag411.xml"/><Relationship Id="rId91" Type="http://schemas.openxmlformats.org/officeDocument/2006/relationships/tags" Target="../tags/tag432.xml"/><Relationship Id="rId145" Type="http://schemas.openxmlformats.org/officeDocument/2006/relationships/tags" Target="../tags/tag486.xml"/><Relationship Id="rId166" Type="http://schemas.openxmlformats.org/officeDocument/2006/relationships/tags" Target="../tags/tag5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1812000" y="365812"/>
            <a:ext cx="8568000" cy="4003127"/>
            <a:chOff x="288000" y="-491441"/>
            <a:chExt cx="8568000" cy="4003126"/>
          </a:xfrm>
        </p:grpSpPr>
        <p:grpSp>
          <p:nvGrpSpPr>
            <p:cNvPr id="2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288000" y="372438"/>
              <a:ext cx="8568000" cy="3139247"/>
              <a:chOff x="288000" y="-113946"/>
              <a:chExt cx="8568000" cy="3139247"/>
            </a:xfrm>
          </p:grpSpPr>
          <p:grpSp>
            <p:nvGrpSpPr>
              <p:cNvPr id="3" name="组合 2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88000" y="303213"/>
                <a:ext cx="8568000" cy="2722088"/>
                <a:chOff x="288000" y="303213"/>
                <a:chExt cx="8568000" cy="2722088"/>
              </a:xfrm>
            </p:grpSpPr>
            <p:sp>
              <p:nvSpPr>
                <p:cNvPr id="6" name="矩形 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13994" y="1825422"/>
                  <a:ext cx="8316000" cy="1199879"/>
                </a:xfrm>
                <a:custGeom>
                  <a:avLst/>
                  <a:gdLst>
                    <a:gd name="connsiteX0" fmla="*/ 0 w 8640000"/>
                    <a:gd name="connsiteY0" fmla="*/ 0 h 1218149"/>
                    <a:gd name="connsiteX1" fmla="*/ 8640000 w 8640000"/>
                    <a:gd name="connsiteY1" fmla="*/ 0 h 1218149"/>
                    <a:gd name="connsiteX2" fmla="*/ 8640000 w 8640000"/>
                    <a:gd name="connsiteY2" fmla="*/ 1218149 h 1218149"/>
                    <a:gd name="connsiteX3" fmla="*/ 0 w 8640000"/>
                    <a:gd name="connsiteY3" fmla="*/ 1218149 h 1218149"/>
                    <a:gd name="connsiteX4" fmla="*/ 0 w 8640000"/>
                    <a:gd name="connsiteY4" fmla="*/ 0 h 1218149"/>
                    <a:gd name="connsiteX0-1" fmla="*/ 0 w 8640000"/>
                    <a:gd name="connsiteY0-2" fmla="*/ 0 h 1218149"/>
                    <a:gd name="connsiteX1-3" fmla="*/ 8640000 w 8640000"/>
                    <a:gd name="connsiteY1-4" fmla="*/ 0 h 1218149"/>
                    <a:gd name="connsiteX2-5" fmla="*/ 8640000 w 8640000"/>
                    <a:gd name="connsiteY2-6" fmla="*/ 1218149 h 1218149"/>
                    <a:gd name="connsiteX3-7" fmla="*/ 4329525 w 8640000"/>
                    <a:gd name="connsiteY3-8" fmla="*/ 1209676 h 1218149"/>
                    <a:gd name="connsiteX4-9" fmla="*/ 0 w 8640000"/>
                    <a:gd name="connsiteY4-10" fmla="*/ 1218149 h 1218149"/>
                    <a:gd name="connsiteX5" fmla="*/ 0 w 8640000"/>
                    <a:gd name="connsiteY5" fmla="*/ 0 h 1218149"/>
                    <a:gd name="connsiteX0-11" fmla="*/ 0 w 8640000"/>
                    <a:gd name="connsiteY0-12" fmla="*/ 0 h 1218149"/>
                    <a:gd name="connsiteX1-13" fmla="*/ 8640000 w 8640000"/>
                    <a:gd name="connsiteY1-14" fmla="*/ 0 h 1218149"/>
                    <a:gd name="connsiteX2-15" fmla="*/ 8640000 w 8640000"/>
                    <a:gd name="connsiteY2-16" fmla="*/ 1218149 h 1218149"/>
                    <a:gd name="connsiteX3-17" fmla="*/ 4320000 w 8640000"/>
                    <a:gd name="connsiteY3-18" fmla="*/ 952501 h 1218149"/>
                    <a:gd name="connsiteX4-19" fmla="*/ 0 w 8640000"/>
                    <a:gd name="connsiteY4-20" fmla="*/ 1218149 h 1218149"/>
                    <a:gd name="connsiteX5-21" fmla="*/ 0 w 8640000"/>
                    <a:gd name="connsiteY5-22" fmla="*/ 0 h 1218149"/>
                    <a:gd name="connsiteX0-23" fmla="*/ 0 w 8640000"/>
                    <a:gd name="connsiteY0-24" fmla="*/ 0 h 1218149"/>
                    <a:gd name="connsiteX1-25" fmla="*/ 8640000 w 8640000"/>
                    <a:gd name="connsiteY1-26" fmla="*/ 0 h 1218149"/>
                    <a:gd name="connsiteX2-27" fmla="*/ 8640000 w 8640000"/>
                    <a:gd name="connsiteY2-28" fmla="*/ 1218149 h 1218149"/>
                    <a:gd name="connsiteX3-29" fmla="*/ 4320000 w 8640000"/>
                    <a:gd name="connsiteY3-30" fmla="*/ 952501 h 1218149"/>
                    <a:gd name="connsiteX4-31" fmla="*/ 0 w 8640000"/>
                    <a:gd name="connsiteY4-32" fmla="*/ 1218149 h 1218149"/>
                    <a:gd name="connsiteX5-33" fmla="*/ 0 w 8640000"/>
                    <a:gd name="connsiteY5-34" fmla="*/ 0 h 1218149"/>
                    <a:gd name="connsiteX0-35" fmla="*/ 0 w 8640000"/>
                    <a:gd name="connsiteY0-36" fmla="*/ 0 h 1218149"/>
                    <a:gd name="connsiteX1-37" fmla="*/ 8640000 w 8640000"/>
                    <a:gd name="connsiteY1-38" fmla="*/ 0 h 1218149"/>
                    <a:gd name="connsiteX2-39" fmla="*/ 8640000 w 8640000"/>
                    <a:gd name="connsiteY2-40" fmla="*/ 1218149 h 1218149"/>
                    <a:gd name="connsiteX3-41" fmla="*/ 4329525 w 8640000"/>
                    <a:gd name="connsiteY3-42" fmla="*/ 1019176 h 1218149"/>
                    <a:gd name="connsiteX4-43" fmla="*/ 0 w 8640000"/>
                    <a:gd name="connsiteY4-44" fmla="*/ 1218149 h 1218149"/>
                    <a:gd name="connsiteX5-45" fmla="*/ 0 w 8640000"/>
                    <a:gd name="connsiteY5-46" fmla="*/ 0 h 1218149"/>
                    <a:gd name="connsiteX0-47" fmla="*/ 0 w 8640000"/>
                    <a:gd name="connsiteY0-48" fmla="*/ 0 h 1218149"/>
                    <a:gd name="connsiteX1-49" fmla="*/ 8640000 w 8640000"/>
                    <a:gd name="connsiteY1-50" fmla="*/ 0 h 1218149"/>
                    <a:gd name="connsiteX2-51" fmla="*/ 8640000 w 8640000"/>
                    <a:gd name="connsiteY2-52" fmla="*/ 1218149 h 1218149"/>
                    <a:gd name="connsiteX3-53" fmla="*/ 4329525 w 8640000"/>
                    <a:gd name="connsiteY3-54" fmla="*/ 1038226 h 1218149"/>
                    <a:gd name="connsiteX4-55" fmla="*/ 0 w 8640000"/>
                    <a:gd name="connsiteY4-56" fmla="*/ 1218149 h 1218149"/>
                    <a:gd name="connsiteX5-57" fmla="*/ 0 w 8640000"/>
                    <a:gd name="connsiteY5-58" fmla="*/ 0 h 1218149"/>
                    <a:gd name="connsiteX0-59" fmla="*/ 0 w 8640000"/>
                    <a:gd name="connsiteY0-60" fmla="*/ 0 h 1218149"/>
                    <a:gd name="connsiteX1-61" fmla="*/ 8640000 w 8640000"/>
                    <a:gd name="connsiteY1-62" fmla="*/ 0 h 1218149"/>
                    <a:gd name="connsiteX2-63" fmla="*/ 8640000 w 8640000"/>
                    <a:gd name="connsiteY2-64" fmla="*/ 1218149 h 1218149"/>
                    <a:gd name="connsiteX3-65" fmla="*/ 4329525 w 8640000"/>
                    <a:gd name="connsiteY3-66" fmla="*/ 1104901 h 1218149"/>
                    <a:gd name="connsiteX4-67" fmla="*/ 0 w 8640000"/>
                    <a:gd name="connsiteY4-68" fmla="*/ 1218149 h 1218149"/>
                    <a:gd name="connsiteX5-69" fmla="*/ 0 w 8640000"/>
                    <a:gd name="connsiteY5-70" fmla="*/ 0 h 1218149"/>
                    <a:gd name="connsiteX0-71" fmla="*/ 0 w 8640000"/>
                    <a:gd name="connsiteY0-72" fmla="*/ 0 h 1218149"/>
                    <a:gd name="connsiteX1-73" fmla="*/ 8640000 w 8640000"/>
                    <a:gd name="connsiteY1-74" fmla="*/ 0 h 1218149"/>
                    <a:gd name="connsiteX2-75" fmla="*/ 8640000 w 8640000"/>
                    <a:gd name="connsiteY2-76" fmla="*/ 1218149 h 1218149"/>
                    <a:gd name="connsiteX3-77" fmla="*/ 4329525 w 8640000"/>
                    <a:gd name="connsiteY3-78" fmla="*/ 1133476 h 1218149"/>
                    <a:gd name="connsiteX4-79" fmla="*/ 0 w 8640000"/>
                    <a:gd name="connsiteY4-80" fmla="*/ 1218149 h 1218149"/>
                    <a:gd name="connsiteX5-81" fmla="*/ 0 w 8640000"/>
                    <a:gd name="connsiteY5-82" fmla="*/ 0 h 1218149"/>
                    <a:gd name="connsiteX0-83" fmla="*/ 0 w 8640000"/>
                    <a:gd name="connsiteY0-84" fmla="*/ 0 h 1218149"/>
                    <a:gd name="connsiteX1-85" fmla="*/ 8640000 w 8640000"/>
                    <a:gd name="connsiteY1-86" fmla="*/ 0 h 1218149"/>
                    <a:gd name="connsiteX2-87" fmla="*/ 8640000 w 8640000"/>
                    <a:gd name="connsiteY2-88" fmla="*/ 1218149 h 1218149"/>
                    <a:gd name="connsiteX3-89" fmla="*/ 4329526 w 8640000"/>
                    <a:gd name="connsiteY3-90" fmla="*/ 1095376 h 1218149"/>
                    <a:gd name="connsiteX4-91" fmla="*/ 0 w 8640000"/>
                    <a:gd name="connsiteY4-92" fmla="*/ 1218149 h 1218149"/>
                    <a:gd name="connsiteX5-93" fmla="*/ 0 w 8640000"/>
                    <a:gd name="connsiteY5-94" fmla="*/ 0 h 121814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8640000" h="1218149">
                      <a:moveTo>
                        <a:pt x="0" y="0"/>
                      </a:moveTo>
                      <a:lnTo>
                        <a:pt x="8640000" y="0"/>
                      </a:lnTo>
                      <a:lnTo>
                        <a:pt x="8640000" y="1218149"/>
                      </a:lnTo>
                      <a:cubicBezTo>
                        <a:pt x="7200000" y="1129600"/>
                        <a:pt x="5712376" y="1092552"/>
                        <a:pt x="4329526" y="1095376"/>
                      </a:cubicBezTo>
                      <a:cubicBezTo>
                        <a:pt x="2946676" y="1098200"/>
                        <a:pt x="1440000" y="1129600"/>
                        <a:pt x="0" y="121814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165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" name="矩形 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88000" y="303213"/>
                  <a:ext cx="8568000" cy="272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695685" y="-113946"/>
                <a:ext cx="475529" cy="62794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 flipH="1">
                <a:off x="7972785" y="-113946"/>
                <a:ext cx="475529" cy="627942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>
              <p:custDataLst>
                <p:tags r:id="rId6"/>
              </p:custDataLst>
            </p:nvPr>
          </p:nvGrpSpPr>
          <p:grpSpPr>
            <a:xfrm>
              <a:off x="904264" y="-491441"/>
              <a:ext cx="72656" cy="910743"/>
              <a:chOff x="903657" y="-443010"/>
              <a:chExt cx="68559" cy="859387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>
              <p:custDataLst>
                <p:tags r:id="rId7"/>
              </p:custDataLst>
            </p:nvPr>
          </p:nvGrpSpPr>
          <p:grpSpPr>
            <a:xfrm>
              <a:off x="8182767" y="-491441"/>
              <a:ext cx="72656" cy="910743"/>
              <a:chOff x="903657" y="-443010"/>
              <a:chExt cx="68559" cy="859387"/>
            </a:xfrm>
          </p:grpSpPr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56000" y="2000368"/>
            <a:ext cx="8280000" cy="9648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956000" y="3226282"/>
            <a:ext cx="8280000" cy="4761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503020204020204" pitchFamily="34" charset="-122"/>
                <a:sym typeface="+mn-ea"/>
              </a:rPr>
              <a:t>第一节 压强</a:t>
            </a:r>
            <a:r>
              <a:rPr lang="en-US" altLang="zh-CN" sz="2800" b="1">
                <a:latin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sym typeface="+mn-ea"/>
              </a:rPr>
              <a:t>第</a:t>
            </a:r>
            <a:r>
              <a:rPr lang="en-US" altLang="zh-CN" sz="2800" b="1">
                <a:latin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pitchFamily="34" charset="-122"/>
                <a:sym typeface="+mn-ea"/>
              </a:rPr>
              <a:t>课时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519803" y="2098095"/>
            <a:ext cx="51523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</a:rPr>
              <a:t>第九章   </a:t>
            </a:r>
            <a:r>
              <a:rPr lang="zh-CN" sz="4400" b="1">
                <a:solidFill>
                  <a:schemeClr val="bg1"/>
                </a:solidFill>
                <a:latin typeface="微软雅黑" panose="020B0503020204020204" pitchFamily="34" charset="-122"/>
              </a:rPr>
              <a:t>压强和浮力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文本框 64520"/>
          <p:cNvSpPr txBox="1"/>
          <p:nvPr>
            <p:custDataLst>
              <p:tags r:id="rId1"/>
            </p:custDataLst>
          </p:nvPr>
        </p:nvSpPr>
        <p:spPr>
          <a:xfrm>
            <a:off x="919163" y="1550988"/>
            <a:ext cx="15113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器材：</a:t>
            </a:r>
          </a:p>
        </p:txBody>
      </p:sp>
      <p:sp>
        <p:nvSpPr>
          <p:cNvPr id="64522" name="文本框 64521"/>
          <p:cNvSpPr txBox="1"/>
          <p:nvPr>
            <p:custDataLst>
              <p:tags r:id="rId2"/>
            </p:custDataLst>
          </p:nvPr>
        </p:nvSpPr>
        <p:spPr>
          <a:xfrm>
            <a:off x="2063750" y="1550988"/>
            <a:ext cx="71818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裝有适量水的矿泉水瓶、海绵</a:t>
            </a:r>
          </a:p>
        </p:txBody>
      </p:sp>
      <p:sp>
        <p:nvSpPr>
          <p:cNvPr id="64523" name="文本框 64522"/>
          <p:cNvSpPr txBox="1"/>
          <p:nvPr>
            <p:custDataLst>
              <p:tags r:id="rId3"/>
            </p:custDataLst>
          </p:nvPr>
        </p:nvSpPr>
        <p:spPr>
          <a:xfrm>
            <a:off x="919163" y="2200275"/>
            <a:ext cx="15113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方法：</a:t>
            </a:r>
          </a:p>
        </p:txBody>
      </p:sp>
      <p:sp>
        <p:nvSpPr>
          <p:cNvPr id="64529" name="文本框 64528"/>
          <p:cNvSpPr txBox="1"/>
          <p:nvPr>
            <p:custDataLst>
              <p:tags r:id="rId4"/>
            </p:custDataLst>
          </p:nvPr>
        </p:nvSpPr>
        <p:spPr>
          <a:xfrm>
            <a:off x="2063750" y="2200275"/>
            <a:ext cx="9277350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压力作用的效果通过</a:t>
            </a:r>
            <a:r>
              <a:rPr lang="zh-CN" altLang="en-US" sz="2800" b="1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海绵的凹陷程度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来反映。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9977" r="71221" b="15511"/>
          <a:stretch>
            <a:fillRect/>
          </a:stretch>
        </p:blipFill>
        <p:spPr>
          <a:xfrm>
            <a:off x="8608060" y="902335"/>
            <a:ext cx="1369695" cy="9353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5951" r="21494" b="22727"/>
          <a:stretch>
            <a:fillRect/>
          </a:stretch>
        </p:blipFill>
        <p:spPr>
          <a:xfrm>
            <a:off x="10563225" y="462915"/>
            <a:ext cx="597535" cy="20942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622300" y="638175"/>
            <a:ext cx="2050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【方案二】</a:t>
            </a:r>
          </a:p>
        </p:txBody>
      </p: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2548716" y="3084663"/>
            <a:ext cx="5806436" cy="2585252"/>
            <a:chOff x="4956679" y="4053786"/>
            <a:chExt cx="5806436" cy="2585252"/>
          </a:xfrm>
        </p:grpSpPr>
        <p:pic>
          <p:nvPicPr>
            <p:cNvPr id="10" name="图片 9" descr="@@@28840399-4c1b-44dd-8763-d18a50949a7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582" r="19120" b="9291"/>
            <a:stretch>
              <a:fillRect/>
            </a:stretch>
          </p:blipFill>
          <p:spPr>
            <a:xfrm>
              <a:off x="4956679" y="4053786"/>
              <a:ext cx="5806436" cy="212358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5760721" y="6177373"/>
              <a:ext cx="491568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2400" b="0" i="0" u="none" strike="noStrike" kern="1200" cap="none" spc="-93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                           B                             C</a:t>
              </a:r>
              <a:endParaRPr lang="zh-CN" altLang="en-US" sz="16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1" grpId="0"/>
      <p:bldP spid="64522" grpId="0"/>
      <p:bldP spid="64523" grpId="0"/>
      <p:bldP spid="645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06625" y="503555"/>
            <a:ext cx="7779385" cy="4994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4" name="矩形 6"/>
          <p:cNvSpPr/>
          <p:nvPr>
            <p:custDataLst>
              <p:tags r:id="rId2"/>
            </p:custDataLst>
          </p:nvPr>
        </p:nvSpPr>
        <p:spPr>
          <a:xfrm>
            <a:off x="851535" y="5498465"/>
            <a:ext cx="104635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en-US" sz="2800" b="1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一名普通的</a:t>
            </a:r>
            <a:r>
              <a:rPr lang="zh-CN" altLang="en-US" sz="2800" b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altLang="en-US" sz="2800" b="1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躺在用钢钉做成的钉床上，却安然无恙，你现在知道这是为什么了吗？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组合 39937"/>
          <p:cNvGrpSpPr/>
          <p:nvPr>
            <p:custDataLst>
              <p:tags r:id="rId1"/>
            </p:custDataLst>
          </p:nvPr>
        </p:nvGrpSpPr>
        <p:grpSpPr>
          <a:xfrm>
            <a:off x="2039938" y="776807"/>
            <a:ext cx="2581275" cy="2139431"/>
            <a:chOff x="845" y="2319"/>
            <a:chExt cx="1626" cy="727"/>
          </a:xfrm>
        </p:grpSpPr>
        <p:sp>
          <p:nvSpPr>
            <p:cNvPr id="65538" name="立方体 39938"/>
            <p:cNvSpPr/>
            <p:nvPr>
              <p:custDataLst>
                <p:tags r:id="rId21"/>
              </p:custDataLst>
            </p:nvPr>
          </p:nvSpPr>
          <p:spPr>
            <a:xfrm>
              <a:off x="1274" y="2319"/>
              <a:ext cx="822" cy="19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5539" name="文本框 39939"/>
            <p:cNvSpPr txBox="1"/>
            <p:nvPr>
              <p:custDataLst>
                <p:tags r:id="rId22"/>
              </p:custDataLst>
            </p:nvPr>
          </p:nvSpPr>
          <p:spPr>
            <a:xfrm>
              <a:off x="1156" y="2576"/>
              <a:ext cx="1315" cy="47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压力：</a:t>
              </a:r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60N</a:t>
              </a:r>
            </a:p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受力面积：</a:t>
              </a:r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0.3m</a:t>
              </a:r>
              <a:r>
                <a:rPr lang="en-US" altLang="zh-CN" sz="2400" b="1" baseline="300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65540" name="文本框 39940"/>
            <p:cNvSpPr txBox="1"/>
            <p:nvPr>
              <p:custDataLst>
                <p:tags r:id="rId23"/>
              </p:custDataLst>
            </p:nvPr>
          </p:nvSpPr>
          <p:spPr>
            <a:xfrm>
              <a:off x="845" y="2340"/>
              <a:ext cx="499" cy="15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Arial" panose="020B0604020202020204" pitchFamily="34" charset="0"/>
                  <a:ea typeface="仿宋_GB2312" pitchFamily="49" charset="-122"/>
                </a:rPr>
                <a:t>甲</a:t>
              </a:r>
            </a:p>
          </p:txBody>
        </p:sp>
      </p:grpSp>
      <p:grpSp>
        <p:nvGrpSpPr>
          <p:cNvPr id="65541" name="组合 39941"/>
          <p:cNvGrpSpPr/>
          <p:nvPr>
            <p:custDataLst>
              <p:tags r:id="rId2"/>
            </p:custDataLst>
          </p:nvPr>
        </p:nvGrpSpPr>
        <p:grpSpPr>
          <a:xfrm>
            <a:off x="4873625" y="296863"/>
            <a:ext cx="2630488" cy="2654300"/>
            <a:chOff x="2344" y="1955"/>
            <a:chExt cx="1657" cy="1358"/>
          </a:xfrm>
        </p:grpSpPr>
        <p:grpSp>
          <p:nvGrpSpPr>
            <p:cNvPr id="65542" name="组合 39942"/>
            <p:cNvGrpSpPr/>
            <p:nvPr>
              <p:custDataLst>
                <p:tags r:id="rId16"/>
              </p:custDataLst>
            </p:nvPr>
          </p:nvGrpSpPr>
          <p:grpSpPr>
            <a:xfrm>
              <a:off x="2835" y="1955"/>
              <a:ext cx="822" cy="563"/>
              <a:chOff x="2018" y="1488"/>
              <a:chExt cx="1134" cy="1126"/>
            </a:xfrm>
          </p:grpSpPr>
          <p:sp>
            <p:nvSpPr>
              <p:cNvPr id="65543" name="立方体 39943"/>
              <p:cNvSpPr/>
              <p:nvPr>
                <p:custDataLst>
                  <p:tags r:id="rId19"/>
                </p:custDataLst>
              </p:nvPr>
            </p:nvSpPr>
            <p:spPr>
              <a:xfrm>
                <a:off x="2018" y="1979"/>
                <a:ext cx="1134" cy="63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5544" name="立方体 39944"/>
              <p:cNvSpPr/>
              <p:nvPr>
                <p:custDataLst>
                  <p:tags r:id="rId20"/>
                </p:custDataLst>
              </p:nvPr>
            </p:nvSpPr>
            <p:spPr>
              <a:xfrm>
                <a:off x="2018" y="1488"/>
                <a:ext cx="1134" cy="63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5545" name="文本框 39945"/>
            <p:cNvSpPr txBox="1"/>
            <p:nvPr>
              <p:custDataLst>
                <p:tags r:id="rId17"/>
              </p:custDataLst>
            </p:nvPr>
          </p:nvSpPr>
          <p:spPr>
            <a:xfrm>
              <a:off x="2686" y="2605"/>
              <a:ext cx="1315" cy="7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压力：</a:t>
              </a:r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120N</a:t>
              </a:r>
            </a:p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受力面积：</a:t>
              </a:r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0.3m</a:t>
              </a:r>
              <a:r>
                <a:rPr lang="en-US" altLang="zh-CN" sz="2400" b="1" baseline="300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65546" name="矩形 39946"/>
            <p:cNvSpPr/>
            <p:nvPr>
              <p:custDataLst>
                <p:tags r:id="rId18"/>
              </p:custDataLst>
            </p:nvPr>
          </p:nvSpPr>
          <p:spPr>
            <a:xfrm>
              <a:off x="2344" y="2205"/>
              <a:ext cx="309" cy="2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400" b="1">
                  <a:latin typeface="Arial" panose="020B0604020202020204" pitchFamily="34" charset="0"/>
                  <a:ea typeface="宋体" panose="02010600030101010101" pitchFamily="2" charset="-122"/>
                </a:rPr>
                <a:t>乙</a:t>
              </a:r>
            </a:p>
          </p:txBody>
        </p:sp>
      </p:grpSp>
      <p:grpSp>
        <p:nvGrpSpPr>
          <p:cNvPr id="65547" name="组合 39947"/>
          <p:cNvGrpSpPr/>
          <p:nvPr>
            <p:custDataLst>
              <p:tags r:id="rId3"/>
            </p:custDataLst>
          </p:nvPr>
        </p:nvGrpSpPr>
        <p:grpSpPr>
          <a:xfrm>
            <a:off x="7935913" y="307975"/>
            <a:ext cx="2232025" cy="2681288"/>
            <a:chOff x="4059" y="1752"/>
            <a:chExt cx="1406" cy="1689"/>
          </a:xfrm>
        </p:grpSpPr>
        <p:sp>
          <p:nvSpPr>
            <p:cNvPr id="65548" name="立方体 39948"/>
            <p:cNvSpPr/>
            <p:nvPr>
              <p:custDataLst>
                <p:tags r:id="rId13"/>
              </p:custDataLst>
            </p:nvPr>
          </p:nvSpPr>
          <p:spPr>
            <a:xfrm>
              <a:off x="4468" y="1752"/>
              <a:ext cx="318" cy="81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5549" name="文本框 39949"/>
            <p:cNvSpPr txBox="1"/>
            <p:nvPr>
              <p:custDataLst>
                <p:tags r:id="rId14"/>
              </p:custDataLst>
            </p:nvPr>
          </p:nvSpPr>
          <p:spPr>
            <a:xfrm>
              <a:off x="4150" y="2569"/>
              <a:ext cx="1315" cy="87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压力：</a:t>
              </a:r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60N</a:t>
              </a:r>
            </a:p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受力面积：</a:t>
              </a:r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0.1m</a:t>
              </a:r>
              <a:r>
                <a:rPr lang="en-US" altLang="zh-CN" sz="2400" b="1" baseline="300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65550" name="文本框 39950"/>
            <p:cNvSpPr txBox="1"/>
            <p:nvPr>
              <p:custDataLst>
                <p:tags r:id="rId15"/>
              </p:custDataLst>
            </p:nvPr>
          </p:nvSpPr>
          <p:spPr>
            <a:xfrm>
              <a:off x="4059" y="2205"/>
              <a:ext cx="45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Arial" panose="020B0604020202020204" pitchFamily="34" charset="0"/>
                  <a:ea typeface="宋体" panose="02010600030101010101" pitchFamily="2" charset="-122"/>
                </a:rPr>
                <a:t>丙</a:t>
              </a:r>
            </a:p>
          </p:txBody>
        </p:sp>
      </p:grpSp>
      <p:sp>
        <p:nvSpPr>
          <p:cNvPr id="65551" name="文本框 39951"/>
          <p:cNvSpPr txBox="1"/>
          <p:nvPr>
            <p:custDataLst>
              <p:tags r:id="rId4"/>
            </p:custDataLst>
          </p:nvPr>
        </p:nvSpPr>
        <p:spPr>
          <a:xfrm>
            <a:off x="1779588" y="3191510"/>
            <a:ext cx="8388350" cy="10147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、甲、乙哪个压力作用效果强？你是如何判断的？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、甲、丙哪个压力作用效果强？你是如何判断的？</a:t>
            </a:r>
          </a:p>
        </p:txBody>
      </p:sp>
      <p:sp>
        <p:nvSpPr>
          <p:cNvPr id="39953" name="文本框 39952"/>
          <p:cNvSpPr txBox="1"/>
          <p:nvPr>
            <p:custDataLst>
              <p:tags r:id="rId5"/>
            </p:custDataLst>
          </p:nvPr>
        </p:nvSpPr>
        <p:spPr>
          <a:xfrm>
            <a:off x="6958013" y="3191510"/>
            <a:ext cx="3455987" cy="460375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相同的受力面积比压力</a:t>
            </a:r>
          </a:p>
        </p:txBody>
      </p:sp>
      <p:sp>
        <p:nvSpPr>
          <p:cNvPr id="39954" name="文本框 39953"/>
          <p:cNvSpPr txBox="1"/>
          <p:nvPr>
            <p:custDataLst>
              <p:tags r:id="rId6"/>
            </p:custDataLst>
          </p:nvPr>
        </p:nvSpPr>
        <p:spPr>
          <a:xfrm>
            <a:off x="6958013" y="3831590"/>
            <a:ext cx="3455987" cy="460375"/>
          </a:xfrm>
          <a:prstGeom prst="rect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相同的压力比受力面积</a:t>
            </a:r>
          </a:p>
        </p:txBody>
      </p:sp>
      <p:sp>
        <p:nvSpPr>
          <p:cNvPr id="39955" name="矩形 39954"/>
          <p:cNvSpPr/>
          <p:nvPr>
            <p:custDataLst>
              <p:tags r:id="rId7"/>
            </p:custDataLst>
          </p:nvPr>
        </p:nvSpPr>
        <p:spPr>
          <a:xfrm>
            <a:off x="1785938" y="4471353"/>
            <a:ext cx="8559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、如何判断乙、丙两种情况哪个压力作用效果强？</a:t>
            </a:r>
          </a:p>
        </p:txBody>
      </p: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3568700" y="4957128"/>
            <a:ext cx="612775" cy="1320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求比值</a:t>
            </a:r>
          </a:p>
        </p:txBody>
      </p:sp>
      <p:sp>
        <p:nvSpPr>
          <p:cNvPr id="17410" name="Text Box 2"/>
          <p:cNvSpPr txBox="1"/>
          <p:nvPr>
            <p:custDataLst>
              <p:tags r:id="rId9"/>
            </p:custDataLst>
          </p:nvPr>
        </p:nvSpPr>
        <p:spPr>
          <a:xfrm>
            <a:off x="7764457" y="5314633"/>
            <a:ext cx="1643069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400" b="1" noProof="1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  <a:cs typeface="+mn-cs"/>
              </a:rPr>
              <a:t>=</a:t>
            </a:r>
            <a:r>
              <a:rPr lang="zh-CN" altLang="en-US" sz="4400" b="1" noProof="1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  <a:cs typeface="+mn-cs"/>
              </a:rPr>
              <a:t>压强</a:t>
            </a: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4797425" y="4922203"/>
            <a:ext cx="203517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压力大小</a:t>
            </a: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4518025" y="5777865"/>
            <a:ext cx="3074988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受力面积大小</a:t>
            </a:r>
          </a:p>
        </p:txBody>
      </p:sp>
      <p:cxnSp>
        <p:nvCxnSpPr>
          <p:cNvPr id="6" name="直接连接符 5"/>
          <p:cNvCxnSpPr/>
          <p:nvPr>
            <p:custDataLst>
              <p:tags r:id="rId12"/>
            </p:custDataLst>
          </p:nvPr>
        </p:nvCxnSpPr>
        <p:spPr>
          <a:xfrm>
            <a:off x="4375150" y="5630228"/>
            <a:ext cx="3217863" cy="9525"/>
          </a:xfrm>
          <a:prstGeom prst="line">
            <a:avLst/>
          </a:prstGeom>
          <a:ln w="31750">
            <a:solidFill>
              <a:srgbClr val="D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3" grpId="0" animBg="1"/>
      <p:bldP spid="39954" grpId="0" animBg="1"/>
      <p:bldP spid="39955" grpId="0"/>
      <p:bldP spid="10" grpId="0" animBg="1"/>
      <p:bldP spid="17410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/>
          <p:nvPr>
            <p:custDataLst>
              <p:tags r:id="rId1"/>
            </p:custDataLst>
          </p:nvPr>
        </p:nvSpPr>
        <p:spPr>
          <a:xfrm>
            <a:off x="1525588" y="1253808"/>
            <a:ext cx="8497887" cy="60769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．定义：物体所受的压力与受力面积之比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2279650" y="2978468"/>
            <a:ext cx="6333545" cy="5169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fontAlgn="base"/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用 </a:t>
            </a:r>
            <a:r>
              <a:rPr lang="en-US" altLang="zh-CN" sz="2400" b="1" i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p 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表示压强、</a:t>
            </a:r>
            <a:r>
              <a:rPr lang="en-US" altLang="zh-CN" sz="2400" b="1" i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F 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表示压力、</a:t>
            </a:r>
            <a:r>
              <a:rPr lang="en-US" altLang="zh-CN" sz="2400" b="1" i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S 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表示受力面积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6667500" y="3479800"/>
          <a:ext cx="13652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1" imgW="447040" imgH="396240" progId="Equation.3">
                  <p:embed/>
                </p:oleObj>
              </mc:Choice>
              <mc:Fallback>
                <p:oleObj r:id="rId31" imgW="447040" imgH="39624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667500" y="3479800"/>
                        <a:ext cx="1365250" cy="1209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1855788" y="3860800"/>
            <a:ext cx="1188085" cy="5219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fontAlgn="base"/>
            <a:r>
              <a:rPr lang="en-US" altLang="zh-CN" sz="2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公式</a:t>
            </a:r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3862705" y="370840"/>
            <a:ext cx="4664075" cy="607695"/>
          </a:xfrm>
          <a:prstGeom prst="rect">
            <a:avLst/>
          </a:prstGeom>
          <a:solidFill>
            <a:srgbClr val="F9DAAB"/>
          </a:solidFill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表示压力作用效果的物理量</a:t>
            </a:r>
          </a:p>
        </p:txBody>
      </p:sp>
      <p:sp>
        <p:nvSpPr>
          <p:cNvPr id="66569" name="文本框 17"/>
          <p:cNvSpPr txBox="1"/>
          <p:nvPr>
            <p:custDataLst>
              <p:tags r:id="rId6"/>
            </p:custDataLst>
          </p:nvPr>
        </p:nvSpPr>
        <p:spPr>
          <a:xfrm>
            <a:off x="5953125" y="2132013"/>
            <a:ext cx="23253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（比值定义法）</a:t>
            </a:r>
          </a:p>
        </p:txBody>
      </p:sp>
      <p:sp>
        <p:nvSpPr>
          <p:cNvPr id="8" name="TextBox 6"/>
          <p:cNvSpPr txBox="1"/>
          <p:nvPr>
            <p:custDataLst>
              <p:tags r:id="rId7"/>
            </p:custDataLst>
          </p:nvPr>
        </p:nvSpPr>
        <p:spPr>
          <a:xfrm>
            <a:off x="8435340" y="3430905"/>
            <a:ext cx="4064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</a:p>
        </p:txBody>
      </p:sp>
      <p:sp>
        <p:nvSpPr>
          <p:cNvPr id="9" name="TextBox 7"/>
          <p:cNvSpPr txBox="1"/>
          <p:nvPr>
            <p:custDataLst>
              <p:tags r:id="rId8"/>
            </p:custDataLst>
          </p:nvPr>
        </p:nvSpPr>
        <p:spPr>
          <a:xfrm>
            <a:off x="8437563" y="4180840"/>
            <a:ext cx="785812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en-US" altLang="zh-CN" sz="3200" b="1" baseline="3000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40305" name="矩形 140304"/>
          <p:cNvSpPr/>
          <p:nvPr>
            <p:custDataLst>
              <p:tags r:id="rId9"/>
            </p:custDataLst>
          </p:nvPr>
        </p:nvSpPr>
        <p:spPr>
          <a:xfrm>
            <a:off x="3319463" y="3789363"/>
            <a:ext cx="266382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36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</a:rPr>
              <a:t> N/m</a:t>
            </a:r>
            <a:r>
              <a:rPr lang="en-US" altLang="zh-CN" sz="3600" b="1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charset="-122"/>
              </a:rPr>
              <a:t>²</a:t>
            </a:r>
            <a:r>
              <a:rPr lang="zh-CN" altLang="en-US" sz="2800" b="1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charset="-122"/>
              </a:rPr>
              <a:t>（</a:t>
            </a:r>
            <a:r>
              <a:rPr lang="en-US" altLang="zh-CN" sz="2800" b="1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charset="-122"/>
              </a:rPr>
              <a:t>牛/米²</a:t>
            </a:r>
            <a:r>
              <a:rPr lang="zh-CN" altLang="en-US" sz="2800" b="1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charset="-122"/>
              </a:rPr>
              <a:t>）</a:t>
            </a:r>
            <a:r>
              <a:rPr lang="en-US" altLang="zh-CN" sz="2800" b="1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charset="-122"/>
              </a:rPr>
              <a:t> </a:t>
            </a:r>
          </a:p>
        </p:txBody>
      </p:sp>
      <p:sp>
        <p:nvSpPr>
          <p:cNvPr id="15" name="TextBox 4"/>
          <p:cNvSpPr txBox="1"/>
          <p:nvPr>
            <p:custDataLst>
              <p:tags r:id="rId10"/>
            </p:custDataLst>
          </p:nvPr>
        </p:nvSpPr>
        <p:spPr>
          <a:xfrm>
            <a:off x="1847850" y="4945063"/>
            <a:ext cx="1188085" cy="5219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fontAlgn="base"/>
            <a:r>
              <a:rPr lang="en-US" altLang="zh-CN" sz="2800" strike="noStrike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800" strike="noStrike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单位</a:t>
            </a: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3273425" y="4945063"/>
            <a:ext cx="12553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342900" indent="-342900"/>
            <a:r>
              <a:rPr lang="zh-CN" altLang="en-US" sz="2800" b="1">
                <a:solidFill>
                  <a:srgbClr val="132B0F"/>
                </a:solidFill>
                <a:latin typeface="Arial" panose="020B0604020202020204" pitchFamily="34" charset="0"/>
                <a:ea typeface="黑体" panose="02010609060101010101" charset="-122"/>
              </a:rPr>
              <a:t>帕斯卡</a:t>
            </a:r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4589463" y="4945063"/>
            <a:ext cx="85407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Pa</a:t>
            </a:r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3319463" y="5608003"/>
            <a:ext cx="18141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>
                <a:solidFill>
                  <a:srgbClr val="202020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Pa</a:t>
            </a:r>
            <a:r>
              <a:rPr lang="zh-CN" altLang="en-US" sz="2800" b="1">
                <a:solidFill>
                  <a:srgbClr val="202020"/>
                </a:solidFill>
                <a:latin typeface="黑体" panose="02010609060101010101" charset="-122"/>
                <a:ea typeface="黑体" panose="02010609060101010101" charset="-122"/>
              </a:rPr>
              <a:t>=1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N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m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²</a:t>
            </a:r>
          </a:p>
        </p:txBody>
      </p:sp>
      <p:sp>
        <p:nvSpPr>
          <p:cNvPr id="19" name="Rectangle 2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53125" y="4689475"/>
            <a:ext cx="4841875" cy="144526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fontAlgn="base">
              <a:spcBef>
                <a:spcPct val="50000"/>
              </a:spcBef>
            </a:pPr>
            <a:r>
              <a:rPr lang="zh-CN" altLang="zh-CN" sz="28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1</a:t>
            </a:r>
            <a:r>
              <a:rPr lang="zh-CN" altLang="en-US" sz="28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</a:t>
            </a:r>
            <a:r>
              <a:rPr lang="zh-CN" altLang="zh-CN" sz="28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Pa</a:t>
            </a:r>
            <a:r>
              <a:rPr lang="zh-CN" altLang="en-US" sz="2800" b="1" strike="noStrike" noProof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的物理意义：</a:t>
            </a:r>
            <a:endParaRPr lang="zh-CN" altLang="en-US" sz="2800" b="1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lvl="0" indent="0" fontAlgn="base">
              <a:spcBef>
                <a:spcPct val="50000"/>
              </a:spcBef>
            </a:pPr>
            <a:endParaRPr lang="en-US" altLang="zh-CN" sz="1200" b="1" strike="noStrike" noProof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sym typeface="黑体" panose="02010609060101010101" charset="-122"/>
            </a:endParaRPr>
          </a:p>
          <a:p>
            <a:pPr lvl="0" indent="0" fontAlgn="base">
              <a:spcBef>
                <a:spcPct val="50000"/>
              </a:spcBef>
            </a:pPr>
            <a:r>
              <a:rPr lang="en-US" altLang="zh-CN" sz="28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sym typeface="黑体" panose="02010609060101010101" charset="-122"/>
              </a:rPr>
              <a:t>5</a:t>
            </a:r>
            <a:r>
              <a:rPr lang="zh-CN" altLang="zh-CN" sz="28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sym typeface="黑体" panose="02010609060101010101" charset="-122"/>
              </a:rPr>
              <a:t>Pa</a:t>
            </a:r>
            <a:r>
              <a:rPr lang="zh-CN" altLang="en-US" sz="2800" b="1" strike="noStrike" noProof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sym typeface="黑体" panose="02010609060101010101" charset="-122"/>
              </a:rPr>
              <a:t>的物理意义：</a:t>
            </a:r>
          </a:p>
        </p:txBody>
      </p:sp>
      <p:sp>
        <p:nvSpPr>
          <p:cNvPr id="140311" name="矩形 140310"/>
          <p:cNvSpPr/>
          <p:nvPr>
            <p:custDataLst>
              <p:tags r:id="rId15"/>
            </p:custDataLst>
          </p:nvPr>
        </p:nvSpPr>
        <p:spPr>
          <a:xfrm>
            <a:off x="6653530" y="5154930"/>
            <a:ext cx="40976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1m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²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的面积上受到的压力是</a:t>
            </a: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1N</a:t>
            </a:r>
          </a:p>
        </p:txBody>
      </p:sp>
      <p:sp>
        <p:nvSpPr>
          <p:cNvPr id="6164" name="Rectangle 20"/>
          <p:cNvSpPr/>
          <p:nvPr>
            <p:custDataLst>
              <p:tags r:id="rId16"/>
            </p:custDataLst>
          </p:nvPr>
        </p:nvSpPr>
        <p:spPr>
          <a:xfrm>
            <a:off x="750888" y="400685"/>
            <a:ext cx="25146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二、压强</a:t>
            </a:r>
          </a:p>
        </p:txBody>
      </p:sp>
      <p:sp>
        <p:nvSpPr>
          <p:cNvPr id="10" name="Line 18"/>
          <p:cNvSpPr/>
          <p:nvPr>
            <p:custDataLst>
              <p:tags r:id="rId17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grpSp>
        <p:nvGrpSpPr>
          <p:cNvPr id="12" name="组合 11"/>
          <p:cNvGrpSpPr/>
          <p:nvPr>
            <p:custDataLst>
              <p:tags r:id="rId18"/>
            </p:custDataLst>
          </p:nvPr>
        </p:nvGrpSpPr>
        <p:grpSpPr>
          <a:xfrm>
            <a:off x="3005033" y="1884931"/>
            <a:ext cx="2770811" cy="952721"/>
            <a:chOff x="4819209" y="3245306"/>
            <a:chExt cx="2770811" cy="952721"/>
          </a:xfrm>
        </p:grpSpPr>
        <p:sp>
          <p:nvSpPr>
            <p:cNvPr id="13" name="文本框 12"/>
            <p:cNvSpPr txBox="1"/>
            <p:nvPr>
              <p:custDataLst>
                <p:tags r:id="rId24"/>
              </p:custDataLst>
            </p:nvPr>
          </p:nvSpPr>
          <p:spPr>
            <a:xfrm>
              <a:off x="4819209" y="3488354"/>
              <a:ext cx="8095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方正黑体简体" panose="02000000000000000000" charset="-122"/>
                </a:rPr>
                <a:t>压强</a:t>
              </a:r>
            </a:p>
          </p:txBody>
        </p:sp>
        <p:sp>
          <p:nvSpPr>
            <p:cNvPr id="14" name="文本框 13"/>
            <p:cNvSpPr txBox="1"/>
            <p:nvPr>
              <p:custDataLst>
                <p:tags r:id="rId25"/>
              </p:custDataLst>
            </p:nvPr>
          </p:nvSpPr>
          <p:spPr>
            <a:xfrm>
              <a:off x="5602381" y="3502510"/>
              <a:ext cx="3205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6307782" y="3245306"/>
              <a:ext cx="79656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方正黑体简体" panose="02000000000000000000" charset="-122"/>
                </a:rPr>
                <a:t>压力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6009071" y="3737652"/>
              <a:ext cx="158094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方正黑体简体" panose="02000000000000000000" charset="-122"/>
                </a:rPr>
                <a:t>受力面积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28"/>
              </p:custDataLst>
            </p:nvPr>
          </p:nvCxnSpPr>
          <p:spPr>
            <a:xfrm>
              <a:off x="6009071" y="3737652"/>
              <a:ext cx="139398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圆角矩形 46"/>
          <p:cNvSpPr/>
          <p:nvPr>
            <p:custDataLst>
              <p:tags r:id="rId19"/>
            </p:custDataLst>
          </p:nvPr>
        </p:nvSpPr>
        <p:spPr>
          <a:xfrm>
            <a:off x="2986455" y="1853228"/>
            <a:ext cx="2752090" cy="1068320"/>
          </a:xfrm>
          <a:prstGeom prst="round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095537">
            <a:off x="6221369" y="4014700"/>
            <a:ext cx="463192" cy="21054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9998138">
            <a:off x="7989065" y="3660536"/>
            <a:ext cx="467371" cy="212442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51383" y="4352507"/>
            <a:ext cx="486436" cy="2211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153" y="931593"/>
            <a:ext cx="2646131" cy="3451477"/>
          </a:xfrm>
          <a:prstGeom prst="ellipse">
            <a:avLst/>
          </a:prstGeom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 tmFilter="0,0; .5, 1; 1, 1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66569" grpId="0"/>
      <p:bldP spid="8" grpId="0"/>
      <p:bldP spid="9" grpId="0"/>
      <p:bldP spid="140305" grpId="0"/>
      <p:bldP spid="15" grpId="0" animBg="1"/>
      <p:bldP spid="16" grpId="0"/>
      <p:bldP spid="17" grpId="0"/>
      <p:bldP spid="18" grpId="0"/>
      <p:bldP spid="19" grpId="0" build="allAtOnce" animBg="1"/>
      <p:bldP spid="140311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276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48569" y="521704"/>
            <a:ext cx="10016672" cy="121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15" tIns="45607" rIns="91215" bIns="45607">
            <a:spAutoFit/>
          </a:bodyPr>
          <a:lstStyle/>
          <a:p>
            <a:pPr marL="0" marR="0" lvl="0" indent="609600" algn="l" defTabSz="913765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例题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】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一辆坦克的质量为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51t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，每条履带与地面的接触面积为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3.4m²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。求该坦克对水平地面的压强（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g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取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10N/kg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）。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636" name="文本框 69635">
            <a:hlinkClick r:id="rId15"/>
          </p:cNvPr>
          <p:cNvSpPr txBox="1"/>
          <p:nvPr>
            <p:custDataLst>
              <p:tags r:id="rId2"/>
            </p:custDataLst>
          </p:nvPr>
        </p:nvSpPr>
        <p:spPr>
          <a:xfrm>
            <a:off x="1126808" y="2134235"/>
            <a:ext cx="10399712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解 ：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G = mg 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=20</a:t>
            </a: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×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10</a:t>
            </a:r>
            <a:r>
              <a:rPr lang="en-US" altLang="zh-CN" sz="2800" b="1" baseline="300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3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kg</a:t>
            </a: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×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10N/kg=2</a:t>
            </a: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×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10</a:t>
            </a:r>
            <a:r>
              <a:rPr lang="en-US" altLang="zh-CN" sz="2800" b="1" baseline="300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5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N</a:t>
            </a:r>
            <a:endParaRPr lang="en-US" altLang="zh-CN" sz="2800" b="1">
              <a:solidFill>
                <a:schemeClr val="accent2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accent2"/>
                </a:solidFill>
                <a:latin typeface="华文中宋" panose="02010600040101010101" charset="-122"/>
                <a:ea typeface="华文中宋" panose="02010600040101010101" charset="-122"/>
              </a:rPr>
              <a:t>      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 F = G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=2</a:t>
            </a: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×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10</a:t>
            </a:r>
            <a:r>
              <a:rPr lang="en-US" altLang="zh-CN" sz="2800" b="1" baseline="300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5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N</a:t>
            </a:r>
          </a:p>
          <a:p>
            <a:pPr>
              <a:spcBef>
                <a:spcPct val="50000"/>
              </a:spcBef>
            </a:pPr>
            <a:endParaRPr lang="en-US" altLang="zh-CN" sz="2800" b="1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9637" name="文本框 69636">
            <a:hlinkClick r:id="rId15"/>
          </p:cNvPr>
          <p:cNvSpPr txBox="1"/>
          <p:nvPr>
            <p:custDataLst>
              <p:tags r:id="rId3"/>
            </p:custDataLst>
          </p:nvPr>
        </p:nvSpPr>
        <p:spPr>
          <a:xfrm>
            <a:off x="2050733" y="3478848"/>
            <a:ext cx="467995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S = 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2×2m</a:t>
            </a:r>
            <a:r>
              <a:rPr lang="en-US" altLang="zh-CN" sz="2800" b="1" baseline="300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2 </a:t>
            </a:r>
            <a:r>
              <a:rPr lang="en-US" alt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= 4m</a:t>
            </a:r>
            <a:r>
              <a:rPr lang="en-US" altLang="zh-CN" sz="2800" b="1" baseline="300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2</a:t>
            </a:r>
          </a:p>
        </p:txBody>
      </p:sp>
      <p:sp>
        <p:nvSpPr>
          <p:cNvPr id="69638" name="文本框 69637"/>
          <p:cNvSpPr txBox="1"/>
          <p:nvPr>
            <p:custDataLst>
              <p:tags r:id="rId4"/>
            </p:custDataLst>
          </p:nvPr>
        </p:nvSpPr>
        <p:spPr>
          <a:xfrm>
            <a:off x="2954020" y="4053523"/>
            <a:ext cx="431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</a:p>
        </p:txBody>
      </p:sp>
      <p:sp>
        <p:nvSpPr>
          <p:cNvPr id="69639" name="文本框 69638"/>
          <p:cNvSpPr txBox="1"/>
          <p:nvPr>
            <p:custDataLst>
              <p:tags r:id="rId5"/>
            </p:custDataLst>
          </p:nvPr>
        </p:nvSpPr>
        <p:spPr>
          <a:xfrm>
            <a:off x="2947670" y="4461510"/>
            <a:ext cx="7334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</a:p>
        </p:txBody>
      </p:sp>
      <p:sp>
        <p:nvSpPr>
          <p:cNvPr id="69640" name="文本框 69639"/>
          <p:cNvSpPr txBox="1"/>
          <p:nvPr>
            <p:custDataLst>
              <p:tags r:id="rId6"/>
            </p:custDataLst>
          </p:nvPr>
        </p:nvSpPr>
        <p:spPr>
          <a:xfrm>
            <a:off x="2090420" y="4247198"/>
            <a:ext cx="17145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Monotype Corsiva" panose="03010101010201010101" pitchFamily="66" charset="0"/>
                <a:ea typeface="楷体_GB2312" pitchFamily="49" charset="-122"/>
              </a:rPr>
              <a:t>p 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 ——</a:t>
            </a:r>
          </a:p>
        </p:txBody>
      </p:sp>
      <p:sp>
        <p:nvSpPr>
          <p:cNvPr id="69641" name="文本框 69640"/>
          <p:cNvSpPr txBox="1"/>
          <p:nvPr>
            <p:custDataLst>
              <p:tags r:id="rId7"/>
            </p:custDataLst>
          </p:nvPr>
        </p:nvSpPr>
        <p:spPr>
          <a:xfrm>
            <a:off x="3531870" y="4247198"/>
            <a:ext cx="3587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=</a:t>
            </a:r>
          </a:p>
        </p:txBody>
      </p:sp>
      <p:sp>
        <p:nvSpPr>
          <p:cNvPr id="69642" name="文本框 69641"/>
          <p:cNvSpPr txBox="1"/>
          <p:nvPr>
            <p:custDataLst>
              <p:tags r:id="rId8"/>
            </p:custDataLst>
          </p:nvPr>
        </p:nvSpPr>
        <p:spPr>
          <a:xfrm>
            <a:off x="3963670" y="4030980"/>
            <a:ext cx="208756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2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×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10</a:t>
            </a:r>
            <a:r>
              <a:rPr lang="en-US" altLang="zh-CN" sz="28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5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N</a:t>
            </a:r>
          </a:p>
        </p:txBody>
      </p:sp>
      <p:sp>
        <p:nvSpPr>
          <p:cNvPr id="69643" name="直接连接符 69642"/>
          <p:cNvSpPr/>
          <p:nvPr>
            <p:custDataLst>
              <p:tags r:id="rId9"/>
            </p:custDataLst>
          </p:nvPr>
        </p:nvSpPr>
        <p:spPr>
          <a:xfrm>
            <a:off x="3890645" y="4536123"/>
            <a:ext cx="187325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69644" name="文本框 69643"/>
          <p:cNvSpPr txBox="1"/>
          <p:nvPr>
            <p:custDataLst>
              <p:tags r:id="rId10"/>
            </p:custDataLst>
          </p:nvPr>
        </p:nvSpPr>
        <p:spPr>
          <a:xfrm>
            <a:off x="4324033" y="4463098"/>
            <a:ext cx="863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4m</a:t>
            </a:r>
            <a:r>
              <a:rPr lang="en-US" altLang="zh-CN" sz="28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2</a:t>
            </a:r>
          </a:p>
        </p:txBody>
      </p:sp>
      <p:sp>
        <p:nvSpPr>
          <p:cNvPr id="69645" name="文本框 69644"/>
          <p:cNvSpPr txBox="1"/>
          <p:nvPr>
            <p:custDataLst>
              <p:tags r:id="rId11"/>
            </p:custDataLst>
          </p:nvPr>
        </p:nvSpPr>
        <p:spPr>
          <a:xfrm>
            <a:off x="5763895" y="4247198"/>
            <a:ext cx="3587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=</a:t>
            </a:r>
          </a:p>
        </p:txBody>
      </p:sp>
      <p:sp>
        <p:nvSpPr>
          <p:cNvPr id="69646" name="文本框 69645"/>
          <p:cNvSpPr txBox="1"/>
          <p:nvPr>
            <p:custDataLst>
              <p:tags r:id="rId12"/>
            </p:custDataLst>
          </p:nvPr>
        </p:nvSpPr>
        <p:spPr>
          <a:xfrm>
            <a:off x="6124258" y="4247198"/>
            <a:ext cx="208756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5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×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10</a:t>
            </a:r>
            <a:r>
              <a:rPr lang="en-US" altLang="zh-CN" sz="28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4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Pa</a:t>
            </a:r>
          </a:p>
        </p:txBody>
      </p:sp>
      <p:sp>
        <p:nvSpPr>
          <p:cNvPr id="69647" name="文本框 69646"/>
          <p:cNvSpPr txBox="1"/>
          <p:nvPr>
            <p:custDataLst>
              <p:tags r:id="rId13"/>
            </p:custDataLst>
          </p:nvPr>
        </p:nvSpPr>
        <p:spPr>
          <a:xfrm>
            <a:off x="2303145" y="4967923"/>
            <a:ext cx="83534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答：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charset="-122"/>
              </a:rPr>
              <a:t>坦克对地面的压强为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5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×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10</a:t>
            </a:r>
            <a:r>
              <a:rPr lang="en-US" altLang="zh-CN" sz="2800" b="1" baseline="30000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4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Pa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/>
      <p:bldP spid="69638" grpId="0"/>
      <p:bldP spid="69639" grpId="0"/>
      <p:bldP spid="69640" grpId="0"/>
      <p:bldP spid="69641" grpId="0"/>
      <p:bldP spid="69642" grpId="0"/>
      <p:bldP spid="69644" grpId="0"/>
      <p:bldP spid="69645" grpId="0"/>
      <p:bldP spid="69646" grpId="0"/>
      <p:bldP spid="696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文本框 99"/>
          <p:cNvSpPr txBox="1"/>
          <p:nvPr>
            <p:custDataLst>
              <p:tags r:id="rId1"/>
            </p:custDataLst>
          </p:nvPr>
        </p:nvSpPr>
        <p:spPr>
          <a:xfrm>
            <a:off x="1468438" y="1353185"/>
            <a:ext cx="9120187" cy="2552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1dm=______m    1dm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</a:t>
            </a:r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=______m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        </a:t>
            </a:r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1dm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3</a:t>
            </a:r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=______m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3</a:t>
            </a:r>
          </a:p>
          <a:p>
            <a:endParaRPr lang="en-US" altLang="zh-CN" sz="3200" b="1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  <a:p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1cm=______m     1cm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</a:t>
            </a:r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=______m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      </a:t>
            </a:r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1cm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3</a:t>
            </a:r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=______m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3</a:t>
            </a:r>
          </a:p>
          <a:p>
            <a:endParaRPr lang="en-US" altLang="zh-CN" sz="3200" b="1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  <a:p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1mm=______m   1mm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</a:t>
            </a:r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=______m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    </a:t>
            </a:r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1mm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3</a:t>
            </a:r>
            <a:r>
              <a:rPr lang="en-US" altLang="zh-CN" sz="3200" b="1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=______m</a:t>
            </a:r>
            <a:r>
              <a:rPr lang="en-US" altLang="zh-CN" sz="3200" b="1" baseline="300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3</a:t>
            </a:r>
          </a:p>
        </p:txBody>
      </p:sp>
      <p:sp>
        <p:nvSpPr>
          <p:cNvPr id="62475" name="文本框 62474"/>
          <p:cNvSpPr txBox="1"/>
          <p:nvPr>
            <p:custDataLst>
              <p:tags r:id="rId2"/>
            </p:custDataLst>
          </p:nvPr>
        </p:nvSpPr>
        <p:spPr>
          <a:xfrm>
            <a:off x="2663825" y="1353185"/>
            <a:ext cx="8940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-1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774055" y="1353185"/>
            <a:ext cx="8940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-2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053830" y="1353185"/>
            <a:ext cx="8940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727325" y="2312035"/>
            <a:ext cx="8940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-2</a:t>
            </a: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707380" y="2312035"/>
            <a:ext cx="8940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-4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8837930" y="2312035"/>
            <a:ext cx="8940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-6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790825" y="3270885"/>
            <a:ext cx="8940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-3</a:t>
            </a: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5848350" y="3270885"/>
            <a:ext cx="8940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-6</a:t>
            </a: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8964930" y="3270885"/>
            <a:ext cx="8940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5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3836035" y="2101215"/>
            <a:ext cx="641985" cy="2619375"/>
            <a:chOff x="5368151" y="2172412"/>
            <a:chExt cx="641767" cy="2619079"/>
          </a:xfrm>
          <a:effectLst/>
        </p:grpSpPr>
        <p:cxnSp>
          <p:nvCxnSpPr>
            <p:cNvPr id="37" name="直接连接符 36"/>
            <p:cNvCxnSpPr/>
            <p:nvPr>
              <p:custDataLst>
                <p:tags r:id="rId36"/>
              </p:custDataLst>
            </p:nvPr>
          </p:nvCxnSpPr>
          <p:spPr>
            <a:xfrm flipH="1">
              <a:off x="5683032" y="2172412"/>
              <a:ext cx="2064" cy="2619079"/>
            </a:xfrm>
            <a:prstGeom prst="line">
              <a:avLst/>
            </a:prstGeom>
            <a:gradFill flip="none" rotWithShape="1">
              <a:gsLst>
                <a:gs pos="100000">
                  <a:schemeClr val="bg1">
                    <a:lumMod val="76000"/>
                    <a:lumOff val="24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50800">
              <a:solidFill>
                <a:srgbClr val="026BA5"/>
              </a:solidFill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37"/>
              </p:custDataLst>
            </p:nvPr>
          </p:nvCxnSpPr>
          <p:spPr>
            <a:xfrm flipV="1">
              <a:off x="5660934" y="2192963"/>
              <a:ext cx="305959" cy="4318"/>
            </a:xfrm>
            <a:prstGeom prst="line">
              <a:avLst/>
            </a:prstGeom>
            <a:gradFill flip="none" rotWithShape="1">
              <a:gsLst>
                <a:gs pos="100000">
                  <a:schemeClr val="bg1">
                    <a:lumMod val="76000"/>
                    <a:lumOff val="24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50800">
              <a:solidFill>
                <a:srgbClr val="026BA5"/>
              </a:solidFill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38"/>
              </p:custDataLst>
            </p:nvPr>
          </p:nvCxnSpPr>
          <p:spPr>
            <a:xfrm>
              <a:off x="5657090" y="4779160"/>
              <a:ext cx="352828" cy="0"/>
            </a:xfrm>
            <a:prstGeom prst="line">
              <a:avLst/>
            </a:prstGeom>
            <a:gradFill flip="none" rotWithShape="1">
              <a:gsLst>
                <a:gs pos="100000">
                  <a:schemeClr val="bg1">
                    <a:lumMod val="76000"/>
                    <a:lumOff val="24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50800">
              <a:solidFill>
                <a:srgbClr val="026BA5"/>
              </a:solidFill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39"/>
              </p:custDataLst>
            </p:nvPr>
          </p:nvCxnSpPr>
          <p:spPr>
            <a:xfrm>
              <a:off x="5368151" y="3436188"/>
              <a:ext cx="288939" cy="0"/>
            </a:xfrm>
            <a:prstGeom prst="line">
              <a:avLst/>
            </a:prstGeom>
            <a:gradFill flip="none" rotWithShape="1">
              <a:gsLst>
                <a:gs pos="100000">
                  <a:schemeClr val="bg1">
                    <a:lumMod val="76000"/>
                    <a:lumOff val="24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50800">
              <a:solidFill>
                <a:srgbClr val="026BA5"/>
              </a:solidFill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5" name="圆角矩形 44"/>
          <p:cNvSpPr/>
          <p:nvPr>
            <p:custDataLst>
              <p:tags r:id="rId3"/>
            </p:custDataLst>
          </p:nvPr>
        </p:nvSpPr>
        <p:spPr>
          <a:xfrm>
            <a:off x="1776730" y="3069590"/>
            <a:ext cx="1534160" cy="673735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压力的作用效果</a:t>
            </a:r>
          </a:p>
        </p:txBody>
      </p:sp>
      <p:sp>
        <p:nvSpPr>
          <p:cNvPr id="47" name="圆角矩形 46"/>
          <p:cNvSpPr/>
          <p:nvPr>
            <p:custDataLst>
              <p:tags r:id="rId4"/>
            </p:custDataLst>
          </p:nvPr>
        </p:nvSpPr>
        <p:spPr>
          <a:xfrm>
            <a:off x="6576060" y="3170555"/>
            <a:ext cx="971550" cy="535940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压强</a:t>
            </a:r>
          </a:p>
        </p:txBody>
      </p:sp>
      <p:sp>
        <p:nvSpPr>
          <p:cNvPr id="48" name="圆角矩形 47"/>
          <p:cNvSpPr/>
          <p:nvPr>
            <p:custDataLst>
              <p:tags r:id="rId5"/>
            </p:custDataLst>
          </p:nvPr>
        </p:nvSpPr>
        <p:spPr>
          <a:xfrm>
            <a:off x="8833485" y="2324735"/>
            <a:ext cx="1342390" cy="535940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l"/>
            <a:r>
              <a:rPr lang="en-US" altLang="zh-CN" sz="2000" i="1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p= F/S </a:t>
            </a:r>
          </a:p>
        </p:txBody>
      </p:sp>
      <p:sp>
        <p:nvSpPr>
          <p:cNvPr id="51" name="圆角矩形 50"/>
          <p:cNvSpPr/>
          <p:nvPr>
            <p:custDataLst>
              <p:tags r:id="rId6"/>
            </p:custDataLst>
          </p:nvPr>
        </p:nvSpPr>
        <p:spPr>
          <a:xfrm>
            <a:off x="8787130" y="3141345"/>
            <a:ext cx="1342390" cy="535940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方正黑体简体" panose="02000000000000000000" charset="-122"/>
                <a:sym typeface="+mn-ea"/>
              </a:rPr>
              <a:t>帕（</a:t>
            </a:r>
            <a:r>
              <a:rPr lang="en-US" altLang="zh-CN" sz="2000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方正黑体简体" panose="02000000000000000000" charset="-122"/>
                <a:sym typeface="+mn-ea"/>
              </a:rPr>
              <a:t>Pa</a:t>
            </a:r>
            <a:r>
              <a:rPr lang="zh-CN" altLang="en-US" sz="2000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方正黑体简体" panose="02000000000000000000" charset="-122"/>
                <a:sym typeface="+mn-ea"/>
              </a:rPr>
              <a:t>）</a:t>
            </a:r>
          </a:p>
        </p:txBody>
      </p:sp>
      <p:cxnSp>
        <p:nvCxnSpPr>
          <p:cNvPr id="66" name="直接箭头连接符 65"/>
          <p:cNvCxnSpPr/>
          <p:nvPr>
            <p:custDataLst>
              <p:tags r:id="rId7"/>
            </p:custDataLst>
          </p:nvPr>
        </p:nvCxnSpPr>
        <p:spPr>
          <a:xfrm>
            <a:off x="7569835" y="3429000"/>
            <a:ext cx="431800" cy="0"/>
          </a:xfrm>
          <a:prstGeom prst="straightConnector1">
            <a:avLst/>
          </a:prstGeom>
          <a:ln w="38100">
            <a:solidFill>
              <a:srgbClr val="026BA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>
            <p:custDataLst>
              <p:tags r:id="rId8"/>
            </p:custDataLst>
          </p:nvPr>
        </p:nvCxnSpPr>
        <p:spPr>
          <a:xfrm flipH="1">
            <a:off x="8011795" y="1597025"/>
            <a:ext cx="0" cy="3600450"/>
          </a:xfrm>
          <a:prstGeom prst="line">
            <a:avLst/>
          </a:prstGeom>
          <a:ln w="28575">
            <a:solidFill>
              <a:srgbClr val="026BA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9"/>
            </p:custDataLst>
          </p:nvPr>
        </p:nvCxnSpPr>
        <p:spPr>
          <a:xfrm flipV="1">
            <a:off x="8011795" y="1595120"/>
            <a:ext cx="648335" cy="1905"/>
          </a:xfrm>
          <a:prstGeom prst="line">
            <a:avLst/>
          </a:prstGeom>
          <a:ln w="28575">
            <a:solidFill>
              <a:srgbClr val="026BA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Shape 2258"/>
          <p:cNvSpPr/>
          <p:nvPr>
            <p:custDataLst>
              <p:tags r:id="rId10"/>
            </p:custDataLst>
          </p:nvPr>
        </p:nvSpPr>
        <p:spPr>
          <a:xfrm flipH="1">
            <a:off x="1644015" y="847090"/>
            <a:ext cx="41275" cy="41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68" y="0"/>
                </a:moveTo>
                <a:cubicBezTo>
                  <a:pt x="3032" y="1516"/>
                  <a:pt x="1516" y="3032"/>
                  <a:pt x="0" y="4547"/>
                </a:cubicBezTo>
                <a:cubicBezTo>
                  <a:pt x="17053" y="21600"/>
                  <a:pt x="17053" y="21600"/>
                  <a:pt x="17053" y="21600"/>
                </a:cubicBezTo>
                <a:cubicBezTo>
                  <a:pt x="18568" y="20084"/>
                  <a:pt x="20084" y="18947"/>
                  <a:pt x="21600" y="17432"/>
                </a:cubicBezTo>
                <a:cubicBezTo>
                  <a:pt x="4168" y="0"/>
                  <a:pt x="4168" y="0"/>
                  <a:pt x="4168" y="0"/>
                </a:cubicBezTo>
              </a:path>
            </a:pathLst>
          </a:custGeom>
          <a:solidFill>
            <a:srgbClr val="C4C6C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>
              <a:solidFill>
                <a:prstClr val="black"/>
              </a:solidFill>
              <a:latin typeface="方正黑体简体" panose="02000000000000000000" charset="-122"/>
              <a:ea typeface="方正黑体简体" panose="02000000000000000000" charset="-122"/>
            </a:endParaRPr>
          </a:p>
        </p:txBody>
      </p:sp>
      <p:sp>
        <p:nvSpPr>
          <p:cNvPr id="80" name="圆角矩形 79"/>
          <p:cNvSpPr/>
          <p:nvPr>
            <p:custDataLst>
              <p:tags r:id="rId11"/>
            </p:custDataLst>
          </p:nvPr>
        </p:nvSpPr>
        <p:spPr>
          <a:xfrm>
            <a:off x="4478020" y="1844675"/>
            <a:ext cx="972820" cy="461645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压力</a:t>
            </a:r>
          </a:p>
        </p:txBody>
      </p:sp>
      <p:sp>
        <p:nvSpPr>
          <p:cNvPr id="105" name="圆角矩形 104"/>
          <p:cNvSpPr/>
          <p:nvPr>
            <p:custDataLst>
              <p:tags r:id="rId12"/>
            </p:custDataLst>
          </p:nvPr>
        </p:nvSpPr>
        <p:spPr>
          <a:xfrm>
            <a:off x="4512945" y="4408170"/>
            <a:ext cx="824230" cy="492125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受力面积</a:t>
            </a:r>
          </a:p>
        </p:txBody>
      </p:sp>
      <p:sp>
        <p:nvSpPr>
          <p:cNvPr id="107" name="圆角矩形 106"/>
          <p:cNvSpPr/>
          <p:nvPr>
            <p:custDataLst>
              <p:tags r:id="rId13"/>
            </p:custDataLst>
          </p:nvPr>
        </p:nvSpPr>
        <p:spPr>
          <a:xfrm>
            <a:off x="3361055" y="2932430"/>
            <a:ext cx="753745" cy="780415"/>
          </a:xfrm>
          <a:prstGeom prst="roundRect">
            <a:avLst>
              <a:gd name="adj" fmla="val 1684"/>
            </a:avLst>
          </a:prstGeom>
          <a:noFill/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影响因素</a:t>
            </a:r>
          </a:p>
        </p:txBody>
      </p:sp>
      <p:sp>
        <p:nvSpPr>
          <p:cNvPr id="108" name="圆角矩形 107"/>
          <p:cNvSpPr/>
          <p:nvPr>
            <p:custDataLst>
              <p:tags r:id="rId14"/>
            </p:custDataLst>
          </p:nvPr>
        </p:nvSpPr>
        <p:spPr>
          <a:xfrm>
            <a:off x="8884285" y="4875530"/>
            <a:ext cx="1291590" cy="629920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改变压强的方法</a:t>
            </a:r>
          </a:p>
        </p:txBody>
      </p:sp>
      <p:sp>
        <p:nvSpPr>
          <p:cNvPr id="109" name="圆角矩形 108"/>
          <p:cNvSpPr/>
          <p:nvPr>
            <p:custDataLst>
              <p:tags r:id="rId15"/>
            </p:custDataLst>
          </p:nvPr>
        </p:nvSpPr>
        <p:spPr>
          <a:xfrm>
            <a:off x="8761730" y="1243330"/>
            <a:ext cx="1534160" cy="662940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压力与受力面积之比</a:t>
            </a:r>
          </a:p>
        </p:txBody>
      </p:sp>
      <p:cxnSp>
        <p:nvCxnSpPr>
          <p:cNvPr id="106" name="直接连接符 105"/>
          <p:cNvCxnSpPr/>
          <p:nvPr>
            <p:custDataLst>
              <p:tags r:id="rId16"/>
            </p:custDataLst>
          </p:nvPr>
        </p:nvCxnSpPr>
        <p:spPr>
          <a:xfrm flipV="1">
            <a:off x="3361055" y="3357245"/>
            <a:ext cx="791845" cy="10160"/>
          </a:xfrm>
          <a:prstGeom prst="line">
            <a:avLst/>
          </a:prstGeom>
          <a:gradFill flip="none" rotWithShape="1">
            <a:gsLst>
              <a:gs pos="100000">
                <a:schemeClr val="bg1">
                  <a:lumMod val="76000"/>
                  <a:lumOff val="24000"/>
                </a:schemeClr>
              </a:gs>
              <a:gs pos="0">
                <a:schemeClr val="bg1">
                  <a:lumMod val="75000"/>
                </a:schemeClr>
              </a:gs>
            </a:gsLst>
            <a:lin ang="2700000" scaled="1"/>
          </a:gradFill>
          <a:ln w="50800">
            <a:solidFill>
              <a:srgbClr val="026BA5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8" name="组合 17"/>
          <p:cNvGrpSpPr/>
          <p:nvPr>
            <p:custDataLst>
              <p:tags r:id="rId17"/>
            </p:custDataLst>
          </p:nvPr>
        </p:nvGrpSpPr>
        <p:grpSpPr>
          <a:xfrm flipH="1">
            <a:off x="5484495" y="2132965"/>
            <a:ext cx="989330" cy="2619375"/>
            <a:chOff x="5020806" y="2172412"/>
            <a:chExt cx="989112" cy="2619079"/>
          </a:xfrm>
          <a:effectLst/>
        </p:grpSpPr>
        <p:cxnSp>
          <p:nvCxnSpPr>
            <p:cNvPr id="20" name="直接连接符 19"/>
            <p:cNvCxnSpPr/>
            <p:nvPr>
              <p:custDataLst>
                <p:tags r:id="rId32"/>
              </p:custDataLst>
            </p:nvPr>
          </p:nvCxnSpPr>
          <p:spPr>
            <a:xfrm flipH="1">
              <a:off x="5683032" y="2172412"/>
              <a:ext cx="2064" cy="2619079"/>
            </a:xfrm>
            <a:prstGeom prst="line">
              <a:avLst/>
            </a:prstGeom>
            <a:gradFill flip="none" rotWithShape="1">
              <a:gsLst>
                <a:gs pos="100000">
                  <a:schemeClr val="bg1">
                    <a:lumMod val="76000"/>
                    <a:lumOff val="24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50800">
              <a:solidFill>
                <a:srgbClr val="026BA5"/>
              </a:solidFill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33"/>
              </p:custDataLst>
            </p:nvPr>
          </p:nvCxnSpPr>
          <p:spPr>
            <a:xfrm flipV="1">
              <a:off x="5660934" y="2192963"/>
              <a:ext cx="305959" cy="4318"/>
            </a:xfrm>
            <a:prstGeom prst="line">
              <a:avLst/>
            </a:prstGeom>
            <a:gradFill flip="none" rotWithShape="1">
              <a:gsLst>
                <a:gs pos="100000">
                  <a:schemeClr val="bg1">
                    <a:lumMod val="76000"/>
                    <a:lumOff val="24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50800">
              <a:solidFill>
                <a:srgbClr val="026BA5"/>
              </a:solidFill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34"/>
              </p:custDataLst>
            </p:nvPr>
          </p:nvCxnSpPr>
          <p:spPr>
            <a:xfrm>
              <a:off x="5657090" y="4779160"/>
              <a:ext cx="352828" cy="0"/>
            </a:xfrm>
            <a:prstGeom prst="line">
              <a:avLst/>
            </a:prstGeom>
            <a:gradFill flip="none" rotWithShape="1">
              <a:gsLst>
                <a:gs pos="100000">
                  <a:schemeClr val="bg1">
                    <a:lumMod val="76000"/>
                    <a:lumOff val="24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50800">
              <a:solidFill>
                <a:srgbClr val="026BA5"/>
              </a:solidFill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35"/>
              </p:custDataLst>
            </p:nvPr>
          </p:nvCxnSpPr>
          <p:spPr>
            <a:xfrm>
              <a:off x="5020806" y="3436188"/>
              <a:ext cx="636270" cy="0"/>
            </a:xfrm>
            <a:prstGeom prst="line">
              <a:avLst/>
            </a:prstGeom>
            <a:gradFill flip="none" rotWithShape="1">
              <a:gsLst>
                <a:gs pos="100000">
                  <a:schemeClr val="bg1">
                    <a:lumMod val="76000"/>
                    <a:lumOff val="24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50800">
              <a:solidFill>
                <a:srgbClr val="026BA5"/>
              </a:solidFill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圆角矩形 23"/>
          <p:cNvSpPr/>
          <p:nvPr>
            <p:custDataLst>
              <p:tags r:id="rId18"/>
            </p:custDataLst>
          </p:nvPr>
        </p:nvSpPr>
        <p:spPr>
          <a:xfrm>
            <a:off x="5822315" y="2781300"/>
            <a:ext cx="753745" cy="780415"/>
          </a:xfrm>
          <a:prstGeom prst="roundRect">
            <a:avLst/>
          </a:prstGeom>
          <a:noFill/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表示</a:t>
            </a:r>
          </a:p>
        </p:txBody>
      </p:sp>
      <p:sp>
        <p:nvSpPr>
          <p:cNvPr id="25" name="圆角矩形 24"/>
          <p:cNvSpPr/>
          <p:nvPr>
            <p:custDataLst>
              <p:tags r:id="rId19"/>
            </p:custDataLst>
          </p:nvPr>
        </p:nvSpPr>
        <p:spPr>
          <a:xfrm>
            <a:off x="7826375" y="1009650"/>
            <a:ext cx="977900" cy="608330"/>
          </a:xfrm>
          <a:prstGeom prst="roundRect">
            <a:avLst/>
          </a:prstGeom>
          <a:noFill/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定义</a:t>
            </a:r>
          </a:p>
        </p:txBody>
      </p:sp>
      <p:cxnSp>
        <p:nvCxnSpPr>
          <p:cNvPr id="26" name="直接连接符 25"/>
          <p:cNvCxnSpPr/>
          <p:nvPr>
            <p:custDataLst>
              <p:tags r:id="rId20"/>
            </p:custDataLst>
          </p:nvPr>
        </p:nvCxnSpPr>
        <p:spPr>
          <a:xfrm flipV="1">
            <a:off x="8001635" y="2637155"/>
            <a:ext cx="648335" cy="1905"/>
          </a:xfrm>
          <a:prstGeom prst="line">
            <a:avLst/>
          </a:prstGeom>
          <a:ln w="28575">
            <a:solidFill>
              <a:srgbClr val="026BA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21"/>
            </p:custDataLst>
          </p:nvPr>
        </p:nvCxnSpPr>
        <p:spPr>
          <a:xfrm flipV="1">
            <a:off x="7969885" y="3422650"/>
            <a:ext cx="648335" cy="1905"/>
          </a:xfrm>
          <a:prstGeom prst="line">
            <a:avLst/>
          </a:prstGeom>
          <a:ln w="28575">
            <a:solidFill>
              <a:srgbClr val="026BA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22"/>
            </p:custDataLst>
          </p:nvPr>
        </p:nvCxnSpPr>
        <p:spPr>
          <a:xfrm flipV="1">
            <a:off x="8041640" y="4355465"/>
            <a:ext cx="648335" cy="1905"/>
          </a:xfrm>
          <a:prstGeom prst="line">
            <a:avLst/>
          </a:prstGeom>
          <a:ln w="28575">
            <a:solidFill>
              <a:srgbClr val="026BA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3"/>
            </p:custDataLst>
          </p:nvPr>
        </p:nvCxnSpPr>
        <p:spPr>
          <a:xfrm flipV="1">
            <a:off x="8001635" y="5229225"/>
            <a:ext cx="648335" cy="1905"/>
          </a:xfrm>
          <a:prstGeom prst="line">
            <a:avLst/>
          </a:prstGeom>
          <a:ln w="28575">
            <a:solidFill>
              <a:srgbClr val="026BA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圆角矩形 30"/>
          <p:cNvSpPr/>
          <p:nvPr>
            <p:custDataLst>
              <p:tags r:id="rId24"/>
            </p:custDataLst>
          </p:nvPr>
        </p:nvSpPr>
        <p:spPr>
          <a:xfrm>
            <a:off x="7881620" y="2069465"/>
            <a:ext cx="977900" cy="608330"/>
          </a:xfrm>
          <a:prstGeom prst="roundRect">
            <a:avLst/>
          </a:prstGeom>
          <a:noFill/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公式</a:t>
            </a:r>
          </a:p>
        </p:txBody>
      </p:sp>
      <p:sp>
        <p:nvSpPr>
          <p:cNvPr id="32" name="圆角矩形 31"/>
          <p:cNvSpPr/>
          <p:nvPr>
            <p:custDataLst>
              <p:tags r:id="rId25"/>
            </p:custDataLst>
          </p:nvPr>
        </p:nvSpPr>
        <p:spPr>
          <a:xfrm>
            <a:off x="7881620" y="2858770"/>
            <a:ext cx="977900" cy="608330"/>
          </a:xfrm>
          <a:prstGeom prst="roundRect">
            <a:avLst/>
          </a:prstGeom>
          <a:noFill/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单位</a:t>
            </a:r>
          </a:p>
        </p:txBody>
      </p:sp>
      <p:sp>
        <p:nvSpPr>
          <p:cNvPr id="33" name="圆角矩形 32"/>
          <p:cNvSpPr/>
          <p:nvPr>
            <p:custDataLst>
              <p:tags r:id="rId26"/>
            </p:custDataLst>
          </p:nvPr>
        </p:nvSpPr>
        <p:spPr>
          <a:xfrm>
            <a:off x="7881620" y="3791585"/>
            <a:ext cx="977900" cy="608330"/>
          </a:xfrm>
          <a:prstGeom prst="roundRect">
            <a:avLst/>
          </a:prstGeom>
          <a:noFill/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测量</a:t>
            </a:r>
          </a:p>
        </p:txBody>
      </p:sp>
      <p:sp>
        <p:nvSpPr>
          <p:cNvPr id="34" name="圆角矩形 33"/>
          <p:cNvSpPr/>
          <p:nvPr>
            <p:custDataLst>
              <p:tags r:id="rId27"/>
            </p:custDataLst>
          </p:nvPr>
        </p:nvSpPr>
        <p:spPr>
          <a:xfrm>
            <a:off x="7881620" y="4652645"/>
            <a:ext cx="977900" cy="608330"/>
          </a:xfrm>
          <a:prstGeom prst="roundRect">
            <a:avLst/>
          </a:prstGeom>
          <a:noFill/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应用</a:t>
            </a:r>
          </a:p>
        </p:txBody>
      </p:sp>
      <p:sp>
        <p:nvSpPr>
          <p:cNvPr id="35" name="圆角矩形 34"/>
          <p:cNvSpPr/>
          <p:nvPr>
            <p:custDataLst>
              <p:tags r:id="rId28"/>
            </p:custDataLst>
          </p:nvPr>
        </p:nvSpPr>
        <p:spPr>
          <a:xfrm>
            <a:off x="8832215" y="3926205"/>
            <a:ext cx="1343660" cy="726440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l"/>
            <a:r>
              <a:rPr lang="zh-CN" altLang="en-US" sz="2000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方正黑体简体" panose="02000000000000000000" charset="-122"/>
                <a:sym typeface="+mn-ea"/>
              </a:rPr>
              <a:t>原理、器材……</a:t>
            </a:r>
            <a:r>
              <a:rPr lang="en-US" altLang="zh-CN" sz="2000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方正黑体简体" panose="02000000000000000000" charset="-122"/>
                <a:sym typeface="+mn-ea"/>
              </a:rPr>
              <a:t> </a:t>
            </a:r>
            <a:endParaRPr lang="zh-CN" altLang="en-US" sz="2000">
              <a:solidFill>
                <a:prstClr val="black"/>
              </a:solidFill>
              <a:latin typeface="方正黑体简体" panose="02000000000000000000" charset="-122"/>
              <a:ea typeface="方正黑体简体" panose="02000000000000000000" charset="-122"/>
              <a:cs typeface="方正黑体简体" panose="02000000000000000000" charset="-122"/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29"/>
            </p:custDataLst>
          </p:nvPr>
        </p:nvSpPr>
        <p:spPr>
          <a:xfrm>
            <a:off x="4131310" y="2924810"/>
            <a:ext cx="1604645" cy="780415"/>
          </a:xfrm>
          <a:prstGeom prst="roundRect">
            <a:avLst/>
          </a:prstGeom>
          <a:noFill/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控制变量法、转换法</a:t>
            </a:r>
          </a:p>
        </p:txBody>
      </p:sp>
      <p:sp>
        <p:nvSpPr>
          <p:cNvPr id="38" name="圆角矩形 37"/>
          <p:cNvSpPr/>
          <p:nvPr>
            <p:custDataLst>
              <p:tags r:id="rId30"/>
            </p:custDataLst>
          </p:nvPr>
        </p:nvSpPr>
        <p:spPr>
          <a:xfrm>
            <a:off x="7020560" y="1341755"/>
            <a:ext cx="1099185" cy="780415"/>
          </a:xfrm>
          <a:prstGeom prst="roundRect">
            <a:avLst/>
          </a:prstGeom>
          <a:noFill/>
          <a:ln w="28575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prstClr val="black"/>
                </a:solidFill>
                <a:latin typeface="方正黑体简体" panose="02000000000000000000" charset="-122"/>
                <a:ea typeface="方正黑体简体" panose="02000000000000000000" charset="-122"/>
                <a:cs typeface="Times New Roman" panose="02020603050405020304" pitchFamily="18" charset="0"/>
                <a:sym typeface="+mn-ea"/>
              </a:rPr>
              <a:t>比值法</a:t>
            </a:r>
          </a:p>
        </p:txBody>
      </p:sp>
      <p:sp>
        <p:nvSpPr>
          <p:cNvPr id="41" name="文本框 40"/>
          <p:cNvSpPr txBox="1"/>
          <p:nvPr>
            <p:custDataLst>
              <p:tags r:id="rId31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课堂小结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1" grpId="0" animBg="1"/>
      <p:bldP spid="80" grpId="0" animBg="1"/>
      <p:bldP spid="105" grpId="0" animBg="1"/>
      <p:bldP spid="108" grpId="0" animBg="1"/>
      <p:bldP spid="109" grpId="0" animBg="1"/>
      <p:bldP spid="24" grpId="0" animBg="1"/>
      <p:bldP spid="2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课堂训练</a:t>
            </a:r>
          </a:p>
        </p:txBody>
      </p:sp>
      <p:sp>
        <p:nvSpPr>
          <p:cNvPr id="77826" name="Rectangle 3"/>
          <p:cNvSpPr txBox="1">
            <a:spLocks noRot="1"/>
          </p:cNvSpPr>
          <p:nvPr>
            <p:custDataLst>
              <p:tags r:id="rId3"/>
            </p:custDataLst>
          </p:nvPr>
        </p:nvSpPr>
        <p:spPr>
          <a:xfrm>
            <a:off x="1462405" y="1268730"/>
            <a:ext cx="9739630" cy="188341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．如图所示，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三个实心物体的体积、密度均相同，它们对水平桌面的压力分别为</a:t>
            </a:r>
            <a:r>
              <a:rPr lang="en-US" altLang="zh-CN" sz="2800" i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en-US" altLang="zh-CN" sz="2800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i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en-US" altLang="zh-CN" sz="2800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i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en-US" altLang="zh-CN" sz="2800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，它们对桌面的压强分别为</a:t>
            </a:r>
            <a:r>
              <a:rPr lang="en-US" altLang="zh-CN" sz="2800" i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en-US" altLang="zh-CN" sz="2800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i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en-US" altLang="zh-CN" sz="2800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i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en-US" altLang="zh-CN" sz="2800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。则三个压力的大小关系是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_________________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，压强自小到大的顺序是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__________________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77827" name="Text Box 5"/>
          <p:cNvSpPr txBox="1"/>
          <p:nvPr>
            <p:custDataLst>
              <p:tags r:id="rId4"/>
            </p:custDataLst>
          </p:nvPr>
        </p:nvSpPr>
        <p:spPr>
          <a:xfrm>
            <a:off x="4440238" y="3001963"/>
            <a:ext cx="28797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7"/>
          <p:cNvSpPr txBox="1"/>
          <p:nvPr>
            <p:custDataLst>
              <p:tags r:id="rId5"/>
            </p:custDataLst>
          </p:nvPr>
        </p:nvSpPr>
        <p:spPr>
          <a:xfrm>
            <a:off x="1631950" y="2519363"/>
            <a:ext cx="28082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＝</a:t>
            </a:r>
            <a:r>
              <a:rPr lang="en-US" altLang="zh-CN" sz="2800" b="1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＝</a:t>
            </a:r>
            <a:r>
              <a:rPr lang="en-US" altLang="zh-CN" sz="2800" b="1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</a:p>
        </p:txBody>
      </p:sp>
      <p:sp>
        <p:nvSpPr>
          <p:cNvPr id="8" name="Text Box 8"/>
          <p:cNvSpPr txBox="1"/>
          <p:nvPr>
            <p:custDataLst>
              <p:tags r:id="rId6"/>
            </p:custDataLst>
          </p:nvPr>
        </p:nvSpPr>
        <p:spPr>
          <a:xfrm>
            <a:off x="8307070" y="2519363"/>
            <a:ext cx="26638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en-US" altLang="zh-CN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＜</a:t>
            </a:r>
            <a:r>
              <a:rPr lang="zh-CN" altLang="en-US" sz="2800" b="1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b="1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en-US" altLang="zh-CN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＜</a:t>
            </a:r>
            <a:r>
              <a:rPr lang="zh-CN" altLang="en-US" sz="2800" b="1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2800" b="1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en-US" altLang="zh-CN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</a:p>
        </p:txBody>
      </p:sp>
      <p:grpSp>
        <p:nvGrpSpPr>
          <p:cNvPr id="77830" name="Group 21"/>
          <p:cNvGrpSpPr/>
          <p:nvPr>
            <p:custDataLst>
              <p:tags r:id="rId7"/>
            </p:custDataLst>
          </p:nvPr>
        </p:nvGrpSpPr>
        <p:grpSpPr>
          <a:xfrm>
            <a:off x="3320098" y="3235960"/>
            <a:ext cx="4175125" cy="1800225"/>
            <a:chOff x="2835" y="1525"/>
            <a:chExt cx="2630" cy="1134"/>
          </a:xfrm>
        </p:grpSpPr>
        <p:pic>
          <p:nvPicPr>
            <p:cNvPr id="77831" name="Picture 1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35" y="1525"/>
              <a:ext cx="2630" cy="11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7832" name="Text Box 19"/>
            <p:cNvSpPr txBox="1"/>
            <p:nvPr>
              <p:custDataLst>
                <p:tags r:id="rId9"/>
              </p:custDataLst>
            </p:nvPr>
          </p:nvSpPr>
          <p:spPr>
            <a:xfrm>
              <a:off x="3151" y="2296"/>
              <a:ext cx="40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 A</a:t>
              </a:r>
            </a:p>
          </p:txBody>
        </p:sp>
        <p:sp>
          <p:nvSpPr>
            <p:cNvPr id="77833" name="Text Box 20"/>
            <p:cNvSpPr txBox="1"/>
            <p:nvPr>
              <p:custDataLst>
                <p:tags r:id="rId10"/>
              </p:custDataLst>
            </p:nvPr>
          </p:nvSpPr>
          <p:spPr>
            <a:xfrm>
              <a:off x="3878" y="2296"/>
              <a:ext cx="45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  B</a:t>
              </a:r>
            </a:p>
          </p:txBody>
        </p:sp>
        <p:sp>
          <p:nvSpPr>
            <p:cNvPr id="77834" name="Text Box 17"/>
            <p:cNvSpPr txBox="1"/>
            <p:nvPr>
              <p:custDataLst>
                <p:tags r:id="rId11"/>
              </p:custDataLst>
            </p:nvPr>
          </p:nvSpPr>
          <p:spPr>
            <a:xfrm>
              <a:off x="4830" y="2296"/>
              <a:ext cx="45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 C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课堂训练</a:t>
            </a:r>
          </a:p>
        </p:txBody>
      </p:sp>
      <p:sp>
        <p:nvSpPr>
          <p:cNvPr id="78850" name="矩形 39937"/>
          <p:cNvSpPr/>
          <p:nvPr>
            <p:custDataLst>
              <p:tags r:id="rId2"/>
            </p:custDataLst>
          </p:nvPr>
        </p:nvSpPr>
        <p:spPr>
          <a:xfrm>
            <a:off x="1419225" y="1116965"/>
            <a:ext cx="97485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20000"/>
              </a:spcBef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.一张报纸平放在桌面上对桌面的压强为0.5Pa.若是将报纸对折,则对折后的报纸对桌面的压强是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Pa。将报纸撕去半边,剩下的部分对桌面的压强为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Pa.</a:t>
            </a:r>
          </a:p>
        </p:txBody>
      </p:sp>
      <p:sp>
        <p:nvSpPr>
          <p:cNvPr id="39939" name="文本框 39938"/>
          <p:cNvSpPr txBox="1"/>
          <p:nvPr>
            <p:custDataLst>
              <p:tags r:id="rId3"/>
            </p:custDataLst>
          </p:nvPr>
        </p:nvSpPr>
        <p:spPr>
          <a:xfrm>
            <a:off x="7016115" y="1547495"/>
            <a:ext cx="8985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39940" name="文本框 39939"/>
          <p:cNvSpPr txBox="1"/>
          <p:nvPr>
            <p:custDataLst>
              <p:tags r:id="rId4"/>
            </p:custDataLst>
          </p:nvPr>
        </p:nvSpPr>
        <p:spPr>
          <a:xfrm>
            <a:off x="5851525" y="1978660"/>
            <a:ext cx="17805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</a:t>
            </a:r>
          </a:p>
        </p:txBody>
      </p:sp>
      <p:sp>
        <p:nvSpPr>
          <p:cNvPr id="79873" name="Rectangle 4"/>
          <p:cNvSpPr/>
          <p:nvPr>
            <p:custDataLst>
              <p:tags r:id="rId5"/>
            </p:custDataLst>
          </p:nvPr>
        </p:nvSpPr>
        <p:spPr>
          <a:xfrm>
            <a:off x="1419225" y="2603818"/>
            <a:ext cx="9848215" cy="27622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.下列说法中正确的是（       ）</a:t>
            </a:r>
          </a:p>
          <a:p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A、物体受到的重力越大，产生的压力越大</a:t>
            </a:r>
          </a:p>
          <a:p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B、在受力面积相等时，重力大的物体产生的压强一定大。</a:t>
            </a:r>
          </a:p>
          <a:p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C、压力大的物体产生的压强不一定大</a:t>
            </a:r>
          </a:p>
          <a:p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D、压力相等时，底面积大的物体受到的压强一定小</a:t>
            </a:r>
          </a:p>
          <a:p>
            <a:pPr>
              <a:spcBef>
                <a:spcPct val="20000"/>
              </a:spcBef>
            </a:pPr>
            <a:endParaRPr lang="zh-CN" alt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509" name="Text Box 5"/>
          <p:cNvSpPr txBox="1"/>
          <p:nvPr>
            <p:custDataLst>
              <p:tags r:id="rId6"/>
            </p:custDataLst>
          </p:nvPr>
        </p:nvSpPr>
        <p:spPr>
          <a:xfrm>
            <a:off x="5533708" y="2623820"/>
            <a:ext cx="457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39940" grpId="0"/>
      <p:bldP spid="215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文本框 54273"/>
          <p:cNvSpPr txBox="1"/>
          <p:nvPr>
            <p:custDataLst>
              <p:tags r:id="rId1"/>
            </p:custDataLst>
          </p:nvPr>
        </p:nvSpPr>
        <p:spPr>
          <a:xfrm>
            <a:off x="2590800" y="458470"/>
            <a:ext cx="8228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已知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G</a:t>
            </a:r>
            <a:r>
              <a:rPr lang="en-US" altLang="zh-CN" sz="2800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=5N  G</a:t>
            </a:r>
            <a:r>
              <a:rPr lang="en-US" altLang="zh-CN" sz="2800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=10N  F =15N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，完成下列填空：</a:t>
            </a:r>
          </a:p>
        </p:txBody>
      </p:sp>
      <p:grpSp>
        <p:nvGrpSpPr>
          <p:cNvPr id="47106" name="组合 54274"/>
          <p:cNvGrpSpPr/>
          <p:nvPr>
            <p:custDataLst>
              <p:tags r:id="rId2"/>
            </p:custDataLst>
          </p:nvPr>
        </p:nvGrpSpPr>
        <p:grpSpPr>
          <a:xfrm>
            <a:off x="2495550" y="1290320"/>
            <a:ext cx="2209800" cy="1295400"/>
            <a:chOff x="717" y="709"/>
            <a:chExt cx="1392" cy="816"/>
          </a:xfrm>
        </p:grpSpPr>
        <p:sp>
          <p:nvSpPr>
            <p:cNvPr id="47107" name="矩形 54275"/>
            <p:cNvSpPr/>
            <p:nvPr>
              <p:custDataLst>
                <p:tags r:id="rId61"/>
              </p:custDataLst>
            </p:nvPr>
          </p:nvSpPr>
          <p:spPr>
            <a:xfrm>
              <a:off x="1248" y="720"/>
              <a:ext cx="336" cy="288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sz="28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47108" name="组合 54276"/>
            <p:cNvGrpSpPr/>
            <p:nvPr>
              <p:custDataLst>
                <p:tags r:id="rId62"/>
              </p:custDataLst>
            </p:nvPr>
          </p:nvGrpSpPr>
          <p:grpSpPr>
            <a:xfrm>
              <a:off x="717" y="709"/>
              <a:ext cx="1392" cy="816"/>
              <a:chOff x="720" y="720"/>
              <a:chExt cx="1392" cy="816"/>
            </a:xfrm>
          </p:grpSpPr>
          <p:sp>
            <p:nvSpPr>
              <p:cNvPr id="47109" name="矩形 54277"/>
              <p:cNvSpPr/>
              <p:nvPr>
                <p:custDataLst>
                  <p:tags r:id="rId63"/>
                </p:custDataLst>
              </p:nvPr>
            </p:nvSpPr>
            <p:spPr>
              <a:xfrm>
                <a:off x="1104" y="1008"/>
                <a:ext cx="624" cy="432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80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7110" name="文本框 54278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1296" y="720"/>
                <a:ext cx="240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r>
                  <a:rPr lang="en-US" altLang="zh-CN" sz="2400">
                    <a:latin typeface="黑体" panose="02010609060101010101" charset="-122"/>
                    <a:ea typeface="黑体" panose="02010609060101010101" charset="-122"/>
                  </a:rPr>
                  <a:t>A</a:t>
                </a:r>
              </a:p>
            </p:txBody>
          </p:sp>
          <p:sp>
            <p:nvSpPr>
              <p:cNvPr id="47111" name="文本框 54279"/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1296" y="1056"/>
                <a:ext cx="288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r>
                  <a:rPr lang="en-US" altLang="zh-CN" sz="2400">
                    <a:latin typeface="黑体" panose="02010609060101010101" charset="-122"/>
                    <a:ea typeface="黑体" panose="02010609060101010101" charset="-122"/>
                  </a:rPr>
                  <a:t>B</a:t>
                </a:r>
              </a:p>
            </p:txBody>
          </p:sp>
          <p:grpSp>
            <p:nvGrpSpPr>
              <p:cNvPr id="47112" name="组合 54280"/>
              <p:cNvGrpSpPr/>
              <p:nvPr>
                <p:custDataLst>
                  <p:tags r:id="rId66"/>
                </p:custDataLst>
              </p:nvPr>
            </p:nvGrpSpPr>
            <p:grpSpPr>
              <a:xfrm>
                <a:off x="720" y="1440"/>
                <a:ext cx="1392" cy="96"/>
                <a:chOff x="576" y="2736"/>
                <a:chExt cx="1392" cy="96"/>
              </a:xfrm>
            </p:grpSpPr>
            <p:sp>
              <p:nvSpPr>
                <p:cNvPr id="47113" name="直接连接符 54281"/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576" y="2736"/>
                  <a:ext cx="1392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7114" name="直接连接符 54282"/>
                <p:cNvSpPr/>
                <p:nvPr>
                  <p:custDataLst>
                    <p:tags r:id="rId68"/>
                  </p:custDataLst>
                </p:nvPr>
              </p:nvSpPr>
              <p:spPr>
                <a:xfrm flipV="1">
                  <a:off x="720" y="2736"/>
                  <a:ext cx="96" cy="9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7115" name="直接连接符 54283"/>
                <p:cNvSpPr/>
                <p:nvPr>
                  <p:custDataLst>
                    <p:tags r:id="rId69"/>
                  </p:custDataLst>
                </p:nvPr>
              </p:nvSpPr>
              <p:spPr>
                <a:xfrm flipV="1">
                  <a:off x="864" y="2736"/>
                  <a:ext cx="96" cy="9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7116" name="直接连接符 54284"/>
                <p:cNvSpPr/>
                <p:nvPr>
                  <p:custDataLst>
                    <p:tags r:id="rId70"/>
                  </p:custDataLst>
                </p:nvPr>
              </p:nvSpPr>
              <p:spPr>
                <a:xfrm flipV="1">
                  <a:off x="1008" y="2736"/>
                  <a:ext cx="96" cy="9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7117" name="直接连接符 54285"/>
                <p:cNvSpPr/>
                <p:nvPr>
                  <p:custDataLst>
                    <p:tags r:id="rId71"/>
                  </p:custDataLst>
                </p:nvPr>
              </p:nvSpPr>
              <p:spPr>
                <a:xfrm flipV="1">
                  <a:off x="1296" y="2736"/>
                  <a:ext cx="96" cy="9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7118" name="直接连接符 54286"/>
                <p:cNvSpPr/>
                <p:nvPr>
                  <p:custDataLst>
                    <p:tags r:id="rId72"/>
                  </p:custDataLst>
                </p:nvPr>
              </p:nvSpPr>
              <p:spPr>
                <a:xfrm flipV="1">
                  <a:off x="1632" y="2736"/>
                  <a:ext cx="96" cy="9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7119" name="直接连接符 54287"/>
                <p:cNvSpPr/>
                <p:nvPr>
                  <p:custDataLst>
                    <p:tags r:id="rId73"/>
                  </p:custDataLst>
                </p:nvPr>
              </p:nvSpPr>
              <p:spPr>
                <a:xfrm flipV="1">
                  <a:off x="1440" y="2736"/>
                  <a:ext cx="96" cy="9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7120" name="直接连接符 54288"/>
                <p:cNvSpPr/>
                <p:nvPr>
                  <p:custDataLst>
                    <p:tags r:id="rId74"/>
                  </p:custDataLst>
                </p:nvPr>
              </p:nvSpPr>
              <p:spPr>
                <a:xfrm flipV="1">
                  <a:off x="1152" y="2736"/>
                  <a:ext cx="96" cy="9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7121" name="直接连接符 54289"/>
                <p:cNvSpPr/>
                <p:nvPr>
                  <p:custDataLst>
                    <p:tags r:id="rId75"/>
                  </p:custDataLst>
                </p:nvPr>
              </p:nvSpPr>
              <p:spPr>
                <a:xfrm flipV="1">
                  <a:off x="1776" y="2736"/>
                  <a:ext cx="96" cy="9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</p:grpSp>
      </p:grpSp>
      <p:grpSp>
        <p:nvGrpSpPr>
          <p:cNvPr id="47122" name="组合 54290"/>
          <p:cNvGrpSpPr/>
          <p:nvPr>
            <p:custDataLst>
              <p:tags r:id="rId3"/>
            </p:custDataLst>
          </p:nvPr>
        </p:nvGrpSpPr>
        <p:grpSpPr>
          <a:xfrm>
            <a:off x="7493000" y="4033520"/>
            <a:ext cx="990600" cy="685800"/>
            <a:chOff x="3600" y="1104"/>
            <a:chExt cx="624" cy="432"/>
          </a:xfrm>
        </p:grpSpPr>
        <p:sp>
          <p:nvSpPr>
            <p:cNvPr id="47123" name="矩形 54291"/>
            <p:cNvSpPr/>
            <p:nvPr>
              <p:custDataLst>
                <p:tags r:id="rId59"/>
              </p:custDataLst>
            </p:nvPr>
          </p:nvSpPr>
          <p:spPr>
            <a:xfrm>
              <a:off x="3600" y="1104"/>
              <a:ext cx="624" cy="432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sz="28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7124" name="文本框 54292"/>
            <p:cNvSpPr txBox="1"/>
            <p:nvPr>
              <p:custDataLst>
                <p:tags r:id="rId60"/>
              </p:custDataLst>
            </p:nvPr>
          </p:nvSpPr>
          <p:spPr>
            <a:xfrm>
              <a:off x="3792" y="1152"/>
              <a:ext cx="288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400">
                  <a:latin typeface="黑体" panose="02010609060101010101" charset="-122"/>
                  <a:ea typeface="黑体" panose="02010609060101010101" charset="-122"/>
                </a:rPr>
                <a:t>B</a:t>
              </a:r>
            </a:p>
          </p:txBody>
        </p:sp>
      </p:grpSp>
      <p:grpSp>
        <p:nvGrpSpPr>
          <p:cNvPr id="47125" name="组合 54293"/>
          <p:cNvGrpSpPr/>
          <p:nvPr>
            <p:custDataLst>
              <p:tags r:id="rId4"/>
            </p:custDataLst>
          </p:nvPr>
        </p:nvGrpSpPr>
        <p:grpSpPr>
          <a:xfrm>
            <a:off x="6959600" y="3881120"/>
            <a:ext cx="2209800" cy="152400"/>
            <a:chOff x="3312" y="2496"/>
            <a:chExt cx="1392" cy="96"/>
          </a:xfrm>
        </p:grpSpPr>
        <p:sp>
          <p:nvSpPr>
            <p:cNvPr id="47126" name="直接连接符 54294"/>
            <p:cNvSpPr/>
            <p:nvPr>
              <p:custDataLst>
                <p:tags r:id="rId50"/>
              </p:custDataLst>
            </p:nvPr>
          </p:nvSpPr>
          <p:spPr>
            <a:xfrm>
              <a:off x="3312" y="2592"/>
              <a:ext cx="1392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27" name="直接连接符 54295"/>
            <p:cNvSpPr/>
            <p:nvPr>
              <p:custDataLst>
                <p:tags r:id="rId51"/>
              </p:custDataLst>
            </p:nvPr>
          </p:nvSpPr>
          <p:spPr>
            <a:xfrm flipV="1">
              <a:off x="3456" y="2496"/>
              <a:ext cx="96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28" name="直接连接符 54296"/>
            <p:cNvSpPr/>
            <p:nvPr>
              <p:custDataLst>
                <p:tags r:id="rId52"/>
              </p:custDataLst>
            </p:nvPr>
          </p:nvSpPr>
          <p:spPr>
            <a:xfrm flipV="1">
              <a:off x="3600" y="2496"/>
              <a:ext cx="96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29" name="直接连接符 54297"/>
            <p:cNvSpPr/>
            <p:nvPr>
              <p:custDataLst>
                <p:tags r:id="rId53"/>
              </p:custDataLst>
            </p:nvPr>
          </p:nvSpPr>
          <p:spPr>
            <a:xfrm flipV="1">
              <a:off x="3744" y="2496"/>
              <a:ext cx="96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30" name="直接连接符 54298"/>
            <p:cNvSpPr/>
            <p:nvPr>
              <p:custDataLst>
                <p:tags r:id="rId54"/>
              </p:custDataLst>
            </p:nvPr>
          </p:nvSpPr>
          <p:spPr>
            <a:xfrm flipV="1">
              <a:off x="4032" y="2496"/>
              <a:ext cx="96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31" name="直接连接符 54299"/>
            <p:cNvSpPr/>
            <p:nvPr>
              <p:custDataLst>
                <p:tags r:id="rId55"/>
              </p:custDataLst>
            </p:nvPr>
          </p:nvSpPr>
          <p:spPr>
            <a:xfrm flipV="1">
              <a:off x="4368" y="2496"/>
              <a:ext cx="96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32" name="直接连接符 54300"/>
            <p:cNvSpPr/>
            <p:nvPr>
              <p:custDataLst>
                <p:tags r:id="rId56"/>
              </p:custDataLst>
            </p:nvPr>
          </p:nvSpPr>
          <p:spPr>
            <a:xfrm flipV="1">
              <a:off x="4176" y="2496"/>
              <a:ext cx="96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33" name="直接连接符 54301"/>
            <p:cNvSpPr/>
            <p:nvPr>
              <p:custDataLst>
                <p:tags r:id="rId57"/>
              </p:custDataLst>
            </p:nvPr>
          </p:nvSpPr>
          <p:spPr>
            <a:xfrm flipV="1">
              <a:off x="3888" y="2496"/>
              <a:ext cx="96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34" name="直接连接符 54302"/>
            <p:cNvSpPr/>
            <p:nvPr>
              <p:custDataLst>
                <p:tags r:id="rId58"/>
              </p:custDataLst>
            </p:nvPr>
          </p:nvSpPr>
          <p:spPr>
            <a:xfrm flipV="1">
              <a:off x="4512" y="2496"/>
              <a:ext cx="96" cy="9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47135" name="组合 54303"/>
          <p:cNvGrpSpPr/>
          <p:nvPr>
            <p:custDataLst>
              <p:tags r:id="rId5"/>
            </p:custDataLst>
          </p:nvPr>
        </p:nvGrpSpPr>
        <p:grpSpPr>
          <a:xfrm>
            <a:off x="3124200" y="3766820"/>
            <a:ext cx="1066800" cy="1905000"/>
            <a:chOff x="1008" y="2256"/>
            <a:chExt cx="672" cy="1200"/>
          </a:xfrm>
        </p:grpSpPr>
        <p:grpSp>
          <p:nvGrpSpPr>
            <p:cNvPr id="47136" name="组合 54304"/>
            <p:cNvGrpSpPr/>
            <p:nvPr>
              <p:custDataLst>
                <p:tags r:id="rId37"/>
              </p:custDataLst>
            </p:nvPr>
          </p:nvGrpSpPr>
          <p:grpSpPr>
            <a:xfrm>
              <a:off x="1536" y="2256"/>
              <a:ext cx="144" cy="1200"/>
              <a:chOff x="1920" y="2064"/>
              <a:chExt cx="144" cy="1200"/>
            </a:xfrm>
          </p:grpSpPr>
          <p:sp>
            <p:nvSpPr>
              <p:cNvPr id="47137" name="直接连接符 54305"/>
              <p:cNvSpPr/>
              <p:nvPr>
                <p:custDataLst>
                  <p:tags r:id="rId40"/>
                </p:custDataLst>
              </p:nvPr>
            </p:nvSpPr>
            <p:spPr>
              <a:xfrm flipH="1">
                <a:off x="1920" y="2064"/>
                <a:ext cx="0" cy="120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38" name="直接连接符 54306"/>
              <p:cNvSpPr/>
              <p:nvPr>
                <p:custDataLst>
                  <p:tags r:id="rId41"/>
                </p:custDataLst>
              </p:nvPr>
            </p:nvSpPr>
            <p:spPr>
              <a:xfrm flipV="1">
                <a:off x="1920" y="2112"/>
                <a:ext cx="144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39" name="直接连接符 54307"/>
              <p:cNvSpPr/>
              <p:nvPr>
                <p:custDataLst>
                  <p:tags r:id="rId42"/>
                </p:custDataLst>
              </p:nvPr>
            </p:nvSpPr>
            <p:spPr>
              <a:xfrm flipV="1">
                <a:off x="1920" y="2592"/>
                <a:ext cx="144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40" name="直接连接符 54308"/>
              <p:cNvSpPr/>
              <p:nvPr>
                <p:custDataLst>
                  <p:tags r:id="rId43"/>
                </p:custDataLst>
              </p:nvPr>
            </p:nvSpPr>
            <p:spPr>
              <a:xfrm flipV="1">
                <a:off x="1920" y="2688"/>
                <a:ext cx="144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41" name="直接连接符 54309"/>
              <p:cNvSpPr/>
              <p:nvPr>
                <p:custDataLst>
                  <p:tags r:id="rId44"/>
                </p:custDataLst>
              </p:nvPr>
            </p:nvSpPr>
            <p:spPr>
              <a:xfrm flipV="1">
                <a:off x="1920" y="2784"/>
                <a:ext cx="144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42" name="直接连接符 54310"/>
              <p:cNvSpPr/>
              <p:nvPr>
                <p:custDataLst>
                  <p:tags r:id="rId45"/>
                </p:custDataLst>
              </p:nvPr>
            </p:nvSpPr>
            <p:spPr>
              <a:xfrm flipV="1">
                <a:off x="1920" y="2880"/>
                <a:ext cx="144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43" name="直接连接符 54311"/>
              <p:cNvSpPr/>
              <p:nvPr>
                <p:custDataLst>
                  <p:tags r:id="rId46"/>
                </p:custDataLst>
              </p:nvPr>
            </p:nvSpPr>
            <p:spPr>
              <a:xfrm flipV="1">
                <a:off x="1920" y="2976"/>
                <a:ext cx="144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44" name="直接连接符 54312"/>
              <p:cNvSpPr/>
              <p:nvPr>
                <p:custDataLst>
                  <p:tags r:id="rId47"/>
                </p:custDataLst>
              </p:nvPr>
            </p:nvSpPr>
            <p:spPr>
              <a:xfrm flipV="1">
                <a:off x="1920" y="2352"/>
                <a:ext cx="144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45" name="直接连接符 54313"/>
              <p:cNvSpPr/>
              <p:nvPr>
                <p:custDataLst>
                  <p:tags r:id="rId48"/>
                </p:custDataLst>
              </p:nvPr>
            </p:nvSpPr>
            <p:spPr>
              <a:xfrm flipV="1">
                <a:off x="1920" y="2496"/>
                <a:ext cx="144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46" name="直接连接符 54314"/>
              <p:cNvSpPr/>
              <p:nvPr>
                <p:custDataLst>
                  <p:tags r:id="rId49"/>
                </p:custDataLst>
              </p:nvPr>
            </p:nvSpPr>
            <p:spPr>
              <a:xfrm flipV="1">
                <a:off x="1920" y="2208"/>
                <a:ext cx="144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47147" name="矩形 54315"/>
            <p:cNvSpPr/>
            <p:nvPr>
              <p:custDataLst>
                <p:tags r:id="rId38"/>
              </p:custDataLst>
            </p:nvPr>
          </p:nvSpPr>
          <p:spPr>
            <a:xfrm>
              <a:off x="1008" y="2544"/>
              <a:ext cx="528" cy="576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sz="28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7148" name="文本框 54316"/>
            <p:cNvSpPr txBox="1"/>
            <p:nvPr>
              <p:custDataLst>
                <p:tags r:id="rId39"/>
              </p:custDataLst>
            </p:nvPr>
          </p:nvSpPr>
          <p:spPr>
            <a:xfrm>
              <a:off x="1152" y="2688"/>
              <a:ext cx="288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400">
                  <a:latin typeface="黑体" panose="02010609060101010101" charset="-122"/>
                  <a:ea typeface="黑体" panose="02010609060101010101" charset="-122"/>
                </a:rPr>
                <a:t>B</a:t>
              </a:r>
            </a:p>
          </p:txBody>
        </p:sp>
      </p:grpSp>
      <p:sp>
        <p:nvSpPr>
          <p:cNvPr id="47149" name="文本框 54317"/>
          <p:cNvSpPr txBox="1"/>
          <p:nvPr>
            <p:custDataLst>
              <p:tags r:id="rId6"/>
            </p:custDataLst>
          </p:nvPr>
        </p:nvSpPr>
        <p:spPr>
          <a:xfrm>
            <a:off x="2035175" y="2547620"/>
            <a:ext cx="31242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A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对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压力为</a:t>
            </a:r>
            <a:r>
              <a:rPr lang="en-US" altLang="zh-CN" sz="2400" u="sng">
                <a:latin typeface="黑体" panose="02010609060101010101" charset="-122"/>
                <a:ea typeface="黑体" panose="02010609060101010101" charset="-122"/>
              </a:rPr>
              <a:t>________</a:t>
            </a:r>
            <a:r>
              <a:rPr lang="zh-CN" altLang="en-US" sz="2400" u="sng">
                <a:latin typeface="黑体" panose="02010609060101010101" charset="-122"/>
                <a:ea typeface="黑体" panose="02010609060101010101" charset="-122"/>
              </a:rPr>
              <a:t>    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7151" name="文本框 54319"/>
          <p:cNvSpPr txBox="1"/>
          <p:nvPr>
            <p:custDataLst>
              <p:tags r:id="rId7"/>
            </p:custDataLst>
          </p:nvPr>
        </p:nvSpPr>
        <p:spPr>
          <a:xfrm>
            <a:off x="2057400" y="3081020"/>
            <a:ext cx="38538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对地面的压力为</a:t>
            </a:r>
            <a:r>
              <a:rPr lang="en-US" altLang="zh-CN" sz="2400" u="sng">
                <a:latin typeface="黑体" panose="02010609060101010101" charset="-122"/>
                <a:ea typeface="黑体" panose="02010609060101010101" charset="-122"/>
                <a:sym typeface="+mn-ea"/>
              </a:rPr>
              <a:t>________</a:t>
            </a:r>
            <a:r>
              <a:rPr lang="zh-CN" altLang="en-US" sz="2400" u="sng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7153" name="组合 54321"/>
          <p:cNvGrpSpPr/>
          <p:nvPr>
            <p:custDataLst>
              <p:tags r:id="rId8"/>
            </p:custDataLst>
          </p:nvPr>
        </p:nvGrpSpPr>
        <p:grpSpPr>
          <a:xfrm>
            <a:off x="7291388" y="1726883"/>
            <a:ext cx="2209800" cy="838200"/>
            <a:chOff x="3312" y="1008"/>
            <a:chExt cx="1392" cy="528"/>
          </a:xfrm>
        </p:grpSpPr>
        <p:grpSp>
          <p:nvGrpSpPr>
            <p:cNvPr id="47154" name="组合 54322"/>
            <p:cNvGrpSpPr/>
            <p:nvPr>
              <p:custDataLst>
                <p:tags r:id="rId24"/>
              </p:custDataLst>
            </p:nvPr>
          </p:nvGrpSpPr>
          <p:grpSpPr>
            <a:xfrm>
              <a:off x="3600" y="1008"/>
              <a:ext cx="624" cy="432"/>
              <a:chOff x="3600" y="1104"/>
              <a:chExt cx="624" cy="432"/>
            </a:xfrm>
          </p:grpSpPr>
          <p:sp>
            <p:nvSpPr>
              <p:cNvPr id="47155" name="矩形 54323"/>
              <p:cNvSpPr/>
              <p:nvPr>
                <p:custDataLst>
                  <p:tags r:id="rId35"/>
                </p:custDataLst>
              </p:nvPr>
            </p:nvSpPr>
            <p:spPr>
              <a:xfrm>
                <a:off x="3600" y="1104"/>
                <a:ext cx="624" cy="432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80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7156" name="文本框 54324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3792" y="1152"/>
                <a:ext cx="288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r>
                  <a:rPr lang="en-US" altLang="zh-CN" sz="2400">
                    <a:latin typeface="黑体" panose="02010609060101010101" charset="-122"/>
                    <a:ea typeface="黑体" panose="02010609060101010101" charset="-122"/>
                  </a:rPr>
                  <a:t>B</a:t>
                </a:r>
              </a:p>
            </p:txBody>
          </p:sp>
        </p:grpSp>
        <p:grpSp>
          <p:nvGrpSpPr>
            <p:cNvPr id="47157" name="组合 54325"/>
            <p:cNvGrpSpPr/>
            <p:nvPr>
              <p:custDataLst>
                <p:tags r:id="rId25"/>
              </p:custDataLst>
            </p:nvPr>
          </p:nvGrpSpPr>
          <p:grpSpPr>
            <a:xfrm>
              <a:off x="3312" y="1440"/>
              <a:ext cx="1392" cy="96"/>
              <a:chOff x="576" y="2736"/>
              <a:chExt cx="1392" cy="96"/>
            </a:xfrm>
          </p:grpSpPr>
          <p:sp>
            <p:nvSpPr>
              <p:cNvPr id="47158" name="直接连接符 54326"/>
              <p:cNvSpPr/>
              <p:nvPr>
                <p:custDataLst>
                  <p:tags r:id="rId26"/>
                </p:custDataLst>
              </p:nvPr>
            </p:nvSpPr>
            <p:spPr>
              <a:xfrm>
                <a:off x="576" y="2736"/>
                <a:ext cx="1392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59" name="直接连接符 54327"/>
              <p:cNvSpPr/>
              <p:nvPr>
                <p:custDataLst>
                  <p:tags r:id="rId27"/>
                </p:custDataLst>
              </p:nvPr>
            </p:nvSpPr>
            <p:spPr>
              <a:xfrm flipV="1">
                <a:off x="720" y="2736"/>
                <a:ext cx="96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60" name="直接连接符 54328"/>
              <p:cNvSpPr/>
              <p:nvPr>
                <p:custDataLst>
                  <p:tags r:id="rId28"/>
                </p:custDataLst>
              </p:nvPr>
            </p:nvSpPr>
            <p:spPr>
              <a:xfrm flipV="1">
                <a:off x="864" y="2736"/>
                <a:ext cx="96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61" name="直接连接符 54329"/>
              <p:cNvSpPr/>
              <p:nvPr>
                <p:custDataLst>
                  <p:tags r:id="rId29"/>
                </p:custDataLst>
              </p:nvPr>
            </p:nvSpPr>
            <p:spPr>
              <a:xfrm flipV="1">
                <a:off x="1008" y="2736"/>
                <a:ext cx="96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62" name="直接连接符 54330"/>
              <p:cNvSpPr/>
              <p:nvPr>
                <p:custDataLst>
                  <p:tags r:id="rId30"/>
                </p:custDataLst>
              </p:nvPr>
            </p:nvSpPr>
            <p:spPr>
              <a:xfrm flipV="1">
                <a:off x="1296" y="2736"/>
                <a:ext cx="96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63" name="直接连接符 54331"/>
              <p:cNvSpPr/>
              <p:nvPr>
                <p:custDataLst>
                  <p:tags r:id="rId31"/>
                </p:custDataLst>
              </p:nvPr>
            </p:nvSpPr>
            <p:spPr>
              <a:xfrm flipV="1">
                <a:off x="1632" y="2736"/>
                <a:ext cx="96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64" name="直接连接符 54332"/>
              <p:cNvSpPr/>
              <p:nvPr>
                <p:custDataLst>
                  <p:tags r:id="rId32"/>
                </p:custDataLst>
              </p:nvPr>
            </p:nvSpPr>
            <p:spPr>
              <a:xfrm flipV="1">
                <a:off x="1440" y="2736"/>
                <a:ext cx="96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65" name="直接连接符 54333"/>
              <p:cNvSpPr/>
              <p:nvPr>
                <p:custDataLst>
                  <p:tags r:id="rId33"/>
                </p:custDataLst>
              </p:nvPr>
            </p:nvSpPr>
            <p:spPr>
              <a:xfrm flipV="1">
                <a:off x="1152" y="2736"/>
                <a:ext cx="96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166" name="直接连接符 54334"/>
              <p:cNvSpPr/>
              <p:nvPr>
                <p:custDataLst>
                  <p:tags r:id="rId34"/>
                </p:custDataLst>
              </p:nvPr>
            </p:nvSpPr>
            <p:spPr>
              <a:xfrm flipV="1">
                <a:off x="1776" y="2736"/>
                <a:ext cx="96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47167" name="直接连接符 54335"/>
          <p:cNvSpPr/>
          <p:nvPr>
            <p:custDataLst>
              <p:tags r:id="rId9"/>
            </p:custDataLst>
          </p:nvPr>
        </p:nvSpPr>
        <p:spPr>
          <a:xfrm>
            <a:off x="6681788" y="2031683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7168" name="文本框 54336"/>
          <p:cNvSpPr txBox="1"/>
          <p:nvPr>
            <p:custDataLst>
              <p:tags r:id="rId10"/>
            </p:custDataLst>
          </p:nvPr>
        </p:nvSpPr>
        <p:spPr>
          <a:xfrm>
            <a:off x="6758305" y="3022600"/>
            <a:ext cx="36372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对地面的压力</a:t>
            </a:r>
            <a:r>
              <a:rPr lang="en-US" altLang="zh-CN" sz="2400" u="sng">
                <a:latin typeface="黑体" panose="02010609060101010101" charset="-122"/>
                <a:ea typeface="黑体" panose="02010609060101010101" charset="-122"/>
                <a:sym typeface="+mn-ea"/>
              </a:rPr>
              <a:t>________</a:t>
            </a:r>
            <a:r>
              <a:rPr lang="zh-CN" altLang="en-US" sz="2400" u="sng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7170" name="直接连接符 54338"/>
          <p:cNvSpPr/>
          <p:nvPr>
            <p:custDataLst>
              <p:tags r:id="rId11"/>
            </p:custDataLst>
          </p:nvPr>
        </p:nvSpPr>
        <p:spPr>
          <a:xfrm>
            <a:off x="2286000" y="4605020"/>
            <a:ext cx="838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7171" name="直接连接符 54339"/>
          <p:cNvSpPr/>
          <p:nvPr>
            <p:custDataLst>
              <p:tags r:id="rId12"/>
            </p:custDataLst>
          </p:nvPr>
        </p:nvSpPr>
        <p:spPr>
          <a:xfrm flipH="1" flipV="1">
            <a:off x="8026400" y="4719320"/>
            <a:ext cx="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7172" name="文本框 54340"/>
          <p:cNvSpPr txBox="1"/>
          <p:nvPr>
            <p:custDataLst>
              <p:tags r:id="rId13"/>
            </p:custDataLst>
          </p:nvPr>
        </p:nvSpPr>
        <p:spPr>
          <a:xfrm>
            <a:off x="2057400" y="5748020"/>
            <a:ext cx="35331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对墙面的压力</a:t>
            </a:r>
            <a:r>
              <a:rPr lang="en-US" altLang="zh-CN" sz="2400" u="sng">
                <a:latin typeface="黑体" panose="02010609060101010101" charset="-122"/>
                <a:ea typeface="黑体" panose="02010609060101010101" charset="-122"/>
                <a:sym typeface="+mn-ea"/>
              </a:rPr>
              <a:t>________</a:t>
            </a:r>
            <a:r>
              <a:rPr lang="zh-CN" altLang="en-US" sz="2400" u="sng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7174" name="文本框 54342"/>
          <p:cNvSpPr txBox="1"/>
          <p:nvPr>
            <p:custDataLst>
              <p:tags r:id="rId14"/>
            </p:custDataLst>
          </p:nvPr>
        </p:nvSpPr>
        <p:spPr>
          <a:xfrm>
            <a:off x="6350000" y="5709920"/>
            <a:ext cx="38131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对天花板的压力</a:t>
            </a:r>
            <a:r>
              <a:rPr lang="en-US" altLang="zh-CN" sz="2400" u="sng">
                <a:latin typeface="黑体" panose="02010609060101010101" charset="-122"/>
                <a:ea typeface="黑体" panose="02010609060101010101" charset="-122"/>
                <a:sym typeface="+mn-ea"/>
              </a:rPr>
              <a:t>________</a:t>
            </a:r>
            <a:r>
              <a:rPr lang="zh-CN" altLang="en-US" sz="2400" u="sng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4345" name="文本框 54344"/>
          <p:cNvSpPr txBox="1"/>
          <p:nvPr>
            <p:custDataLst>
              <p:tags r:id="rId15"/>
            </p:custDataLst>
          </p:nvPr>
        </p:nvSpPr>
        <p:spPr>
          <a:xfrm>
            <a:off x="4038600" y="2547620"/>
            <a:ext cx="7620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5N</a:t>
            </a:r>
          </a:p>
        </p:txBody>
      </p:sp>
      <p:sp>
        <p:nvSpPr>
          <p:cNvPr id="54346" name="文本框 54345"/>
          <p:cNvSpPr txBox="1"/>
          <p:nvPr>
            <p:custDataLst>
              <p:tags r:id="rId16"/>
            </p:custDataLst>
          </p:nvPr>
        </p:nvSpPr>
        <p:spPr>
          <a:xfrm>
            <a:off x="4552950" y="3081020"/>
            <a:ext cx="8947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15N</a:t>
            </a:r>
          </a:p>
        </p:txBody>
      </p:sp>
      <p:sp>
        <p:nvSpPr>
          <p:cNvPr id="54347" name="文本框 54346"/>
          <p:cNvSpPr txBox="1"/>
          <p:nvPr>
            <p:custDataLst>
              <p:tags r:id="rId17"/>
            </p:custDataLst>
          </p:nvPr>
        </p:nvSpPr>
        <p:spPr>
          <a:xfrm>
            <a:off x="9120188" y="2946083"/>
            <a:ext cx="8382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10N</a:t>
            </a:r>
          </a:p>
        </p:txBody>
      </p:sp>
      <p:sp>
        <p:nvSpPr>
          <p:cNvPr id="54348" name="文本框 54347"/>
          <p:cNvSpPr txBox="1"/>
          <p:nvPr>
            <p:custDataLst>
              <p:tags r:id="rId18"/>
            </p:custDataLst>
          </p:nvPr>
        </p:nvSpPr>
        <p:spPr>
          <a:xfrm>
            <a:off x="4281170" y="5734050"/>
            <a:ext cx="8382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15N</a:t>
            </a:r>
          </a:p>
        </p:txBody>
      </p:sp>
      <p:sp>
        <p:nvSpPr>
          <p:cNvPr id="47180" name="文本框 54348"/>
          <p:cNvSpPr txBox="1"/>
          <p:nvPr>
            <p:custDataLst>
              <p:tags r:id="rId19"/>
            </p:custDataLst>
          </p:nvPr>
        </p:nvSpPr>
        <p:spPr>
          <a:xfrm>
            <a:off x="7032625" y="1504633"/>
            <a:ext cx="304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F</a:t>
            </a:r>
          </a:p>
        </p:txBody>
      </p:sp>
      <p:sp>
        <p:nvSpPr>
          <p:cNvPr id="47181" name="文本框 54349"/>
          <p:cNvSpPr txBox="1"/>
          <p:nvPr>
            <p:custDataLst>
              <p:tags r:id="rId20"/>
            </p:custDataLst>
          </p:nvPr>
        </p:nvSpPr>
        <p:spPr>
          <a:xfrm>
            <a:off x="2286000" y="3995420"/>
            <a:ext cx="304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F</a:t>
            </a:r>
          </a:p>
        </p:txBody>
      </p:sp>
      <p:sp>
        <p:nvSpPr>
          <p:cNvPr id="47182" name="文本框 54350"/>
          <p:cNvSpPr txBox="1"/>
          <p:nvPr>
            <p:custDataLst>
              <p:tags r:id="rId21"/>
            </p:custDataLst>
          </p:nvPr>
        </p:nvSpPr>
        <p:spPr>
          <a:xfrm>
            <a:off x="7493000" y="4871720"/>
            <a:ext cx="304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F</a:t>
            </a:r>
          </a:p>
        </p:txBody>
      </p:sp>
      <p:sp>
        <p:nvSpPr>
          <p:cNvPr id="54352" name="文本框 54351"/>
          <p:cNvSpPr txBox="1"/>
          <p:nvPr>
            <p:custDataLst>
              <p:tags r:id="rId22"/>
            </p:custDataLst>
          </p:nvPr>
        </p:nvSpPr>
        <p:spPr>
          <a:xfrm>
            <a:off x="9017000" y="5709920"/>
            <a:ext cx="6070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5N</a:t>
            </a:r>
          </a:p>
        </p:txBody>
      </p:sp>
      <p:sp>
        <p:nvSpPr>
          <p:cNvPr id="3" name="文本框 2"/>
          <p:cNvSpPr txBox="1"/>
          <p:nvPr>
            <p:custDataLst>
              <p:tags r:id="rId23"/>
            </p:custDataLst>
          </p:nvPr>
        </p:nvSpPr>
        <p:spPr>
          <a:xfrm>
            <a:off x="688975" y="396875"/>
            <a:ext cx="2092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课堂训练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45" grpId="0"/>
      <p:bldP spid="54346" grpId="0"/>
      <p:bldP spid="54347" grpId="0"/>
      <p:bldP spid="54348" grpId="0"/>
      <p:bldP spid="543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741390" y="472252"/>
            <a:ext cx="2568909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>
            <p:custDataLst>
              <p:tags r:id="rId2"/>
            </p:custDataLst>
          </p:nvPr>
        </p:nvSpPr>
        <p:spPr>
          <a:xfrm>
            <a:off x="600710" y="1571625"/>
            <a:ext cx="11163935" cy="44799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srgbClr val="014493">
                <a:alpha val="40000"/>
              </a:srgbClr>
            </a:outerShdw>
          </a:effectLst>
        </p:spPr>
        <p:txBody>
          <a:bodyPr lIns="252000" rIns="288000" rtlCol="0" anchor="ctr"/>
          <a:lstStyle/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知道压力的特征。</a:t>
            </a:r>
          </a:p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能根据日常经验和实验现象，提出</a:t>
            </a: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压力作用效果与那些因素有关</a:t>
            </a: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的猜想；能选择合适器材对猜想进行验证。</a:t>
            </a:r>
          </a:p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能在实验探究基础上，形成压强是由压力和受力面积共同决定的观念，理解压强的定义。</a:t>
            </a:r>
          </a:p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能运用压强公式进行简单计算。会通过实验估测人站立时对地面的压强。能结合实例，说明增大和减小压强的目的和方法。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88975" y="847090"/>
            <a:ext cx="11120755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04190" defTabSz="913765">
              <a:lnSpc>
                <a:spcPct val="1000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小明同学在探究“压力的作用效果与压力大小的关系”时，用砝码、海绵和小桌做了如图甲、乙所示的实验。</a:t>
            </a:r>
          </a:p>
          <a:p>
            <a:pPr indent="504190" defTabSz="913765">
              <a:lnSpc>
                <a:spcPct val="1000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504190" defTabSz="913765">
              <a:lnSpc>
                <a:spcPct val="100000"/>
              </a:lnSpc>
              <a:defRPr/>
            </a:pPr>
            <a:endParaRPr lang="en-US" altLang="zh-CN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504190" defTabSz="913765">
              <a:lnSpc>
                <a:spcPct val="100000"/>
              </a:lnSpc>
              <a:defRPr/>
            </a:pP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504190" defTabSz="913765">
              <a:lnSpc>
                <a:spcPct val="100000"/>
              </a:lnSpc>
              <a:defRPr/>
            </a:pP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504190" defTabSz="913765">
              <a:lnSpc>
                <a:spcPct val="1000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）甲、乙、丁实验中，根据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___________________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比较压力的作用效果。根据甲乙可得出实验结论：</a:t>
            </a:r>
          </a:p>
          <a:p>
            <a:pPr indent="504190" defTabSz="913765">
              <a:lnSpc>
                <a:spcPct val="100000"/>
              </a:lnSpc>
              <a:defRPr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__________________________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____________________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___________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</a:p>
          <a:p>
            <a:pPr indent="504190" defTabSz="913765">
              <a:lnSpc>
                <a:spcPct val="1000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）将该小桌和砝码放在如图丙所示的木板上，比较图丁中海绵受到的压强 </a:t>
            </a:r>
            <a:r>
              <a:rPr lang="en-US" altLang="zh-CN" sz="2800" 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zh-CN" altLang="en-US" sz="2800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丁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和图丙中木板受到的压强 </a:t>
            </a:r>
            <a:r>
              <a:rPr lang="en-US" altLang="zh-CN" sz="2800" 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zh-CN" altLang="en-US" sz="2800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丙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的大小关系为：</a:t>
            </a:r>
            <a:endParaRPr lang="en-US" altLang="zh-CN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504190" defTabSz="913765">
              <a:lnSpc>
                <a:spcPct val="100000"/>
              </a:lnSpc>
              <a:defRPr/>
            </a:pPr>
            <a:r>
              <a:rPr lang="en-US" altLang="zh-CN" sz="2800" 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zh-CN" altLang="en-US" sz="2800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丁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</a:t>
            </a:r>
            <a:r>
              <a:rPr lang="en-US" altLang="zh-CN" sz="2800" 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zh-CN" altLang="en-US" sz="2800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丙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。（选填“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&gt;”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“&lt;”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或“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=”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297904" y="3383407"/>
            <a:ext cx="30886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CN" altLang="en-US" sz="2800" b="1" kern="10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海绵凹陷的程度    </a:t>
            </a:r>
            <a:r>
              <a:rPr lang="en-US" altLang="zh-CN" sz="2800" b="1" kern="10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CN" altLang="zh-CN" sz="2800" b="1" kern="10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　</a:t>
            </a:r>
            <a:endParaRPr lang="zh-CN" altLang="en-US" sz="28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1817826" y="5627612"/>
            <a:ext cx="884484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en-US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8359" y="1710689"/>
            <a:ext cx="7181151" cy="1672718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1458595" y="4299585"/>
            <a:ext cx="86099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受力面积相同时，压力越大，压力的作用效果越明显 </a:t>
            </a: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88975" y="396875"/>
            <a:ext cx="2092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课堂训练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1812000" y="365812"/>
            <a:ext cx="8568000" cy="4003127"/>
            <a:chOff x="288000" y="-491441"/>
            <a:chExt cx="8568000" cy="4003126"/>
          </a:xfrm>
        </p:grpSpPr>
        <p:grpSp>
          <p:nvGrpSpPr>
            <p:cNvPr id="2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288000" y="372438"/>
              <a:ext cx="8568000" cy="3139247"/>
              <a:chOff x="288000" y="-113946"/>
              <a:chExt cx="8568000" cy="3139247"/>
            </a:xfrm>
          </p:grpSpPr>
          <p:grpSp>
            <p:nvGrpSpPr>
              <p:cNvPr id="3" name="组合 2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88000" y="303213"/>
                <a:ext cx="8568000" cy="2722088"/>
                <a:chOff x="288000" y="303213"/>
                <a:chExt cx="8568000" cy="2722088"/>
              </a:xfrm>
            </p:grpSpPr>
            <p:sp>
              <p:nvSpPr>
                <p:cNvPr id="6" name="矩形 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13994" y="1825422"/>
                  <a:ext cx="8316000" cy="1199879"/>
                </a:xfrm>
                <a:custGeom>
                  <a:avLst/>
                  <a:gdLst>
                    <a:gd name="connsiteX0" fmla="*/ 0 w 8640000"/>
                    <a:gd name="connsiteY0" fmla="*/ 0 h 1218149"/>
                    <a:gd name="connsiteX1" fmla="*/ 8640000 w 8640000"/>
                    <a:gd name="connsiteY1" fmla="*/ 0 h 1218149"/>
                    <a:gd name="connsiteX2" fmla="*/ 8640000 w 8640000"/>
                    <a:gd name="connsiteY2" fmla="*/ 1218149 h 1218149"/>
                    <a:gd name="connsiteX3" fmla="*/ 0 w 8640000"/>
                    <a:gd name="connsiteY3" fmla="*/ 1218149 h 1218149"/>
                    <a:gd name="connsiteX4" fmla="*/ 0 w 8640000"/>
                    <a:gd name="connsiteY4" fmla="*/ 0 h 1218149"/>
                    <a:gd name="connsiteX0-1" fmla="*/ 0 w 8640000"/>
                    <a:gd name="connsiteY0-2" fmla="*/ 0 h 1218149"/>
                    <a:gd name="connsiteX1-3" fmla="*/ 8640000 w 8640000"/>
                    <a:gd name="connsiteY1-4" fmla="*/ 0 h 1218149"/>
                    <a:gd name="connsiteX2-5" fmla="*/ 8640000 w 8640000"/>
                    <a:gd name="connsiteY2-6" fmla="*/ 1218149 h 1218149"/>
                    <a:gd name="connsiteX3-7" fmla="*/ 4329525 w 8640000"/>
                    <a:gd name="connsiteY3-8" fmla="*/ 1209676 h 1218149"/>
                    <a:gd name="connsiteX4-9" fmla="*/ 0 w 8640000"/>
                    <a:gd name="connsiteY4-10" fmla="*/ 1218149 h 1218149"/>
                    <a:gd name="connsiteX5" fmla="*/ 0 w 8640000"/>
                    <a:gd name="connsiteY5" fmla="*/ 0 h 1218149"/>
                    <a:gd name="connsiteX0-11" fmla="*/ 0 w 8640000"/>
                    <a:gd name="connsiteY0-12" fmla="*/ 0 h 1218149"/>
                    <a:gd name="connsiteX1-13" fmla="*/ 8640000 w 8640000"/>
                    <a:gd name="connsiteY1-14" fmla="*/ 0 h 1218149"/>
                    <a:gd name="connsiteX2-15" fmla="*/ 8640000 w 8640000"/>
                    <a:gd name="connsiteY2-16" fmla="*/ 1218149 h 1218149"/>
                    <a:gd name="connsiteX3-17" fmla="*/ 4320000 w 8640000"/>
                    <a:gd name="connsiteY3-18" fmla="*/ 952501 h 1218149"/>
                    <a:gd name="connsiteX4-19" fmla="*/ 0 w 8640000"/>
                    <a:gd name="connsiteY4-20" fmla="*/ 1218149 h 1218149"/>
                    <a:gd name="connsiteX5-21" fmla="*/ 0 w 8640000"/>
                    <a:gd name="connsiteY5-22" fmla="*/ 0 h 1218149"/>
                    <a:gd name="connsiteX0-23" fmla="*/ 0 w 8640000"/>
                    <a:gd name="connsiteY0-24" fmla="*/ 0 h 1218149"/>
                    <a:gd name="connsiteX1-25" fmla="*/ 8640000 w 8640000"/>
                    <a:gd name="connsiteY1-26" fmla="*/ 0 h 1218149"/>
                    <a:gd name="connsiteX2-27" fmla="*/ 8640000 w 8640000"/>
                    <a:gd name="connsiteY2-28" fmla="*/ 1218149 h 1218149"/>
                    <a:gd name="connsiteX3-29" fmla="*/ 4320000 w 8640000"/>
                    <a:gd name="connsiteY3-30" fmla="*/ 952501 h 1218149"/>
                    <a:gd name="connsiteX4-31" fmla="*/ 0 w 8640000"/>
                    <a:gd name="connsiteY4-32" fmla="*/ 1218149 h 1218149"/>
                    <a:gd name="connsiteX5-33" fmla="*/ 0 w 8640000"/>
                    <a:gd name="connsiteY5-34" fmla="*/ 0 h 1218149"/>
                    <a:gd name="connsiteX0-35" fmla="*/ 0 w 8640000"/>
                    <a:gd name="connsiteY0-36" fmla="*/ 0 h 1218149"/>
                    <a:gd name="connsiteX1-37" fmla="*/ 8640000 w 8640000"/>
                    <a:gd name="connsiteY1-38" fmla="*/ 0 h 1218149"/>
                    <a:gd name="connsiteX2-39" fmla="*/ 8640000 w 8640000"/>
                    <a:gd name="connsiteY2-40" fmla="*/ 1218149 h 1218149"/>
                    <a:gd name="connsiteX3-41" fmla="*/ 4329525 w 8640000"/>
                    <a:gd name="connsiteY3-42" fmla="*/ 1019176 h 1218149"/>
                    <a:gd name="connsiteX4-43" fmla="*/ 0 w 8640000"/>
                    <a:gd name="connsiteY4-44" fmla="*/ 1218149 h 1218149"/>
                    <a:gd name="connsiteX5-45" fmla="*/ 0 w 8640000"/>
                    <a:gd name="connsiteY5-46" fmla="*/ 0 h 1218149"/>
                    <a:gd name="connsiteX0-47" fmla="*/ 0 w 8640000"/>
                    <a:gd name="connsiteY0-48" fmla="*/ 0 h 1218149"/>
                    <a:gd name="connsiteX1-49" fmla="*/ 8640000 w 8640000"/>
                    <a:gd name="connsiteY1-50" fmla="*/ 0 h 1218149"/>
                    <a:gd name="connsiteX2-51" fmla="*/ 8640000 w 8640000"/>
                    <a:gd name="connsiteY2-52" fmla="*/ 1218149 h 1218149"/>
                    <a:gd name="connsiteX3-53" fmla="*/ 4329525 w 8640000"/>
                    <a:gd name="connsiteY3-54" fmla="*/ 1038226 h 1218149"/>
                    <a:gd name="connsiteX4-55" fmla="*/ 0 w 8640000"/>
                    <a:gd name="connsiteY4-56" fmla="*/ 1218149 h 1218149"/>
                    <a:gd name="connsiteX5-57" fmla="*/ 0 w 8640000"/>
                    <a:gd name="connsiteY5-58" fmla="*/ 0 h 1218149"/>
                    <a:gd name="connsiteX0-59" fmla="*/ 0 w 8640000"/>
                    <a:gd name="connsiteY0-60" fmla="*/ 0 h 1218149"/>
                    <a:gd name="connsiteX1-61" fmla="*/ 8640000 w 8640000"/>
                    <a:gd name="connsiteY1-62" fmla="*/ 0 h 1218149"/>
                    <a:gd name="connsiteX2-63" fmla="*/ 8640000 w 8640000"/>
                    <a:gd name="connsiteY2-64" fmla="*/ 1218149 h 1218149"/>
                    <a:gd name="connsiteX3-65" fmla="*/ 4329525 w 8640000"/>
                    <a:gd name="connsiteY3-66" fmla="*/ 1104901 h 1218149"/>
                    <a:gd name="connsiteX4-67" fmla="*/ 0 w 8640000"/>
                    <a:gd name="connsiteY4-68" fmla="*/ 1218149 h 1218149"/>
                    <a:gd name="connsiteX5-69" fmla="*/ 0 w 8640000"/>
                    <a:gd name="connsiteY5-70" fmla="*/ 0 h 1218149"/>
                    <a:gd name="connsiteX0-71" fmla="*/ 0 w 8640000"/>
                    <a:gd name="connsiteY0-72" fmla="*/ 0 h 1218149"/>
                    <a:gd name="connsiteX1-73" fmla="*/ 8640000 w 8640000"/>
                    <a:gd name="connsiteY1-74" fmla="*/ 0 h 1218149"/>
                    <a:gd name="connsiteX2-75" fmla="*/ 8640000 w 8640000"/>
                    <a:gd name="connsiteY2-76" fmla="*/ 1218149 h 1218149"/>
                    <a:gd name="connsiteX3-77" fmla="*/ 4329525 w 8640000"/>
                    <a:gd name="connsiteY3-78" fmla="*/ 1133476 h 1218149"/>
                    <a:gd name="connsiteX4-79" fmla="*/ 0 w 8640000"/>
                    <a:gd name="connsiteY4-80" fmla="*/ 1218149 h 1218149"/>
                    <a:gd name="connsiteX5-81" fmla="*/ 0 w 8640000"/>
                    <a:gd name="connsiteY5-82" fmla="*/ 0 h 1218149"/>
                    <a:gd name="connsiteX0-83" fmla="*/ 0 w 8640000"/>
                    <a:gd name="connsiteY0-84" fmla="*/ 0 h 1218149"/>
                    <a:gd name="connsiteX1-85" fmla="*/ 8640000 w 8640000"/>
                    <a:gd name="connsiteY1-86" fmla="*/ 0 h 1218149"/>
                    <a:gd name="connsiteX2-87" fmla="*/ 8640000 w 8640000"/>
                    <a:gd name="connsiteY2-88" fmla="*/ 1218149 h 1218149"/>
                    <a:gd name="connsiteX3-89" fmla="*/ 4329526 w 8640000"/>
                    <a:gd name="connsiteY3-90" fmla="*/ 1095376 h 1218149"/>
                    <a:gd name="connsiteX4-91" fmla="*/ 0 w 8640000"/>
                    <a:gd name="connsiteY4-92" fmla="*/ 1218149 h 1218149"/>
                    <a:gd name="connsiteX5-93" fmla="*/ 0 w 8640000"/>
                    <a:gd name="connsiteY5-94" fmla="*/ 0 h 121814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8640000" h="1218149">
                      <a:moveTo>
                        <a:pt x="0" y="0"/>
                      </a:moveTo>
                      <a:lnTo>
                        <a:pt x="8640000" y="0"/>
                      </a:lnTo>
                      <a:lnTo>
                        <a:pt x="8640000" y="1218149"/>
                      </a:lnTo>
                      <a:cubicBezTo>
                        <a:pt x="7200000" y="1129600"/>
                        <a:pt x="5712376" y="1092552"/>
                        <a:pt x="4329526" y="1095376"/>
                      </a:cubicBezTo>
                      <a:cubicBezTo>
                        <a:pt x="2946676" y="1098200"/>
                        <a:pt x="1440000" y="1129600"/>
                        <a:pt x="0" y="121814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165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" name="矩形 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88000" y="303213"/>
                  <a:ext cx="8568000" cy="272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695685" y="-113946"/>
                <a:ext cx="475529" cy="62794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 flipH="1">
                <a:off x="7972785" y="-113946"/>
                <a:ext cx="475529" cy="627942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>
              <p:custDataLst>
                <p:tags r:id="rId6"/>
              </p:custDataLst>
            </p:nvPr>
          </p:nvGrpSpPr>
          <p:grpSpPr>
            <a:xfrm>
              <a:off x="904264" y="-491441"/>
              <a:ext cx="72656" cy="910743"/>
              <a:chOff x="903657" y="-443010"/>
              <a:chExt cx="68559" cy="859387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>
              <p:custDataLst>
                <p:tags r:id="rId7"/>
              </p:custDataLst>
            </p:nvPr>
          </p:nvGrpSpPr>
          <p:grpSpPr>
            <a:xfrm>
              <a:off x="8182767" y="-491441"/>
              <a:ext cx="72656" cy="910743"/>
              <a:chOff x="903657" y="-443010"/>
              <a:chExt cx="68559" cy="859387"/>
            </a:xfrm>
          </p:grpSpPr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56000" y="2000368"/>
            <a:ext cx="8280000" cy="9648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956000" y="3141769"/>
            <a:ext cx="8280000" cy="4761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503020204020204" pitchFamily="34" charset="-122"/>
                <a:sym typeface="+mn-ea"/>
              </a:rPr>
              <a:t>第一节 压强</a:t>
            </a:r>
            <a:r>
              <a:rPr lang="en-US" altLang="zh-CN" sz="2800" b="1">
                <a:latin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sym typeface="+mn-ea"/>
              </a:rPr>
              <a:t>第</a:t>
            </a:r>
            <a:r>
              <a:rPr lang="en-US" altLang="zh-CN" sz="2800" b="1">
                <a:latin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pitchFamily="34" charset="-122"/>
                <a:sym typeface="+mn-ea"/>
              </a:rPr>
              <a:t>课时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519803" y="2098095"/>
            <a:ext cx="51523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</a:rPr>
              <a:t>第九章   </a:t>
            </a:r>
            <a:r>
              <a:rPr lang="zh-CN" sz="4400" b="1">
                <a:solidFill>
                  <a:schemeClr val="bg1"/>
                </a:solidFill>
                <a:latin typeface="微软雅黑" panose="020B0503020204020204" pitchFamily="34" charset="-122"/>
              </a:rPr>
              <a:t>压强和浮力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27"/>
          <p:cNvSpPr txBox="1"/>
          <p:nvPr>
            <p:custDataLst>
              <p:tags r:id="rId1"/>
            </p:custDataLst>
          </p:nvPr>
        </p:nvSpPr>
        <p:spPr>
          <a:xfrm>
            <a:off x="624205" y="246380"/>
            <a:ext cx="6888480" cy="85026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lang="en-US" altLang="zh-CN" sz="28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9.2 </a:t>
            </a:r>
            <a:r>
              <a:rPr lang="zh-CN" altLang="en-US" sz="28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估测人站立时对地面的压强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957830" y="1148080"/>
            <a:ext cx="7217410" cy="666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</a:rPr>
              <a:t>同组同学中，哪位同学站立时对地面的压强最大？</a:t>
            </a:r>
          </a:p>
        </p:txBody>
      </p:sp>
      <p:sp>
        <p:nvSpPr>
          <p:cNvPr id="31" name="圆角矩形 30"/>
          <p:cNvSpPr/>
          <p:nvPr>
            <p:custDataLst>
              <p:tags r:id="rId3"/>
            </p:custDataLst>
          </p:nvPr>
        </p:nvSpPr>
        <p:spPr>
          <a:xfrm>
            <a:off x="1032510" y="1148080"/>
            <a:ext cx="1551940" cy="553720"/>
          </a:xfrm>
          <a:prstGeom prst="roundRect">
            <a:avLst/>
          </a:prstGeom>
          <a:solidFill>
            <a:srgbClr val="0070C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猜一猜</a:t>
            </a:r>
          </a:p>
        </p:txBody>
      </p:sp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1032510" y="1938655"/>
            <a:ext cx="1551940" cy="55372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想一想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60780" y="2558415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</a:rPr>
              <a:t>1. 如何测量人站立时对地面的压力？</a:t>
            </a:r>
          </a:p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</a:rPr>
              <a:t>2. 如何估测鞋与地面的接触面积？</a:t>
            </a:r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1032510" y="3484880"/>
            <a:ext cx="1551940" cy="55372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做一做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160780" y="4135120"/>
            <a:ext cx="4789805" cy="962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</a:rPr>
              <a:t>测量自己身体的质量、 鞋印的面积，记录在下表中，并计算压强。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7325360" y="480695"/>
            <a:ext cx="1090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原理：</a:t>
            </a:r>
          </a:p>
        </p:txBody>
      </p:sp>
      <p:grpSp>
        <p:nvGrpSpPr>
          <p:cNvPr id="40" name="组合 39"/>
          <p:cNvGrpSpPr/>
          <p:nvPr>
            <p:custDataLst>
              <p:tags r:id="rId9"/>
            </p:custDataLst>
          </p:nvPr>
        </p:nvGrpSpPr>
        <p:grpSpPr>
          <a:xfrm>
            <a:off x="8416237" y="276668"/>
            <a:ext cx="1248629" cy="962536"/>
            <a:chOff x="5160437" y="1713211"/>
            <a:chExt cx="1248629" cy="962536"/>
          </a:xfrm>
        </p:grpSpPr>
        <p:sp>
          <p:nvSpPr>
            <p:cNvPr id="41" name="文本框 40"/>
            <p:cNvSpPr txBox="1"/>
            <p:nvPr>
              <p:custDataLst>
                <p:tags r:id="rId23"/>
              </p:custDataLst>
            </p:nvPr>
          </p:nvSpPr>
          <p:spPr>
            <a:xfrm>
              <a:off x="5920250" y="2153777"/>
              <a:ext cx="38927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i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b="1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42" name="文本框 41"/>
            <p:cNvSpPr txBox="1"/>
            <p:nvPr>
              <p:custDataLst>
                <p:tags r:id="rId24"/>
              </p:custDataLst>
            </p:nvPr>
          </p:nvSpPr>
          <p:spPr>
            <a:xfrm>
              <a:off x="5456036" y="1910701"/>
              <a:ext cx="32051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43" name="直接连接符 42"/>
            <p:cNvCxnSpPr/>
            <p:nvPr>
              <p:custDataLst>
                <p:tags r:id="rId25"/>
              </p:custDataLst>
            </p:nvPr>
          </p:nvCxnSpPr>
          <p:spPr>
            <a:xfrm>
              <a:off x="5901687" y="2187295"/>
              <a:ext cx="46385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>
              <p:custDataLst>
                <p:tags r:id="rId26"/>
              </p:custDataLst>
            </p:nvPr>
          </p:nvSpPr>
          <p:spPr>
            <a:xfrm>
              <a:off x="5928299" y="1713211"/>
              <a:ext cx="480767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7"/>
              </p:custDataLst>
            </p:nvPr>
          </p:nvSpPr>
          <p:spPr>
            <a:xfrm>
              <a:off x="5160437" y="1902380"/>
              <a:ext cx="35910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10"/>
            </p:custDataLst>
          </p:nvPr>
        </p:nvGrpSpPr>
        <p:grpSpPr>
          <a:xfrm>
            <a:off x="6464935" y="1590040"/>
            <a:ext cx="5081270" cy="3354705"/>
            <a:chOff x="10606" y="4141"/>
            <a:chExt cx="8002" cy="5283"/>
          </a:xfrm>
        </p:grpSpPr>
        <p:sp>
          <p:nvSpPr>
            <p:cNvPr id="7" name="文本框 6"/>
            <p:cNvSpPr txBox="1"/>
            <p:nvPr>
              <p:custDataLst>
                <p:tags r:id="rId18"/>
              </p:custDataLst>
            </p:nvPr>
          </p:nvSpPr>
          <p:spPr>
            <a:xfrm>
              <a:off x="10744" y="4304"/>
              <a:ext cx="5280" cy="511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2200"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</a:rPr>
                <a:t>方法技巧：在图 9-6 所示的鞋印中，先数出不足一格的方格数，并除以2，再加上完整的方格数，得到总格数；用总格数乘一格的面积，即可求得鞋印的面积。这是估算形状不规则图形面积的一种有效方法。</a:t>
              </a:r>
            </a:p>
          </p:txBody>
        </p:sp>
        <p:grpSp>
          <p:nvGrpSpPr>
            <p:cNvPr id="10" name="组合 9"/>
            <p:cNvGrpSpPr/>
            <p:nvPr>
              <p:custDataLst>
                <p:tags r:id="rId19"/>
              </p:custDataLst>
            </p:nvPr>
          </p:nvGrpSpPr>
          <p:grpSpPr>
            <a:xfrm>
              <a:off x="16024" y="4762"/>
              <a:ext cx="2584" cy="4658"/>
              <a:chOff x="15587" y="4304"/>
              <a:chExt cx="2584" cy="4658"/>
            </a:xfrm>
          </p:grpSpPr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30"/>
              <a:stretch>
                <a:fillRect/>
              </a:stretch>
            </p:blipFill>
            <p:spPr>
              <a:xfrm>
                <a:off x="15587" y="4304"/>
                <a:ext cx="2585" cy="4016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5765" y="8320"/>
                <a:ext cx="2407" cy="64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US" altLang="zh-CN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图</a:t>
                </a:r>
                <a:r>
                  <a:rPr lang="en-US" altLang="zh-CN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9-6 </a:t>
                </a:r>
                <a:r>
                  <a: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鞋印</a:t>
                </a:r>
              </a:p>
            </p:txBody>
          </p:sp>
        </p:grpSp>
        <p:sp>
          <p:nvSpPr>
            <p:cNvPr id="12" name="圆角矩形 11"/>
            <p:cNvSpPr/>
            <p:nvPr>
              <p:custDataLst>
                <p:tags r:id="rId20"/>
              </p:custDataLst>
            </p:nvPr>
          </p:nvSpPr>
          <p:spPr>
            <a:xfrm>
              <a:off x="10606" y="4141"/>
              <a:ext cx="7978" cy="5283"/>
            </a:xfrm>
            <a:prstGeom prst="roundRect">
              <a:avLst/>
            </a:prstGeom>
            <a:noFill/>
            <a:ln w="28575" cmpd="sng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475" name="文本框 62474"/>
          <p:cNvSpPr txBox="1"/>
          <p:nvPr>
            <p:custDataLst>
              <p:tags r:id="rId11"/>
            </p:custDataLst>
          </p:nvPr>
        </p:nvSpPr>
        <p:spPr>
          <a:xfrm>
            <a:off x="5038090" y="2211705"/>
            <a:ext cx="11664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体重计</a:t>
            </a: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5038090" y="3323590"/>
            <a:ext cx="11664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方格纸</a:t>
            </a:r>
          </a:p>
        </p:txBody>
      </p:sp>
      <p:graphicFrame>
        <p:nvGraphicFramePr>
          <p:cNvPr id="62501" name="表格 62500"/>
          <p:cNvGraphicFramePr>
            <a:graphicFrameLocks noGrp="1"/>
          </p:cNvGraphicFramePr>
          <p:nvPr>
            <p:custDataLst>
              <p:tags r:id="rId13"/>
            </p:custDataLst>
          </p:nvPr>
        </p:nvGraphicFramePr>
        <p:xfrm>
          <a:off x="2063115" y="5031105"/>
          <a:ext cx="6648450" cy="1311275"/>
        </p:xfrm>
        <a:graphic>
          <a:graphicData uri="http://schemas.openxmlformats.org/drawingml/2006/table">
            <a:tbl>
              <a:tblPr/>
              <a:tblGrid>
                <a:gridCol w="1463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5638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</a:rPr>
                        <a:t>身体质量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</a:rPr>
                        <a:t>/kg</a:t>
                      </a: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</a:rPr>
                        <a:t>对地面的压力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</a:rPr>
                        <a:t>F/N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</a:rPr>
                        <a:t>鞋印的面积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</a:rPr>
                        <a:t>S/m</a:t>
                      </a:r>
                      <a:r>
                        <a:rPr lang="en-US" altLang="zh-CN" sz="1800" b="1" baseline="3000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</a:rPr>
                        <a:t>对地面的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</a:rPr>
                        <a:t>压强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</a:rPr>
                        <a:t>p/p</a:t>
                      </a:r>
                      <a:r>
                        <a:rPr lang="en-US" altLang="zh-CN" sz="1800" b="1" baseline="-25000">
                          <a:solidFill>
                            <a:srgbClr val="00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63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702" name="文本框 71701"/>
          <p:cNvSpPr txBox="1"/>
          <p:nvPr>
            <p:custDataLst>
              <p:tags r:id="rId14"/>
            </p:custDataLst>
          </p:nvPr>
        </p:nvSpPr>
        <p:spPr>
          <a:xfrm>
            <a:off x="2321878" y="5758180"/>
            <a:ext cx="719137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50</a:t>
            </a:r>
          </a:p>
        </p:txBody>
      </p:sp>
      <p:sp>
        <p:nvSpPr>
          <p:cNvPr id="71703" name="文本框 71702"/>
          <p:cNvSpPr txBox="1"/>
          <p:nvPr>
            <p:custDataLst>
              <p:tags r:id="rId15"/>
            </p:custDataLst>
          </p:nvPr>
        </p:nvSpPr>
        <p:spPr>
          <a:xfrm>
            <a:off x="3941128" y="5758180"/>
            <a:ext cx="1008062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500</a:t>
            </a:r>
          </a:p>
        </p:txBody>
      </p:sp>
      <p:sp>
        <p:nvSpPr>
          <p:cNvPr id="71704" name="文本框 71703"/>
          <p:cNvSpPr txBox="1"/>
          <p:nvPr>
            <p:custDataLst>
              <p:tags r:id="rId16"/>
            </p:custDataLst>
          </p:nvPr>
        </p:nvSpPr>
        <p:spPr>
          <a:xfrm>
            <a:off x="5644515" y="5758180"/>
            <a:ext cx="1728788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4×10</a:t>
            </a:r>
            <a:r>
              <a:rPr lang="en-US" altLang="zh-CN" sz="24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-2</a:t>
            </a:r>
          </a:p>
        </p:txBody>
      </p:sp>
      <p:sp>
        <p:nvSpPr>
          <p:cNvPr id="71705" name="文本框 71704"/>
          <p:cNvSpPr txBox="1"/>
          <p:nvPr>
            <p:custDataLst>
              <p:tags r:id="rId17"/>
            </p:custDataLst>
          </p:nvPr>
        </p:nvSpPr>
        <p:spPr>
          <a:xfrm>
            <a:off x="7082790" y="5758180"/>
            <a:ext cx="16875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1.25×10</a:t>
            </a:r>
            <a:r>
              <a:rPr lang="en-US" altLang="zh-CN" sz="2400" b="1" baseline="30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  <p:bldP spid="3" grpId="0" animBg="1"/>
      <p:bldP spid="4" grpId="0"/>
      <p:bldP spid="5" grpId="0" animBg="1"/>
      <p:bldP spid="6" grpId="0"/>
      <p:bldP spid="11" grpId="0"/>
      <p:bldP spid="62475" grpId="0"/>
      <p:bldP spid="15" grpId="0"/>
      <p:bldP spid="71702" grpId="0"/>
      <p:bldP spid="71703" grpId="0"/>
      <p:bldP spid="71704" grpId="0"/>
      <p:bldP spid="717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303192" y="1514869"/>
            <a:ext cx="9295249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60960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 比较同组同学的测量结果，哪位同学对地面的压强最大</a:t>
            </a:r>
            <a:r>
              <a:rPr lang="zh-CN" altLang="en-US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  <a:r>
              <a:rPr lang="en-US" altLang="zh-CN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与最初的猜想是否一致</a:t>
            </a:r>
            <a:r>
              <a:rPr lang="zh-CN" altLang="en-US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</a:p>
          <a:p>
            <a:pPr lvl="0" indent="60960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人站立时，地面的受力面积是否恰好等于鞋印的面积</a:t>
            </a:r>
            <a:r>
              <a:rPr lang="zh-CN" altLang="en-US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  <a:r>
              <a:rPr lang="en-US" altLang="zh-CN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估测的压强是偏大还是偏小</a:t>
            </a:r>
            <a:r>
              <a:rPr lang="zh-CN" altLang="en-US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1032510" y="612775"/>
            <a:ext cx="1551940" cy="55372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议一议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007745" y="3994150"/>
            <a:ext cx="9590405" cy="11684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609600">
              <a:lnSpc>
                <a:spcPts val="4200"/>
              </a:lnSpc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实际的鞋底与地面的接触面积与鞋印的面积，两者的面积一般不相同，一般情况下，</a:t>
            </a:r>
            <a:r>
              <a:rPr lang="en-US" altLang="zh-CN" sz="2400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4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</a:t>
            </a:r>
            <a:r>
              <a:rPr lang="en-US" altLang="zh-CN" sz="2400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4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，所以估测的压强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偏小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6083" y="541533"/>
            <a:ext cx="530768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一些物体的压强值</a:t>
            </a:r>
          </a:p>
        </p:txBody>
      </p:sp>
      <p:sp>
        <p:nvSpPr>
          <p:cNvPr id="14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91125" y="4259580"/>
            <a:ext cx="3513455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 eaLnBrk="0" hangingPunct="0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成年大象对地面的压强约为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2⁓3×10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</a:t>
            </a:r>
          </a:p>
        </p:txBody>
      </p:sp>
      <p:sp>
        <p:nvSpPr>
          <p:cNvPr id="16" name="文本框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799086" y="5346162"/>
            <a:ext cx="3091688" cy="8915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0" hangingPunct="0"/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学生站立时对地面的压强约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1.5×10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</a:t>
            </a: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982345" y="4164330"/>
            <a:ext cx="2948940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一张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A4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纸平放时对桌面的压强约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1Pa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91125" y="821690"/>
            <a:ext cx="3297555" cy="3402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rcRect t="16032" r="27140"/>
          <a:stretch>
            <a:fillRect/>
          </a:stretch>
        </p:blipFill>
        <p:spPr>
          <a:xfrm>
            <a:off x="8704580" y="821690"/>
            <a:ext cx="2826385" cy="4343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5930" y="1389380"/>
            <a:ext cx="4519295" cy="2660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20"/>
          <p:cNvSpPr/>
          <p:nvPr>
            <p:custDataLst>
              <p:tags r:id="rId1"/>
            </p:custDataLst>
          </p:nvPr>
        </p:nvSpPr>
        <p:spPr>
          <a:xfrm>
            <a:off x="751205" y="400685"/>
            <a:ext cx="5581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拓展：柱体压强的计算</a:t>
            </a:r>
          </a:p>
        </p:txBody>
      </p:sp>
      <p:sp>
        <p:nvSpPr>
          <p:cNvPr id="18" name="Line 18"/>
          <p:cNvSpPr/>
          <p:nvPr>
            <p:custDataLst>
              <p:tags r:id="rId2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134745" y="1070610"/>
                <a:ext cx="11057890" cy="1219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504190">
                  <a:lnSpc>
                    <a:spcPts val="4400"/>
                  </a:lnSpc>
                </a:pPr>
                <a:r>
                  <a:rPr lang="zh-CN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有一质量分布均匀的柱状固体，密度为</a:t>
                </a:r>
                <a14:m>
                  <m:oMath xmlns:m="http://schemas.openxmlformats.org/officeDocument/2006/math">
                    <m:r>
                      <a:rPr lang="zh-CN" alt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，底面积为</a:t>
                </a:r>
                <a:r>
                  <a:rPr lang="en-US" altLang="zh-CN" sz="2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，高度为</a:t>
                </a:r>
                <a:r>
                  <a:rPr lang="en-US" altLang="zh-CN" sz="2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。求对水平面的压强。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8"/>
                </p:custDataLst>
              </p:nvPr>
            </p:nvSpPr>
            <p:spPr>
              <a:xfrm>
                <a:off x="1134745" y="1070610"/>
                <a:ext cx="11057890" cy="1219835"/>
              </a:xfrm>
              <a:prstGeom prst="rect">
                <a:avLst/>
              </a:prstGeom>
              <a:blipFill rotWithShape="1"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1403350" y="2594490"/>
            <a:ext cx="1266864" cy="1076834"/>
            <a:chOff x="0" y="70"/>
            <a:chExt cx="800" cy="680"/>
          </a:xfrm>
        </p:grpSpPr>
        <p:sp>
          <p:nvSpPr>
            <p:cNvPr id="3" name="文本框 38922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0" y="218"/>
              <a:ext cx="41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p=</a:t>
              </a:r>
              <a:r>
                <a:rPr lang="en-US" altLang="zh-CN" sz="2795" b="1" i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" name="直接连接符 38923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442" y="410"/>
              <a:ext cx="336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38924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482" y="70"/>
              <a:ext cx="31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800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1" name="文本框 38925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490" y="420"/>
              <a:ext cx="24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800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4028353" y="2631252"/>
            <a:ext cx="1355547" cy="1043582"/>
            <a:chOff x="0" y="85"/>
            <a:chExt cx="856" cy="659"/>
          </a:xfrm>
        </p:grpSpPr>
        <p:sp>
          <p:nvSpPr>
            <p:cNvPr id="13" name="文本框 38922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0" y="254"/>
              <a:ext cx="30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795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kumimoji="0" lang="en-US" altLang="zh-CN" sz="2795" b="1" i="1" u="none" strike="noStrike" kern="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" name="直接连接符 38923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V="1">
              <a:off x="244" y="415"/>
              <a:ext cx="592" cy="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3892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54" y="85"/>
              <a:ext cx="50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l-GR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zh-CN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" name="文本框 38925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24" y="414"/>
              <a:ext cx="24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7891837" y="2861252"/>
            <a:ext cx="1133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 </a:t>
            </a:r>
          </a:p>
        </p:txBody>
      </p: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8970210" y="1947154"/>
            <a:ext cx="2249763" cy="2746016"/>
            <a:chOff x="8882722" y="3386895"/>
            <a:chExt cx="2249763" cy="2746016"/>
          </a:xfrm>
        </p:grpSpPr>
        <p:grpSp>
          <p:nvGrpSpPr>
            <p:cNvPr id="29" name="组合 28"/>
            <p:cNvGrpSpPr/>
            <p:nvPr>
              <p:custDataLst>
                <p:tags r:id="rId29"/>
              </p:custDataLst>
            </p:nvPr>
          </p:nvGrpSpPr>
          <p:grpSpPr>
            <a:xfrm>
              <a:off x="8882722" y="3386895"/>
              <a:ext cx="2249763" cy="2746016"/>
              <a:chOff x="5511014" y="446773"/>
              <a:chExt cx="1932370" cy="2315152"/>
            </a:xfrm>
          </p:grpSpPr>
          <p:pic>
            <p:nvPicPr>
              <p:cNvPr id="31" name="Picture 18" descr="2018年学习人教版圆柱体课件PPT"/>
              <p:cNvPicPr>
                <a:picLocks noChangeAspect="1" noChangeArrowheads="1"/>
              </p:cNvPicPr>
              <p:nvPr>
                <p:custDataLst>
                  <p:tags r:id="rId31"/>
                </p:custDataLst>
              </p:nvPr>
            </p:nvPicPr>
            <p:blipFill>
              <a:blip r:embed="rId50" cstate="print">
                <a:duotone>
                  <a:srgbClr val="4BACC6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2" t="10287" r="13848" b="12033"/>
              <a:stretch>
                <a:fillRect/>
              </a:stretch>
            </p:blipFill>
            <p:spPr bwMode="auto">
              <a:xfrm>
                <a:off x="6076378" y="753079"/>
                <a:ext cx="773394" cy="200884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 31"/>
              <p:cNvSpPr/>
              <p:nvPr>
                <p:custDataLst>
                  <p:tags r:id="rId32"/>
                </p:custDataLst>
              </p:nvPr>
            </p:nvSpPr>
            <p:spPr>
              <a:xfrm>
                <a:off x="5934219" y="446773"/>
                <a:ext cx="1057712" cy="354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135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rPr>
                  <a:t>圆柱体</a:t>
                </a:r>
              </a:p>
            </p:txBody>
          </p:sp>
          <p:cxnSp>
            <p:nvCxnSpPr>
              <p:cNvPr id="33" name="直接连接符 32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6693366" y="980087"/>
                <a:ext cx="728245" cy="0"/>
              </a:xfrm>
              <a:prstGeom prst="line">
                <a:avLst/>
              </a:prstGeom>
              <a:noFill/>
              <a:ln w="1905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直接连接符 33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6715139" y="2473746"/>
                <a:ext cx="728245" cy="0"/>
              </a:xfrm>
              <a:prstGeom prst="line">
                <a:avLst/>
              </a:prstGeom>
              <a:noFill/>
              <a:ln w="1905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直接箭头连接符 34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7074307" y="1927743"/>
                <a:ext cx="4954" cy="537033"/>
              </a:xfrm>
              <a:prstGeom prst="straightConnector1">
                <a:avLst/>
              </a:prstGeom>
              <a:noFill/>
              <a:ln w="19050" cap="flat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6" name="直接箭头连接符 35"/>
              <p:cNvCxnSpPr/>
              <p:nvPr>
                <p:custDataLst>
                  <p:tags r:id="rId36"/>
                </p:custDataLst>
              </p:nvPr>
            </p:nvCxnSpPr>
            <p:spPr>
              <a:xfrm flipH="1" flipV="1">
                <a:off x="7074307" y="958174"/>
                <a:ext cx="4954" cy="475248"/>
              </a:xfrm>
              <a:prstGeom prst="straightConnector1">
                <a:avLst/>
              </a:prstGeom>
              <a:noFill/>
              <a:ln w="19050" cap="flat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矩形 36"/>
                  <p:cNvSpPr/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6885362" y="1504012"/>
                    <a:ext cx="334851" cy="3545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2135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oMath>
                      </m:oMathPara>
                    </a14:m>
                    <a:endParaRPr kumimoji="0" lang="zh-CN" altLang="en-US" sz="2135" b="0" i="1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37" name="矩形 36"/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51"/>
                    </p:custDataLst>
                  </p:nvPr>
                </p:nvSpPr>
                <p:spPr>
                  <a:xfrm>
                    <a:off x="6885362" y="1504012"/>
                    <a:ext cx="334851" cy="354575"/>
                  </a:xfrm>
                  <a:prstGeom prst="rect">
                    <a:avLst/>
                  </a:prstGeom>
                  <a:blipFill rotWithShape="1">
                    <a:blip r:embed="rId5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矩形 37"/>
              <p:cNvSpPr/>
              <p:nvPr>
                <p:custDataLst>
                  <p:tags r:id="rId38"/>
                </p:custDataLst>
              </p:nvPr>
            </p:nvSpPr>
            <p:spPr>
              <a:xfrm>
                <a:off x="5511014" y="2302099"/>
                <a:ext cx="275647" cy="354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35" b="0" i="1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kumimoji="0" lang="zh-CN" altLang="en-US" sz="2135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0" name="直接连接符 29"/>
            <p:cNvCxnSpPr/>
            <p:nvPr>
              <p:custDataLst>
                <p:tags r:id="rId30"/>
              </p:custDataLst>
            </p:nvPr>
          </p:nvCxnSpPr>
          <p:spPr>
            <a:xfrm>
              <a:off x="9289043" y="5827610"/>
              <a:ext cx="67583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ffectLst/>
          </p:spPr>
        </p:cxnSp>
      </p:grpSp>
      <p:grpSp>
        <p:nvGrpSpPr>
          <p:cNvPr id="20" name="组合 19"/>
          <p:cNvGrpSpPr/>
          <p:nvPr>
            <p:custDataLst>
              <p:tags r:id="rId8"/>
            </p:custDataLst>
          </p:nvPr>
        </p:nvGrpSpPr>
        <p:grpSpPr>
          <a:xfrm>
            <a:off x="2638338" y="2650208"/>
            <a:ext cx="1333377" cy="1005576"/>
            <a:chOff x="0" y="109"/>
            <a:chExt cx="842" cy="635"/>
          </a:xfrm>
        </p:grpSpPr>
        <p:sp>
          <p:nvSpPr>
            <p:cNvPr id="21" name="文本框 38922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0" y="254"/>
              <a:ext cx="30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795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kumimoji="0" lang="en-US" altLang="zh-CN" sz="2795" b="1" i="1" u="none" strike="noStrike" kern="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2" name="直接连接符 38923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250" y="415"/>
              <a:ext cx="592" cy="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38924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60" y="109"/>
              <a:ext cx="30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4" name="文本框 38925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76" y="414"/>
              <a:ext cx="24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6614073" y="2622362"/>
            <a:ext cx="1545577" cy="1043582"/>
            <a:chOff x="0" y="85"/>
            <a:chExt cx="976" cy="659"/>
          </a:xfrm>
        </p:grpSpPr>
        <p:sp>
          <p:nvSpPr>
            <p:cNvPr id="26" name="文本框 38922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0" y="254"/>
              <a:ext cx="30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795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kumimoji="0" lang="en-US" altLang="zh-CN" sz="2795" b="1" i="1" u="none" strike="noStrike" kern="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7" name="直接连接符 38923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244" y="409"/>
              <a:ext cx="592" cy="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389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52" y="85"/>
              <a:ext cx="7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ρ</a:t>
              </a:r>
              <a:r>
                <a:rPr lang="en-US" altLang="zh-CN" sz="2800" b="1" i="1" kern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Sh</a:t>
              </a:r>
              <a:r>
                <a:rPr kumimoji="0" lang="en-US" altLang="zh-CN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9" name="文本框 389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78" y="414"/>
              <a:ext cx="24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40" name="组合 39"/>
          <p:cNvGrpSpPr/>
          <p:nvPr>
            <p:custDataLst>
              <p:tags r:id="rId10"/>
            </p:custDataLst>
          </p:nvPr>
        </p:nvGrpSpPr>
        <p:grpSpPr>
          <a:xfrm>
            <a:off x="5338993" y="2626807"/>
            <a:ext cx="1355547" cy="1043582"/>
            <a:chOff x="0" y="85"/>
            <a:chExt cx="856" cy="659"/>
          </a:xfrm>
        </p:grpSpPr>
        <p:sp>
          <p:nvSpPr>
            <p:cNvPr id="41" name="文本框 38922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0" y="254"/>
              <a:ext cx="30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795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kumimoji="0" lang="en-US" altLang="zh-CN" sz="2795" b="1" i="1" u="none" strike="noStrike" kern="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2" name="直接连接符 3892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244" y="415"/>
              <a:ext cx="592" cy="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38924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54" y="85"/>
              <a:ext cx="50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l-GR" altLang="zh-CN" sz="2800" b="1" i="1" kern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ρ</a:t>
              </a:r>
              <a:r>
                <a:rPr lang="en-US" altLang="el-GR" sz="2800" b="1" i="1" kern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</a:t>
              </a:r>
              <a:r>
                <a:rPr kumimoji="0" lang="en-US" altLang="zh-CN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44" name="文本框 38925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4" y="414"/>
              <a:ext cx="24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51" name="组合 50"/>
          <p:cNvGrpSpPr/>
          <p:nvPr>
            <p:custDataLst>
              <p:tags r:id="rId11"/>
            </p:custDataLst>
          </p:nvPr>
        </p:nvGrpSpPr>
        <p:grpSpPr>
          <a:xfrm>
            <a:off x="1474470" y="4016375"/>
            <a:ext cx="1308735" cy="526415"/>
            <a:chOff x="2322" y="6325"/>
            <a:chExt cx="2061" cy="829"/>
          </a:xfrm>
        </p:grpSpPr>
        <p:sp>
          <p:nvSpPr>
            <p:cNvPr id="46" name="文本框 389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322" y="6332"/>
              <a:ext cx="1037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p=</a:t>
              </a:r>
              <a:r>
                <a:rPr lang="en-US" altLang="zh-CN" sz="2795" b="1" i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0" name="矩形 49"/>
            <p:cNvSpPr/>
            <p:nvPr>
              <p:custDataLst>
                <p:tags r:id="rId16"/>
              </p:custDataLst>
            </p:nvPr>
          </p:nvSpPr>
          <p:spPr>
            <a:xfrm>
              <a:off x="3077" y="6325"/>
              <a:ext cx="1307" cy="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ρ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 </a:t>
              </a:r>
            </a:p>
          </p:txBody>
        </p:sp>
      </p:grpSp>
      <p:sp>
        <p:nvSpPr>
          <p:cNvPr id="52" name="矩形 51"/>
          <p:cNvSpPr/>
          <p:nvPr>
            <p:custDataLst>
              <p:tags r:id="rId12"/>
            </p:custDataLst>
          </p:nvPr>
        </p:nvSpPr>
        <p:spPr>
          <a:xfrm>
            <a:off x="2564130" y="4340860"/>
            <a:ext cx="7114540" cy="214312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indent="504190">
              <a:lnSpc>
                <a:spcPts val="4000"/>
              </a:lnSpc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sz="2400" i="1" kern="100">
                <a:latin typeface="Times New Roman" panose="02020603050405020304" pitchFamily="18" charset="0"/>
                <a:cs typeface="Times New Roman" panose="02020603050405020304" pitchFamily="18" charset="0"/>
              </a:rPr>
              <a:t>p=ρgh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只适用于</a:t>
            </a:r>
            <a:r>
              <a:rPr lang="zh-CN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柱形的物体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对水平面的压强，不能用于其他形状的物体产生的压强；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04190">
              <a:lnSpc>
                <a:spcPts val="4000"/>
              </a:lnSpc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柱形的物体对水平面的压强只与物体的</a:t>
            </a:r>
            <a:r>
              <a:rPr lang="zh-CN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密度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zh-CN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高度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有关，与物体的底面积、重力等无关。</a:t>
            </a:r>
          </a:p>
        </p:txBody>
      </p:sp>
      <p:cxnSp>
        <p:nvCxnSpPr>
          <p:cNvPr id="54" name="直接箭头连接符 53"/>
          <p:cNvCxnSpPr/>
          <p:nvPr>
            <p:custDataLst>
              <p:tags r:id="rId13"/>
            </p:custDataLst>
          </p:nvPr>
        </p:nvCxnSpPr>
        <p:spPr>
          <a:xfrm>
            <a:off x="2696845" y="4394835"/>
            <a:ext cx="412115" cy="254635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>
            <p:custDataLst>
              <p:tags r:id="rId14"/>
            </p:custDataLst>
          </p:nvPr>
        </p:nvCxnSpPr>
        <p:spPr>
          <a:xfrm>
            <a:off x="2284730" y="4530090"/>
            <a:ext cx="520065" cy="124777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20"/>
          <p:cNvSpPr/>
          <p:nvPr>
            <p:custDataLst>
              <p:tags r:id="rId1"/>
            </p:custDataLst>
          </p:nvPr>
        </p:nvSpPr>
        <p:spPr>
          <a:xfrm>
            <a:off x="751205" y="400685"/>
            <a:ext cx="5581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增大和减小压强的方法</a:t>
            </a:r>
          </a:p>
        </p:txBody>
      </p:sp>
      <p:sp>
        <p:nvSpPr>
          <p:cNvPr id="18" name="Line 18"/>
          <p:cNvSpPr/>
          <p:nvPr>
            <p:custDataLst>
              <p:tags r:id="rId2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r="11931" b="2050"/>
          <a:stretch>
            <a:fillRect/>
          </a:stretch>
        </p:blipFill>
        <p:spPr>
          <a:xfrm>
            <a:off x="1841031" y="2732693"/>
            <a:ext cx="1646544" cy="13933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651" name="文本框 27650"/>
          <p:cNvSpPr txBox="1"/>
          <p:nvPr>
            <p:custDataLst>
              <p:tags r:id="rId4"/>
            </p:custDataLst>
          </p:nvPr>
        </p:nvSpPr>
        <p:spPr>
          <a:xfrm>
            <a:off x="4483100" y="3226118"/>
            <a:ext cx="506603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压力一定时，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改变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受力面积 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</a:p>
        </p:txBody>
      </p:sp>
      <p:sp>
        <p:nvSpPr>
          <p:cNvPr id="27652" name="文本框 27651"/>
          <p:cNvSpPr txBox="1"/>
          <p:nvPr>
            <p:custDataLst>
              <p:tags r:id="rId5"/>
            </p:custDataLst>
          </p:nvPr>
        </p:nvSpPr>
        <p:spPr>
          <a:xfrm>
            <a:off x="4483100" y="2466658"/>
            <a:ext cx="506603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受力面积一定时，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改变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压力 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</a:p>
        </p:txBody>
      </p:sp>
      <p:sp>
        <p:nvSpPr>
          <p:cNvPr id="27653" name="文本框 27652"/>
          <p:cNvSpPr txBox="1"/>
          <p:nvPr>
            <p:custDataLst>
              <p:tags r:id="rId6"/>
            </p:custDataLst>
          </p:nvPr>
        </p:nvSpPr>
        <p:spPr>
          <a:xfrm>
            <a:off x="3742373" y="1744345"/>
            <a:ext cx="3027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改变压强的方法：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483100" y="3985578"/>
            <a:ext cx="490601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l"/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3.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同时改变压力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F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和受力面积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S</a:t>
            </a:r>
            <a:endParaRPr lang="zh-CN" sz="28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2" grpId="0"/>
      <p:bldP spid="27653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rcRect t="3207" b="7779"/>
          <a:stretch>
            <a:fillRect/>
          </a:stretch>
        </p:blipFill>
        <p:spPr>
          <a:xfrm>
            <a:off x="2048510" y="3585210"/>
            <a:ext cx="2397125" cy="20447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849120" y="1628775"/>
            <a:ext cx="3055620" cy="1638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5560" y="1484630"/>
            <a:ext cx="2628900" cy="17983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454777" y="3681415"/>
            <a:ext cx="2872105" cy="182118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811307" y="3219449"/>
            <a:ext cx="33712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(a)载重汽车的轮子很多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6311901" y="3219449"/>
            <a:ext cx="3518851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(b)压路机的碾子质量很大</a:t>
            </a: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1739869" y="5603875"/>
            <a:ext cx="33731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(c)冰刀的刃很薄</a:t>
            </a: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6385560" y="5603875"/>
            <a:ext cx="33731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(d)飞镖的头部很尖</a:t>
            </a:r>
          </a:p>
        </p:txBody>
      </p:sp>
      <p:sp>
        <p:nvSpPr>
          <p:cNvPr id="6" name="矩形 5"/>
          <p:cNvSpPr/>
          <p:nvPr>
            <p:custDataLst>
              <p:tags r:id="rId10"/>
            </p:custDataLst>
          </p:nvPr>
        </p:nvSpPr>
        <p:spPr>
          <a:xfrm>
            <a:off x="883285" y="386715"/>
            <a:ext cx="1032319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0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</a:rPr>
              <a:t>观察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</a:rPr>
              <a:t>下图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</a:rPr>
              <a:t>，说明哪些是为了增大压强，哪些是为了减小压强，各采用了什么方法。</a:t>
            </a: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1284605" y="1260475"/>
            <a:ext cx="6146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(a)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增大受力面积，减小压强</a:t>
            </a: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6378575" y="1260475"/>
            <a:ext cx="41230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(b)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增大压力，增大压强</a:t>
            </a: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1284605" y="6022975"/>
            <a:ext cx="45402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(c)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减小受力面积，增大压强</a:t>
            </a:r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6378575" y="6022975"/>
            <a:ext cx="48056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(d)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减小受力面积，增大压强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456740" y="1054538"/>
            <a:ext cx="4499328" cy="2221122"/>
            <a:chOff x="4294162" y="1054181"/>
            <a:chExt cx="4254812" cy="2278637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4294162" y="1054181"/>
              <a:ext cx="4254812" cy="1904057"/>
            </a:xfrm>
            <a:prstGeom prst="rect">
              <a:avLst/>
            </a:prstGeom>
          </p:spPr>
        </p:pic>
        <p:sp>
          <p:nvSpPr>
            <p:cNvPr id="20" name="TextBox 12"/>
            <p:cNvSpPr txBox="1"/>
            <p:nvPr>
              <p:custDataLst>
                <p:tags r:id="rId27"/>
              </p:custDataLst>
            </p:nvPr>
          </p:nvSpPr>
          <p:spPr bwMode="auto">
            <a:xfrm>
              <a:off x="4530308" y="2923712"/>
              <a:ext cx="2685132" cy="40910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Helvetica" pitchFamily="34" charset="0"/>
                </a:rPr>
                <a:t>坦克有很宽的履带</a:t>
              </a:r>
            </a:p>
          </p:txBody>
        </p:sp>
      </p:grpSp>
      <p:pic>
        <p:nvPicPr>
          <p:cNvPr id="34" name="图片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/>
          <a:srcRect t="8841" b="1764"/>
          <a:stretch>
            <a:fillRect/>
          </a:stretch>
        </p:blipFill>
        <p:spPr>
          <a:xfrm>
            <a:off x="4415790" y="448310"/>
            <a:ext cx="4552950" cy="2474595"/>
          </a:xfrm>
          <a:prstGeom prst="rect">
            <a:avLst/>
          </a:prstGeom>
        </p:spPr>
      </p:pic>
      <p:sp>
        <p:nvSpPr>
          <p:cNvPr id="3" name="Text Box 5"/>
          <p:cNvSpPr txBox="1"/>
          <p:nvPr>
            <p:custDataLst>
              <p:tags r:id="rId3"/>
            </p:custDataLst>
          </p:nvPr>
        </p:nvSpPr>
        <p:spPr>
          <a:xfrm>
            <a:off x="616201" y="420505"/>
            <a:ext cx="3840480" cy="5835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1" noProof="1">
                <a:solidFill>
                  <a:schemeClr val="accent5">
                    <a:lumMod val="75000"/>
                    <a:alpha val="100000"/>
                  </a:schemeClr>
                </a:solidFill>
              </a:rPr>
              <a:t>其他改变压强的实例</a:t>
            </a:r>
            <a:endParaRPr lang="zh-CN" altLang="en-US" sz="2600" noProof="1">
              <a:latin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862331" y="1072515"/>
            <a:ext cx="3347085" cy="2249170"/>
            <a:chOff x="1241199" y="1017846"/>
            <a:chExt cx="2270548" cy="2063922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6" r="6819" b="6006"/>
            <a:stretch>
              <a:fillRect/>
            </a:stretch>
          </p:blipFill>
          <p:spPr>
            <a:xfrm>
              <a:off x="1241199" y="1017846"/>
              <a:ext cx="2270548" cy="168691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7" name="TextBox 12"/>
            <p:cNvSpPr txBox="1"/>
            <p:nvPr>
              <p:custDataLst>
                <p:tags r:id="rId25"/>
              </p:custDataLst>
            </p:nvPr>
          </p:nvSpPr>
          <p:spPr bwMode="auto">
            <a:xfrm>
              <a:off x="1319318" y="2715833"/>
              <a:ext cx="2054305" cy="36593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Helvetica" pitchFamily="34" charset="0"/>
                </a:rPr>
                <a:t>铁轨铺设在枕木上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5"/>
            </p:custDataLst>
          </p:nvPr>
        </p:nvGrpSpPr>
        <p:grpSpPr>
          <a:xfrm>
            <a:off x="912765" y="3427699"/>
            <a:ext cx="2903220" cy="2365781"/>
            <a:chOff x="217734" y="1319512"/>
            <a:chExt cx="2903220" cy="2365781"/>
          </a:xfrm>
        </p:grpSpPr>
        <p:pic>
          <p:nvPicPr>
            <p:cNvPr id="22" name="图片 21"/>
            <p:cNvPicPr preferRelativeResize="0"/>
            <p:nvPr>
              <p:custDataLst>
                <p:tags r:id="rId22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34" y="1319512"/>
              <a:ext cx="2903220" cy="1880235"/>
            </a:xfrm>
            <a:prstGeom prst="rect">
              <a:avLst/>
            </a:prstGeom>
            <a:noFill/>
            <a:ln>
              <a:noFill/>
            </a:ln>
            <a:effectLst>
              <a:outerShdw blurRad="495300" dist="50800" dir="5400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23" name="Text Box 9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82432" y="3132208"/>
              <a:ext cx="2722025" cy="5530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00000"/>
                </a:lnSpc>
                <a:buFontTx/>
                <a:buNone/>
                <a:defRPr sz="2800" b="1">
                  <a:solidFill>
                    <a:srgbClr val="0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latin typeface="Calibri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latin typeface="Calibri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latin typeface="Calibri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latin typeface="Calibri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000" b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篆刻刀的刃很锋利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6"/>
            </p:custDataLst>
          </p:nvPr>
        </p:nvGrpSpPr>
        <p:grpSpPr>
          <a:xfrm>
            <a:off x="4319958" y="3563340"/>
            <a:ext cx="2736850" cy="2398124"/>
            <a:chOff x="874192" y="2409348"/>
            <a:chExt cx="2736850" cy="2398124"/>
          </a:xfrm>
        </p:grpSpPr>
        <p:pic>
          <p:nvPicPr>
            <p:cNvPr id="25" name="Picture 17" descr="安全锤2"/>
            <p:cNvPicPr preferRelativeResize="0">
              <a:picLocks noChangeArrowheads="1"/>
            </p:cNvPicPr>
            <p:nvPr>
              <p:custDataLst>
                <p:tags r:id="rId20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4192" y="2409348"/>
              <a:ext cx="2736850" cy="1844675"/>
            </a:xfrm>
            <a:prstGeom prst="rect">
              <a:avLst/>
            </a:prstGeom>
            <a:noFill/>
            <a:ln>
              <a:noFill/>
            </a:ln>
            <a:effectLst>
              <a:outerShdw blurRad="330200" dist="50800" dir="5400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14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823596" y="4254387"/>
              <a:ext cx="1107996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00000"/>
                </a:lnSpc>
                <a:buFontTx/>
                <a:buNone/>
                <a:defRPr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latin typeface="Calibri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latin typeface="Calibri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latin typeface="Calibri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latin typeface="Calibri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000" b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破窗锤</a:t>
              </a:r>
            </a:p>
          </p:txBody>
        </p:sp>
      </p:grpSp>
      <p:grpSp>
        <p:nvGrpSpPr>
          <p:cNvPr id="37" name="组合 36"/>
          <p:cNvGrpSpPr/>
          <p:nvPr>
            <p:custDataLst>
              <p:tags r:id="rId7"/>
            </p:custDataLst>
          </p:nvPr>
        </p:nvGrpSpPr>
        <p:grpSpPr>
          <a:xfrm>
            <a:off x="9060815" y="322580"/>
            <a:ext cx="2921991" cy="3146425"/>
            <a:chOff x="12491" y="5181"/>
            <a:chExt cx="4602" cy="4955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5"/>
            <a:srcRect l="5398" r="38949" b="10678"/>
            <a:stretch>
              <a:fillRect/>
            </a:stretch>
          </p:blipFill>
          <p:spPr>
            <a:xfrm>
              <a:off x="12491" y="5181"/>
              <a:ext cx="4134" cy="4419"/>
            </a:xfrm>
            <a:prstGeom prst="rect">
              <a:avLst/>
            </a:prstGeom>
          </p:spPr>
        </p:pic>
        <p:sp>
          <p:nvSpPr>
            <p:cNvPr id="28" name="TextBox 12"/>
            <p:cNvSpPr txBox="1"/>
            <p:nvPr>
              <p:custDataLst>
                <p:tags r:id="rId19"/>
              </p:custDataLst>
            </p:nvPr>
          </p:nvSpPr>
          <p:spPr bwMode="auto">
            <a:xfrm>
              <a:off x="12621" y="9508"/>
              <a:ext cx="4472" cy="62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Helvetica" pitchFamily="34" charset="0"/>
                </a:rPr>
                <a:t>桥梁上的汽车限重标志</a:t>
              </a:r>
            </a:p>
          </p:txBody>
        </p:sp>
      </p:grp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900430" y="1101090"/>
            <a:ext cx="3083560" cy="398780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增大受力面积，减小压强</a:t>
            </a: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4551045" y="452120"/>
            <a:ext cx="3089275" cy="398780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增大受力面积，减小压强</a:t>
            </a:r>
          </a:p>
        </p:txBody>
      </p:sp>
      <p:sp>
        <p:nvSpPr>
          <p:cNvPr id="31" name="文本框 30"/>
          <p:cNvSpPr txBox="1"/>
          <p:nvPr>
            <p:custDataLst>
              <p:tags r:id="rId10"/>
            </p:custDataLst>
          </p:nvPr>
        </p:nvSpPr>
        <p:spPr>
          <a:xfrm>
            <a:off x="769620" y="5793740"/>
            <a:ext cx="355028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减小受力面积，增大压强</a:t>
            </a:r>
          </a:p>
        </p:txBody>
      </p:sp>
      <p:sp>
        <p:nvSpPr>
          <p:cNvPr id="33" name="文本框 32"/>
          <p:cNvSpPr txBox="1"/>
          <p:nvPr>
            <p:custDataLst>
              <p:tags r:id="rId11"/>
            </p:custDataLst>
          </p:nvPr>
        </p:nvSpPr>
        <p:spPr>
          <a:xfrm>
            <a:off x="9089390" y="347345"/>
            <a:ext cx="2547620" cy="398780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减小压力，减小压强</a:t>
            </a:r>
          </a:p>
        </p:txBody>
      </p:sp>
      <p:grpSp>
        <p:nvGrpSpPr>
          <p:cNvPr id="35" name="Group 28"/>
          <p:cNvGrpSpPr/>
          <p:nvPr>
            <p:custDataLst>
              <p:tags r:id="rId12"/>
            </p:custDataLst>
          </p:nvPr>
        </p:nvGrpSpPr>
        <p:grpSpPr>
          <a:xfrm>
            <a:off x="4176395" y="3562985"/>
            <a:ext cx="3023870" cy="2331085"/>
            <a:chOff x="1837" y="2523"/>
            <a:chExt cx="1905" cy="1398"/>
          </a:xfrm>
        </p:grpSpPr>
        <p:pic>
          <p:nvPicPr>
            <p:cNvPr id="84998" name="Picture 15" descr="注射器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1837" y="2523"/>
              <a:ext cx="1905" cy="13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" name="TextBox 12"/>
            <p:cNvSpPr txBox="1"/>
            <p:nvPr>
              <p:custDataLst>
                <p:tags r:id="rId17"/>
              </p:custDataLst>
            </p:nvPr>
          </p:nvSpPr>
          <p:spPr>
            <a:xfrm>
              <a:off x="2699" y="3566"/>
              <a:ext cx="1013" cy="3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indent="0" fontAlgn="base"/>
              <a:r>
                <a:rPr lang="zh-CN" altLang="en-US" sz="2800" b="1" strike="noStrike" noProof="1">
                  <a:solidFill>
                    <a:srgbClr val="000000"/>
                  </a:solidFill>
                  <a:latin typeface="Franklin Gothic Book" panose="020B0503020102020204" pitchFamily="34" charset="0"/>
                  <a:ea typeface="华文楷体" panose="02010600040101010101" pitchFamily="2" charset="-122"/>
                </a:rPr>
                <a:t>注射针尖</a:t>
              </a:r>
            </a:p>
          </p:txBody>
        </p:sp>
      </p:grp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4121785" y="5894070"/>
            <a:ext cx="30791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减小受力面积，增大压强</a:t>
            </a: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8211185" y="3554730"/>
            <a:ext cx="2832100" cy="2951480"/>
          </a:xfrm>
          <a:prstGeom prst="rect">
            <a:avLst/>
          </a:prstGeom>
        </p:spPr>
      </p:pic>
      <p:sp>
        <p:nvSpPr>
          <p:cNvPr id="39" name="文本框 38"/>
          <p:cNvSpPr txBox="1"/>
          <p:nvPr>
            <p:custDataLst>
              <p:tags r:id="rId15"/>
            </p:custDataLst>
          </p:nvPr>
        </p:nvSpPr>
        <p:spPr>
          <a:xfrm>
            <a:off x="8173085" y="6107430"/>
            <a:ext cx="3222625" cy="398780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增大受力面积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，减小压强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3" grpId="0" animBg="1"/>
      <p:bldP spid="32" grpId="0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t="14523" b="8913"/>
          <a:stretch>
            <a:fillRect/>
          </a:stretch>
        </p:blipFill>
        <p:spPr>
          <a:xfrm>
            <a:off x="6607810" y="349250"/>
            <a:ext cx="4446905" cy="5864860"/>
          </a:xfrm>
          <a:prstGeom prst="rect">
            <a:avLst/>
          </a:prstGeom>
        </p:spPr>
      </p:pic>
      <p:sp>
        <p:nvSpPr>
          <p:cNvPr id="90113" name="Rectangle 2"/>
          <p:cNvSpPr/>
          <p:nvPr>
            <p:custDataLst>
              <p:tags r:id="rId2"/>
            </p:custDataLst>
          </p:nvPr>
        </p:nvSpPr>
        <p:spPr>
          <a:xfrm>
            <a:off x="875983" y="454343"/>
            <a:ext cx="58293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r>
              <a:rPr lang="zh-CN" altLang="en-US" sz="3200" b="1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讨论交流:如何自救？</a:t>
            </a:r>
          </a:p>
        </p:txBody>
      </p:sp>
      <p:sp>
        <p:nvSpPr>
          <p:cNvPr id="90115" name="Text Box 4"/>
          <p:cNvSpPr txBox="1"/>
          <p:nvPr>
            <p:custDataLst>
              <p:tags r:id="rId3"/>
            </p:custDataLst>
          </p:nvPr>
        </p:nvSpPr>
        <p:spPr>
          <a:xfrm>
            <a:off x="1256665" y="1592580"/>
            <a:ext cx="467614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一市民在冰面上行走时，突然冰面破裂，掉入水中，这时他应该如何自救呢？请你们一起帮他想想办法。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256665" y="3688080"/>
            <a:ext cx="24104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趴下，匍匐前行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1036300" y="10833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06625" y="503555"/>
            <a:ext cx="7779385" cy="4994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4" name="矩形 6"/>
          <p:cNvSpPr/>
          <p:nvPr>
            <p:custDataLst>
              <p:tags r:id="rId2"/>
            </p:custDataLst>
          </p:nvPr>
        </p:nvSpPr>
        <p:spPr>
          <a:xfrm>
            <a:off x="851535" y="5498465"/>
            <a:ext cx="104635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en-US" sz="2800" b="1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一名普通的</a:t>
            </a:r>
            <a:r>
              <a:rPr lang="zh-CN" altLang="en-US" sz="2800" b="1">
                <a:solidFill>
                  <a:srgbClr val="FF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altLang="en-US" sz="2800" b="1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躺在用钢钉做成的钉床上，却安然无恙，你知道这是为什么吗？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文本框 94"/>
          <p:cNvSpPr txBox="1"/>
          <p:nvPr>
            <p:custDataLst>
              <p:tags r:id="rId1"/>
            </p:custDataLst>
          </p:nvPr>
        </p:nvSpPr>
        <p:spPr>
          <a:xfrm>
            <a:off x="702207" y="436554"/>
            <a:ext cx="32238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课堂总结 </a:t>
            </a:r>
          </a:p>
        </p:txBody>
      </p:sp>
      <p:grpSp>
        <p:nvGrpSpPr>
          <p:cNvPr id="41" name="组合 40"/>
          <p:cNvGrpSpPr/>
          <p:nvPr>
            <p:custDataLst>
              <p:tags r:id="rId2"/>
            </p:custDataLst>
          </p:nvPr>
        </p:nvGrpSpPr>
        <p:grpSpPr>
          <a:xfrm>
            <a:off x="4393565" y="2814955"/>
            <a:ext cx="496570" cy="2247900"/>
            <a:chOff x="2657869" y="4138348"/>
            <a:chExt cx="487355" cy="780524"/>
          </a:xfrm>
        </p:grpSpPr>
        <p:grpSp>
          <p:nvGrpSpPr>
            <p:cNvPr id="42" name="组合 41"/>
            <p:cNvGrpSpPr/>
            <p:nvPr>
              <p:custDataLst>
                <p:tags r:id="rId32"/>
              </p:custDataLst>
            </p:nvPr>
          </p:nvGrpSpPr>
          <p:grpSpPr>
            <a:xfrm>
              <a:off x="2657869" y="4138348"/>
              <a:ext cx="243677" cy="780524"/>
              <a:chOff x="2414191" y="4138617"/>
              <a:chExt cx="243677" cy="780524"/>
            </a:xfrm>
          </p:grpSpPr>
          <p:cxnSp>
            <p:nvCxnSpPr>
              <p:cNvPr id="45" name="直接连接符 44"/>
              <p:cNvCxnSpPr/>
              <p:nvPr>
                <p:custDataLst>
                  <p:tags r:id="rId35"/>
                </p:custDataLst>
              </p:nvPr>
            </p:nvCxnSpPr>
            <p:spPr>
              <a:xfrm flipH="1">
                <a:off x="2657868" y="4138617"/>
                <a:ext cx="0" cy="78052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直接连接符 45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2414191" y="4520339"/>
                <a:ext cx="24208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43" name="直接连接符 42"/>
            <p:cNvCxnSpPr/>
            <p:nvPr>
              <p:custDataLst>
                <p:tags r:id="rId33"/>
              </p:custDataLst>
            </p:nvPr>
          </p:nvCxnSpPr>
          <p:spPr>
            <a:xfrm>
              <a:off x="2901546" y="4915217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直接连接符 9"/>
            <p:cNvCxnSpPr/>
            <p:nvPr>
              <p:custDataLst>
                <p:tags r:id="rId34"/>
              </p:custDataLst>
            </p:nvPr>
          </p:nvCxnSpPr>
          <p:spPr>
            <a:xfrm>
              <a:off x="2901546" y="414032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2" name="矩形 99358"/>
          <p:cNvSpPr/>
          <p:nvPr>
            <p:custDataLst>
              <p:tags r:id="rId3"/>
            </p:custDataLst>
          </p:nvPr>
        </p:nvSpPr>
        <p:spPr>
          <a:xfrm>
            <a:off x="2661227" y="3515437"/>
            <a:ext cx="1732215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solidFill>
              <a:sysClr val="windowText" lastClr="000000"/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</a:rPr>
              <a:t>增大和减小压强的方法</a:t>
            </a:r>
            <a:endParaRPr kumimoji="0" lang="en-US" altLang="zh-C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4890135" y="2590800"/>
            <a:ext cx="2093595" cy="460375"/>
            <a:chOff x="1790290" y="1164315"/>
            <a:chExt cx="2093354" cy="540959"/>
          </a:xfrm>
        </p:grpSpPr>
        <p:sp>
          <p:nvSpPr>
            <p:cNvPr id="12" name="Text Box 13"/>
            <p:cNvSpPr txBox="1"/>
            <p:nvPr>
              <p:custDataLst>
                <p:tags r:id="rId30"/>
              </p:custDataLst>
            </p:nvPr>
          </p:nvSpPr>
          <p:spPr>
            <a:xfrm>
              <a:off x="1790290" y="1164315"/>
              <a:ext cx="1549186" cy="540959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  <a:ln w="9525"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sym typeface="Arial" panose="020B0604020202020204" pitchFamily="34" charset="0"/>
                </a:rPr>
                <a:t>增大压强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31"/>
              </p:custDataLst>
            </p:nvPr>
          </p:nvCxnSpPr>
          <p:spPr>
            <a:xfrm>
              <a:off x="3345632" y="1386919"/>
              <a:ext cx="53801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4890135" y="4821555"/>
            <a:ext cx="2093595" cy="460375"/>
            <a:chOff x="1790290" y="1164315"/>
            <a:chExt cx="2093354" cy="540959"/>
          </a:xfrm>
        </p:grpSpPr>
        <p:sp>
          <p:nvSpPr>
            <p:cNvPr id="15" name="Text Box 13"/>
            <p:cNvSpPr txBox="1"/>
            <p:nvPr>
              <p:custDataLst>
                <p:tags r:id="rId28"/>
              </p:custDataLst>
            </p:nvPr>
          </p:nvSpPr>
          <p:spPr>
            <a:xfrm>
              <a:off x="1790290" y="1164315"/>
              <a:ext cx="1549186" cy="540959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  <a:ln w="9525"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sym typeface="Arial" panose="020B0604020202020204" pitchFamily="34" charset="0"/>
                </a:rPr>
                <a:t>减小压强</a:t>
              </a:r>
            </a:p>
          </p:txBody>
        </p:sp>
        <p:cxnSp>
          <p:nvCxnSpPr>
            <p:cNvPr id="16" name="直接连接符 15"/>
            <p:cNvCxnSpPr/>
            <p:nvPr>
              <p:custDataLst>
                <p:tags r:id="rId29"/>
              </p:custDataLst>
            </p:nvPr>
          </p:nvCxnSpPr>
          <p:spPr>
            <a:xfrm>
              <a:off x="3345632" y="1386919"/>
              <a:ext cx="53801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7" name="组合 16"/>
          <p:cNvGrpSpPr/>
          <p:nvPr>
            <p:custDataLst>
              <p:tags r:id="rId6"/>
            </p:custDataLst>
          </p:nvPr>
        </p:nvGrpSpPr>
        <p:grpSpPr>
          <a:xfrm>
            <a:off x="6733539" y="2022475"/>
            <a:ext cx="248286" cy="1503045"/>
            <a:chOff x="2901546" y="4138348"/>
            <a:chExt cx="243678" cy="780524"/>
          </a:xfrm>
        </p:grpSpPr>
        <p:cxnSp>
          <p:nvCxnSpPr>
            <p:cNvPr id="19" name="直接连接符 18"/>
            <p:cNvCxnSpPr/>
            <p:nvPr>
              <p:custDataLst>
                <p:tags r:id="rId25"/>
              </p:custDataLst>
            </p:nvPr>
          </p:nvCxnSpPr>
          <p:spPr>
            <a:xfrm flipH="1">
              <a:off x="2901546" y="4138348"/>
              <a:ext cx="0" cy="78052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直接连接符 20"/>
            <p:cNvCxnSpPr/>
            <p:nvPr>
              <p:custDataLst>
                <p:tags r:id="rId26"/>
              </p:custDataLst>
            </p:nvPr>
          </p:nvCxnSpPr>
          <p:spPr>
            <a:xfrm>
              <a:off x="2901546" y="4915217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直接连接符 24"/>
            <p:cNvCxnSpPr/>
            <p:nvPr>
              <p:custDataLst>
                <p:tags r:id="rId27"/>
              </p:custDataLst>
            </p:nvPr>
          </p:nvCxnSpPr>
          <p:spPr>
            <a:xfrm>
              <a:off x="2901546" y="414032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6735444" y="4278630"/>
            <a:ext cx="248286" cy="1503045"/>
            <a:chOff x="2901546" y="4138348"/>
            <a:chExt cx="243678" cy="780524"/>
          </a:xfrm>
        </p:grpSpPr>
        <p:cxnSp>
          <p:nvCxnSpPr>
            <p:cNvPr id="27" name="直接连接符 26"/>
            <p:cNvCxnSpPr/>
            <p:nvPr>
              <p:custDataLst>
                <p:tags r:id="rId22"/>
              </p:custDataLst>
            </p:nvPr>
          </p:nvCxnSpPr>
          <p:spPr>
            <a:xfrm flipH="1">
              <a:off x="2901546" y="4138348"/>
              <a:ext cx="0" cy="78052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直接连接符 27"/>
            <p:cNvCxnSpPr/>
            <p:nvPr>
              <p:custDataLst>
                <p:tags r:id="rId23"/>
              </p:custDataLst>
            </p:nvPr>
          </p:nvCxnSpPr>
          <p:spPr>
            <a:xfrm>
              <a:off x="2901546" y="4915217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直接连接符 28"/>
            <p:cNvCxnSpPr/>
            <p:nvPr>
              <p:custDataLst>
                <p:tags r:id="rId24"/>
              </p:custDataLst>
            </p:nvPr>
          </p:nvCxnSpPr>
          <p:spPr>
            <a:xfrm>
              <a:off x="2901546" y="414032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0" name="Text Box 13"/>
          <p:cNvSpPr txBox="1"/>
          <p:nvPr>
            <p:custDataLst>
              <p:tags r:id="rId8"/>
            </p:custDataLst>
          </p:nvPr>
        </p:nvSpPr>
        <p:spPr>
          <a:xfrm>
            <a:off x="6983730" y="1796415"/>
            <a:ext cx="2566670" cy="4603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一定时，增大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endParaRPr kumimoji="0" lang="en-US" altLang="zh-CN" sz="24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Text Box 13"/>
          <p:cNvSpPr txBox="1"/>
          <p:nvPr>
            <p:custDataLst>
              <p:tags r:id="rId9"/>
            </p:custDataLst>
          </p:nvPr>
        </p:nvSpPr>
        <p:spPr>
          <a:xfrm>
            <a:off x="6990080" y="2543810"/>
            <a:ext cx="2566670" cy="4603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一定时，减小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endParaRPr kumimoji="0" lang="en-US" altLang="zh-CN" sz="24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Text Box 13"/>
          <p:cNvSpPr txBox="1"/>
          <p:nvPr>
            <p:custDataLst>
              <p:tags r:id="rId10"/>
            </p:custDataLst>
          </p:nvPr>
        </p:nvSpPr>
        <p:spPr>
          <a:xfrm>
            <a:off x="6981825" y="3253740"/>
            <a:ext cx="2566670" cy="4603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减小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同时增大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endParaRPr kumimoji="0" lang="en-US" altLang="zh-CN" sz="24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Text Box 13"/>
          <p:cNvSpPr txBox="1"/>
          <p:nvPr>
            <p:custDataLst>
              <p:tags r:id="rId11"/>
            </p:custDataLst>
          </p:nvPr>
        </p:nvSpPr>
        <p:spPr>
          <a:xfrm>
            <a:off x="6983730" y="4058285"/>
            <a:ext cx="2566670" cy="4603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一定时，减小 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endParaRPr kumimoji="0" lang="en-US" altLang="zh-CN" sz="24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Text Box 13"/>
          <p:cNvSpPr txBox="1"/>
          <p:nvPr>
            <p:custDataLst>
              <p:tags r:id="rId12"/>
            </p:custDataLst>
          </p:nvPr>
        </p:nvSpPr>
        <p:spPr>
          <a:xfrm>
            <a:off x="6983730" y="4796790"/>
            <a:ext cx="2566670" cy="4603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一定时，增大 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endParaRPr kumimoji="0" lang="en-US" altLang="zh-CN" sz="24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8" name="Text Box 13"/>
          <p:cNvSpPr txBox="1"/>
          <p:nvPr>
            <p:custDataLst>
              <p:tags r:id="rId13"/>
            </p:custDataLst>
          </p:nvPr>
        </p:nvSpPr>
        <p:spPr>
          <a:xfrm>
            <a:off x="6983730" y="5530215"/>
            <a:ext cx="2566670" cy="4603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增大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同时减小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endParaRPr kumimoji="0" lang="en-US" altLang="zh-CN" sz="24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矩形 38"/>
          <p:cNvSpPr/>
          <p:nvPr>
            <p:custDataLst>
              <p:tags r:id="rId14"/>
            </p:custDataLst>
          </p:nvPr>
        </p:nvSpPr>
        <p:spPr>
          <a:xfrm>
            <a:off x="1592939" y="2216596"/>
            <a:ext cx="569387" cy="1208271"/>
          </a:xfrm>
          <a:prstGeom prst="rect">
            <a:avLst/>
          </a:prstGeom>
          <a:solidFill>
            <a:srgbClr val="FFA8A8"/>
          </a:solidFill>
          <a:ln>
            <a:solidFill>
              <a:sysClr val="windowText" lastClr="000000"/>
            </a:solidFill>
          </a:ln>
        </p:spPr>
        <p:txBody>
          <a:bodyPr vert="eaVert"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Arial" panose="020B0604020202020204" pitchFamily="34" charset="0"/>
              </a:rPr>
              <a:t>压强</a:t>
            </a:r>
          </a:p>
        </p:txBody>
      </p:sp>
      <p:sp>
        <p:nvSpPr>
          <p:cNvPr id="40" name="矩形 99358"/>
          <p:cNvSpPr/>
          <p:nvPr>
            <p:custDataLst>
              <p:tags r:id="rId15"/>
            </p:custDataLst>
          </p:nvPr>
        </p:nvSpPr>
        <p:spPr>
          <a:xfrm>
            <a:off x="2661227" y="1472007"/>
            <a:ext cx="1732215" cy="460375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solidFill>
              <a:sysClr val="windowText" lastClr="000000"/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</a:rPr>
              <a:t>测量</a:t>
            </a:r>
            <a:endParaRPr kumimoji="0" lang="en-US" altLang="zh-C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>
            <p:custDataLst>
              <p:tags r:id="rId16"/>
            </p:custDataLst>
          </p:nvPr>
        </p:nvGrpSpPr>
        <p:grpSpPr>
          <a:xfrm>
            <a:off x="2164715" y="1696720"/>
            <a:ext cx="496570" cy="2247900"/>
            <a:chOff x="2657869" y="4138348"/>
            <a:chExt cx="487355" cy="780524"/>
          </a:xfrm>
        </p:grpSpPr>
        <p:grpSp>
          <p:nvGrpSpPr>
            <p:cNvPr id="53" name="组合 52"/>
            <p:cNvGrpSpPr/>
            <p:nvPr>
              <p:custDataLst>
                <p:tags r:id="rId17"/>
              </p:custDataLst>
            </p:nvPr>
          </p:nvGrpSpPr>
          <p:grpSpPr>
            <a:xfrm>
              <a:off x="2657869" y="4138348"/>
              <a:ext cx="243677" cy="780524"/>
              <a:chOff x="2414191" y="4138617"/>
              <a:chExt cx="243677" cy="780524"/>
            </a:xfrm>
          </p:grpSpPr>
          <p:cxnSp>
            <p:nvCxnSpPr>
              <p:cNvPr id="54" name="直接连接符 53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2657868" y="4138617"/>
                <a:ext cx="0" cy="78052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直接连接符 54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2414191" y="4520339"/>
                <a:ext cx="24208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56" name="直接连接符 55"/>
            <p:cNvCxnSpPr/>
            <p:nvPr>
              <p:custDataLst>
                <p:tags r:id="rId18"/>
              </p:custDataLst>
            </p:nvPr>
          </p:nvCxnSpPr>
          <p:spPr>
            <a:xfrm>
              <a:off x="2901546" y="4915217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直接连接符 56"/>
            <p:cNvCxnSpPr/>
            <p:nvPr>
              <p:custDataLst>
                <p:tags r:id="rId19"/>
              </p:custDataLst>
            </p:nvPr>
          </p:nvCxnSpPr>
          <p:spPr>
            <a:xfrm>
              <a:off x="2901546" y="414032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  <p:cond evt="onBegin" delay="0">
                          <p:tn val="48"/>
                        </p:cond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  <p:cond evt="onBegin" delay="0">
                          <p:tn val="58"/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  <p:cond evt="onBegin" delay="0">
                          <p:tn val="63"/>
                        </p:cond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  <p:cond evt="onBegin" delay="0">
                          <p:tn val="68"/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/>
          <p:nvPr>
            <p:custDataLst>
              <p:tags r:id="rId1"/>
            </p:custDataLst>
          </p:nvPr>
        </p:nvSpPr>
        <p:spPr>
          <a:xfrm>
            <a:off x="1085850" y="1061720"/>
            <a:ext cx="1002030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两只手的食指分别压住铅笔的两端，设笔尖、笔尾的面积分别是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0.8 mm</a:t>
            </a:r>
            <a:r>
              <a:rPr lang="en-US" altLang="zh-CN" sz="2800" baseline="30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0.4 cm</a:t>
            </a:r>
            <a:r>
              <a:rPr lang="en-US" altLang="zh-CN" sz="2800" baseline="30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，铅笔对手指的压力是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0.4 N 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。两根手指受到的压强各是多大？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597025" y="3241675"/>
            <a:ext cx="723011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504190" defTabSz="914400">
              <a:lnSpc>
                <a:spcPts val="4200"/>
              </a:lnSpc>
              <a:defRPr/>
            </a:pP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尖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=0.8mm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=0.8×10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-6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          </a:t>
            </a:r>
          </a:p>
          <a:p>
            <a:pPr indent="504190" defTabSz="914400">
              <a:lnSpc>
                <a:spcPts val="4200"/>
              </a:lnSpc>
              <a:defRPr/>
            </a:pP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尾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=0.4cm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=0.4×10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-4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en-US" altLang="zh-CN" sz="2400" baseline="300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">
                <a:hlinkClick r:id="" action="ppaction://ole?verb=1"/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124075" y="4510405"/>
                <a:ext cx="6741160" cy="955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defTabSz="609600"/>
                <a:r>
                  <a:rPr lang="en-US" altLang="zh-CN" sz="2700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a:rPr lang="zh-CN" altLang="en-US" sz="2700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尖</m:t>
                    </m:r>
                    <m:r>
                      <a:rPr lang="zh-CN" alt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2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7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𝐹</m:t>
                        </m:r>
                      </m:num>
                      <m:den>
                        <m:r>
                          <a:rPr lang="en-US" altLang="zh-CN" sz="27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zh-CN" altLang="en-US" sz="2700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尖</m:t>
                        </m:r>
                      </m:den>
                    </m:f>
                    <m:r>
                      <a:rPr lang="zh-CN" alt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2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7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0.4</m:t>
                        </m:r>
                        <m:r>
                          <m:rPr>
                            <m:sty m:val="p"/>
                          </m:rPr>
                          <a:rPr lang="en-US" altLang="zh-CN" sz="27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N</m:t>
                        </m:r>
                      </m:num>
                      <m:den>
                        <m:r>
                          <a:rPr lang="en-US" altLang="zh-CN" sz="2700" b="0" i="0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0.8</m:t>
                        </m:r>
                        <m:r>
                          <a:rPr lang="zh-CN" altLang="en-US" sz="27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×10</m:t>
                        </m:r>
                        <m:r>
                          <a:rPr lang="en-US" altLang="zh-CN" sz="2700" b="0" i="0" baseline="30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zh-CN" altLang="en-US" sz="27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7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altLang="zh-CN" sz="2935" kern="0" baseline="30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lang="zh-CN" alt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7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5</m:t>
                    </m:r>
                    <m:r>
                      <a:rPr lang="zh-CN" altLang="en-US" sz="270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×10</m:t>
                    </m:r>
                    <m:r>
                      <a:rPr lang="en-US" altLang="zh-CN" sz="2700" kern="0" baseline="59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5</m:t>
                    </m:r>
                    <m:r>
                      <a:rPr lang="zh-CN" altLang="en-US" sz="270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zh-CN" altLang="en-US" sz="270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Pa</m:t>
                    </m:r>
                  </m:oMath>
                </a14:m>
                <a:endParaRPr lang="zh-CN" altLang="en-US" sz="2700" kern="0">
                  <a:solidFill>
                    <a:srgbClr val="FF0000"/>
                  </a:solidFill>
                  <a:latin typeface="Times New Roman" panose="02020603050405020304" pitchFamily="18" charset="0"/>
                  <a:ea typeface="等线" panose="02010600030101010101" charset="-122"/>
                  <a:cs typeface="Times New Roman" panose="020206030504050203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" name="Object 2">
                <a:hlinkClick action="ppaction://ole?verb=1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2124075" y="4510405"/>
                <a:ext cx="6741160" cy="955040"/>
              </a:xfrm>
              <a:prstGeom prst="rect">
                <a:avLst/>
              </a:prstGeom>
              <a:blipFill rotWithShape="1">
                <a:blip r:embed="rId8"/>
                <a:stretch>
                  <a:fillRect t="-14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2">
                <a:hlinkClick r:id="" action="ppaction://ole?verb=1"/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124075" y="5417982"/>
                <a:ext cx="6741335" cy="1514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defTabSz="609600"/>
                <a:r>
                  <a:rPr lang="en-US" altLang="zh-CN" sz="2700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a:rPr lang="zh-CN" altLang="en-US" sz="2700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尾</m:t>
                    </m:r>
                    <m:r>
                      <a:rPr lang="zh-CN" alt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2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7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𝐹</m:t>
                        </m:r>
                      </m:num>
                      <m:den>
                        <m:r>
                          <a:rPr lang="en-US" altLang="zh-CN" sz="27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zh-CN" altLang="en-US" sz="2700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尾</m:t>
                        </m:r>
                      </m:den>
                    </m:f>
                    <m:r>
                      <a:rPr lang="zh-CN" alt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2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7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0.4</m:t>
                        </m:r>
                        <m:r>
                          <m:rPr>
                            <m:sty m:val="p"/>
                          </m:rPr>
                          <a:rPr lang="en-US" altLang="zh-CN" sz="27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N</m:t>
                        </m:r>
                      </m:num>
                      <m:den>
                        <m:r>
                          <a:rPr lang="en-US" altLang="zh-CN" sz="2700" b="0" i="0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0.4</m:t>
                        </m:r>
                        <m:r>
                          <a:rPr lang="zh-CN" altLang="en-US" sz="27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×10</m:t>
                        </m:r>
                        <m:r>
                          <a:rPr lang="en-US" altLang="zh-CN" sz="2700" b="0" i="0" baseline="30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zh-CN" altLang="en-US" sz="27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7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altLang="zh-CN" sz="2935" kern="0" baseline="30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lang="zh-CN" alt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7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1</m:t>
                    </m:r>
                    <m:r>
                      <a:rPr lang="zh-CN" altLang="en-US" sz="270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×10</m:t>
                    </m:r>
                    <m:r>
                      <a:rPr lang="en-US" altLang="zh-CN" sz="2700" b="0" i="0" kern="0" baseline="59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4</m:t>
                    </m:r>
                    <m:r>
                      <a:rPr lang="zh-CN" altLang="en-US" sz="270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zh-CN" altLang="en-US" sz="270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charset="-122"/>
                        <a:cs typeface="Times New Roman" panose="02020603050405020304" pitchFamily="18" charset="0"/>
                      </a:rPr>
                      <m:t>Pa</m:t>
                    </m:r>
                  </m:oMath>
                </a14:m>
                <a:endParaRPr lang="zh-CN" altLang="en-US" sz="2700" kern="0">
                  <a:solidFill>
                    <a:srgbClr val="FF0000"/>
                  </a:solidFill>
                  <a:latin typeface="Times New Roman" panose="02020603050405020304" pitchFamily="18" charset="0"/>
                  <a:ea typeface="等线" panose="02010600030101010101" charset="-122"/>
                  <a:cs typeface="Times New Roman" panose="020206030504050203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1" name="Object 2">
                <a:hlinkClick action="ppaction://ole?verb=1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2124075" y="5417982"/>
                <a:ext cx="6741335" cy="1514352"/>
              </a:xfrm>
              <a:prstGeom prst="rect">
                <a:avLst/>
              </a:prstGeom>
              <a:blipFill rotWithShape="1">
                <a:blip r:embed="rId11"/>
                <a:stretch>
                  <a:fillRect t="-9194" r="3" b="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24255" y="830580"/>
            <a:ext cx="10009505" cy="1734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走钢丝的杂技演员，两只脚都站在直径为 2 cm 的钢丝上，且脚底与钢丝平行。试估算他的脚对钢丝的压强。（提示：脚与钢丝的接触面积可用脚长乘钢丝直径来粗略计算）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479550" y="2829560"/>
            <a:ext cx="72301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F=G=mg=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50 kg×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10N/kg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s=2×0.02m×0.25m=10</a:t>
            </a:r>
            <a:r>
              <a:rPr lang="zh-CN" altLang="en-US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m²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882458" y="4216400"/>
          <a:ext cx="406082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879600" imgH="393700" progId="Equation.KSEE3">
                  <p:embed/>
                </p:oleObj>
              </mc:Choice>
              <mc:Fallback>
                <p:oleObj r:id="rId6" imgW="18796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2458" y="4216400"/>
                        <a:ext cx="4060825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96010" y="1351280"/>
            <a:ext cx="9675495" cy="14681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为营救被困在冰面上的野生动物，救援人员常趴在救援梯上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爬行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到动物身边实施救援。请用压强的相关知识说明救援梯的作用。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463040" y="2952115"/>
            <a:ext cx="9265920" cy="1235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压力一定时，受力面积越大，压强越小，便于在冰面实施营救。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12825" y="770255"/>
            <a:ext cx="10434955" cy="1743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如图 9-8 所示，骆驼被称为“沙漠之舟”，它能轻松地在沙漠里行走。查阅资料，了解其中的原因，并与同学交流。</a:t>
            </a:r>
          </a:p>
        </p:txBody>
      </p:sp>
      <p:pic>
        <p:nvPicPr>
          <p:cNvPr id="1012" name="IM 1012"/>
          <p:cNvPicPr/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74645" y="1972945"/>
            <a:ext cx="5520055" cy="25527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84580" y="4631690"/>
            <a:ext cx="10363200" cy="1143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骆驼的脚掌很大，通过增大受力面积来减小对沙子的压强，使骆驼的脚掌在沙漠中陷得浅一些，从而便于行走</a:t>
            </a:r>
            <a:r>
              <a:rPr lang="zh-CN" altLang="zh-CN" sz="2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285"/>
          <a:stretch>
            <a:fillRect/>
          </a:stretch>
        </p:blipFill>
        <p:spPr>
          <a:xfrm>
            <a:off x="4802498" y="820762"/>
            <a:ext cx="3068189" cy="32214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4167"/>
          <a:stretch>
            <a:fillRect/>
          </a:stretch>
        </p:blipFill>
        <p:spPr>
          <a:xfrm>
            <a:off x="1581150" y="1340485"/>
            <a:ext cx="3011170" cy="3063240"/>
          </a:xfrm>
          <a:prstGeom prst="rect">
            <a:avLst/>
          </a:prstGeom>
        </p:spPr>
      </p:pic>
      <p:sp>
        <p:nvSpPr>
          <p:cNvPr id="10254" name="文本框 10253"/>
          <p:cNvSpPr txBox="1"/>
          <p:nvPr>
            <p:custDataLst>
              <p:tags r:id="rId3"/>
            </p:custDataLst>
          </p:nvPr>
        </p:nvSpPr>
        <p:spPr>
          <a:xfrm>
            <a:off x="1677670" y="5704523"/>
            <a:ext cx="5245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所画的力的示意图有何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共同点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6153" name="Text Box 9"/>
          <p:cNvSpPr txBox="1"/>
          <p:nvPr>
            <p:custDataLst>
              <p:tags r:id="rId4"/>
            </p:custDataLst>
          </p:nvPr>
        </p:nvSpPr>
        <p:spPr>
          <a:xfrm>
            <a:off x="6515735" y="4188143"/>
            <a:ext cx="763588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F</a:t>
            </a:r>
            <a:endParaRPr lang="zh-CN" altLang="zh-CN" sz="3200" b="1" i="1" baseline="-2500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0971" name="Text Box 12"/>
          <p:cNvSpPr txBox="1"/>
          <p:nvPr>
            <p:custDataLst>
              <p:tags r:id="rId5"/>
            </p:custDataLst>
          </p:nvPr>
        </p:nvSpPr>
        <p:spPr>
          <a:xfrm>
            <a:off x="4507865" y="4862830"/>
            <a:ext cx="3657600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(b)画出运动员对平衡木的作用力</a:t>
            </a:r>
          </a:p>
        </p:txBody>
      </p:sp>
      <p:sp>
        <p:nvSpPr>
          <p:cNvPr id="40972" name="Text Box 13"/>
          <p:cNvSpPr txBox="1"/>
          <p:nvPr>
            <p:custDataLst>
              <p:tags r:id="rId6"/>
            </p:custDataLst>
          </p:nvPr>
        </p:nvSpPr>
        <p:spPr>
          <a:xfrm>
            <a:off x="751205" y="4823778"/>
            <a:ext cx="48006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(a)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画出锤对钉子的作用力</a:t>
            </a:r>
          </a:p>
        </p:txBody>
      </p:sp>
      <p:sp>
        <p:nvSpPr>
          <p:cNvPr id="6159" name="Line 15"/>
          <p:cNvSpPr/>
          <p:nvPr>
            <p:custDataLst>
              <p:tags r:id="rId7"/>
            </p:custDataLst>
          </p:nvPr>
        </p:nvSpPr>
        <p:spPr>
          <a:xfrm flipH="1">
            <a:off x="6515735" y="3786505"/>
            <a:ext cx="0" cy="7620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pic>
        <p:nvPicPr>
          <p:cNvPr id="6161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515735" y="3727768"/>
            <a:ext cx="28575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0" name="Rectangle 16"/>
          <p:cNvSpPr/>
          <p:nvPr>
            <p:custDataLst>
              <p:tags r:id="rId9"/>
            </p:custDataLst>
          </p:nvPr>
        </p:nvSpPr>
        <p:spPr>
          <a:xfrm>
            <a:off x="3250248" y="446405"/>
            <a:ext cx="8077200" cy="533400"/>
          </a:xfrm>
          <a:prstGeom prst="rect">
            <a:avLst/>
          </a:prstGeom>
          <a:noFill/>
          <a:ln w="28575" cap="flat" cmpd="sng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这种垂直作用于物体表面的力叫做压力。</a:t>
            </a:r>
          </a:p>
        </p:txBody>
      </p:sp>
      <p:sp>
        <p:nvSpPr>
          <p:cNvPr id="6164" name="Rectangle 20"/>
          <p:cNvSpPr/>
          <p:nvPr>
            <p:custDataLst>
              <p:tags r:id="rId10"/>
            </p:custDataLst>
          </p:nvPr>
        </p:nvSpPr>
        <p:spPr>
          <a:xfrm>
            <a:off x="750888" y="400685"/>
            <a:ext cx="25146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一、压力</a:t>
            </a:r>
          </a:p>
        </p:txBody>
      </p:sp>
      <p:sp>
        <p:nvSpPr>
          <p:cNvPr id="7185" name="Oval 17"/>
          <p:cNvSpPr/>
          <p:nvPr>
            <p:custDataLst>
              <p:tags r:id="rId11"/>
            </p:custDataLst>
          </p:nvPr>
        </p:nvSpPr>
        <p:spPr>
          <a:xfrm>
            <a:off x="6468110" y="3742055"/>
            <a:ext cx="107950" cy="107950"/>
          </a:xfrm>
          <a:prstGeom prst="ellipse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Line 18"/>
          <p:cNvSpPr/>
          <p:nvPr>
            <p:custDataLst>
              <p:tags r:id="rId12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sp>
        <p:nvSpPr>
          <p:cNvPr id="5" name="Line 5"/>
          <p:cNvSpPr/>
          <p:nvPr>
            <p:custDataLst>
              <p:tags r:id="rId13"/>
            </p:custDataLst>
          </p:nvPr>
        </p:nvSpPr>
        <p:spPr>
          <a:xfrm flipH="1" flipV="1">
            <a:off x="2027555" y="1830388"/>
            <a:ext cx="885825" cy="14287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6" name="Text Box 6"/>
          <p:cNvSpPr txBox="1"/>
          <p:nvPr>
            <p:custDataLst>
              <p:tags r:id="rId14"/>
            </p:custDataLst>
          </p:nvPr>
        </p:nvSpPr>
        <p:spPr>
          <a:xfrm>
            <a:off x="2005330" y="1925638"/>
            <a:ext cx="763588" cy="522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F</a:t>
            </a:r>
            <a:endParaRPr lang="zh-CN" altLang="zh-CN" sz="2800" b="1" i="1" baseline="-2500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pic>
        <p:nvPicPr>
          <p:cNvPr id="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768918" y="1865313"/>
            <a:ext cx="228600" cy="214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17"/>
          <p:cNvSpPr/>
          <p:nvPr>
            <p:custDataLst>
              <p:tags r:id="rId16"/>
            </p:custDataLst>
          </p:nvPr>
        </p:nvSpPr>
        <p:spPr>
          <a:xfrm>
            <a:off x="2860993" y="1776413"/>
            <a:ext cx="107950" cy="107950"/>
          </a:xfrm>
          <a:prstGeom prst="ellipse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7"/>
            </p:custDataLst>
          </p:nvPr>
        </p:nvSpPr>
        <p:spPr>
          <a:xfrm>
            <a:off x="8126095" y="2179320"/>
            <a:ext cx="3548380" cy="200914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anchor="t" anchorCtr="0">
            <a:no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某同学说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重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1N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的物体放在水平桌面上，它对桌面的压力也是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1N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。所以压力与重力是一回事。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他的说法对吗？为什么？</a:t>
            </a:r>
          </a:p>
          <a:p>
            <a:pPr>
              <a:spcBef>
                <a:spcPct val="50000"/>
              </a:spcBef>
            </a:pP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>
            <p:custDataLst>
              <p:tags r:id="rId18"/>
            </p:custDataLst>
          </p:nvPr>
        </p:nvSpPr>
        <p:spPr>
          <a:xfrm>
            <a:off x="4223385" y="377825"/>
            <a:ext cx="725805" cy="56578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19"/>
            </p:custDataLst>
          </p:nvPr>
        </p:nvSpPr>
        <p:spPr>
          <a:xfrm>
            <a:off x="7087870" y="368300"/>
            <a:ext cx="725805" cy="56578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  <p:bldP spid="6153" grpId="0"/>
      <p:bldP spid="6160" grpId="0" animBg="1"/>
      <p:bldP spid="6164" grpId="0"/>
      <p:bldP spid="7185" grpId="0" animBg="1"/>
      <p:bldP spid="6" grpId="0"/>
      <p:bldP spid="10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文本框 52233"/>
          <p:cNvSpPr txBox="1"/>
          <p:nvPr>
            <p:custDataLst>
              <p:tags r:id="rId1"/>
            </p:custDataLst>
          </p:nvPr>
        </p:nvSpPr>
        <p:spPr>
          <a:xfrm>
            <a:off x="1919288" y="836613"/>
            <a:ext cx="5688012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zh-CN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58" name="文本框 52234"/>
          <p:cNvSpPr txBox="1"/>
          <p:nvPr>
            <p:custDataLst>
              <p:tags r:id="rId2"/>
            </p:custDataLst>
          </p:nvPr>
        </p:nvSpPr>
        <p:spPr>
          <a:xfrm>
            <a:off x="1450023" y="380048"/>
            <a:ext cx="76327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练习：画出</a:t>
            </a:r>
            <a:r>
              <a:rPr lang="zh-CN" altLang="en-US" sz="28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支持面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受到压力的示意图</a:t>
            </a:r>
          </a:p>
        </p:txBody>
      </p:sp>
      <p:sp>
        <p:nvSpPr>
          <p:cNvPr id="52259" name="文本框 52258"/>
          <p:cNvSpPr txBox="1"/>
          <p:nvPr>
            <p:custDataLst>
              <p:tags r:id="rId3"/>
            </p:custDataLst>
          </p:nvPr>
        </p:nvSpPr>
        <p:spPr>
          <a:xfrm>
            <a:off x="2058353" y="981075"/>
            <a:ext cx="76327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画出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物体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受到重力的示意图</a:t>
            </a:r>
          </a:p>
        </p:txBody>
      </p:sp>
      <p:sp>
        <p:nvSpPr>
          <p:cNvPr id="52260" name="文本框 52259"/>
          <p:cNvSpPr txBox="1"/>
          <p:nvPr>
            <p:custDataLst>
              <p:tags r:id="rId4"/>
            </p:custDataLst>
          </p:nvPr>
        </p:nvSpPr>
        <p:spPr>
          <a:xfrm>
            <a:off x="2221230" y="4118610"/>
            <a:ext cx="1733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F=G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均竖直向下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不同</a:t>
            </a:r>
          </a:p>
        </p:txBody>
      </p:sp>
      <p:sp>
        <p:nvSpPr>
          <p:cNvPr id="52262" name="文本框 52261"/>
          <p:cNvSpPr txBox="1"/>
          <p:nvPr>
            <p:custDataLst>
              <p:tags r:id="rId5"/>
            </p:custDataLst>
          </p:nvPr>
        </p:nvSpPr>
        <p:spPr>
          <a:xfrm>
            <a:off x="5400675" y="4118610"/>
            <a:ext cx="1508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F&lt;G 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不同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不同</a:t>
            </a:r>
          </a:p>
        </p:txBody>
      </p:sp>
      <p:sp>
        <p:nvSpPr>
          <p:cNvPr id="52264" name="文本框 52263"/>
          <p:cNvSpPr txBox="1"/>
          <p:nvPr>
            <p:custDataLst>
              <p:tags r:id="rId6"/>
            </p:custDataLst>
          </p:nvPr>
        </p:nvSpPr>
        <p:spPr>
          <a:xfrm>
            <a:off x="8112125" y="4118610"/>
            <a:ext cx="1909763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无关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不同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不同</a:t>
            </a:r>
          </a:p>
        </p:txBody>
      </p:sp>
      <p:sp>
        <p:nvSpPr>
          <p:cNvPr id="52265" name="文本框 52264"/>
          <p:cNvSpPr txBox="1"/>
          <p:nvPr>
            <p:custDataLst>
              <p:tags r:id="rId7"/>
            </p:custDataLst>
          </p:nvPr>
        </p:nvSpPr>
        <p:spPr>
          <a:xfrm>
            <a:off x="3703955" y="5585460"/>
            <a:ext cx="52146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压力与重力不是一回事</a:t>
            </a:r>
            <a:r>
              <a:rPr lang="en-US" altLang="zh-CN" sz="3200" b="1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!</a:t>
            </a:r>
          </a:p>
        </p:txBody>
      </p:sp>
      <p:grpSp>
        <p:nvGrpSpPr>
          <p:cNvPr id="45064" name="Group 2"/>
          <p:cNvGrpSpPr/>
          <p:nvPr>
            <p:custDataLst>
              <p:tags r:id="rId8"/>
            </p:custDataLst>
          </p:nvPr>
        </p:nvGrpSpPr>
        <p:grpSpPr>
          <a:xfrm>
            <a:off x="8847138" y="1794510"/>
            <a:ext cx="73025" cy="2017713"/>
            <a:chOff x="0" y="0"/>
            <a:chExt cx="46" cy="1271"/>
          </a:xfrm>
        </p:grpSpPr>
        <p:sp>
          <p:nvSpPr>
            <p:cNvPr id="45065" name="Line 3"/>
            <p:cNvSpPr/>
            <p:nvPr>
              <p:custDataLst>
                <p:tags r:id="rId49"/>
              </p:custDataLst>
            </p:nvPr>
          </p:nvSpPr>
          <p:spPr>
            <a:xfrm flipH="1" flipV="1">
              <a:off x="46" y="0"/>
              <a:ext cx="0" cy="127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66" name="Rectangle 4"/>
            <p:cNvSpPr/>
            <p:nvPr>
              <p:custDataLst>
                <p:tags r:id="rId50"/>
              </p:custDataLst>
            </p:nvPr>
          </p:nvSpPr>
          <p:spPr>
            <a:xfrm>
              <a:off x="0" y="1"/>
              <a:ext cx="45" cy="1270"/>
            </a:xfrm>
            <a:prstGeom prst="rect">
              <a:avLst/>
            </a:prstGeom>
            <a:blipFill rotWithShape="0">
              <a:blip r:embed="rId52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5067" name="Group 5"/>
          <p:cNvGrpSpPr/>
          <p:nvPr>
            <p:custDataLst>
              <p:tags r:id="rId9"/>
            </p:custDataLst>
          </p:nvPr>
        </p:nvGrpSpPr>
        <p:grpSpPr>
          <a:xfrm>
            <a:off x="4848225" y="2299335"/>
            <a:ext cx="2447925" cy="1206500"/>
            <a:chOff x="0" y="0"/>
            <a:chExt cx="1542" cy="760"/>
          </a:xfrm>
        </p:grpSpPr>
        <p:sp>
          <p:nvSpPr>
            <p:cNvPr id="45068" name="Line 6"/>
            <p:cNvSpPr/>
            <p:nvPr>
              <p:custDataLst>
                <p:tags r:id="rId47"/>
              </p:custDataLst>
            </p:nvPr>
          </p:nvSpPr>
          <p:spPr>
            <a:xfrm flipV="1">
              <a:off x="89" y="0"/>
              <a:ext cx="1315" cy="76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69" name="Rectangle 7"/>
            <p:cNvSpPr/>
            <p:nvPr>
              <p:custDataLst>
                <p:tags r:id="rId48"/>
              </p:custDataLst>
            </p:nvPr>
          </p:nvSpPr>
          <p:spPr>
            <a:xfrm rot="-1800000">
              <a:off x="0" y="374"/>
              <a:ext cx="1542" cy="44"/>
            </a:xfrm>
            <a:prstGeom prst="rect">
              <a:avLst/>
            </a:prstGeom>
            <a:blipFill rotWithShape="0">
              <a:blip r:embed="rId5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5070" name="Group 8"/>
          <p:cNvGrpSpPr/>
          <p:nvPr>
            <p:custDataLst>
              <p:tags r:id="rId10"/>
            </p:custDataLst>
          </p:nvPr>
        </p:nvGrpSpPr>
        <p:grpSpPr>
          <a:xfrm>
            <a:off x="1820863" y="2802573"/>
            <a:ext cx="2232025" cy="73025"/>
            <a:chOff x="0" y="0"/>
            <a:chExt cx="1406" cy="46"/>
          </a:xfrm>
        </p:grpSpPr>
        <p:sp>
          <p:nvSpPr>
            <p:cNvPr id="45071" name="Rectangle 9"/>
            <p:cNvSpPr/>
            <p:nvPr>
              <p:custDataLst>
                <p:tags r:id="rId45"/>
              </p:custDataLst>
            </p:nvPr>
          </p:nvSpPr>
          <p:spPr>
            <a:xfrm>
              <a:off x="0" y="1"/>
              <a:ext cx="1406" cy="45"/>
            </a:xfrm>
            <a:prstGeom prst="rect">
              <a:avLst/>
            </a:prstGeom>
            <a:blipFill rotWithShape="0">
              <a:blip r:embed="rId52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072" name="Line 10"/>
            <p:cNvSpPr/>
            <p:nvPr>
              <p:custDataLst>
                <p:tags r:id="rId46"/>
              </p:custDataLst>
            </p:nvPr>
          </p:nvSpPr>
          <p:spPr>
            <a:xfrm>
              <a:off x="0" y="0"/>
              <a:ext cx="1406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5073" name="Rectangle 11"/>
          <p:cNvSpPr/>
          <p:nvPr>
            <p:custDataLst>
              <p:tags r:id="rId11"/>
            </p:custDataLst>
          </p:nvPr>
        </p:nvSpPr>
        <p:spPr>
          <a:xfrm>
            <a:off x="2424113" y="2140585"/>
            <a:ext cx="935037" cy="647700"/>
          </a:xfrm>
          <a:prstGeom prst="rect">
            <a:avLst/>
          </a:prstGeom>
          <a:blipFill rotWithShape="0">
            <a:blip r:embed="rId54"/>
            <a:stretch>
              <a:fillRect/>
            </a:stretch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0" name="Line 12"/>
          <p:cNvSpPr/>
          <p:nvPr>
            <p:custDataLst>
              <p:tags r:id="rId12"/>
            </p:custDataLst>
          </p:nvPr>
        </p:nvSpPr>
        <p:spPr>
          <a:xfrm flipH="1">
            <a:off x="2900363" y="2802573"/>
            <a:ext cx="0" cy="86518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45075" name="Rectangle 13"/>
          <p:cNvSpPr/>
          <p:nvPr>
            <p:custDataLst>
              <p:tags r:id="rId13"/>
            </p:custDataLst>
          </p:nvPr>
        </p:nvSpPr>
        <p:spPr>
          <a:xfrm rot="-1800000">
            <a:off x="5421313" y="2256473"/>
            <a:ext cx="935037" cy="647700"/>
          </a:xfrm>
          <a:prstGeom prst="rect">
            <a:avLst/>
          </a:prstGeom>
          <a:blipFill rotWithShape="0">
            <a:blip r:embed="rId54"/>
            <a:stretch>
              <a:fillRect/>
            </a:stretch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2" name="Line 14"/>
          <p:cNvSpPr/>
          <p:nvPr>
            <p:custDataLst>
              <p:tags r:id="rId14"/>
            </p:custDataLst>
          </p:nvPr>
        </p:nvSpPr>
        <p:spPr>
          <a:xfrm>
            <a:off x="6070600" y="2875598"/>
            <a:ext cx="431800" cy="7921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45077" name="Rectangle 15"/>
          <p:cNvSpPr/>
          <p:nvPr>
            <p:custDataLst>
              <p:tags r:id="rId15"/>
            </p:custDataLst>
          </p:nvPr>
        </p:nvSpPr>
        <p:spPr>
          <a:xfrm rot="-5400000">
            <a:off x="8804275" y="2415223"/>
            <a:ext cx="936625" cy="647700"/>
          </a:xfrm>
          <a:prstGeom prst="rect">
            <a:avLst/>
          </a:prstGeom>
          <a:blipFill rotWithShape="0">
            <a:blip r:embed="rId54"/>
            <a:stretch>
              <a:fillRect/>
            </a:stretch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4" name="Line 16"/>
          <p:cNvSpPr/>
          <p:nvPr>
            <p:custDataLst>
              <p:tags r:id="rId16"/>
            </p:custDataLst>
          </p:nvPr>
        </p:nvSpPr>
        <p:spPr>
          <a:xfrm flipH="1">
            <a:off x="8054975" y="2731135"/>
            <a:ext cx="865188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7185" name="Oval 17"/>
          <p:cNvSpPr/>
          <p:nvPr>
            <p:custDataLst>
              <p:tags r:id="rId17"/>
            </p:custDataLst>
          </p:nvPr>
        </p:nvSpPr>
        <p:spPr>
          <a:xfrm>
            <a:off x="2843213" y="2745423"/>
            <a:ext cx="107950" cy="107950"/>
          </a:xfrm>
          <a:prstGeom prst="ellipse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</a:gradFill>
          <a:ln w="9525" cap="flat" cmpd="sng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6" name="Text Box 18"/>
          <p:cNvSpPr txBox="1"/>
          <p:nvPr>
            <p:custDataLst>
              <p:tags r:id="rId18"/>
            </p:custDataLst>
          </p:nvPr>
        </p:nvSpPr>
        <p:spPr>
          <a:xfrm>
            <a:off x="2884488" y="3264535"/>
            <a:ext cx="461962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F</a:t>
            </a:r>
          </a:p>
        </p:txBody>
      </p:sp>
      <p:sp>
        <p:nvSpPr>
          <p:cNvPr id="7187" name="Oval 19"/>
          <p:cNvSpPr/>
          <p:nvPr>
            <p:custDataLst>
              <p:tags r:id="rId19"/>
            </p:custDataLst>
          </p:nvPr>
        </p:nvSpPr>
        <p:spPr>
          <a:xfrm>
            <a:off x="6024563" y="2818448"/>
            <a:ext cx="107950" cy="107950"/>
          </a:xfrm>
          <a:prstGeom prst="ellipse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</a:gradFill>
          <a:ln w="9525" cap="flat" cmpd="sng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8" name="Text Box 20"/>
          <p:cNvSpPr txBox="1"/>
          <p:nvPr>
            <p:custDataLst>
              <p:tags r:id="rId20"/>
            </p:custDataLst>
          </p:nvPr>
        </p:nvSpPr>
        <p:spPr>
          <a:xfrm>
            <a:off x="6429375" y="3235960"/>
            <a:ext cx="4619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F</a:t>
            </a:r>
          </a:p>
        </p:txBody>
      </p:sp>
      <p:sp>
        <p:nvSpPr>
          <p:cNvPr id="7189" name="Oval 21"/>
          <p:cNvSpPr/>
          <p:nvPr>
            <p:custDataLst>
              <p:tags r:id="rId21"/>
            </p:custDataLst>
          </p:nvPr>
        </p:nvSpPr>
        <p:spPr>
          <a:xfrm>
            <a:off x="8863013" y="2659698"/>
            <a:ext cx="107950" cy="107950"/>
          </a:xfrm>
          <a:prstGeom prst="ellipse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</a:gradFill>
          <a:ln w="9525" cap="flat" cmpd="sng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90" name="Text Box 22"/>
          <p:cNvSpPr txBox="1"/>
          <p:nvPr>
            <p:custDataLst>
              <p:tags r:id="rId22"/>
            </p:custDataLst>
          </p:nvPr>
        </p:nvSpPr>
        <p:spPr>
          <a:xfrm>
            <a:off x="7853363" y="2170748"/>
            <a:ext cx="461962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F</a:t>
            </a:r>
          </a:p>
        </p:txBody>
      </p:sp>
      <p:grpSp>
        <p:nvGrpSpPr>
          <p:cNvPr id="6" name="Group 23"/>
          <p:cNvGrpSpPr/>
          <p:nvPr>
            <p:custDataLst>
              <p:tags r:id="rId23"/>
            </p:custDataLst>
          </p:nvPr>
        </p:nvGrpSpPr>
        <p:grpSpPr>
          <a:xfrm>
            <a:off x="2886075" y="2789873"/>
            <a:ext cx="215900" cy="215900"/>
            <a:chOff x="0" y="0"/>
            <a:chExt cx="136" cy="136"/>
          </a:xfrm>
        </p:grpSpPr>
        <p:sp>
          <p:nvSpPr>
            <p:cNvPr id="45086" name="Line 24"/>
            <p:cNvSpPr/>
            <p:nvPr>
              <p:custDataLst>
                <p:tags r:id="rId43"/>
              </p:custDataLst>
            </p:nvPr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87" name="Line 25"/>
            <p:cNvSpPr/>
            <p:nvPr>
              <p:custDataLst>
                <p:tags r:id="rId44"/>
              </p:custDataLst>
            </p:nvPr>
          </p:nvSpPr>
          <p:spPr>
            <a:xfrm rot="-54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7" name="Group 26"/>
          <p:cNvGrpSpPr/>
          <p:nvPr>
            <p:custDataLst>
              <p:tags r:id="rId24"/>
            </p:custDataLst>
          </p:nvPr>
        </p:nvGrpSpPr>
        <p:grpSpPr>
          <a:xfrm rot="-1800000">
            <a:off x="6097588" y="2804160"/>
            <a:ext cx="215900" cy="215900"/>
            <a:chOff x="0" y="0"/>
            <a:chExt cx="136" cy="136"/>
          </a:xfrm>
        </p:grpSpPr>
        <p:sp>
          <p:nvSpPr>
            <p:cNvPr id="45089" name="Line 27"/>
            <p:cNvSpPr/>
            <p:nvPr>
              <p:custDataLst>
                <p:tags r:id="rId41"/>
              </p:custDataLst>
            </p:nvPr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90" name="Line 28"/>
            <p:cNvSpPr/>
            <p:nvPr>
              <p:custDataLst>
                <p:tags r:id="rId42"/>
              </p:custDataLst>
            </p:nvPr>
          </p:nvSpPr>
          <p:spPr>
            <a:xfrm rot="-54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8" name="Group 29"/>
          <p:cNvGrpSpPr/>
          <p:nvPr>
            <p:custDataLst>
              <p:tags r:id="rId25"/>
            </p:custDataLst>
          </p:nvPr>
        </p:nvGrpSpPr>
        <p:grpSpPr>
          <a:xfrm rot="5400000">
            <a:off x="8704263" y="2716848"/>
            <a:ext cx="215900" cy="215900"/>
            <a:chOff x="0" y="0"/>
            <a:chExt cx="136" cy="136"/>
          </a:xfrm>
        </p:grpSpPr>
        <p:sp>
          <p:nvSpPr>
            <p:cNvPr id="45092" name="Line 30"/>
            <p:cNvSpPr/>
            <p:nvPr>
              <p:custDataLst>
                <p:tags r:id="rId39"/>
              </p:custDataLst>
            </p:nvPr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93" name="Line 31"/>
            <p:cNvSpPr/>
            <p:nvPr>
              <p:custDataLst>
                <p:tags r:id="rId40"/>
              </p:custDataLst>
            </p:nvPr>
          </p:nvSpPr>
          <p:spPr>
            <a:xfrm rot="-54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9" name="组合 8"/>
          <p:cNvGrpSpPr/>
          <p:nvPr>
            <p:custDataLst>
              <p:tags r:id="rId26"/>
            </p:custDataLst>
          </p:nvPr>
        </p:nvGrpSpPr>
        <p:grpSpPr>
          <a:xfrm>
            <a:off x="2409825" y="2456498"/>
            <a:ext cx="576263" cy="930275"/>
            <a:chOff x="981" y="2477"/>
            <a:chExt cx="363" cy="586"/>
          </a:xfrm>
        </p:grpSpPr>
        <p:sp>
          <p:nvSpPr>
            <p:cNvPr id="45095" name="直接连接符 52236"/>
            <p:cNvSpPr/>
            <p:nvPr>
              <p:custDataLst>
                <p:tags r:id="rId37"/>
              </p:custDataLst>
            </p:nvPr>
          </p:nvSpPr>
          <p:spPr>
            <a:xfrm flipH="1">
              <a:off x="1292" y="2477"/>
              <a:ext cx="0" cy="545"/>
            </a:xfrm>
            <a:prstGeom prst="line">
              <a:avLst/>
            </a:prstGeom>
            <a:ln w="603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96" name="文本框 52237"/>
            <p:cNvSpPr txBox="1"/>
            <p:nvPr>
              <p:custDataLst>
                <p:tags r:id="rId38"/>
              </p:custDataLst>
            </p:nvPr>
          </p:nvSpPr>
          <p:spPr>
            <a:xfrm>
              <a:off x="981" y="2695"/>
              <a:ext cx="3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32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12" name="Oval 19"/>
          <p:cNvSpPr/>
          <p:nvPr>
            <p:custDataLst>
              <p:tags r:id="rId27"/>
            </p:custDataLst>
          </p:nvPr>
        </p:nvSpPr>
        <p:spPr>
          <a:xfrm>
            <a:off x="2855913" y="2410460"/>
            <a:ext cx="107950" cy="107950"/>
          </a:xfrm>
          <a:prstGeom prst="ellipse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</a:gradFill>
          <a:ln w="9525" cap="flat" cmpd="sng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28"/>
            </p:custDataLst>
          </p:nvPr>
        </p:nvGrpSpPr>
        <p:grpSpPr>
          <a:xfrm>
            <a:off x="5422900" y="2608898"/>
            <a:ext cx="576263" cy="1300162"/>
            <a:chOff x="966" y="2477"/>
            <a:chExt cx="363" cy="819"/>
          </a:xfrm>
        </p:grpSpPr>
        <p:sp>
          <p:nvSpPr>
            <p:cNvPr id="45099" name="直接连接符 52236"/>
            <p:cNvSpPr/>
            <p:nvPr>
              <p:custDataLst>
                <p:tags r:id="rId35"/>
              </p:custDataLst>
            </p:nvPr>
          </p:nvSpPr>
          <p:spPr>
            <a:xfrm>
              <a:off x="1261" y="2477"/>
              <a:ext cx="31" cy="801"/>
            </a:xfrm>
            <a:prstGeom prst="line">
              <a:avLst/>
            </a:prstGeom>
            <a:ln w="603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100" name="文本框 52237"/>
            <p:cNvSpPr txBox="1"/>
            <p:nvPr>
              <p:custDataLst>
                <p:tags r:id="rId36"/>
              </p:custDataLst>
            </p:nvPr>
          </p:nvSpPr>
          <p:spPr>
            <a:xfrm>
              <a:off x="966" y="2928"/>
              <a:ext cx="3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32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16" name="Oval 19"/>
          <p:cNvSpPr/>
          <p:nvPr>
            <p:custDataLst>
              <p:tags r:id="rId29"/>
            </p:custDataLst>
          </p:nvPr>
        </p:nvSpPr>
        <p:spPr>
          <a:xfrm>
            <a:off x="5840413" y="2562860"/>
            <a:ext cx="107950" cy="107950"/>
          </a:xfrm>
          <a:prstGeom prst="ellipse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</a:gradFill>
          <a:ln w="9525" cap="flat" cmpd="sng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30"/>
            </p:custDataLst>
          </p:nvPr>
        </p:nvGrpSpPr>
        <p:grpSpPr>
          <a:xfrm>
            <a:off x="8778875" y="2704148"/>
            <a:ext cx="576263" cy="930275"/>
            <a:chOff x="981" y="2477"/>
            <a:chExt cx="363" cy="586"/>
          </a:xfrm>
        </p:grpSpPr>
        <p:sp>
          <p:nvSpPr>
            <p:cNvPr id="45103" name="直接连接符 52236"/>
            <p:cNvSpPr/>
            <p:nvPr>
              <p:custDataLst>
                <p:tags r:id="rId33"/>
              </p:custDataLst>
            </p:nvPr>
          </p:nvSpPr>
          <p:spPr>
            <a:xfrm flipH="1">
              <a:off x="1292" y="2477"/>
              <a:ext cx="0" cy="545"/>
            </a:xfrm>
            <a:prstGeom prst="line">
              <a:avLst/>
            </a:prstGeom>
            <a:ln w="603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104" name="文本框 52237"/>
            <p:cNvSpPr txBox="1"/>
            <p:nvPr>
              <p:custDataLst>
                <p:tags r:id="rId34"/>
              </p:custDataLst>
            </p:nvPr>
          </p:nvSpPr>
          <p:spPr>
            <a:xfrm>
              <a:off x="981" y="2695"/>
              <a:ext cx="3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32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20" name="Oval 19"/>
          <p:cNvSpPr/>
          <p:nvPr>
            <p:custDataLst>
              <p:tags r:id="rId31"/>
            </p:custDataLst>
          </p:nvPr>
        </p:nvSpPr>
        <p:spPr>
          <a:xfrm>
            <a:off x="9224963" y="2659698"/>
            <a:ext cx="107950" cy="107950"/>
          </a:xfrm>
          <a:prstGeom prst="ellipse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</a:gradFill>
          <a:ln w="9525" cap="flat" cmpd="sng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2"/>
            </p:custDataLst>
          </p:nvPr>
        </p:nvSpPr>
        <p:spPr>
          <a:xfrm>
            <a:off x="942975" y="4118610"/>
            <a:ext cx="11156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大小：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方向：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作用点：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9" grpId="0"/>
      <p:bldP spid="52260" grpId="0"/>
      <p:bldP spid="52262" grpId="0"/>
      <p:bldP spid="52264" grpId="0"/>
      <p:bldP spid="52265" grpId="0"/>
      <p:bldP spid="7185" grpId="0" animBg="1"/>
      <p:bldP spid="7186" grpId="0"/>
      <p:bldP spid="7187" grpId="0" animBg="1"/>
      <p:bldP spid="7188" grpId="0"/>
      <p:bldP spid="7189" grpId="0" animBg="1"/>
      <p:bldP spid="7190" grpId="0"/>
      <p:bldP spid="12" grpId="0" animBg="1"/>
      <p:bldP spid="16" grpId="0" animBg="1"/>
      <p:bldP spid="20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02005" y="675640"/>
            <a:ext cx="5944235" cy="3816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2" name="椭圆形标注 13321"/>
          <p:cNvSpPr/>
          <p:nvPr>
            <p:custDataLst>
              <p:tags r:id="rId2"/>
            </p:custDataLst>
          </p:nvPr>
        </p:nvSpPr>
        <p:spPr>
          <a:xfrm>
            <a:off x="7010083" y="4959350"/>
            <a:ext cx="3168650" cy="1341438"/>
          </a:xfrm>
          <a:prstGeom prst="wedgeEllipseCallout">
            <a:avLst>
              <a:gd name="adj1" fmla="val -63256"/>
              <a:gd name="adj2" fmla="val -80769"/>
            </a:avLst>
          </a:prstGeom>
          <a:solidFill>
            <a:schemeClr val="accent5">
              <a:lumMod val="60000"/>
              <a:lumOff val="4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 fontAlgn="base"/>
            <a:r>
              <a:rPr lang="zh-CN" altLang="en-US" sz="2400" b="1" strike="noStrike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压力的作用效果可能与什么有关？</a:t>
            </a: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7726291" y="482315"/>
            <a:ext cx="3450513" cy="4452838"/>
            <a:chOff x="8111539" y="1317997"/>
            <a:chExt cx="3450513" cy="4452838"/>
          </a:xfrm>
        </p:grpSpPr>
        <p:sp>
          <p:nvSpPr>
            <p:cNvPr id="25" name="文本框 24"/>
            <p:cNvSpPr txBox="1"/>
            <p:nvPr>
              <p:custDataLst>
                <p:tags r:id="rId4"/>
              </p:custDataLst>
            </p:nvPr>
          </p:nvSpPr>
          <p:spPr>
            <a:xfrm>
              <a:off x="8549458" y="5309170"/>
              <a:ext cx="29684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</a:rPr>
                <a:t>压在钉板上的气球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1539" y="1317997"/>
              <a:ext cx="3450513" cy="392509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3585" y="1564640"/>
            <a:ext cx="10401935" cy="2331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如图 9-3（a）所示， 一只手平</a:t>
            </a:r>
            <a:r>
              <a:rPr lang="zh-CN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压</a:t>
            </a:r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在气球上，另一只手的食指顶住气球， 观察气球两侧的形变有什么不同。改变</a:t>
            </a:r>
            <a:r>
              <a:rPr lang="zh-CN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压力</a:t>
            </a:r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的大小， 气球的形变有何变化？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如图 9-3（b）所示，两只手的食指分别</a:t>
            </a:r>
            <a:r>
              <a:rPr lang="zh-CN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压</a:t>
            </a:r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住铅笔的两端，两根手指的形变程度有什么不同？ 两根手指的感觉有什么不同？ 改变</a:t>
            </a:r>
            <a:r>
              <a:rPr lang="zh-CN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压力</a:t>
            </a:r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的大小，多体验几次。</a:t>
            </a:r>
          </a:p>
        </p:txBody>
      </p:sp>
      <p:sp>
        <p:nvSpPr>
          <p:cNvPr id="66" name="TextBox 27"/>
          <p:cNvSpPr txBox="1"/>
          <p:nvPr>
            <p:custDataLst>
              <p:tags r:id="rId2"/>
            </p:custDataLst>
          </p:nvPr>
        </p:nvSpPr>
        <p:spPr>
          <a:xfrm>
            <a:off x="579120" y="115570"/>
            <a:ext cx="10001250" cy="85026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lang="en-US" altLang="zh-CN" sz="28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9.1 </a:t>
            </a:r>
            <a:r>
              <a:rPr lang="zh-CN" altLang="en-US" sz="28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探究影响压力作用效果的因素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124"/>
          <a:stretch>
            <a:fillRect/>
          </a:stretch>
        </p:blipFill>
        <p:spPr>
          <a:xfrm>
            <a:off x="2244090" y="3156585"/>
            <a:ext cx="3472815" cy="244221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209040" y="5609590"/>
            <a:ext cx="96316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通过上述活动，你认为对于相同材料的受压面，压力的作用效果可能与哪些因素有关？</a:t>
            </a:r>
          </a:p>
        </p:txBody>
      </p:sp>
      <p:sp>
        <p:nvSpPr>
          <p:cNvPr id="31" name="圆角矩形 30"/>
          <p:cNvSpPr/>
          <p:nvPr>
            <p:custDataLst>
              <p:tags r:id="rId5"/>
            </p:custDataLst>
          </p:nvPr>
        </p:nvSpPr>
        <p:spPr>
          <a:xfrm>
            <a:off x="857885" y="1052195"/>
            <a:ext cx="1951355" cy="520065"/>
          </a:xfrm>
          <a:prstGeom prst="roundRect">
            <a:avLst/>
          </a:prstGeom>
          <a:solidFill>
            <a:srgbClr val="0070C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体验与猜想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3167"/>
          <a:stretch>
            <a:fillRect/>
          </a:stretch>
        </p:blipFill>
        <p:spPr>
          <a:xfrm>
            <a:off x="5958840" y="3156585"/>
            <a:ext cx="3469640" cy="2442210"/>
          </a:xfrm>
          <a:prstGeom prst="rect">
            <a:avLst/>
          </a:prstGeom>
        </p:spPr>
      </p:pic>
      <p:sp>
        <p:nvSpPr>
          <p:cNvPr id="18440" name="文本框 18439"/>
          <p:cNvSpPr txBox="1"/>
          <p:nvPr>
            <p:custDataLst>
              <p:tags r:id="rId7"/>
            </p:custDataLst>
          </p:nvPr>
        </p:nvSpPr>
        <p:spPr>
          <a:xfrm>
            <a:off x="4669155" y="5963285"/>
            <a:ext cx="65452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可能与</a:t>
            </a: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压力的大小</a:t>
            </a:r>
            <a:r>
              <a:rPr lang="zh-CN" altLang="en-US" sz="24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受力面积的大小</a:t>
            </a:r>
            <a:r>
              <a:rPr lang="zh-CN" altLang="en-US" sz="2400" b="1" noProof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有关。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84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30"/>
          <p:cNvSpPr/>
          <p:nvPr>
            <p:custDataLst>
              <p:tags r:id="rId1"/>
            </p:custDataLst>
          </p:nvPr>
        </p:nvSpPr>
        <p:spPr>
          <a:xfrm>
            <a:off x="873760" y="463550"/>
            <a:ext cx="2086610" cy="546100"/>
          </a:xfrm>
          <a:prstGeom prst="roundRect">
            <a:avLst/>
          </a:prstGeom>
          <a:solidFill>
            <a:srgbClr val="0070C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实验与验证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60475" y="1067435"/>
            <a:ext cx="10114915" cy="14643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现有图 9-4 所示的器材：装有沙子的容器、海绵、用钉子做腿的小桌、 木板、装有适量水的矿泉水瓶、盛有水的烧杯。从中选择器材进行实验， 验证你的猜想。</a:t>
            </a: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1060450" y="2829560"/>
            <a:ext cx="4759325" cy="2808890"/>
            <a:chOff x="2882" y="3164"/>
            <a:chExt cx="12428" cy="6851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82" y="3164"/>
              <a:ext cx="12428" cy="661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5298" y="9334"/>
              <a:ext cx="5885" cy="68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zh-CN" sz="20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图 9-4  实验器材</a:t>
              </a:r>
            </a:p>
          </p:txBody>
        </p:sp>
      </p:grpSp>
      <p:sp>
        <p:nvSpPr>
          <p:cNvPr id="69634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85853" y="2433955"/>
            <a:ext cx="22860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想一想：</a:t>
            </a:r>
          </a:p>
        </p:txBody>
      </p:sp>
      <p:sp>
        <p:nvSpPr>
          <p:cNvPr id="69635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114415" y="4446905"/>
            <a:ext cx="41148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如何比较压力的作用效果？</a:t>
            </a:r>
          </a:p>
        </p:txBody>
      </p:sp>
      <p:sp>
        <p:nvSpPr>
          <p:cNvPr id="69636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14415" y="4020185"/>
            <a:ext cx="3666490" cy="423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no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40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怎样改变压力的大小？</a:t>
            </a:r>
            <a:endParaRPr kumimoji="0" lang="zh-CN" altLang="en-US" sz="2400" kern="1200" cap="none" spc="0" normalizeH="0" baseline="0" noProof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14415" y="3077210"/>
            <a:ext cx="332549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该实验运用的方法？</a:t>
            </a:r>
            <a:endParaRPr kumimoji="0" lang="zh-CN" altLang="en-US" sz="2400" kern="1200" cap="none" spc="0" normalizeH="0" baseline="0" noProof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14415" y="3538855"/>
            <a:ext cx="432435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怎样改变受力面积的大小？</a:t>
            </a:r>
          </a:p>
        </p:txBody>
      </p:sp>
      <p:sp>
        <p:nvSpPr>
          <p:cNvPr id="61447" name="TextBox 8"/>
          <p:cNvSpPr txBox="1"/>
          <p:nvPr>
            <p:custDataLst>
              <p:tags r:id="rId9"/>
            </p:custDataLst>
          </p:nvPr>
        </p:nvSpPr>
        <p:spPr>
          <a:xfrm>
            <a:off x="9187498" y="3057208"/>
            <a:ext cx="17068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控制变量法</a:t>
            </a:r>
          </a:p>
        </p:txBody>
      </p:sp>
      <p:sp>
        <p:nvSpPr>
          <p:cNvPr id="3" name="TextBox 8"/>
          <p:cNvSpPr txBox="1"/>
          <p:nvPr>
            <p:custDataLst>
              <p:tags r:id="rId10"/>
            </p:custDataLst>
          </p:nvPr>
        </p:nvSpPr>
        <p:spPr>
          <a:xfrm>
            <a:off x="9977438" y="4464685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69635" grpId="0" animBg="1"/>
      <p:bldP spid="69636" grpId="0" animBg="1"/>
      <p:bldP spid="69637" grpId="0" animBg="1"/>
      <p:bldP spid="69638" grpId="0" animBg="1"/>
      <p:bldP spid="6144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文本框 64519"/>
          <p:cNvSpPr txBox="1"/>
          <p:nvPr>
            <p:custDataLst>
              <p:tags r:id="rId1"/>
            </p:custDataLst>
          </p:nvPr>
        </p:nvSpPr>
        <p:spPr>
          <a:xfrm>
            <a:off x="622300" y="638175"/>
            <a:ext cx="2050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【方案一】</a:t>
            </a:r>
          </a:p>
        </p:txBody>
      </p:sp>
      <p:sp>
        <p:nvSpPr>
          <p:cNvPr id="64521" name="文本框 64520"/>
          <p:cNvSpPr txBox="1"/>
          <p:nvPr>
            <p:custDataLst>
              <p:tags r:id="rId2"/>
            </p:custDataLst>
          </p:nvPr>
        </p:nvSpPr>
        <p:spPr>
          <a:xfrm>
            <a:off x="919163" y="1550988"/>
            <a:ext cx="1511300" cy="522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黑体" panose="02010609060101010101" charset="-122"/>
              </a:rPr>
              <a:t>器材：</a:t>
            </a:r>
          </a:p>
        </p:txBody>
      </p:sp>
      <p:sp>
        <p:nvSpPr>
          <p:cNvPr id="64522" name="文本框 64521"/>
          <p:cNvSpPr txBox="1"/>
          <p:nvPr>
            <p:custDataLst>
              <p:tags r:id="rId3"/>
            </p:custDataLst>
          </p:nvPr>
        </p:nvSpPr>
        <p:spPr>
          <a:xfrm>
            <a:off x="2063750" y="1551305"/>
            <a:ext cx="74885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黑体" panose="02010609060101010101" charset="-122"/>
              </a:rPr>
              <a:t>装沙的容器、小桌、盛水的烧杯</a:t>
            </a:r>
          </a:p>
        </p:txBody>
      </p:sp>
      <p:sp>
        <p:nvSpPr>
          <p:cNvPr id="64523" name="文本框 64522"/>
          <p:cNvSpPr txBox="1"/>
          <p:nvPr>
            <p:custDataLst>
              <p:tags r:id="rId4"/>
            </p:custDataLst>
          </p:nvPr>
        </p:nvSpPr>
        <p:spPr>
          <a:xfrm>
            <a:off x="919163" y="2200275"/>
            <a:ext cx="1511300" cy="5222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黑体" panose="02010609060101010101" charset="-122"/>
              </a:rPr>
              <a:t>方法：</a:t>
            </a:r>
          </a:p>
        </p:txBody>
      </p:sp>
      <p:sp>
        <p:nvSpPr>
          <p:cNvPr id="64529" name="文本框 64528"/>
          <p:cNvSpPr txBox="1"/>
          <p:nvPr>
            <p:custDataLst>
              <p:tags r:id="rId5"/>
            </p:custDataLst>
          </p:nvPr>
        </p:nvSpPr>
        <p:spPr>
          <a:xfrm>
            <a:off x="2063750" y="2200275"/>
            <a:ext cx="9277350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压力作用的效果通过</a:t>
            </a:r>
            <a:r>
              <a:rPr lang="zh-CN" altLang="en-US" sz="2800" b="1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小桌陷入沙中的深度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来反映。</a:t>
            </a:r>
          </a:p>
        </p:txBody>
      </p:sp>
      <p:sp>
        <p:nvSpPr>
          <p:cNvPr id="130050" name="矩形 130049"/>
          <p:cNvSpPr/>
          <p:nvPr>
            <p:custDataLst>
              <p:tags r:id="rId6"/>
            </p:custDataLst>
          </p:nvPr>
        </p:nvSpPr>
        <p:spPr>
          <a:xfrm>
            <a:off x="622300" y="5300980"/>
            <a:ext cx="10725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说明受力面积相同时，压力越大，压力的作用效果越明显。</a:t>
            </a:r>
          </a:p>
        </p:txBody>
      </p:sp>
      <p:sp>
        <p:nvSpPr>
          <p:cNvPr id="130051" name="矩形 130050"/>
          <p:cNvSpPr/>
          <p:nvPr>
            <p:custDataLst>
              <p:tags r:id="rId7"/>
            </p:custDataLst>
          </p:nvPr>
        </p:nvSpPr>
        <p:spPr>
          <a:xfrm>
            <a:off x="622300" y="5885180"/>
            <a:ext cx="111188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乙、丙说明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相同时，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越小，压力的作用效果越明显。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666750" y="5300980"/>
            <a:ext cx="1831340" cy="58356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甲 </a:t>
            </a:r>
            <a:r>
              <a:rPr lang="en-US" altLang="zh-CN" sz="3200" b="1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200" b="1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乙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2480945" y="5823268"/>
            <a:ext cx="1336675" cy="582612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压力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4788535" y="5813743"/>
            <a:ext cx="2336800" cy="582612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受力面积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60774" b="54897"/>
          <a:stretch>
            <a:fillRect/>
          </a:stretch>
        </p:blipFill>
        <p:spPr>
          <a:xfrm>
            <a:off x="7388225" y="568960"/>
            <a:ext cx="1866900" cy="1222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400" t="23430" r="35290" b="44424"/>
          <a:stretch>
            <a:fillRect/>
          </a:stretch>
        </p:blipFill>
        <p:spPr>
          <a:xfrm>
            <a:off x="9323070" y="744855"/>
            <a:ext cx="1389380" cy="1046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7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959" t="48618"/>
          <a:stretch>
            <a:fillRect/>
          </a:stretch>
        </p:blipFill>
        <p:spPr>
          <a:xfrm>
            <a:off x="10712450" y="568960"/>
            <a:ext cx="1001395" cy="1392555"/>
          </a:xfrm>
          <a:prstGeom prst="rect">
            <a:avLst/>
          </a:prstGeom>
        </p:spPr>
      </p:pic>
      <p:grpSp>
        <p:nvGrpSpPr>
          <p:cNvPr id="12" name="组合 11"/>
          <p:cNvGrpSpPr/>
          <p:nvPr>
            <p:custDataLst>
              <p:tags r:id="rId14"/>
            </p:custDataLst>
          </p:nvPr>
        </p:nvGrpSpPr>
        <p:grpSpPr>
          <a:xfrm>
            <a:off x="576263" y="2887663"/>
            <a:ext cx="9371013" cy="2210955"/>
            <a:chOff x="908" y="4548"/>
            <a:chExt cx="14758" cy="3482"/>
          </a:xfrm>
        </p:grpSpPr>
        <p:grpSp>
          <p:nvGrpSpPr>
            <p:cNvPr id="130052" name="组合 130051"/>
            <p:cNvGrpSpPr/>
            <p:nvPr>
              <p:custDataLst>
                <p:tags r:id="rId15"/>
              </p:custDataLst>
            </p:nvPr>
          </p:nvGrpSpPr>
          <p:grpSpPr>
            <a:xfrm>
              <a:off x="908" y="4548"/>
              <a:ext cx="14758" cy="3482"/>
              <a:chOff x="-488" y="452"/>
              <a:chExt cx="5903" cy="1393"/>
            </a:xfrm>
          </p:grpSpPr>
          <p:grpSp>
            <p:nvGrpSpPr>
              <p:cNvPr id="58379" name="组合 130052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-488" y="719"/>
                <a:ext cx="2348" cy="1062"/>
                <a:chOff x="-488" y="719"/>
                <a:chExt cx="2348" cy="1062"/>
              </a:xfrm>
            </p:grpSpPr>
            <p:grpSp>
              <p:nvGrpSpPr>
                <p:cNvPr id="58380" name="组合 130053"/>
                <p:cNvGrpSpPr/>
                <p:nvPr>
                  <p:custDataLst>
                    <p:tags r:id="rId115"/>
                  </p:custDataLst>
                </p:nvPr>
              </p:nvGrpSpPr>
              <p:grpSpPr>
                <a:xfrm>
                  <a:off x="-488" y="719"/>
                  <a:ext cx="2348" cy="1062"/>
                  <a:chOff x="-1440" y="1584"/>
                  <a:chExt cx="6144" cy="2256"/>
                </a:xfrm>
              </p:grpSpPr>
              <p:sp>
                <p:nvSpPr>
                  <p:cNvPr id="58381" name="直接连接符 130054"/>
                  <p:cNvSpPr/>
                  <p:nvPr>
                    <p:custDataLst>
                      <p:tags r:id="rId117"/>
                    </p:custDataLst>
                  </p:nvPr>
                </p:nvSpPr>
                <p:spPr>
                  <a:xfrm flipH="1">
                    <a:off x="1584" y="2448"/>
                    <a:ext cx="0" cy="1248"/>
                  </a:xfrm>
                  <a:prstGeom prst="line">
                    <a:avLst/>
                  </a:prstGeom>
                  <a:ln w="762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82" name="直接连接符 130055"/>
                  <p:cNvSpPr/>
                  <p:nvPr>
                    <p:custDataLst>
                      <p:tags r:id="rId118"/>
                    </p:custDataLst>
                  </p:nvPr>
                </p:nvSpPr>
                <p:spPr>
                  <a:xfrm>
                    <a:off x="1584" y="3696"/>
                    <a:ext cx="2304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83" name="直接连接符 130056"/>
                  <p:cNvSpPr/>
                  <p:nvPr>
                    <p:custDataLst>
                      <p:tags r:id="rId119"/>
                    </p:custDataLst>
                  </p:nvPr>
                </p:nvSpPr>
                <p:spPr>
                  <a:xfrm flipH="1">
                    <a:off x="3888" y="2448"/>
                    <a:ext cx="0" cy="1248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84" name="直接连接符 130057"/>
                  <p:cNvSpPr/>
                  <p:nvPr>
                    <p:custDataLst>
                      <p:tags r:id="rId120"/>
                    </p:custDataLst>
                  </p:nvPr>
                </p:nvSpPr>
                <p:spPr>
                  <a:xfrm>
                    <a:off x="864" y="3696"/>
                    <a:ext cx="3840" cy="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85" name="直接连接符 130058"/>
                  <p:cNvSpPr/>
                  <p:nvPr>
                    <p:custDataLst>
                      <p:tags r:id="rId121"/>
                    </p:custDataLst>
                  </p:nvPr>
                </p:nvSpPr>
                <p:spPr>
                  <a:xfrm flipH="1">
                    <a:off x="110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86" name="直接连接符 130059"/>
                  <p:cNvSpPr/>
                  <p:nvPr>
                    <p:custDataLst>
                      <p:tags r:id="rId122"/>
                    </p:custDataLst>
                  </p:nvPr>
                </p:nvSpPr>
                <p:spPr>
                  <a:xfrm flipH="1">
                    <a:off x="124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87" name="直接连接符 130060"/>
                  <p:cNvSpPr/>
                  <p:nvPr>
                    <p:custDataLst>
                      <p:tags r:id="rId123"/>
                    </p:custDataLst>
                  </p:nvPr>
                </p:nvSpPr>
                <p:spPr>
                  <a:xfrm flipH="1">
                    <a:off x="91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88" name="直接连接符 130061"/>
                  <p:cNvSpPr/>
                  <p:nvPr>
                    <p:custDataLst>
                      <p:tags r:id="rId124"/>
                    </p:custDataLst>
                  </p:nvPr>
                </p:nvSpPr>
                <p:spPr>
                  <a:xfrm flipH="1">
                    <a:off x="1440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89" name="直接连接符 130062"/>
                  <p:cNvSpPr/>
                  <p:nvPr>
                    <p:custDataLst>
                      <p:tags r:id="rId125"/>
                    </p:custDataLst>
                  </p:nvPr>
                </p:nvSpPr>
                <p:spPr>
                  <a:xfrm flipH="1">
                    <a:off x="163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0" name="直接连接符 130063"/>
                  <p:cNvSpPr/>
                  <p:nvPr>
                    <p:custDataLst>
                      <p:tags r:id="rId126"/>
                    </p:custDataLst>
                  </p:nvPr>
                </p:nvSpPr>
                <p:spPr>
                  <a:xfrm flipH="1">
                    <a:off x="182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1" name="直接连接符 130064"/>
                  <p:cNvSpPr/>
                  <p:nvPr>
                    <p:custDataLst>
                      <p:tags r:id="rId127"/>
                    </p:custDataLst>
                  </p:nvPr>
                </p:nvSpPr>
                <p:spPr>
                  <a:xfrm flipH="1">
                    <a:off x="2016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2" name="直接连接符 130065"/>
                  <p:cNvSpPr/>
                  <p:nvPr>
                    <p:custDataLst>
                      <p:tags r:id="rId128"/>
                    </p:custDataLst>
                  </p:nvPr>
                </p:nvSpPr>
                <p:spPr>
                  <a:xfrm flipH="1">
                    <a:off x="220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3" name="直接连接符 130066"/>
                  <p:cNvSpPr/>
                  <p:nvPr>
                    <p:custDataLst>
                      <p:tags r:id="rId129"/>
                    </p:custDataLst>
                  </p:nvPr>
                </p:nvSpPr>
                <p:spPr>
                  <a:xfrm flipH="1">
                    <a:off x="2880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4" name="直接连接符 130067"/>
                  <p:cNvSpPr/>
                  <p:nvPr>
                    <p:custDataLst>
                      <p:tags r:id="rId130"/>
                    </p:custDataLst>
                  </p:nvPr>
                </p:nvSpPr>
                <p:spPr>
                  <a:xfrm flipH="1">
                    <a:off x="268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5" name="直接连接符 130068"/>
                  <p:cNvSpPr/>
                  <p:nvPr>
                    <p:custDataLst>
                      <p:tags r:id="rId131"/>
                    </p:custDataLst>
                  </p:nvPr>
                </p:nvSpPr>
                <p:spPr>
                  <a:xfrm flipH="1">
                    <a:off x="254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6" name="直接连接符 130069"/>
                  <p:cNvSpPr/>
                  <p:nvPr>
                    <p:custDataLst>
                      <p:tags r:id="rId132"/>
                    </p:custDataLst>
                  </p:nvPr>
                </p:nvSpPr>
                <p:spPr>
                  <a:xfrm flipH="1">
                    <a:off x="2400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7" name="直接连接符 130070"/>
                  <p:cNvSpPr/>
                  <p:nvPr>
                    <p:custDataLst>
                      <p:tags r:id="rId133"/>
                    </p:custDataLst>
                  </p:nvPr>
                </p:nvSpPr>
                <p:spPr>
                  <a:xfrm flipH="1">
                    <a:off x="316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8" name="直接连接符 130071"/>
                  <p:cNvSpPr/>
                  <p:nvPr>
                    <p:custDataLst>
                      <p:tags r:id="rId134"/>
                    </p:custDataLst>
                  </p:nvPr>
                </p:nvSpPr>
                <p:spPr>
                  <a:xfrm flipH="1">
                    <a:off x="302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399" name="直接连接符 130072"/>
                  <p:cNvSpPr/>
                  <p:nvPr>
                    <p:custDataLst>
                      <p:tags r:id="rId135"/>
                    </p:custDataLst>
                  </p:nvPr>
                </p:nvSpPr>
                <p:spPr>
                  <a:xfrm flipH="1">
                    <a:off x="331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0" name="直接连接符 130073"/>
                  <p:cNvSpPr/>
                  <p:nvPr>
                    <p:custDataLst>
                      <p:tags r:id="rId136"/>
                    </p:custDataLst>
                  </p:nvPr>
                </p:nvSpPr>
                <p:spPr>
                  <a:xfrm flipH="1">
                    <a:off x="3456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1" name="直接连接符 130074"/>
                  <p:cNvSpPr/>
                  <p:nvPr>
                    <p:custDataLst>
                      <p:tags r:id="rId137"/>
                    </p:custDataLst>
                  </p:nvPr>
                </p:nvSpPr>
                <p:spPr>
                  <a:xfrm flipH="1">
                    <a:off x="364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2" name="直接连接符 130075"/>
                  <p:cNvSpPr/>
                  <p:nvPr>
                    <p:custDataLst>
                      <p:tags r:id="rId138"/>
                    </p:custDataLst>
                  </p:nvPr>
                </p:nvSpPr>
                <p:spPr>
                  <a:xfrm flipH="1">
                    <a:off x="422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3" name="直接连接符 130076"/>
                  <p:cNvSpPr/>
                  <p:nvPr>
                    <p:custDataLst>
                      <p:tags r:id="rId139"/>
                    </p:custDataLst>
                  </p:nvPr>
                </p:nvSpPr>
                <p:spPr>
                  <a:xfrm flipH="1">
                    <a:off x="436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4" name="直接连接符 130077"/>
                  <p:cNvSpPr/>
                  <p:nvPr>
                    <p:custDataLst>
                      <p:tags r:id="rId140"/>
                    </p:custDataLst>
                  </p:nvPr>
                </p:nvSpPr>
                <p:spPr>
                  <a:xfrm flipH="1">
                    <a:off x="451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5" name="直接连接符 130078"/>
                  <p:cNvSpPr/>
                  <p:nvPr>
                    <p:custDataLst>
                      <p:tags r:id="rId141"/>
                    </p:custDataLst>
                  </p:nvPr>
                </p:nvSpPr>
                <p:spPr>
                  <a:xfrm flipH="1">
                    <a:off x="379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6" name="直接连接符 130079"/>
                  <p:cNvSpPr/>
                  <p:nvPr>
                    <p:custDataLst>
                      <p:tags r:id="rId142"/>
                    </p:custDataLst>
                  </p:nvPr>
                </p:nvSpPr>
                <p:spPr>
                  <a:xfrm flipH="1">
                    <a:off x="3936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7" name="直接连接符 130080"/>
                  <p:cNvSpPr/>
                  <p:nvPr>
                    <p:custDataLst>
                      <p:tags r:id="rId143"/>
                    </p:custDataLst>
                  </p:nvPr>
                </p:nvSpPr>
                <p:spPr>
                  <a:xfrm flipH="1">
                    <a:off x="4080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8" name="直接连接符 130081"/>
                  <p:cNvSpPr/>
                  <p:nvPr>
                    <p:custDataLst>
                      <p:tags r:id="rId144"/>
                    </p:custDataLst>
                  </p:nvPr>
                </p:nvSpPr>
                <p:spPr>
                  <a:xfrm>
                    <a:off x="1584" y="2448"/>
                    <a:ext cx="432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09" name="直接连接符 130082"/>
                  <p:cNvSpPr/>
                  <p:nvPr>
                    <p:custDataLst>
                      <p:tags r:id="rId145"/>
                    </p:custDataLst>
                  </p:nvPr>
                </p:nvSpPr>
                <p:spPr>
                  <a:xfrm>
                    <a:off x="2016" y="2448"/>
                    <a:ext cx="96" cy="19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10" name="直接连接符 130083"/>
                  <p:cNvSpPr/>
                  <p:nvPr>
                    <p:custDataLst>
                      <p:tags r:id="rId146"/>
                    </p:custDataLst>
                  </p:nvPr>
                </p:nvSpPr>
                <p:spPr>
                  <a:xfrm>
                    <a:off x="2112" y="2640"/>
                    <a:ext cx="192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11" name="直接连接符 130084"/>
                  <p:cNvSpPr/>
                  <p:nvPr>
                    <p:custDataLst>
                      <p:tags r:id="rId147"/>
                    </p:custDataLst>
                  </p:nvPr>
                </p:nvSpPr>
                <p:spPr>
                  <a:xfrm flipV="1">
                    <a:off x="2304" y="2448"/>
                    <a:ext cx="48" cy="19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12" name="直接连接符 130085"/>
                  <p:cNvSpPr/>
                  <p:nvPr>
                    <p:custDataLst>
                      <p:tags r:id="rId148"/>
                    </p:custDataLst>
                  </p:nvPr>
                </p:nvSpPr>
                <p:spPr>
                  <a:xfrm flipV="1">
                    <a:off x="2352" y="2448"/>
                    <a:ext cx="768" cy="4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13" name="直接连接符 130086"/>
                  <p:cNvSpPr/>
                  <p:nvPr>
                    <p:custDataLst>
                      <p:tags r:id="rId149"/>
                    </p:custDataLst>
                  </p:nvPr>
                </p:nvSpPr>
                <p:spPr>
                  <a:xfrm>
                    <a:off x="3072" y="2448"/>
                    <a:ext cx="96" cy="24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14" name="直接连接符 130087"/>
                  <p:cNvSpPr/>
                  <p:nvPr>
                    <p:custDataLst>
                      <p:tags r:id="rId150"/>
                    </p:custDataLst>
                  </p:nvPr>
                </p:nvSpPr>
                <p:spPr>
                  <a:xfrm>
                    <a:off x="3168" y="2688"/>
                    <a:ext cx="192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15" name="直接连接符 130088"/>
                  <p:cNvSpPr/>
                  <p:nvPr>
                    <p:custDataLst>
                      <p:tags r:id="rId151"/>
                    </p:custDataLst>
                  </p:nvPr>
                </p:nvSpPr>
                <p:spPr>
                  <a:xfrm flipV="1">
                    <a:off x="3360" y="2496"/>
                    <a:ext cx="48" cy="19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16" name="矩形 130089"/>
                  <p:cNvSpPr/>
                  <p:nvPr>
                    <p:custDataLst>
                      <p:tags r:id="rId152"/>
                    </p:custDataLst>
                  </p:nvPr>
                </p:nvSpPr>
                <p:spPr>
                  <a:xfrm>
                    <a:off x="2064" y="2448"/>
                    <a:ext cx="240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17" name="矩形 130090"/>
                  <p:cNvSpPr/>
                  <p:nvPr>
                    <p:custDataLst>
                      <p:tags r:id="rId153"/>
                    </p:custDataLst>
                  </p:nvPr>
                </p:nvSpPr>
                <p:spPr>
                  <a:xfrm>
                    <a:off x="3120" y="2448"/>
                    <a:ext cx="288" cy="2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18" name="直接连接符 130091"/>
                  <p:cNvSpPr/>
                  <p:nvPr>
                    <p:custDataLst>
                      <p:tags r:id="rId154"/>
                    </p:custDataLst>
                  </p:nvPr>
                </p:nvSpPr>
                <p:spPr>
                  <a:xfrm>
                    <a:off x="3408" y="2496"/>
                    <a:ext cx="480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19" name="直接连接符 130092"/>
                  <p:cNvSpPr/>
                  <p:nvPr>
                    <p:custDataLst>
                      <p:tags r:id="rId155"/>
                    </p:custDataLst>
                  </p:nvPr>
                </p:nvSpPr>
                <p:spPr>
                  <a:xfrm>
                    <a:off x="2016" y="2448"/>
                    <a:ext cx="144" cy="240"/>
                  </a:xfrm>
                  <a:prstGeom prst="line">
                    <a:avLst/>
                  </a:prstGeom>
                  <a:ln w="9525" cap="flat" cmpd="sng">
                    <a:solidFill>
                      <a:srgbClr val="CC99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20" name="直接连接符 130093"/>
                  <p:cNvSpPr/>
                  <p:nvPr>
                    <p:custDataLst>
                      <p:tags r:id="rId156"/>
                    </p:custDataLst>
                  </p:nvPr>
                </p:nvSpPr>
                <p:spPr>
                  <a:xfrm>
                    <a:off x="3120" y="2496"/>
                    <a:ext cx="48" cy="192"/>
                  </a:xfrm>
                  <a:prstGeom prst="line">
                    <a:avLst/>
                  </a:prstGeom>
                  <a:ln w="9525" cap="flat" cmpd="sng">
                    <a:solidFill>
                      <a:srgbClr val="CC99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21" name="直接连接符 130094"/>
                  <p:cNvSpPr/>
                  <p:nvPr>
                    <p:custDataLst>
                      <p:tags r:id="rId157"/>
                    </p:custDataLst>
                  </p:nvPr>
                </p:nvSpPr>
                <p:spPr>
                  <a:xfrm flipH="1">
                    <a:off x="3312" y="2496"/>
                    <a:ext cx="96" cy="28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22" name="直接连接符 130095"/>
                  <p:cNvSpPr/>
                  <p:nvPr>
                    <p:custDataLst>
                      <p:tags r:id="rId158"/>
                    </p:custDataLst>
                  </p:nvPr>
                </p:nvSpPr>
                <p:spPr>
                  <a:xfrm>
                    <a:off x="-1440" y="3264"/>
                    <a:ext cx="432" cy="240"/>
                  </a:xfrm>
                  <a:prstGeom prst="line">
                    <a:avLst/>
                  </a:prstGeom>
                  <a:ln w="9525"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23" name="直接连接符 130096"/>
                  <p:cNvSpPr/>
                  <p:nvPr>
                    <p:custDataLst>
                      <p:tags r:id="rId159"/>
                    </p:custDataLst>
                  </p:nvPr>
                </p:nvSpPr>
                <p:spPr>
                  <a:xfrm flipH="1">
                    <a:off x="3360" y="2544"/>
                    <a:ext cx="48" cy="192"/>
                  </a:xfrm>
                  <a:prstGeom prst="line">
                    <a:avLst/>
                  </a:prstGeom>
                  <a:ln w="57150" cap="flat" cmpd="sng">
                    <a:solidFill>
                      <a:srgbClr val="CC99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24" name="直接连接符 130097"/>
                  <p:cNvSpPr/>
                  <p:nvPr>
                    <p:custDataLst>
                      <p:tags r:id="rId160"/>
                    </p:custDataLst>
                  </p:nvPr>
                </p:nvSpPr>
                <p:spPr>
                  <a:xfrm>
                    <a:off x="2016" y="2544"/>
                    <a:ext cx="96" cy="96"/>
                  </a:xfrm>
                  <a:prstGeom prst="line">
                    <a:avLst/>
                  </a:prstGeom>
                  <a:ln w="57150" cap="flat" cmpd="sng">
                    <a:solidFill>
                      <a:srgbClr val="CC99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25" name="直接连接符 130098"/>
                  <p:cNvSpPr/>
                  <p:nvPr>
                    <p:custDataLst>
                      <p:tags r:id="rId161"/>
                    </p:custDataLst>
                  </p:nvPr>
                </p:nvSpPr>
                <p:spPr>
                  <a:xfrm>
                    <a:off x="3120" y="2544"/>
                    <a:ext cx="48" cy="288"/>
                  </a:xfrm>
                  <a:prstGeom prst="line">
                    <a:avLst/>
                  </a:prstGeom>
                  <a:ln w="57150" cap="flat" cmpd="sng">
                    <a:solidFill>
                      <a:srgbClr val="CC99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26" name="流程图: 手动操作 130099" descr="软木塞"/>
                  <p:cNvSpPr/>
                  <p:nvPr>
                    <p:custDataLst>
                      <p:tags r:id="rId162"/>
                    </p:custDataLst>
                  </p:nvPr>
                </p:nvSpPr>
                <p:spPr>
                  <a:xfrm>
                    <a:off x="2064" y="2448"/>
                    <a:ext cx="192" cy="144"/>
                  </a:xfrm>
                  <a:prstGeom prst="flowChartManualOperation">
                    <a:avLst/>
                  </a:prstGeom>
                  <a:blipFill rotWithShape="0">
                    <a:blip r:embed="rId175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27" name="流程图: 手动操作 130100"/>
                  <p:cNvSpPr/>
                  <p:nvPr>
                    <p:custDataLst>
                      <p:tags r:id="rId163"/>
                    </p:custDataLst>
                  </p:nvPr>
                </p:nvSpPr>
                <p:spPr>
                  <a:xfrm>
                    <a:off x="2016" y="2448"/>
                    <a:ext cx="288" cy="240"/>
                  </a:xfrm>
                  <a:prstGeom prst="flowChartManualOperation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28" name="流程图: 手动操作 130101"/>
                  <p:cNvSpPr/>
                  <p:nvPr>
                    <p:custDataLst>
                      <p:tags r:id="rId164"/>
                    </p:custDataLst>
                  </p:nvPr>
                </p:nvSpPr>
                <p:spPr>
                  <a:xfrm>
                    <a:off x="3120" y="2448"/>
                    <a:ext cx="240" cy="240"/>
                  </a:xfrm>
                  <a:prstGeom prst="flowChartManualOperation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29" name="矩形 130102"/>
                  <p:cNvSpPr/>
                  <p:nvPr>
                    <p:custDataLst>
                      <p:tags r:id="rId165"/>
                    </p:custDataLst>
                  </p:nvPr>
                </p:nvSpPr>
                <p:spPr>
                  <a:xfrm>
                    <a:off x="1824" y="1584"/>
                    <a:ext cx="1776" cy="192"/>
                  </a:xfrm>
                  <a:prstGeom prst="rect">
                    <a:avLst/>
                  </a:prstGeom>
                  <a:solidFill>
                    <a:srgbClr val="A50021"/>
                  </a:solidFill>
                  <a:ln w="9525" cap="flat" cmpd="sng">
                    <a:solidFill>
                      <a:srgbClr val="A5002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30" name="矩形 130103"/>
                  <p:cNvSpPr/>
                  <p:nvPr>
                    <p:custDataLst>
                      <p:tags r:id="rId166"/>
                    </p:custDataLst>
                  </p:nvPr>
                </p:nvSpPr>
                <p:spPr>
                  <a:xfrm>
                    <a:off x="3168" y="1776"/>
                    <a:ext cx="144" cy="672"/>
                  </a:xfrm>
                  <a:prstGeom prst="rect">
                    <a:avLst/>
                  </a:prstGeom>
                  <a:solidFill>
                    <a:srgbClr val="A50021"/>
                  </a:solidFill>
                  <a:ln w="9525" cap="flat" cmpd="sng">
                    <a:solidFill>
                      <a:srgbClr val="A5002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31" name="矩形 130104"/>
                  <p:cNvSpPr/>
                  <p:nvPr>
                    <p:custDataLst>
                      <p:tags r:id="rId167"/>
                    </p:custDataLst>
                  </p:nvPr>
                </p:nvSpPr>
                <p:spPr>
                  <a:xfrm>
                    <a:off x="2112" y="1776"/>
                    <a:ext cx="144" cy="672"/>
                  </a:xfrm>
                  <a:prstGeom prst="rect">
                    <a:avLst/>
                  </a:prstGeom>
                  <a:solidFill>
                    <a:srgbClr val="A50021"/>
                  </a:solidFill>
                  <a:ln w="9525" cap="flat" cmpd="sng">
                    <a:solidFill>
                      <a:srgbClr val="A5002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32" name="直接连接符 130105"/>
                  <p:cNvSpPr/>
                  <p:nvPr>
                    <p:custDataLst>
                      <p:tags r:id="rId168"/>
                    </p:custDataLst>
                  </p:nvPr>
                </p:nvSpPr>
                <p:spPr>
                  <a:xfrm>
                    <a:off x="1584" y="2448"/>
                    <a:ext cx="432" cy="0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33" name="直接连接符 130106"/>
                  <p:cNvSpPr/>
                  <p:nvPr>
                    <p:custDataLst>
                      <p:tags r:id="rId169"/>
                    </p:custDataLst>
                  </p:nvPr>
                </p:nvSpPr>
                <p:spPr>
                  <a:xfrm>
                    <a:off x="1968" y="2448"/>
                    <a:ext cx="96" cy="288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34" name="直接连接符 130107"/>
                  <p:cNvSpPr/>
                  <p:nvPr>
                    <p:custDataLst>
                      <p:tags r:id="rId170"/>
                    </p:custDataLst>
                  </p:nvPr>
                </p:nvSpPr>
                <p:spPr>
                  <a:xfrm>
                    <a:off x="3072" y="2448"/>
                    <a:ext cx="96" cy="240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35" name="直接连接符 130108"/>
                  <p:cNvSpPr/>
                  <p:nvPr>
                    <p:custDataLst>
                      <p:tags r:id="rId171"/>
                    </p:custDataLst>
                  </p:nvPr>
                </p:nvSpPr>
                <p:spPr>
                  <a:xfrm flipH="1">
                    <a:off x="3312" y="2448"/>
                    <a:ext cx="48" cy="144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36" name="矩形 130109" descr="软木塞"/>
                  <p:cNvSpPr/>
                  <p:nvPr>
                    <p:custDataLst>
                      <p:tags r:id="rId172"/>
                    </p:custDataLst>
                  </p:nvPr>
                </p:nvSpPr>
                <p:spPr>
                  <a:xfrm>
                    <a:off x="1584" y="2448"/>
                    <a:ext cx="2304" cy="1248"/>
                  </a:xfrm>
                  <a:prstGeom prst="rect">
                    <a:avLst/>
                  </a:prstGeom>
                  <a:blipFill rotWithShape="0">
                    <a:blip r:embed="rId175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58437" name="矩形 130110"/>
                <p:cNvSpPr/>
                <p:nvPr>
                  <p:custDataLst>
                    <p:tags r:id="rId116"/>
                  </p:custDataLst>
                </p:nvPr>
              </p:nvSpPr>
              <p:spPr>
                <a:xfrm>
                  <a:off x="307" y="816"/>
                  <a:ext cx="308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 anchorCtr="0">
                  <a:spAutoFit/>
                </a:bodyPr>
                <a:lstStyle/>
                <a:p>
                  <a:pPr algn="ctr"/>
                  <a:r>
                    <a:rPr lang="zh-CN" altLang="en-US" sz="2400" b="1">
                      <a:solidFill>
                        <a:srgbClr val="FF33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甲</a:t>
                  </a:r>
                </a:p>
              </p:txBody>
            </p:sp>
          </p:grpSp>
          <p:grpSp>
            <p:nvGrpSpPr>
              <p:cNvPr id="58438" name="组合 130111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1938" y="452"/>
                <a:ext cx="1789" cy="1385"/>
                <a:chOff x="1938" y="452"/>
                <a:chExt cx="1789" cy="1385"/>
              </a:xfrm>
            </p:grpSpPr>
            <p:grpSp>
              <p:nvGrpSpPr>
                <p:cNvPr id="58439" name="组合 130112"/>
                <p:cNvGrpSpPr/>
                <p:nvPr>
                  <p:custDataLst>
                    <p:tags r:id="rId61"/>
                  </p:custDataLst>
                </p:nvPr>
              </p:nvGrpSpPr>
              <p:grpSpPr>
                <a:xfrm>
                  <a:off x="2083" y="452"/>
                  <a:ext cx="1644" cy="1385"/>
                  <a:chOff x="864" y="1056"/>
                  <a:chExt cx="3840" cy="2784"/>
                </a:xfrm>
              </p:grpSpPr>
              <p:sp>
                <p:nvSpPr>
                  <p:cNvPr id="58440" name="矩形 130113"/>
                  <p:cNvSpPr>
                    <a:spLocks noChangeAspect="1"/>
                  </p:cNvSpPr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1248" y="1872"/>
                    <a:ext cx="2208" cy="12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41" name="矩形 130114"/>
                  <p:cNvSpPr>
                    <a:spLocks noChangeAspect="1"/>
                  </p:cNvSpPr>
                  <p:nvPr>
                    <p:custDataLst>
                      <p:tags r:id="rId64"/>
                    </p:custDataLst>
                  </p:nvPr>
                </p:nvSpPr>
                <p:spPr>
                  <a:xfrm>
                    <a:off x="1584" y="1824"/>
                    <a:ext cx="2160" cy="196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42" name="矩形 130115" descr="软木塞"/>
                  <p:cNvSpPr/>
                  <p:nvPr>
                    <p:custDataLst>
                      <p:tags r:id="rId65"/>
                    </p:custDataLst>
                  </p:nvPr>
                </p:nvSpPr>
                <p:spPr>
                  <a:xfrm>
                    <a:off x="1536" y="2688"/>
                    <a:ext cx="2304" cy="1008"/>
                  </a:xfrm>
                  <a:prstGeom prst="rect">
                    <a:avLst/>
                  </a:prstGeom>
                  <a:blipFill rotWithShape="0">
                    <a:blip r:embed="rId175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43" name="直接连接符 130116"/>
                  <p:cNvSpPr/>
                  <p:nvPr>
                    <p:custDataLst>
                      <p:tags r:id="rId66"/>
                    </p:custDataLst>
                  </p:nvPr>
                </p:nvSpPr>
                <p:spPr>
                  <a:xfrm flipH="1">
                    <a:off x="1536" y="2448"/>
                    <a:ext cx="0" cy="1248"/>
                  </a:xfrm>
                  <a:prstGeom prst="line">
                    <a:avLst/>
                  </a:prstGeom>
                  <a:ln w="762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44" name="直接连接符 130117"/>
                  <p:cNvSpPr/>
                  <p:nvPr>
                    <p:custDataLst>
                      <p:tags r:id="rId67"/>
                    </p:custDataLst>
                  </p:nvPr>
                </p:nvSpPr>
                <p:spPr>
                  <a:xfrm>
                    <a:off x="1536" y="3696"/>
                    <a:ext cx="2304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45" name="直接连接符 130118"/>
                  <p:cNvSpPr/>
                  <p:nvPr>
                    <p:custDataLst>
                      <p:tags r:id="rId68"/>
                    </p:custDataLst>
                  </p:nvPr>
                </p:nvSpPr>
                <p:spPr>
                  <a:xfrm flipH="1">
                    <a:off x="3840" y="2448"/>
                    <a:ext cx="0" cy="1248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46" name="直接连接符 130119"/>
                  <p:cNvSpPr/>
                  <p:nvPr>
                    <p:custDataLst>
                      <p:tags r:id="rId69"/>
                    </p:custDataLst>
                  </p:nvPr>
                </p:nvSpPr>
                <p:spPr>
                  <a:xfrm>
                    <a:off x="1536" y="2448"/>
                    <a:ext cx="336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47" name="直接连接符 130120"/>
                  <p:cNvSpPr/>
                  <p:nvPr>
                    <p:custDataLst>
                      <p:tags r:id="rId70"/>
                    </p:custDataLst>
                  </p:nvPr>
                </p:nvSpPr>
                <p:spPr>
                  <a:xfrm>
                    <a:off x="3408" y="2448"/>
                    <a:ext cx="432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48" name="任意多边形 130121" descr="软木塞"/>
                  <p:cNvSpPr/>
                  <p:nvPr>
                    <p:custDataLst>
                      <p:tags r:id="rId71"/>
                    </p:custDataLst>
                  </p:nvPr>
                </p:nvSpPr>
                <p:spPr>
                  <a:xfrm>
                    <a:off x="1824" y="2450"/>
                    <a:ext cx="236" cy="5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36" y="436"/>
                      </a:cxn>
                      <a:cxn ang="0">
                        <a:pos x="0" y="0"/>
                      </a:cxn>
                      <a:cxn ang="0">
                        <a:pos x="236" y="436"/>
                      </a:cxn>
                      <a:cxn ang="0">
                        <a:pos x="0" y="528"/>
                      </a:cxn>
                    </a:cxnLst>
                    <a:rect l="l" t="t" r="r" b="b"/>
                    <a:pathLst>
                      <a:path w="21272" h="21600" fill="none">
                        <a:moveTo>
                          <a:pt x="0" y="0"/>
                        </a:moveTo>
                        <a:cubicBezTo>
                          <a:pt x="10648" y="0"/>
                          <a:pt x="19497" y="7705"/>
                          <a:pt x="21273" y="17837"/>
                        </a:cubicBezTo>
                      </a:path>
                      <a:path w="21272" h="21600" stroke="0">
                        <a:moveTo>
                          <a:pt x="0" y="0"/>
                        </a:moveTo>
                        <a:cubicBezTo>
                          <a:pt x="10648" y="0"/>
                          <a:pt x="19497" y="7705"/>
                          <a:pt x="21273" y="17837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175"/>
                    <a:stretch>
                      <a:fillRect/>
                    </a:stretch>
                  </a:blipFill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449" name="直接连接符 130122"/>
                  <p:cNvSpPr/>
                  <p:nvPr>
                    <p:custDataLst>
                      <p:tags r:id="rId72"/>
                    </p:custDataLst>
                  </p:nvPr>
                </p:nvSpPr>
                <p:spPr>
                  <a:xfrm>
                    <a:off x="2064" y="2928"/>
                    <a:ext cx="192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50" name="任意多边形 130123" descr="软木塞"/>
                  <p:cNvSpPr/>
                  <p:nvPr>
                    <p:custDataLst>
                      <p:tags r:id="rId73"/>
                    </p:custDataLst>
                  </p:nvPr>
                </p:nvSpPr>
                <p:spPr>
                  <a:xfrm flipH="1">
                    <a:off x="2256" y="2448"/>
                    <a:ext cx="96" cy="4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6" y="432"/>
                      </a:cxn>
                      <a:cxn ang="0">
                        <a:pos x="0" y="0"/>
                      </a:cxn>
                      <a:cxn ang="0">
                        <a:pos x="96" y="432"/>
                      </a:cxn>
                      <a:cxn ang="0">
                        <a:pos x="0" y="432"/>
                      </a:cxn>
                    </a:cxnLst>
                    <a:rect l="l" t="t" r="r" b="b"/>
                    <a:pathLst>
                      <a:path w="21600" h="21600" fill="none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  <a:path w="21600" h="21600" stroke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175"/>
                    <a:stretch>
                      <a:fillRect/>
                    </a:stretch>
                  </a:blipFill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451" name="直接连接符 130124"/>
                  <p:cNvSpPr/>
                  <p:nvPr>
                    <p:custDataLst>
                      <p:tags r:id="rId74"/>
                    </p:custDataLst>
                  </p:nvPr>
                </p:nvSpPr>
                <p:spPr>
                  <a:xfrm>
                    <a:off x="2352" y="2448"/>
                    <a:ext cx="576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52" name="任意多边形 130125" descr="软木塞"/>
                  <p:cNvSpPr/>
                  <p:nvPr>
                    <p:custDataLst>
                      <p:tags r:id="rId75"/>
                    </p:custDataLst>
                  </p:nvPr>
                </p:nvSpPr>
                <p:spPr>
                  <a:xfrm>
                    <a:off x="2880" y="2448"/>
                    <a:ext cx="236" cy="5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36" y="437"/>
                      </a:cxn>
                      <a:cxn ang="0">
                        <a:pos x="0" y="0"/>
                      </a:cxn>
                      <a:cxn ang="0">
                        <a:pos x="236" y="437"/>
                      </a:cxn>
                      <a:cxn ang="0">
                        <a:pos x="0" y="528"/>
                      </a:cxn>
                    </a:cxnLst>
                    <a:rect l="l" t="t" r="r" b="b"/>
                    <a:pathLst>
                      <a:path w="21280" h="21600" fill="none">
                        <a:moveTo>
                          <a:pt x="0" y="0"/>
                        </a:moveTo>
                        <a:cubicBezTo>
                          <a:pt x="10664" y="0"/>
                          <a:pt x="19523" y="7728"/>
                          <a:pt x="21281" y="17882"/>
                        </a:cubicBezTo>
                      </a:path>
                      <a:path w="21280" h="21600" stroke="0">
                        <a:moveTo>
                          <a:pt x="0" y="0"/>
                        </a:moveTo>
                        <a:cubicBezTo>
                          <a:pt x="10664" y="0"/>
                          <a:pt x="19523" y="7728"/>
                          <a:pt x="21281" y="17882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175"/>
                    <a:stretch>
                      <a:fillRect/>
                    </a:stretch>
                  </a:blipFill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453" name="直接连接符 130126"/>
                  <p:cNvSpPr/>
                  <p:nvPr>
                    <p:custDataLst>
                      <p:tags r:id="rId76"/>
                    </p:custDataLst>
                  </p:nvPr>
                </p:nvSpPr>
                <p:spPr>
                  <a:xfrm>
                    <a:off x="3120" y="2928"/>
                    <a:ext cx="192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54" name="任意多边形 130127" descr="软木塞"/>
                  <p:cNvSpPr/>
                  <p:nvPr>
                    <p:custDataLst>
                      <p:tags r:id="rId77"/>
                    </p:custDataLst>
                  </p:nvPr>
                </p:nvSpPr>
                <p:spPr>
                  <a:xfrm flipH="1">
                    <a:off x="3312" y="2448"/>
                    <a:ext cx="96" cy="4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6" y="432"/>
                      </a:cxn>
                      <a:cxn ang="0">
                        <a:pos x="0" y="0"/>
                      </a:cxn>
                      <a:cxn ang="0">
                        <a:pos x="96" y="432"/>
                      </a:cxn>
                      <a:cxn ang="0">
                        <a:pos x="0" y="432"/>
                      </a:cxn>
                    </a:cxnLst>
                    <a:rect l="l" t="t" r="r" b="b"/>
                    <a:pathLst>
                      <a:path w="21600" h="21600" fill="none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  <a:path w="21600" h="21600" stroke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175"/>
                    <a:stretch>
                      <a:fillRect/>
                    </a:stretch>
                  </a:blipFill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455" name="直接连接符 130128"/>
                  <p:cNvSpPr/>
                  <p:nvPr>
                    <p:custDataLst>
                      <p:tags r:id="rId78"/>
                    </p:custDataLst>
                  </p:nvPr>
                </p:nvSpPr>
                <p:spPr>
                  <a:xfrm flipH="1">
                    <a:off x="1728" y="1296"/>
                    <a:ext cx="0" cy="528"/>
                  </a:xfrm>
                  <a:prstGeom prst="line">
                    <a:avLst/>
                  </a:prstGeom>
                  <a:ln w="9525"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56" name="矩形 130129"/>
                  <p:cNvSpPr/>
                  <p:nvPr>
                    <p:custDataLst>
                      <p:tags r:id="rId79"/>
                    </p:custDataLst>
                  </p:nvPr>
                </p:nvSpPr>
                <p:spPr>
                  <a:xfrm>
                    <a:off x="2064" y="2256"/>
                    <a:ext cx="144" cy="672"/>
                  </a:xfrm>
                  <a:prstGeom prst="rect">
                    <a:avLst/>
                  </a:prstGeom>
                  <a:solidFill>
                    <a:srgbClr val="A50021"/>
                  </a:solidFill>
                  <a:ln w="9525" cap="flat" cmpd="sng">
                    <a:solidFill>
                      <a:srgbClr val="A5002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57" name="矩形 130130"/>
                  <p:cNvSpPr/>
                  <p:nvPr>
                    <p:custDataLst>
                      <p:tags r:id="rId80"/>
                    </p:custDataLst>
                  </p:nvPr>
                </p:nvSpPr>
                <p:spPr>
                  <a:xfrm>
                    <a:off x="3120" y="2256"/>
                    <a:ext cx="144" cy="672"/>
                  </a:xfrm>
                  <a:prstGeom prst="rect">
                    <a:avLst/>
                  </a:prstGeom>
                  <a:solidFill>
                    <a:srgbClr val="A50021"/>
                  </a:solidFill>
                  <a:ln w="9525" cap="flat" cmpd="sng">
                    <a:solidFill>
                      <a:srgbClr val="A5002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58" name="矩形 130131"/>
                  <p:cNvSpPr/>
                  <p:nvPr>
                    <p:custDataLst>
                      <p:tags r:id="rId81"/>
                    </p:custDataLst>
                  </p:nvPr>
                </p:nvSpPr>
                <p:spPr>
                  <a:xfrm>
                    <a:off x="1200" y="1056"/>
                    <a:ext cx="1488" cy="1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59" name="矩形 130132"/>
                  <p:cNvSpPr/>
                  <p:nvPr>
                    <p:custDataLst>
                      <p:tags r:id="rId82"/>
                    </p:custDataLst>
                  </p:nvPr>
                </p:nvSpPr>
                <p:spPr>
                  <a:xfrm>
                    <a:off x="1776" y="2064"/>
                    <a:ext cx="1776" cy="192"/>
                  </a:xfrm>
                  <a:prstGeom prst="rect">
                    <a:avLst/>
                  </a:prstGeom>
                  <a:solidFill>
                    <a:srgbClr val="A50021"/>
                  </a:solidFill>
                  <a:ln w="9525" cap="flat" cmpd="sng">
                    <a:solidFill>
                      <a:srgbClr val="A5002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61" name="矩形 130134"/>
                  <p:cNvSpPr/>
                  <p:nvPr>
                    <p:custDataLst>
                      <p:tags r:id="rId83"/>
                    </p:custDataLst>
                  </p:nvPr>
                </p:nvSpPr>
                <p:spPr>
                  <a:xfrm>
                    <a:off x="3408" y="2496"/>
                    <a:ext cx="384" cy="19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62" name="矩形 130135" descr="软木塞"/>
                  <p:cNvSpPr/>
                  <p:nvPr>
                    <p:custDataLst>
                      <p:tags r:id="rId84"/>
                    </p:custDataLst>
                  </p:nvPr>
                </p:nvSpPr>
                <p:spPr>
                  <a:xfrm>
                    <a:off x="3408" y="2448"/>
                    <a:ext cx="432" cy="288"/>
                  </a:xfrm>
                  <a:prstGeom prst="rect">
                    <a:avLst/>
                  </a:prstGeom>
                  <a:blipFill rotWithShape="0">
                    <a:blip r:embed="rId175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63" name="矩形 130136" descr="软木塞"/>
                  <p:cNvSpPr/>
                  <p:nvPr>
                    <p:custDataLst>
                      <p:tags r:id="rId85"/>
                    </p:custDataLst>
                  </p:nvPr>
                </p:nvSpPr>
                <p:spPr>
                  <a:xfrm>
                    <a:off x="2352" y="2448"/>
                    <a:ext cx="528" cy="240"/>
                  </a:xfrm>
                  <a:prstGeom prst="rect">
                    <a:avLst/>
                  </a:prstGeom>
                  <a:blipFill rotWithShape="0">
                    <a:blip r:embed="rId175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64" name="矩形 130137" descr="软木塞"/>
                  <p:cNvSpPr/>
                  <p:nvPr>
                    <p:custDataLst>
                      <p:tags r:id="rId86"/>
                    </p:custDataLst>
                  </p:nvPr>
                </p:nvSpPr>
                <p:spPr>
                  <a:xfrm>
                    <a:off x="1536" y="2448"/>
                    <a:ext cx="288" cy="240"/>
                  </a:xfrm>
                  <a:prstGeom prst="rect">
                    <a:avLst/>
                  </a:prstGeom>
                  <a:blipFill rotWithShape="0">
                    <a:blip r:embed="rId175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65" name="直接连接符 130138"/>
                  <p:cNvSpPr/>
                  <p:nvPr>
                    <p:custDataLst>
                      <p:tags r:id="rId87"/>
                    </p:custDataLst>
                  </p:nvPr>
                </p:nvSpPr>
                <p:spPr>
                  <a:xfrm>
                    <a:off x="1584" y="3696"/>
                    <a:ext cx="2304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66" name="直接连接符 130139"/>
                  <p:cNvSpPr/>
                  <p:nvPr>
                    <p:custDataLst>
                      <p:tags r:id="rId88"/>
                    </p:custDataLst>
                  </p:nvPr>
                </p:nvSpPr>
                <p:spPr>
                  <a:xfrm>
                    <a:off x="864" y="3696"/>
                    <a:ext cx="3840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67" name="直接连接符 130140"/>
                  <p:cNvSpPr/>
                  <p:nvPr>
                    <p:custDataLst>
                      <p:tags r:id="rId89"/>
                    </p:custDataLst>
                  </p:nvPr>
                </p:nvSpPr>
                <p:spPr>
                  <a:xfrm flipH="1">
                    <a:off x="110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68" name="直接连接符 130141"/>
                  <p:cNvSpPr/>
                  <p:nvPr>
                    <p:custDataLst>
                      <p:tags r:id="rId90"/>
                    </p:custDataLst>
                  </p:nvPr>
                </p:nvSpPr>
                <p:spPr>
                  <a:xfrm flipH="1">
                    <a:off x="124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69" name="直接连接符 130142"/>
                  <p:cNvSpPr/>
                  <p:nvPr>
                    <p:custDataLst>
                      <p:tags r:id="rId91"/>
                    </p:custDataLst>
                  </p:nvPr>
                </p:nvSpPr>
                <p:spPr>
                  <a:xfrm flipH="1">
                    <a:off x="91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0" name="直接连接符 130143"/>
                  <p:cNvSpPr/>
                  <p:nvPr>
                    <p:custDataLst>
                      <p:tags r:id="rId92"/>
                    </p:custDataLst>
                  </p:nvPr>
                </p:nvSpPr>
                <p:spPr>
                  <a:xfrm flipH="1">
                    <a:off x="1440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1" name="直接连接符 130144"/>
                  <p:cNvSpPr/>
                  <p:nvPr>
                    <p:custDataLst>
                      <p:tags r:id="rId93"/>
                    </p:custDataLst>
                  </p:nvPr>
                </p:nvSpPr>
                <p:spPr>
                  <a:xfrm flipH="1">
                    <a:off x="163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2" name="直接连接符 130145"/>
                  <p:cNvSpPr/>
                  <p:nvPr>
                    <p:custDataLst>
                      <p:tags r:id="rId94"/>
                    </p:custDataLst>
                  </p:nvPr>
                </p:nvSpPr>
                <p:spPr>
                  <a:xfrm flipH="1">
                    <a:off x="182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3" name="直接连接符 130146"/>
                  <p:cNvSpPr/>
                  <p:nvPr>
                    <p:custDataLst>
                      <p:tags r:id="rId95"/>
                    </p:custDataLst>
                  </p:nvPr>
                </p:nvSpPr>
                <p:spPr>
                  <a:xfrm flipH="1">
                    <a:off x="2016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4" name="直接连接符 130147"/>
                  <p:cNvSpPr/>
                  <p:nvPr>
                    <p:custDataLst>
                      <p:tags r:id="rId96"/>
                    </p:custDataLst>
                  </p:nvPr>
                </p:nvSpPr>
                <p:spPr>
                  <a:xfrm flipH="1">
                    <a:off x="220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5" name="直接连接符 130148"/>
                  <p:cNvSpPr/>
                  <p:nvPr>
                    <p:custDataLst>
                      <p:tags r:id="rId97"/>
                    </p:custDataLst>
                  </p:nvPr>
                </p:nvSpPr>
                <p:spPr>
                  <a:xfrm flipH="1">
                    <a:off x="2880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6" name="直接连接符 130149"/>
                  <p:cNvSpPr/>
                  <p:nvPr>
                    <p:custDataLst>
                      <p:tags r:id="rId98"/>
                    </p:custDataLst>
                  </p:nvPr>
                </p:nvSpPr>
                <p:spPr>
                  <a:xfrm flipH="1">
                    <a:off x="268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7" name="直接连接符 130150"/>
                  <p:cNvSpPr/>
                  <p:nvPr>
                    <p:custDataLst>
                      <p:tags r:id="rId99"/>
                    </p:custDataLst>
                  </p:nvPr>
                </p:nvSpPr>
                <p:spPr>
                  <a:xfrm flipH="1">
                    <a:off x="254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8" name="直接连接符 130151"/>
                  <p:cNvSpPr/>
                  <p:nvPr>
                    <p:custDataLst>
                      <p:tags r:id="rId100"/>
                    </p:custDataLst>
                  </p:nvPr>
                </p:nvSpPr>
                <p:spPr>
                  <a:xfrm flipH="1">
                    <a:off x="2400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79" name="直接连接符 130152"/>
                  <p:cNvSpPr/>
                  <p:nvPr>
                    <p:custDataLst>
                      <p:tags r:id="rId101"/>
                    </p:custDataLst>
                  </p:nvPr>
                </p:nvSpPr>
                <p:spPr>
                  <a:xfrm flipH="1">
                    <a:off x="316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0" name="直接连接符 130153"/>
                  <p:cNvSpPr/>
                  <p:nvPr>
                    <p:custDataLst>
                      <p:tags r:id="rId102"/>
                    </p:custDataLst>
                  </p:nvPr>
                </p:nvSpPr>
                <p:spPr>
                  <a:xfrm flipH="1">
                    <a:off x="302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1" name="直接连接符 130154"/>
                  <p:cNvSpPr/>
                  <p:nvPr>
                    <p:custDataLst>
                      <p:tags r:id="rId103"/>
                    </p:custDataLst>
                  </p:nvPr>
                </p:nvSpPr>
                <p:spPr>
                  <a:xfrm flipH="1">
                    <a:off x="331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2" name="直接连接符 130155"/>
                  <p:cNvSpPr/>
                  <p:nvPr>
                    <p:custDataLst>
                      <p:tags r:id="rId104"/>
                    </p:custDataLst>
                  </p:nvPr>
                </p:nvSpPr>
                <p:spPr>
                  <a:xfrm flipH="1">
                    <a:off x="3456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3" name="直接连接符 130156"/>
                  <p:cNvSpPr/>
                  <p:nvPr>
                    <p:custDataLst>
                      <p:tags r:id="rId105"/>
                    </p:custDataLst>
                  </p:nvPr>
                </p:nvSpPr>
                <p:spPr>
                  <a:xfrm flipH="1">
                    <a:off x="364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4" name="直接连接符 130157"/>
                  <p:cNvSpPr/>
                  <p:nvPr>
                    <p:custDataLst>
                      <p:tags r:id="rId106"/>
                    </p:custDataLst>
                  </p:nvPr>
                </p:nvSpPr>
                <p:spPr>
                  <a:xfrm flipH="1">
                    <a:off x="4224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5" name="直接连接符 130158"/>
                  <p:cNvSpPr/>
                  <p:nvPr>
                    <p:custDataLst>
                      <p:tags r:id="rId107"/>
                    </p:custDataLst>
                  </p:nvPr>
                </p:nvSpPr>
                <p:spPr>
                  <a:xfrm flipH="1">
                    <a:off x="4368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6" name="直接连接符 130159"/>
                  <p:cNvSpPr/>
                  <p:nvPr>
                    <p:custDataLst>
                      <p:tags r:id="rId108"/>
                    </p:custDataLst>
                  </p:nvPr>
                </p:nvSpPr>
                <p:spPr>
                  <a:xfrm flipH="1">
                    <a:off x="451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7" name="直接连接符 130160"/>
                  <p:cNvSpPr/>
                  <p:nvPr>
                    <p:custDataLst>
                      <p:tags r:id="rId109"/>
                    </p:custDataLst>
                  </p:nvPr>
                </p:nvSpPr>
                <p:spPr>
                  <a:xfrm flipH="1">
                    <a:off x="3792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8" name="直接连接符 130161"/>
                  <p:cNvSpPr/>
                  <p:nvPr>
                    <p:custDataLst>
                      <p:tags r:id="rId110"/>
                    </p:custDataLst>
                  </p:nvPr>
                </p:nvSpPr>
                <p:spPr>
                  <a:xfrm flipH="1">
                    <a:off x="3936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89" name="直接连接符 130162"/>
                  <p:cNvSpPr/>
                  <p:nvPr>
                    <p:custDataLst>
                      <p:tags r:id="rId111"/>
                    </p:custDataLst>
                  </p:nvPr>
                </p:nvSpPr>
                <p:spPr>
                  <a:xfrm flipH="1">
                    <a:off x="4080" y="3696"/>
                    <a:ext cx="96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90" name="直接连接符 130163"/>
                  <p:cNvSpPr/>
                  <p:nvPr>
                    <p:custDataLst>
                      <p:tags r:id="rId112"/>
                    </p:custDataLst>
                  </p:nvPr>
                </p:nvSpPr>
                <p:spPr>
                  <a:xfrm flipH="1">
                    <a:off x="1536" y="2448"/>
                    <a:ext cx="0" cy="240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91" name="直接连接符 130164"/>
                  <p:cNvSpPr/>
                  <p:nvPr>
                    <p:custDataLst>
                      <p:tags r:id="rId113"/>
                    </p:custDataLst>
                  </p:nvPr>
                </p:nvSpPr>
                <p:spPr>
                  <a:xfrm flipH="1">
                    <a:off x="3792" y="2448"/>
                    <a:ext cx="48" cy="48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92" name="直接连接符 130165"/>
                  <p:cNvSpPr/>
                  <p:nvPr>
                    <p:custDataLst>
                      <p:tags r:id="rId114"/>
                    </p:custDataLst>
                  </p:nvPr>
                </p:nvSpPr>
                <p:spPr>
                  <a:xfrm flipH="1">
                    <a:off x="3840" y="2448"/>
                    <a:ext cx="0" cy="240"/>
                  </a:xfrm>
                  <a:prstGeom prst="line">
                    <a:avLst/>
                  </a:prstGeom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sp>
              <p:nvSpPr>
                <p:cNvPr id="58493" name="矩形 130166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1938" y="816"/>
                  <a:ext cx="433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algn="ctr"/>
                  <a:r>
                    <a:rPr lang="zh-CN" altLang="en-US" sz="2400" b="1">
                      <a:solidFill>
                        <a:srgbClr val="FF33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乙</a:t>
                  </a:r>
                </a:p>
              </p:txBody>
            </p:sp>
          </p:grpSp>
          <p:grpSp>
            <p:nvGrpSpPr>
              <p:cNvPr id="58494" name="组合 130167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3753" y="715"/>
                <a:ext cx="1662" cy="1130"/>
                <a:chOff x="3753" y="715"/>
                <a:chExt cx="1662" cy="1130"/>
              </a:xfrm>
            </p:grpSpPr>
            <p:grpSp>
              <p:nvGrpSpPr>
                <p:cNvPr id="58495" name="组合 130168"/>
                <p:cNvGrpSpPr/>
                <p:nvPr>
                  <p:custDataLst>
                    <p:tags r:id="rId21"/>
                  </p:custDataLst>
                </p:nvPr>
              </p:nvGrpSpPr>
              <p:grpSpPr>
                <a:xfrm>
                  <a:off x="3881" y="715"/>
                  <a:ext cx="1534" cy="1130"/>
                  <a:chOff x="3804" y="1023"/>
                  <a:chExt cx="1534" cy="1176"/>
                </a:xfrm>
              </p:grpSpPr>
              <p:sp>
                <p:nvSpPr>
                  <p:cNvPr id="58496" name="矩形 130169" descr="软木塞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4092" y="1406"/>
                    <a:ext cx="920" cy="711"/>
                  </a:xfrm>
                  <a:prstGeom prst="rect">
                    <a:avLst/>
                  </a:prstGeom>
                  <a:blipFill rotWithShape="0">
                    <a:blip r:embed="rId175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8498" name="直接连接符 130171"/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4092" y="2117"/>
                    <a:ext cx="920" cy="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499" name="直接连接符 130172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3804" y="2117"/>
                    <a:ext cx="1534" cy="0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0" name="直接连接符 130173"/>
                  <p:cNvSpPr/>
                  <p:nvPr>
                    <p:custDataLst>
                      <p:tags r:id="rId26"/>
                    </p:custDataLst>
                  </p:nvPr>
                </p:nvSpPr>
                <p:spPr>
                  <a:xfrm flipH="1">
                    <a:off x="3900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1" name="直接连接符 130174"/>
                  <p:cNvSpPr/>
                  <p:nvPr>
                    <p:custDataLst>
                      <p:tags r:id="rId27"/>
                    </p:custDataLst>
                  </p:nvPr>
                </p:nvSpPr>
                <p:spPr>
                  <a:xfrm flipH="1">
                    <a:off x="3957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2" name="直接连接符 130175"/>
                  <p:cNvSpPr/>
                  <p:nvPr>
                    <p:custDataLst>
                      <p:tags r:id="rId28"/>
                    </p:custDataLst>
                  </p:nvPr>
                </p:nvSpPr>
                <p:spPr>
                  <a:xfrm flipH="1">
                    <a:off x="3823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3" name="直接连接符 130176"/>
                  <p:cNvSpPr/>
                  <p:nvPr>
                    <p:custDataLst>
                      <p:tags r:id="rId29"/>
                    </p:custDataLst>
                  </p:nvPr>
                </p:nvSpPr>
                <p:spPr>
                  <a:xfrm flipH="1">
                    <a:off x="4034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4" name="直接连接符 130177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 flipH="1">
                    <a:off x="4111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5" name="直接连接符 130178"/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 flipH="1">
                    <a:off x="4188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6" name="直接连接符 130179"/>
                  <p:cNvSpPr/>
                  <p:nvPr>
                    <p:custDataLst>
                      <p:tags r:id="rId32"/>
                    </p:custDataLst>
                  </p:nvPr>
                </p:nvSpPr>
                <p:spPr>
                  <a:xfrm flipH="1">
                    <a:off x="4264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7" name="直接连接符 130180"/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 flipH="1">
                    <a:off x="4341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8" name="直接连接符 130181"/>
                  <p:cNvSpPr/>
                  <p:nvPr>
                    <p:custDataLst>
                      <p:tags r:id="rId34"/>
                    </p:custDataLst>
                  </p:nvPr>
                </p:nvSpPr>
                <p:spPr>
                  <a:xfrm flipH="1">
                    <a:off x="4609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09" name="直接连接符 130182"/>
                  <p:cNvSpPr/>
                  <p:nvPr>
                    <p:custDataLst>
                      <p:tags r:id="rId35"/>
                    </p:custDataLst>
                  </p:nvPr>
                </p:nvSpPr>
                <p:spPr>
                  <a:xfrm flipH="1">
                    <a:off x="4533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0" name="直接连接符 130183"/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 flipH="1">
                    <a:off x="4475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1" name="直接连接符 130184"/>
                  <p:cNvSpPr/>
                  <p:nvPr>
                    <p:custDataLst>
                      <p:tags r:id="rId37"/>
                    </p:custDataLst>
                  </p:nvPr>
                </p:nvSpPr>
                <p:spPr>
                  <a:xfrm flipH="1">
                    <a:off x="4418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2" name="直接连接符 130185"/>
                  <p:cNvSpPr/>
                  <p:nvPr>
                    <p:custDataLst>
                      <p:tags r:id="rId38"/>
                    </p:custDataLst>
                  </p:nvPr>
                </p:nvSpPr>
                <p:spPr>
                  <a:xfrm flipH="1">
                    <a:off x="4724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3" name="直接连接符 130186"/>
                  <p:cNvSpPr/>
                  <p:nvPr>
                    <p:custDataLst>
                      <p:tags r:id="rId39"/>
                    </p:custDataLst>
                  </p:nvPr>
                </p:nvSpPr>
                <p:spPr>
                  <a:xfrm flipH="1">
                    <a:off x="4667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4" name="直接连接符 130187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 flipH="1">
                    <a:off x="4782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5" name="直接连接符 130188"/>
                  <p:cNvSpPr/>
                  <p:nvPr>
                    <p:custDataLst>
                      <p:tags r:id="rId41"/>
                    </p:custDataLst>
                  </p:nvPr>
                </p:nvSpPr>
                <p:spPr>
                  <a:xfrm flipH="1">
                    <a:off x="4840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6" name="直接连接符 130189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 flipH="1">
                    <a:off x="4916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7" name="直接连接符 130190"/>
                  <p:cNvSpPr/>
                  <p:nvPr>
                    <p:custDataLst>
                      <p:tags r:id="rId43"/>
                    </p:custDataLst>
                  </p:nvPr>
                </p:nvSpPr>
                <p:spPr>
                  <a:xfrm flipH="1">
                    <a:off x="5146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8" name="直接连接符 130191"/>
                  <p:cNvSpPr/>
                  <p:nvPr>
                    <p:custDataLst>
                      <p:tags r:id="rId44"/>
                    </p:custDataLst>
                  </p:nvPr>
                </p:nvSpPr>
                <p:spPr>
                  <a:xfrm flipH="1">
                    <a:off x="5204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19" name="直接连接符 130192"/>
                  <p:cNvSpPr/>
                  <p:nvPr>
                    <p:custDataLst>
                      <p:tags r:id="rId45"/>
                    </p:custDataLst>
                  </p:nvPr>
                </p:nvSpPr>
                <p:spPr>
                  <a:xfrm flipH="1">
                    <a:off x="5261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20" name="直接连接符 130193"/>
                  <p:cNvSpPr/>
                  <p:nvPr>
                    <p:custDataLst>
                      <p:tags r:id="rId46"/>
                    </p:custDataLst>
                  </p:nvPr>
                </p:nvSpPr>
                <p:spPr>
                  <a:xfrm flipH="1">
                    <a:off x="4974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21" name="直接连接符 130194"/>
                  <p:cNvSpPr/>
                  <p:nvPr>
                    <p:custDataLst>
                      <p:tags r:id="rId47"/>
                    </p:custDataLst>
                  </p:nvPr>
                </p:nvSpPr>
                <p:spPr>
                  <a:xfrm flipH="1">
                    <a:off x="5031" y="2117"/>
                    <a:ext cx="39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22" name="直接连接符 130195"/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 flipH="1">
                    <a:off x="5089" y="2117"/>
                    <a:ext cx="38" cy="8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23" name="直接连接符 130196"/>
                  <p:cNvSpPr/>
                  <p:nvPr>
                    <p:custDataLst>
                      <p:tags r:id="rId49"/>
                    </p:custDataLst>
                  </p:nvPr>
                </p:nvSpPr>
                <p:spPr>
                  <a:xfrm flipH="1">
                    <a:off x="4092" y="1406"/>
                    <a:ext cx="0" cy="711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24" name="直接连接符 130197"/>
                  <p:cNvSpPr/>
                  <p:nvPr>
                    <p:custDataLst>
                      <p:tags r:id="rId50"/>
                    </p:custDataLst>
                  </p:nvPr>
                </p:nvSpPr>
                <p:spPr>
                  <a:xfrm flipH="1">
                    <a:off x="5012" y="1406"/>
                    <a:ext cx="0" cy="711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25" name="直接连接符 130198"/>
                  <p:cNvSpPr/>
                  <p:nvPr>
                    <p:custDataLst>
                      <p:tags r:id="rId51"/>
                    </p:custDataLst>
                  </p:nvPr>
                </p:nvSpPr>
                <p:spPr>
                  <a:xfrm>
                    <a:off x="4092" y="1406"/>
                    <a:ext cx="191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26" name="直接连接符 130199"/>
                  <p:cNvSpPr/>
                  <p:nvPr>
                    <p:custDataLst>
                      <p:tags r:id="rId52"/>
                    </p:custDataLst>
                  </p:nvPr>
                </p:nvSpPr>
                <p:spPr>
                  <a:xfrm>
                    <a:off x="4801" y="1406"/>
                    <a:ext cx="211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27" name="直接连接符 130200"/>
                  <p:cNvSpPr/>
                  <p:nvPr>
                    <p:custDataLst>
                      <p:tags r:id="rId53"/>
                    </p:custDataLst>
                  </p:nvPr>
                </p:nvSpPr>
                <p:spPr>
                  <a:xfrm>
                    <a:off x="4379" y="1406"/>
                    <a:ext cx="345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28" name="矩形 130201" descr="软木塞"/>
                  <p:cNvSpPr/>
                  <p:nvPr>
                    <p:custDataLst>
                      <p:tags r:id="rId54"/>
                    </p:custDataLst>
                  </p:nvPr>
                </p:nvSpPr>
                <p:spPr>
                  <a:xfrm>
                    <a:off x="4188" y="1406"/>
                    <a:ext cx="709" cy="109"/>
                  </a:xfrm>
                  <a:prstGeom prst="rect">
                    <a:avLst/>
                  </a:prstGeom>
                  <a:blipFill rotWithShape="0">
                    <a:blip r:embed="rId175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 anchor="t" anchorCtr="0"/>
                  <a:lstStyle/>
                  <a:p>
                    <a:pPr>
                      <a:spcBef>
                        <a:spcPct val="50000"/>
                      </a:spcBef>
                    </a:pPr>
                    <a:endParaRPr lang="zh-CN" altLang="en-US"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58529" name="组合 130202"/>
                  <p:cNvGrpSpPr/>
                  <p:nvPr>
                    <p:custDataLst>
                      <p:tags r:id="rId55"/>
                    </p:custDataLst>
                  </p:nvPr>
                </p:nvGrpSpPr>
                <p:grpSpPr>
                  <a:xfrm rot="-10799967">
                    <a:off x="4188" y="1023"/>
                    <a:ext cx="709" cy="492"/>
                    <a:chOff x="1824" y="1584"/>
                    <a:chExt cx="1776" cy="864"/>
                  </a:xfrm>
                </p:grpSpPr>
                <p:sp>
                  <p:nvSpPr>
                    <p:cNvPr id="58530" name="矩形 130203"/>
                    <p:cNvSpPr/>
                    <p:nvPr>
                      <p:custDataLst>
                        <p:tags r:id="rId58"/>
                      </p:custDataLst>
                    </p:nvPr>
                  </p:nvSpPr>
                  <p:spPr>
                    <a:xfrm>
                      <a:off x="2112" y="1776"/>
                      <a:ext cx="144" cy="672"/>
                    </a:xfrm>
                    <a:prstGeom prst="rect">
                      <a:avLst/>
                    </a:prstGeom>
                    <a:solidFill>
                      <a:srgbClr val="A50021"/>
                    </a:solidFill>
                    <a:ln w="9525" cap="flat" cmpd="sng">
                      <a:solidFill>
                        <a:srgbClr val="A50021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anchor="t" anchorCtr="0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8531" name="矩形 130204"/>
                    <p:cNvSpPr/>
                    <p:nvPr>
                      <p:custDataLst>
                        <p:tags r:id="rId59"/>
                      </p:custDataLst>
                    </p:nvPr>
                  </p:nvSpPr>
                  <p:spPr>
                    <a:xfrm>
                      <a:off x="3168" y="1776"/>
                      <a:ext cx="144" cy="672"/>
                    </a:xfrm>
                    <a:prstGeom prst="rect">
                      <a:avLst/>
                    </a:prstGeom>
                    <a:solidFill>
                      <a:srgbClr val="A50021"/>
                    </a:solidFill>
                    <a:ln w="9525" cap="flat" cmpd="sng">
                      <a:solidFill>
                        <a:srgbClr val="A50021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anchor="t" anchorCtr="0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8532" name="矩形 130205"/>
                    <p:cNvSpPr/>
                    <p:nvPr>
                      <p:custDataLst>
                        <p:tags r:id="rId60"/>
                      </p:custDataLst>
                    </p:nvPr>
                  </p:nvSpPr>
                  <p:spPr>
                    <a:xfrm>
                      <a:off x="1824" y="1584"/>
                      <a:ext cx="1776" cy="192"/>
                    </a:xfrm>
                    <a:prstGeom prst="rect">
                      <a:avLst/>
                    </a:prstGeom>
                    <a:solidFill>
                      <a:srgbClr val="A50021"/>
                    </a:solidFill>
                    <a:ln w="9525" cap="flat" cmpd="sng">
                      <a:solidFill>
                        <a:srgbClr val="A50021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anchor="t" anchorCtr="0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p:txBody>
                </p:sp>
              </p:grpSp>
              <p:sp>
                <p:nvSpPr>
                  <p:cNvPr id="58533" name="直接连接符 130206"/>
                  <p:cNvSpPr/>
                  <p:nvPr>
                    <p:custDataLst>
                      <p:tags r:id="rId56"/>
                    </p:custDataLst>
                  </p:nvPr>
                </p:nvSpPr>
                <p:spPr>
                  <a:xfrm>
                    <a:off x="4168" y="1406"/>
                    <a:ext cx="20" cy="109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8534" name="直接连接符 130207"/>
                  <p:cNvSpPr/>
                  <p:nvPr>
                    <p:custDataLst>
                      <p:tags r:id="rId57"/>
                    </p:custDataLst>
                  </p:nvPr>
                </p:nvSpPr>
                <p:spPr>
                  <a:xfrm flipH="1">
                    <a:off x="4897" y="1406"/>
                    <a:ext cx="19" cy="109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sp>
              <p:nvSpPr>
                <p:cNvPr id="58537" name="矩形 130210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753" y="797"/>
                  <a:ext cx="308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 anchorCtr="0">
                  <a:spAutoFit/>
                </a:bodyPr>
                <a:lstStyle/>
                <a:p>
                  <a:pPr algn="ctr"/>
                  <a:r>
                    <a:rPr lang="zh-CN" altLang="en-US" sz="2400" b="1">
                      <a:solidFill>
                        <a:srgbClr val="FF33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丙</a:t>
                  </a:r>
                </a:p>
              </p:txBody>
            </p:sp>
          </p:grpSp>
        </p:grpSp>
        <p:pic>
          <p:nvPicPr>
            <p:cNvPr id="10" name="图片 9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8959" t="48618"/>
            <a:stretch>
              <a:fillRect/>
            </a:stretch>
          </p:blipFill>
          <p:spPr>
            <a:xfrm>
              <a:off x="8782" y="4710"/>
              <a:ext cx="901" cy="12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7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8959" t="48618"/>
            <a:stretch>
              <a:fillRect/>
            </a:stretch>
          </p:blipFill>
          <p:spPr>
            <a:xfrm>
              <a:off x="13239" y="4979"/>
              <a:ext cx="901" cy="1253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1" grpId="0"/>
      <p:bldP spid="64522" grpId="0"/>
      <p:bldP spid="64523" grpId="0"/>
      <p:bldP spid="64529" grpId="0"/>
      <p:bldP spid="130050" grpId="0"/>
      <p:bldP spid="130051" grpId="0"/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WJiNmNiOTI2NTkyMGEyOTExNWYzNmU0YTNjZDg4MzEifQ=="/>
  <p:tag name="KSO_WPP_MARK_KEY" val="81f8cffc-4b4a-4414-8813-25c4d3674a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6"/>
</p:tagLst>
</file>

<file path=ppt/tags/tag1020.xml><?xml version="1.0" encoding="utf-8"?>
<p:tagLst xmlns:p="http://schemas.openxmlformats.org/presentationml/2006/main">
  <p:tag name="AS_UNIQUEID" val="3767"/>
</p:tagLst>
</file>

<file path=ppt/tags/tag1022.xml><?xml version="1.0" encoding="utf-8"?>
<p:tagLst xmlns:p="http://schemas.openxmlformats.org/presentationml/2006/main">
  <p:tag name="AS_UNIQUEID" val="376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7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8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8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0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9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5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8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0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9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0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9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7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8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8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7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0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6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7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3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8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3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8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5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9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2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3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5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7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8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0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2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3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4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5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5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6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7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9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0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2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3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5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9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9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2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3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2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5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7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8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9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0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3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8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9"/>
  <p:tag name="KSO_WM_DIAGRAM_VIRTUALLY_FRAME" val="{&quot;height&quot;:456.02377952755904,&quot;left&quot;:94.55,&quot;top&quot;:65.42897637795276,&quot;width&quot;:822.7170866141732}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0"/>
  <p:tag name="KSO_WM_DIAGRAM_VIRTUALLY_FRAME" val="{&quot;height&quot;:456.02377952755904,&quot;left&quot;:94.55,&quot;top&quot;:65.42897637795276,&quot;width&quot;:822.7170866141732}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1"/>
  <p:tag name="KSO_WM_DIAGRAM_VIRTUALLY_FRAME" val="{&quot;height&quot;:456.02377952755904,&quot;left&quot;:94.55,&quot;top&quot;:65.42897637795276,&quot;width&quot;:822.7170866141732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9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2"/>
  <p:tag name="KSO_WM_DIAGRAM_VIRTUALLY_FRAME" val="{&quot;height&quot;:456.02377952755904,&quot;left&quot;:94.55,&quot;top&quot;:65.42897637795276,&quot;width&quot;:822.7170866141732}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3"/>
  <p:tag name="KSO_WM_DIAGRAM_VIRTUALLY_FRAME" val="{&quot;height&quot;:456.02377952755904,&quot;left&quot;:94.55,&quot;top&quot;:65.42897637795276,&quot;width&quot;:822.7170866141732}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4"/>
  <p:tag name="KSO_WM_DIAGRAM_VIRTUALLY_FRAME" val="{&quot;height&quot;:456.02377952755904,&quot;left&quot;:94.55,&quot;top&quot;:65.42897637795276,&quot;width&quot;:822.7170866141732}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5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6"/>
  <p:tag name="KSO_WM_DIAGRAM_VIRTUALLY_FRAME" val="{&quot;height&quot;:456.02377952755904,&quot;left&quot;:94.55,&quot;top&quot;:65.42897637795276,&quot;width&quot;:822.7170866141732}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7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8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9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0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0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2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7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8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9"/>
  <p:tag name="KSO_WM_DIAGRAM_VIRTUALLY_FRAME" val="{&quot;height&quot;:456.02377952755904,&quot;left&quot;:94.55,&quot;top&quot;:65.42897637795276,&quot;width&quot;:822.7170866141732}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0"/>
  <p:tag name="KSO_WM_DIAGRAM_VIRTUALLY_FRAME" val="{&quot;height&quot;:456.02377952755904,&quot;left&quot;:94.55,&quot;top&quot;:65.42897637795276,&quot;width&quot;:822.7170866141732}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1"/>
  <p:tag name="KSO_WM_DIAGRAM_VIRTUALLY_FRAME" val="{&quot;height&quot;:456.02377952755904,&quot;left&quot;:94.55,&quot;top&quot;:65.42897637795276,&quot;width&quot;:822.7170866141732}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2"/>
  <p:tag name="KSO_WM_DIAGRAM_VIRTUALLY_FRAME" val="{&quot;height&quot;:456.02377952755904,&quot;left&quot;:94.55,&quot;top&quot;:65.42897637795276,&quot;width&quot;:822.7170866141732}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3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4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6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7"/>
  <p:tag name="KSO_WM_DIAGRAM_VIRTUALLY_FRAME" val="{&quot;height&quot;:456.02377952755904,&quot;left&quot;:94.55,&quot;top&quot;:65.42897637795276,&quot;width&quot;:822.7170866141732}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8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9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4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5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6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2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5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6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7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1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2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3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4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3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6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7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8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9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2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3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4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7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8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4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7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7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2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3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7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6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9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0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2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3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4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5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6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7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7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9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0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4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7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8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9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0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8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3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4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5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6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5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6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8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9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0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0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0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1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2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3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4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5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6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7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8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1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4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5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2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9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1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3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4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5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6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7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3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9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0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2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3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4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3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8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9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0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4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0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4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5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7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5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8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6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7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8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5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6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2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9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5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6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7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8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9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0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3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6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7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8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9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0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1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2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3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5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7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2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3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7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8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1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1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2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2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3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4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5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3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4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5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7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8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6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0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1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2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4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5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6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7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9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9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0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5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1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2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3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4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9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0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4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7"/>
</p:tagLst>
</file>

<file path=ppt/tags/tag873.xml><?xml version="1.0" encoding="utf-8"?>
<p:tagLst xmlns:p="http://schemas.openxmlformats.org/presentationml/2006/main">
  <p:tag name="AS_UNIQUEID" val="3502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0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2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3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4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7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9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0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1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7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8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1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8"/>
  <p:tag name="KSO_WM_BEAUTIFY_FLAG" val="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9"/>
  <p:tag name="KSO_WM_BEAUTIFY_FLAG" val="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5"/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8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6"/>
  <p:tag name="KSO_WM_BEAUTIFY_FLAG" val="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894.xml><?xml version="1.0" encoding="utf-8"?>
<p:tagLst xmlns:p="http://schemas.openxmlformats.org/presentationml/2006/main">
  <p:tag name="AS_UNIQUEID" val="3524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6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7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3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2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5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6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2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3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4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5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6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9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3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诗情画意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2491</Words>
  <Application>Microsoft Office PowerPoint</Application>
  <PresentationFormat>宽屏</PresentationFormat>
  <Paragraphs>328</Paragraphs>
  <Slides>34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Times New Roman</vt:lpstr>
      <vt:lpstr>华文楷体</vt:lpstr>
      <vt:lpstr>黑体</vt:lpstr>
      <vt:lpstr>Garamond</vt:lpstr>
      <vt:lpstr>方正黑体简体</vt:lpstr>
      <vt:lpstr>Franklin Gothic Book</vt:lpstr>
      <vt:lpstr>楷体</vt:lpstr>
      <vt:lpstr>Arial</vt:lpstr>
      <vt:lpstr>Calibri</vt:lpstr>
      <vt:lpstr>Monotype Corsiva</vt:lpstr>
      <vt:lpstr>Cambria Math</vt:lpstr>
      <vt:lpstr>隶书</vt:lpstr>
      <vt:lpstr>宋体</vt:lpstr>
      <vt:lpstr>Calibri Light</vt:lpstr>
      <vt:lpstr>等线</vt:lpstr>
      <vt:lpstr>Wingdings</vt:lpstr>
      <vt:lpstr>华文中宋</vt:lpstr>
      <vt:lpstr>微软雅黑</vt:lpstr>
      <vt:lpstr>Office 主题</vt:lpstr>
      <vt:lpstr>诗情画意</vt:lpstr>
      <vt:lpstr>Equation.3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2025-04-24T17:45:29Z</cp:lastPrinted>
  <dcterms:created xsi:type="dcterms:W3CDTF">2025-04-24T17:45:29Z</dcterms:created>
  <dcterms:modified xsi:type="dcterms:W3CDTF">2025-05-25T02:50:56Z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