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5" r:id="rId3"/>
  </p:sldMasterIdLst>
  <p:notesMasterIdLst>
    <p:notesMasterId r:id="rId4"/>
  </p:notesMasterIdLst>
  <p:sldIdLst>
    <p:sldId id="481" r:id="rId5"/>
    <p:sldId id="605" r:id="rId6"/>
    <p:sldId id="761" r:id="rId7"/>
    <p:sldId id="763" r:id="rId8"/>
    <p:sldId id="888" r:id="rId9"/>
    <p:sldId id="869" r:id="rId10"/>
    <p:sldId id="871" r:id="rId11"/>
    <p:sldId id="870" r:id="rId12"/>
    <p:sldId id="872" r:id="rId13"/>
    <p:sldId id="873" r:id="rId14"/>
    <p:sldId id="874" r:id="rId15"/>
    <p:sldId id="875" r:id="rId16"/>
    <p:sldId id="876" r:id="rId17"/>
    <p:sldId id="877" r:id="rId18"/>
    <p:sldId id="878" r:id="rId19"/>
    <p:sldId id="880" r:id="rId20"/>
    <p:sldId id="881" r:id="rId21"/>
    <p:sldId id="919" r:id="rId22"/>
    <p:sldId id="882" r:id="rId23"/>
    <p:sldId id="920" r:id="rId24"/>
    <p:sldId id="887" r:id="rId25"/>
    <p:sldId id="797" r:id="rId26"/>
    <p:sldId id="798" r:id="rId27"/>
    <p:sldId id="912" r:id="rId28"/>
    <p:sldId id="92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9" userDrawn="1">
          <p15:clr>
            <a:srgbClr val="A4A3A4"/>
          </p15:clr>
        </p15:guide>
        <p15:guide id="2" pos="40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作者" initials="作" lastIdx="0" clrIdx="1"/>
  <p:cmAuthor id="3" name="lenovo" initials="l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32" y="40"/>
      </p:cViewPr>
      <p:guideLst>
        <p:guide orient="horz" pos="2289"/>
        <p:guide pos="40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tags" Target="tags/tag366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DCF2-437D-4778-99AC-63A726948FA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12"/>
          <p:cNvSpPr>
            <a:spLocks noGrp="1"/>
          </p:cNvSpPr>
          <p:nvPr>
            <p:ph type="title" hasCustomPrompt="1"/>
          </p:nvPr>
        </p:nvSpPr>
        <p:spPr>
          <a:xfrm>
            <a:off x="1929440" y="338289"/>
            <a:ext cx="8333120" cy="4763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测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2192000" cy="6857999"/>
            <a:chOff x="1537366" y="844949"/>
            <a:chExt cx="9241001" cy="5075237"/>
          </a:xfrm>
        </p:grpSpPr>
        <p:sp>
          <p:nvSpPr>
            <p:cNvPr id="5" name="圆角矩形 4"/>
            <p:cNvSpPr/>
            <p:nvPr/>
          </p:nvSpPr>
          <p:spPr>
            <a:xfrm>
              <a:off x="1539455" y="868528"/>
              <a:ext cx="9238912" cy="5051658"/>
            </a:xfrm>
            <a:prstGeom prst="roundRect">
              <a:avLst>
                <a:gd name="adj" fmla="val 2559"/>
              </a:avLst>
            </a:prstGeom>
            <a:solidFill>
              <a:srgbClr val="F7F6F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同侧圆角矩形 5"/>
            <p:cNvSpPr/>
            <p:nvPr/>
          </p:nvSpPr>
          <p:spPr>
            <a:xfrm>
              <a:off x="1537366" y="844949"/>
              <a:ext cx="9241001" cy="376938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lang="en-US" altLang="zh-CN" sz="2400" b="1" smtClean="0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图片 6">
            <a:hlinkClick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75" y="83996"/>
            <a:ext cx="1208253" cy="3481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865"/>
            <a:ext cx="323779" cy="368183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620688"/>
            <a:ext cx="11376024" cy="58325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" name="矩形 9"/>
          <p:cNvSpPr/>
          <p:nvPr/>
        </p:nvSpPr>
        <p:spPr>
          <a:xfrm>
            <a:off x="451642" y="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accent1">
            <a:alpha val="52156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6138" y="6245275"/>
            <a:ext cx="3859725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algn="ctr" defTabSz="1666875"/>
            <a:endParaRPr lang="en-US" altLang="en-US"/>
          </a:p>
        </p:txBody>
      </p:sp>
      <p:sp>
        <p:nvSpPr>
          <p:cNvPr id="819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5275"/>
            <a:ext cx="2844800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algn="r" defTabSz="1666875"/>
            <a:fld id="{9A0DB2DC-4C9A-4742-B13C-FB6460FD3503}" type="slidenum">
              <a:rPr lang="en-US" altLang="en-US"/>
              <a:t/>
            </a:fld>
            <a:endParaRPr lang="en-US" altLang="en-US"/>
          </a:p>
        </p:txBody>
      </p:sp>
      <p:sp>
        <p:nvSpPr>
          <p:cNvPr id="819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5275"/>
            <a:ext cx="2844800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defTabSz="1666875"/>
            <a:endParaRPr lang="en-US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4.png" /><Relationship Id="rId9" Type="http://schemas.openxmlformats.org/officeDocument/2006/relationships/image" Target="../media/image5.jpeg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slideLayout" Target="../slideLayouts/slideLayout8.xml" /><Relationship Id="rId3" Type="http://schemas.openxmlformats.org/officeDocument/2006/relationships/slideLayout" Target="../slideLayouts/slideLayout9.xml" /><Relationship Id="rId4" Type="http://schemas.openxmlformats.org/officeDocument/2006/relationships/slideLayout" Target="../slideLayouts/slideLayout10.xml" /><Relationship Id="rId5" Type="http://schemas.openxmlformats.org/officeDocument/2006/relationships/image" Target="file:///D:\qq&#25991;&#20214;\712321467\Image\C2C\Image2\%7b75232B38-A165-1FB7-499C-2E1C792CACB5%7d.png" TargetMode="External" /><Relationship Id="rId6" Type="http://schemas.openxmlformats.org/officeDocument/2006/relationships/image" Target="../media/image4.png" /><Relationship Id="rId7" Type="http://schemas.openxmlformats.org/officeDocument/2006/relationships/image" Target="../media/image5.jpeg" /><Relationship Id="rId8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9">
            <a:alphaModFix amt="1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 flipV="1">
            <a:off x="617281" y="721269"/>
            <a:ext cx="11575920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2919" y="138113"/>
            <a:ext cx="414362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138113"/>
            <a:ext cx="10161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0" y="6714000"/>
            <a:ext cx="12193201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/>
          </p:nvSpPr>
          <p:spPr>
            <a:xfrm>
              <a:off x="0" y="6678000"/>
              <a:ext cx="3155950" cy="180000"/>
            </a:xfrm>
            <a:custGeom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8"/>
            <p:cNvSpPr/>
            <p:nvPr userDrawn="1"/>
          </p:nvSpPr>
          <p:spPr>
            <a:xfrm>
              <a:off x="3038069" y="6678000"/>
              <a:ext cx="3263900" cy="180000"/>
            </a:xfrm>
            <a:custGeom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8"/>
            <p:cNvSpPr/>
            <p:nvPr userDrawn="1"/>
          </p:nvSpPr>
          <p:spPr>
            <a:xfrm flipH="1" flipV="1">
              <a:off x="6175945" y="6678000"/>
              <a:ext cx="3155950" cy="180000"/>
            </a:xfrm>
            <a:custGeom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1073743875" descr="学科网 zxxk.com" title=""/>
          <p:cNvPicPr>
            <a:picLocks noChangeAspect="1"/>
          </p:cNvPicPr>
          <p:nvPr/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-1"/>
              <a:ext cx="5895975" cy="6858001"/>
            </a:xfrm>
            <a:custGeom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5122128" y="-1"/>
              <a:ext cx="6669822" cy="6870701"/>
            </a:xfrm>
            <a:custGeom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圆角矩形 2"/>
          <p:cNvSpPr/>
          <p:nvPr userDrawn="1"/>
        </p:nvSpPr>
        <p:spPr>
          <a:xfrm>
            <a:off x="594102" y="546100"/>
            <a:ext cx="11023600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139219" y="5995417"/>
            <a:ext cx="701587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/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/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3" name="图片 1073743875" descr="学科网 zxxk.com" title=""/>
          <p:cNvPicPr>
            <a:picLocks noChangeAspect="1"/>
          </p:cNvPicPr>
          <p:nvPr/>
        </p:nvPicPr>
        <p:blipFill>
          <a:blip r:embed="rId6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5.xml" /><Relationship Id="rId11" Type="http://schemas.openxmlformats.org/officeDocument/2006/relationships/tags" Target="../tags/tag216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image" Target="../media/image12.png" /><Relationship Id="rId8" Type="http://schemas.openxmlformats.org/officeDocument/2006/relationships/tags" Target="../tags/tag213.xml" /><Relationship Id="rId9" Type="http://schemas.openxmlformats.org/officeDocument/2006/relationships/tags" Target="../tags/tag21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2.xml" /><Relationship Id="rId11" Type="http://schemas.openxmlformats.org/officeDocument/2006/relationships/tags" Target="../tags/tag223.xml" /><Relationship Id="rId12" Type="http://schemas.openxmlformats.org/officeDocument/2006/relationships/tags" Target="../tags/tag224.xml" /><Relationship Id="rId13" Type="http://schemas.openxmlformats.org/officeDocument/2006/relationships/tags" Target="../tags/tag225.xml" /><Relationship Id="rId14" Type="http://schemas.openxmlformats.org/officeDocument/2006/relationships/tags" Target="../tags/tag226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Relationship Id="rId7" Type="http://schemas.openxmlformats.org/officeDocument/2006/relationships/image" Target="../media/image13.png" /><Relationship Id="rId8" Type="http://schemas.openxmlformats.org/officeDocument/2006/relationships/tags" Target="../tags/tag221.xml" /><Relationship Id="rId9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2.xml" /><Relationship Id="rId11" Type="http://schemas.openxmlformats.org/officeDocument/2006/relationships/tags" Target="../tags/tag233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tags" Target="../tags/tag229.xml" /><Relationship Id="rId6" Type="http://schemas.openxmlformats.org/officeDocument/2006/relationships/tags" Target="../tags/tag230.xml" /><Relationship Id="rId7" Type="http://schemas.openxmlformats.org/officeDocument/2006/relationships/image" Target="../media/image15.jpeg" /><Relationship Id="rId8" Type="http://schemas.openxmlformats.org/officeDocument/2006/relationships/image" Target="../media/image16.jpeg" /><Relationship Id="rId9" Type="http://schemas.openxmlformats.org/officeDocument/2006/relationships/tags" Target="../tags/tag23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9.xml" /><Relationship Id="rId11" Type="http://schemas.openxmlformats.org/officeDocument/2006/relationships/tags" Target="../tags/tag240.xml" /><Relationship Id="rId12" Type="http://schemas.openxmlformats.org/officeDocument/2006/relationships/image" Target="../media/image19.png" /><Relationship Id="rId13" Type="http://schemas.openxmlformats.org/officeDocument/2006/relationships/tags" Target="../tags/tag241.xml" /><Relationship Id="rId14" Type="http://schemas.openxmlformats.org/officeDocument/2006/relationships/tags" Target="../tags/tag242.xml" /><Relationship Id="rId15" Type="http://schemas.openxmlformats.org/officeDocument/2006/relationships/tags" Target="../tags/tag243.xml" /><Relationship Id="rId16" Type="http://schemas.openxmlformats.org/officeDocument/2006/relationships/tags" Target="../tags/tag244.xml" /><Relationship Id="rId17" Type="http://schemas.openxmlformats.org/officeDocument/2006/relationships/tags" Target="../tags/tag245.xml" /><Relationship Id="rId18" Type="http://schemas.openxmlformats.org/officeDocument/2006/relationships/tags" Target="../tags/tag246.xml" /><Relationship Id="rId19" Type="http://schemas.openxmlformats.org/officeDocument/2006/relationships/tags" Target="../tags/tag247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248.xml" /><Relationship Id="rId21" Type="http://schemas.openxmlformats.org/officeDocument/2006/relationships/tags" Target="../tags/tag249.xml" /><Relationship Id="rId22" Type="http://schemas.openxmlformats.org/officeDocument/2006/relationships/tags" Target="../tags/tag250.xml" /><Relationship Id="rId23" Type="http://schemas.openxmlformats.org/officeDocument/2006/relationships/tags" Target="../tags/tag251.xml" /><Relationship Id="rId24" Type="http://schemas.openxmlformats.org/officeDocument/2006/relationships/tags" Target="../tags/tag252.xml" /><Relationship Id="rId25" Type="http://schemas.openxmlformats.org/officeDocument/2006/relationships/tags" Target="../tags/tag253.xml" /><Relationship Id="rId26" Type="http://schemas.openxmlformats.org/officeDocument/2006/relationships/tags" Target="../tags/tag254.xml" /><Relationship Id="rId3" Type="http://schemas.openxmlformats.org/officeDocument/2006/relationships/tags" Target="../tags/tag234.xml" /><Relationship Id="rId4" Type="http://schemas.openxmlformats.org/officeDocument/2006/relationships/tags" Target="../tags/tag235.xml" /><Relationship Id="rId5" Type="http://schemas.openxmlformats.org/officeDocument/2006/relationships/tags" Target="../tags/tag236.xml" /><Relationship Id="rId6" Type="http://schemas.openxmlformats.org/officeDocument/2006/relationships/tags" Target="../tags/tag237.xml" /><Relationship Id="rId7" Type="http://schemas.openxmlformats.org/officeDocument/2006/relationships/image" Target="../media/image17.jpeg" /><Relationship Id="rId8" Type="http://schemas.openxmlformats.org/officeDocument/2006/relationships/tags" Target="../tags/tag238.xml" /><Relationship Id="rId9" Type="http://schemas.openxmlformats.org/officeDocument/2006/relationships/image" Target="../media/image1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1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Relationship Id="rId7" Type="http://schemas.openxmlformats.org/officeDocument/2006/relationships/tags" Target="../tags/tag259.xml" /><Relationship Id="rId8" Type="http://schemas.openxmlformats.org/officeDocument/2006/relationships/image" Target="../media/image20.jpeg" /><Relationship Id="rId9" Type="http://schemas.openxmlformats.org/officeDocument/2006/relationships/tags" Target="../tags/tag26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7.xml" /><Relationship Id="rId11" Type="http://schemas.openxmlformats.org/officeDocument/2006/relationships/tags" Target="../tags/tag268.xml" /><Relationship Id="rId12" Type="http://schemas.openxmlformats.org/officeDocument/2006/relationships/tags" Target="../tags/tag269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262.xml" /><Relationship Id="rId4" Type="http://schemas.openxmlformats.org/officeDocument/2006/relationships/tags" Target="../tags/tag263.xml" /><Relationship Id="rId5" Type="http://schemas.openxmlformats.org/officeDocument/2006/relationships/tags" Target="../tags/tag264.xml" /><Relationship Id="rId6" Type="http://schemas.openxmlformats.org/officeDocument/2006/relationships/tags" Target="../tags/tag265.xml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tags" Target="../tags/tag26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7.xml" /><Relationship Id="rId11" Type="http://schemas.openxmlformats.org/officeDocument/2006/relationships/tags" Target="../tags/tag278.xml" /><Relationship Id="rId12" Type="http://schemas.openxmlformats.org/officeDocument/2006/relationships/tags" Target="../tags/tag279.xml" /><Relationship Id="rId13" Type="http://schemas.openxmlformats.org/officeDocument/2006/relationships/image" Target="../media/image23.png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270.xml" /><Relationship Id="rId4" Type="http://schemas.openxmlformats.org/officeDocument/2006/relationships/tags" Target="../tags/tag271.xml" /><Relationship Id="rId5" Type="http://schemas.openxmlformats.org/officeDocument/2006/relationships/tags" Target="../tags/tag272.xml" /><Relationship Id="rId6" Type="http://schemas.openxmlformats.org/officeDocument/2006/relationships/tags" Target="../tags/tag273.xml" /><Relationship Id="rId7" Type="http://schemas.openxmlformats.org/officeDocument/2006/relationships/tags" Target="../tags/tag274.xml" /><Relationship Id="rId8" Type="http://schemas.openxmlformats.org/officeDocument/2006/relationships/tags" Target="../tags/tag275.xml" /><Relationship Id="rId9" Type="http://schemas.openxmlformats.org/officeDocument/2006/relationships/tags" Target="../tags/tag27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86.xml" /><Relationship Id="rId11" Type="http://schemas.openxmlformats.org/officeDocument/2006/relationships/tags" Target="../tags/tag287.xml" /><Relationship Id="rId12" Type="http://schemas.openxmlformats.org/officeDocument/2006/relationships/tags" Target="../tags/tag288.xml" /><Relationship Id="rId13" Type="http://schemas.openxmlformats.org/officeDocument/2006/relationships/tags" Target="../tags/tag289.xml" /><Relationship Id="rId14" Type="http://schemas.openxmlformats.org/officeDocument/2006/relationships/tags" Target="../tags/tag290.xml" /><Relationship Id="rId15" Type="http://schemas.openxmlformats.org/officeDocument/2006/relationships/tags" Target="../tags/tag291.xml" /><Relationship Id="rId16" Type="http://schemas.openxmlformats.org/officeDocument/2006/relationships/tags" Target="../tags/tag29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80.xml" /><Relationship Id="rId4" Type="http://schemas.openxmlformats.org/officeDocument/2006/relationships/tags" Target="../tags/tag281.xml" /><Relationship Id="rId5" Type="http://schemas.openxmlformats.org/officeDocument/2006/relationships/tags" Target="../tags/tag282.xml" /><Relationship Id="rId6" Type="http://schemas.openxmlformats.org/officeDocument/2006/relationships/tags" Target="../tags/tag283.xml" /><Relationship Id="rId7" Type="http://schemas.openxmlformats.org/officeDocument/2006/relationships/image" Target="../media/image24.png" /><Relationship Id="rId8" Type="http://schemas.openxmlformats.org/officeDocument/2006/relationships/tags" Target="../tags/tag284.xml" /><Relationship Id="rId9" Type="http://schemas.openxmlformats.org/officeDocument/2006/relationships/tags" Target="../tags/tag28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299.xml" /><Relationship Id="rId11" Type="http://schemas.openxmlformats.org/officeDocument/2006/relationships/tags" Target="../tags/tag300.xml" /><Relationship Id="rId12" Type="http://schemas.openxmlformats.org/officeDocument/2006/relationships/image" Target="../media/image27.png" /><Relationship Id="rId13" Type="http://schemas.openxmlformats.org/officeDocument/2006/relationships/tags" Target="../tags/tag301.xml" /><Relationship Id="rId14" Type="http://schemas.openxmlformats.org/officeDocument/2006/relationships/tags" Target="../tags/tag302.xml" /><Relationship Id="rId15" Type="http://schemas.openxmlformats.org/officeDocument/2006/relationships/image" Target="../media/image28.png" /><Relationship Id="rId16" Type="http://schemas.openxmlformats.org/officeDocument/2006/relationships/tags" Target="../tags/tag303.xml" /><Relationship Id="rId17" Type="http://schemas.openxmlformats.org/officeDocument/2006/relationships/tags" Target="../tags/tag304.xml" /><Relationship Id="rId18" Type="http://schemas.openxmlformats.org/officeDocument/2006/relationships/tags" Target="../tags/tag305.xml" /><Relationship Id="rId19" Type="http://schemas.openxmlformats.org/officeDocument/2006/relationships/tags" Target="../tags/tag306.xml" /><Relationship Id="rId2" Type="http://schemas.openxmlformats.org/officeDocument/2006/relationships/tags" Target="../tags/tag293.xml" /><Relationship Id="rId20" Type="http://schemas.openxmlformats.org/officeDocument/2006/relationships/tags" Target="../tags/tag307.xml" /><Relationship Id="rId21" Type="http://schemas.openxmlformats.org/officeDocument/2006/relationships/tags" Target="../tags/tag308.xml" /><Relationship Id="rId3" Type="http://schemas.openxmlformats.org/officeDocument/2006/relationships/tags" Target="../tags/tag294.xml" /><Relationship Id="rId4" Type="http://schemas.openxmlformats.org/officeDocument/2006/relationships/tags" Target="../tags/tag295.xml" /><Relationship Id="rId5" Type="http://schemas.openxmlformats.org/officeDocument/2006/relationships/tags" Target="../tags/tag296.xml" /><Relationship Id="rId6" Type="http://schemas.openxmlformats.org/officeDocument/2006/relationships/image" Target="../media/image25.png" /><Relationship Id="rId7" Type="http://schemas.openxmlformats.org/officeDocument/2006/relationships/tags" Target="../tags/tag297.xml" /><Relationship Id="rId8" Type="http://schemas.openxmlformats.org/officeDocument/2006/relationships/tags" Target="../tags/tag298.xml" /><Relationship Id="rId9" Type="http://schemas.openxmlformats.org/officeDocument/2006/relationships/image" Target="../media/image2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5.xml" /><Relationship Id="rId11" Type="http://schemas.openxmlformats.org/officeDocument/2006/relationships/image" Target="../media/image30.png" /><Relationship Id="rId12" Type="http://schemas.openxmlformats.org/officeDocument/2006/relationships/tags" Target="../tags/tag316.xml" /><Relationship Id="rId13" Type="http://schemas.openxmlformats.org/officeDocument/2006/relationships/tags" Target="../tags/tag317.xml" /><Relationship Id="rId14" Type="http://schemas.openxmlformats.org/officeDocument/2006/relationships/tags" Target="../tags/tag318.xml" /><Relationship Id="rId15" Type="http://schemas.openxmlformats.org/officeDocument/2006/relationships/tags" Target="../tags/tag319.xml" /><Relationship Id="rId16" Type="http://schemas.openxmlformats.org/officeDocument/2006/relationships/tags" Target="../tags/tag320.xml" /><Relationship Id="rId17" Type="http://schemas.openxmlformats.org/officeDocument/2006/relationships/tags" Target="../tags/tag321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309.xml" /><Relationship Id="rId4" Type="http://schemas.openxmlformats.org/officeDocument/2006/relationships/tags" Target="../tags/tag310.xml" /><Relationship Id="rId5" Type="http://schemas.openxmlformats.org/officeDocument/2006/relationships/tags" Target="../tags/tag311.xml" /><Relationship Id="rId6" Type="http://schemas.openxmlformats.org/officeDocument/2006/relationships/tags" Target="../tags/tag312.xml" /><Relationship Id="rId7" Type="http://schemas.openxmlformats.org/officeDocument/2006/relationships/image" Target="../media/image29.png" /><Relationship Id="rId8" Type="http://schemas.openxmlformats.org/officeDocument/2006/relationships/tags" Target="../tags/tag313.xml" /><Relationship Id="rId9" Type="http://schemas.openxmlformats.org/officeDocument/2006/relationships/tags" Target="../tags/tag31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image" Target="../media/image6.jpeg" /><Relationship Id="rId6" Type="http://schemas.openxmlformats.org/officeDocument/2006/relationships/tags" Target="../tags/tag5.xml" /><Relationship Id="rId7" Type="http://schemas.openxmlformats.org/officeDocument/2006/relationships/tags" Target="../tags/tag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8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322.xml" /><Relationship Id="rId4" Type="http://schemas.openxmlformats.org/officeDocument/2006/relationships/tags" Target="../tags/tag323.xml" /><Relationship Id="rId5" Type="http://schemas.openxmlformats.org/officeDocument/2006/relationships/tags" Target="../tags/tag324.xml" /><Relationship Id="rId6" Type="http://schemas.openxmlformats.org/officeDocument/2006/relationships/tags" Target="../tags/tag325.xml" /><Relationship Id="rId7" Type="http://schemas.openxmlformats.org/officeDocument/2006/relationships/image" Target="../media/image31.jpeg" /><Relationship Id="rId8" Type="http://schemas.openxmlformats.org/officeDocument/2006/relationships/tags" Target="../tags/tag326.xml" /><Relationship Id="rId9" Type="http://schemas.openxmlformats.org/officeDocument/2006/relationships/tags" Target="../tags/tag32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337.xml" /><Relationship Id="rId11" Type="http://schemas.openxmlformats.org/officeDocument/2006/relationships/tags" Target="../tags/tag338.xml" /><Relationship Id="rId12" Type="http://schemas.openxmlformats.org/officeDocument/2006/relationships/tags" Target="../tags/tag339.xml" /><Relationship Id="rId13" Type="http://schemas.openxmlformats.org/officeDocument/2006/relationships/tags" Target="../tags/tag340.xml" /><Relationship Id="rId14" Type="http://schemas.openxmlformats.org/officeDocument/2006/relationships/tags" Target="../tags/tag341.xml" /><Relationship Id="rId15" Type="http://schemas.openxmlformats.org/officeDocument/2006/relationships/tags" Target="../tags/tag342.xml" /><Relationship Id="rId16" Type="http://schemas.openxmlformats.org/officeDocument/2006/relationships/tags" Target="../tags/tag343.xml" /><Relationship Id="rId17" Type="http://schemas.openxmlformats.org/officeDocument/2006/relationships/tags" Target="../tags/tag344.xml" /><Relationship Id="rId18" Type="http://schemas.openxmlformats.org/officeDocument/2006/relationships/tags" Target="../tags/tag345.xml" /><Relationship Id="rId19" Type="http://schemas.openxmlformats.org/officeDocument/2006/relationships/tags" Target="../tags/tag346.xml" /><Relationship Id="rId2" Type="http://schemas.openxmlformats.org/officeDocument/2006/relationships/tags" Target="../tags/tag329.xml" /><Relationship Id="rId20" Type="http://schemas.openxmlformats.org/officeDocument/2006/relationships/tags" Target="../tags/tag347.xml" /><Relationship Id="rId21" Type="http://schemas.openxmlformats.org/officeDocument/2006/relationships/tags" Target="../tags/tag348.xml" /><Relationship Id="rId22" Type="http://schemas.openxmlformats.org/officeDocument/2006/relationships/tags" Target="../tags/tag349.xml" /><Relationship Id="rId23" Type="http://schemas.openxmlformats.org/officeDocument/2006/relationships/tags" Target="../tags/tag350.xml" /><Relationship Id="rId3" Type="http://schemas.openxmlformats.org/officeDocument/2006/relationships/tags" Target="../tags/tag330.xml" /><Relationship Id="rId4" Type="http://schemas.openxmlformats.org/officeDocument/2006/relationships/tags" Target="../tags/tag331.xml" /><Relationship Id="rId5" Type="http://schemas.openxmlformats.org/officeDocument/2006/relationships/tags" Target="../tags/tag332.xml" /><Relationship Id="rId6" Type="http://schemas.openxmlformats.org/officeDocument/2006/relationships/tags" Target="../tags/tag333.xml" /><Relationship Id="rId7" Type="http://schemas.openxmlformats.org/officeDocument/2006/relationships/tags" Target="../tags/tag334.xml" /><Relationship Id="rId8" Type="http://schemas.openxmlformats.org/officeDocument/2006/relationships/tags" Target="../tags/tag335.xml" /><Relationship Id="rId9" Type="http://schemas.openxmlformats.org/officeDocument/2006/relationships/tags" Target="../tags/tag33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51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image" Target="../media/image32.png" /><Relationship Id="rId7" Type="http://schemas.openxmlformats.org/officeDocument/2006/relationships/tags" Target="../tags/tag35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56.xml" /><Relationship Id="rId3" Type="http://schemas.openxmlformats.org/officeDocument/2006/relationships/tags" Target="../tags/tag357.xml" /><Relationship Id="rId4" Type="http://schemas.openxmlformats.org/officeDocument/2006/relationships/tags" Target="../tags/tag358.xml" /><Relationship Id="rId5" Type="http://schemas.openxmlformats.org/officeDocument/2006/relationships/tags" Target="../tags/tag359.xml" /><Relationship Id="rId6" Type="http://schemas.openxmlformats.org/officeDocument/2006/relationships/image" Target="../media/image33.png" /><Relationship Id="rId7" Type="http://schemas.openxmlformats.org/officeDocument/2006/relationships/tags" Target="../tags/tag36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61.xml" /><Relationship Id="rId3" Type="http://schemas.openxmlformats.org/officeDocument/2006/relationships/tags" Target="../tags/tag362.xml" /><Relationship Id="rId4" Type="http://schemas.openxmlformats.org/officeDocument/2006/relationships/tags" Target="../tags/tag36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364.xml" /><Relationship Id="rId3" Type="http://schemas.openxmlformats.org/officeDocument/2006/relationships/tags" Target="../tags/tag36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11" Type="http://schemas.openxmlformats.org/officeDocument/2006/relationships/tags" Target="../tags/tag17.xml" /><Relationship Id="rId12" Type="http://schemas.openxmlformats.org/officeDocument/2006/relationships/tags" Target="../tags/tag18.xml" /><Relationship Id="rId13" Type="http://schemas.openxmlformats.org/officeDocument/2006/relationships/tags" Target="../tags/tag19.xml" /><Relationship Id="rId14" Type="http://schemas.openxmlformats.org/officeDocument/2006/relationships/tags" Target="../tags/tag20.xml" /><Relationship Id="rId15" Type="http://schemas.openxmlformats.org/officeDocument/2006/relationships/tags" Target="../tags/tag2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tags" Target="../tags/tag15.xml" /><Relationship Id="rId9" Type="http://schemas.openxmlformats.org/officeDocument/2006/relationships/tags" Target="../tags/tag1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.xml" /><Relationship Id="rId11" Type="http://schemas.openxmlformats.org/officeDocument/2006/relationships/tags" Target="../tags/tag28.xml" /><Relationship Id="rId12" Type="http://schemas.openxmlformats.org/officeDocument/2006/relationships/tags" Target="../tags/tag29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tags" Target="../tags/tag24.xml" /><Relationship Id="rId6" Type="http://schemas.openxmlformats.org/officeDocument/2006/relationships/tags" Target="../tags/tag25.xml" /><Relationship Id="rId7" Type="http://schemas.openxmlformats.org/officeDocument/2006/relationships/tags" Target="../tags/tag26.xml" /><Relationship Id="rId8" Type="http://schemas.openxmlformats.org/officeDocument/2006/relationships/image" Target="../media/image9.png" /><Relationship Id="rId9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.xml" /><Relationship Id="rId11" Type="http://schemas.openxmlformats.org/officeDocument/2006/relationships/tags" Target="../tags/tag38.xml" /><Relationship Id="rId12" Type="http://schemas.openxmlformats.org/officeDocument/2006/relationships/tags" Target="../tags/tag39.xml" /><Relationship Id="rId13" Type="http://schemas.openxmlformats.org/officeDocument/2006/relationships/tags" Target="../tags/tag40.xml" /><Relationship Id="rId14" Type="http://schemas.openxmlformats.org/officeDocument/2006/relationships/tags" Target="../tags/tag41.xml" /><Relationship Id="rId15" Type="http://schemas.openxmlformats.org/officeDocument/2006/relationships/tags" Target="../tags/tag4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tags" Target="../tags/tag3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.xml" /><Relationship Id="rId100" Type="http://schemas.openxmlformats.org/officeDocument/2006/relationships/tags" Target="../tags/tag140.xml" /><Relationship Id="rId101" Type="http://schemas.openxmlformats.org/officeDocument/2006/relationships/tags" Target="../tags/tag141.xml" /><Relationship Id="rId102" Type="http://schemas.openxmlformats.org/officeDocument/2006/relationships/tags" Target="../tags/tag142.xml" /><Relationship Id="rId103" Type="http://schemas.openxmlformats.org/officeDocument/2006/relationships/tags" Target="../tags/tag143.xml" /><Relationship Id="rId104" Type="http://schemas.openxmlformats.org/officeDocument/2006/relationships/tags" Target="../tags/tag144.xml" /><Relationship Id="rId105" Type="http://schemas.openxmlformats.org/officeDocument/2006/relationships/tags" Target="../tags/tag145.xml" /><Relationship Id="rId106" Type="http://schemas.openxmlformats.org/officeDocument/2006/relationships/tags" Target="../tags/tag146.xml" /><Relationship Id="rId107" Type="http://schemas.openxmlformats.org/officeDocument/2006/relationships/tags" Target="../tags/tag147.xml" /><Relationship Id="rId108" Type="http://schemas.openxmlformats.org/officeDocument/2006/relationships/tags" Target="../tags/tag148.xml" /><Relationship Id="rId109" Type="http://schemas.openxmlformats.org/officeDocument/2006/relationships/tags" Target="../tags/tag149.xml" /><Relationship Id="rId11" Type="http://schemas.openxmlformats.org/officeDocument/2006/relationships/tags" Target="../tags/tag51.xml" /><Relationship Id="rId110" Type="http://schemas.openxmlformats.org/officeDocument/2006/relationships/tags" Target="../tags/tag150.xml" /><Relationship Id="rId111" Type="http://schemas.openxmlformats.org/officeDocument/2006/relationships/tags" Target="../tags/tag151.xml" /><Relationship Id="rId112" Type="http://schemas.openxmlformats.org/officeDocument/2006/relationships/tags" Target="../tags/tag152.xml" /><Relationship Id="rId113" Type="http://schemas.openxmlformats.org/officeDocument/2006/relationships/tags" Target="../tags/tag153.xml" /><Relationship Id="rId114" Type="http://schemas.openxmlformats.org/officeDocument/2006/relationships/tags" Target="../tags/tag154.xml" /><Relationship Id="rId115" Type="http://schemas.openxmlformats.org/officeDocument/2006/relationships/tags" Target="../tags/tag155.xml" /><Relationship Id="rId116" Type="http://schemas.openxmlformats.org/officeDocument/2006/relationships/tags" Target="../tags/tag156.xml" /><Relationship Id="rId117" Type="http://schemas.openxmlformats.org/officeDocument/2006/relationships/tags" Target="../tags/tag157.xml" /><Relationship Id="rId118" Type="http://schemas.openxmlformats.org/officeDocument/2006/relationships/tags" Target="../tags/tag158.xml" /><Relationship Id="rId119" Type="http://schemas.openxmlformats.org/officeDocument/2006/relationships/tags" Target="../tags/tag159.xml" /><Relationship Id="rId12" Type="http://schemas.openxmlformats.org/officeDocument/2006/relationships/tags" Target="../tags/tag52.xml" /><Relationship Id="rId120" Type="http://schemas.openxmlformats.org/officeDocument/2006/relationships/tags" Target="../tags/tag160.xml" /><Relationship Id="rId121" Type="http://schemas.openxmlformats.org/officeDocument/2006/relationships/tags" Target="../tags/tag161.xml" /><Relationship Id="rId122" Type="http://schemas.openxmlformats.org/officeDocument/2006/relationships/tags" Target="../tags/tag162.xml" /><Relationship Id="rId123" Type="http://schemas.openxmlformats.org/officeDocument/2006/relationships/tags" Target="../tags/tag163.xml" /><Relationship Id="rId124" Type="http://schemas.openxmlformats.org/officeDocument/2006/relationships/tags" Target="../tags/tag164.xml" /><Relationship Id="rId125" Type="http://schemas.openxmlformats.org/officeDocument/2006/relationships/tags" Target="../tags/tag165.xml" /><Relationship Id="rId126" Type="http://schemas.openxmlformats.org/officeDocument/2006/relationships/tags" Target="../tags/tag166.xml" /><Relationship Id="rId127" Type="http://schemas.openxmlformats.org/officeDocument/2006/relationships/tags" Target="../tags/tag167.xml" /><Relationship Id="rId128" Type="http://schemas.openxmlformats.org/officeDocument/2006/relationships/tags" Target="../tags/tag168.xml" /><Relationship Id="rId129" Type="http://schemas.openxmlformats.org/officeDocument/2006/relationships/tags" Target="../tags/tag169.xml" /><Relationship Id="rId13" Type="http://schemas.openxmlformats.org/officeDocument/2006/relationships/tags" Target="../tags/tag53.xml" /><Relationship Id="rId130" Type="http://schemas.openxmlformats.org/officeDocument/2006/relationships/tags" Target="../tags/tag170.xml" /><Relationship Id="rId131" Type="http://schemas.openxmlformats.org/officeDocument/2006/relationships/tags" Target="../tags/tag171.xml" /><Relationship Id="rId132" Type="http://schemas.openxmlformats.org/officeDocument/2006/relationships/tags" Target="../tags/tag172.xml" /><Relationship Id="rId133" Type="http://schemas.openxmlformats.org/officeDocument/2006/relationships/tags" Target="../tags/tag173.xml" /><Relationship Id="rId134" Type="http://schemas.openxmlformats.org/officeDocument/2006/relationships/tags" Target="../tags/tag174.xml" /><Relationship Id="rId135" Type="http://schemas.openxmlformats.org/officeDocument/2006/relationships/tags" Target="../tags/tag175.xml" /><Relationship Id="rId136" Type="http://schemas.openxmlformats.org/officeDocument/2006/relationships/tags" Target="../tags/tag176.xml" /><Relationship Id="rId137" Type="http://schemas.openxmlformats.org/officeDocument/2006/relationships/tags" Target="../tags/tag177.xml" /><Relationship Id="rId138" Type="http://schemas.openxmlformats.org/officeDocument/2006/relationships/tags" Target="../tags/tag178.xml" /><Relationship Id="rId139" Type="http://schemas.openxmlformats.org/officeDocument/2006/relationships/tags" Target="../tags/tag179.xml" /><Relationship Id="rId14" Type="http://schemas.openxmlformats.org/officeDocument/2006/relationships/tags" Target="../tags/tag54.xml" /><Relationship Id="rId140" Type="http://schemas.openxmlformats.org/officeDocument/2006/relationships/tags" Target="../tags/tag180.xml" /><Relationship Id="rId141" Type="http://schemas.openxmlformats.org/officeDocument/2006/relationships/tags" Target="../tags/tag181.xml" /><Relationship Id="rId142" Type="http://schemas.openxmlformats.org/officeDocument/2006/relationships/tags" Target="../tags/tag182.xml" /><Relationship Id="rId143" Type="http://schemas.openxmlformats.org/officeDocument/2006/relationships/audio" Target="../media/audio1111.wav" /><Relationship Id="rId15" Type="http://schemas.openxmlformats.org/officeDocument/2006/relationships/tags" Target="../tags/tag55.xml" /><Relationship Id="rId16" Type="http://schemas.openxmlformats.org/officeDocument/2006/relationships/tags" Target="../tags/tag56.xml" /><Relationship Id="rId17" Type="http://schemas.openxmlformats.org/officeDocument/2006/relationships/tags" Target="../tags/tag57.xml" /><Relationship Id="rId18" Type="http://schemas.openxmlformats.org/officeDocument/2006/relationships/tags" Target="../tags/tag58.xml" /><Relationship Id="rId19" Type="http://schemas.openxmlformats.org/officeDocument/2006/relationships/tags" Target="../tags/tag59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60.xml" /><Relationship Id="rId21" Type="http://schemas.openxmlformats.org/officeDocument/2006/relationships/tags" Target="../tags/tag61.xml" /><Relationship Id="rId22" Type="http://schemas.openxmlformats.org/officeDocument/2006/relationships/tags" Target="../tags/tag62.xml" /><Relationship Id="rId23" Type="http://schemas.openxmlformats.org/officeDocument/2006/relationships/tags" Target="../tags/tag63.xml" /><Relationship Id="rId24" Type="http://schemas.openxmlformats.org/officeDocument/2006/relationships/tags" Target="../tags/tag64.xml" /><Relationship Id="rId25" Type="http://schemas.openxmlformats.org/officeDocument/2006/relationships/tags" Target="../tags/tag65.xml" /><Relationship Id="rId26" Type="http://schemas.openxmlformats.org/officeDocument/2006/relationships/tags" Target="../tags/tag66.xml" /><Relationship Id="rId27" Type="http://schemas.openxmlformats.org/officeDocument/2006/relationships/tags" Target="../tags/tag67.xml" /><Relationship Id="rId28" Type="http://schemas.openxmlformats.org/officeDocument/2006/relationships/tags" Target="../tags/tag68.xml" /><Relationship Id="rId29" Type="http://schemas.openxmlformats.org/officeDocument/2006/relationships/tags" Target="../tags/tag69.xml" /><Relationship Id="rId3" Type="http://schemas.openxmlformats.org/officeDocument/2006/relationships/tags" Target="../tags/tag43.xml" /><Relationship Id="rId30" Type="http://schemas.openxmlformats.org/officeDocument/2006/relationships/tags" Target="../tags/tag70.xml" /><Relationship Id="rId31" Type="http://schemas.openxmlformats.org/officeDocument/2006/relationships/tags" Target="../tags/tag71.xml" /><Relationship Id="rId32" Type="http://schemas.openxmlformats.org/officeDocument/2006/relationships/tags" Target="../tags/tag72.xml" /><Relationship Id="rId33" Type="http://schemas.openxmlformats.org/officeDocument/2006/relationships/tags" Target="../tags/tag73.xml" /><Relationship Id="rId34" Type="http://schemas.openxmlformats.org/officeDocument/2006/relationships/tags" Target="../tags/tag74.xml" /><Relationship Id="rId35" Type="http://schemas.openxmlformats.org/officeDocument/2006/relationships/tags" Target="../tags/tag75.xml" /><Relationship Id="rId36" Type="http://schemas.openxmlformats.org/officeDocument/2006/relationships/tags" Target="../tags/tag76.xml" /><Relationship Id="rId37" Type="http://schemas.openxmlformats.org/officeDocument/2006/relationships/tags" Target="../tags/tag77.xml" /><Relationship Id="rId38" Type="http://schemas.openxmlformats.org/officeDocument/2006/relationships/tags" Target="../tags/tag78.xml" /><Relationship Id="rId39" Type="http://schemas.openxmlformats.org/officeDocument/2006/relationships/tags" Target="../tags/tag79.xml" /><Relationship Id="rId4" Type="http://schemas.openxmlformats.org/officeDocument/2006/relationships/tags" Target="../tags/tag44.xml" /><Relationship Id="rId40" Type="http://schemas.openxmlformats.org/officeDocument/2006/relationships/tags" Target="../tags/tag80.xml" /><Relationship Id="rId41" Type="http://schemas.openxmlformats.org/officeDocument/2006/relationships/tags" Target="../tags/tag81.xml" /><Relationship Id="rId42" Type="http://schemas.openxmlformats.org/officeDocument/2006/relationships/tags" Target="../tags/tag82.xml" /><Relationship Id="rId43" Type="http://schemas.openxmlformats.org/officeDocument/2006/relationships/tags" Target="../tags/tag83.xml" /><Relationship Id="rId44" Type="http://schemas.openxmlformats.org/officeDocument/2006/relationships/tags" Target="../tags/tag84.xml" /><Relationship Id="rId45" Type="http://schemas.openxmlformats.org/officeDocument/2006/relationships/tags" Target="../tags/tag85.xml" /><Relationship Id="rId46" Type="http://schemas.openxmlformats.org/officeDocument/2006/relationships/tags" Target="../tags/tag86.xml" /><Relationship Id="rId47" Type="http://schemas.openxmlformats.org/officeDocument/2006/relationships/tags" Target="../tags/tag87.xml" /><Relationship Id="rId48" Type="http://schemas.openxmlformats.org/officeDocument/2006/relationships/tags" Target="../tags/tag88.xml" /><Relationship Id="rId49" Type="http://schemas.openxmlformats.org/officeDocument/2006/relationships/tags" Target="../tags/tag89.xml" /><Relationship Id="rId5" Type="http://schemas.openxmlformats.org/officeDocument/2006/relationships/tags" Target="../tags/tag45.xml" /><Relationship Id="rId50" Type="http://schemas.openxmlformats.org/officeDocument/2006/relationships/tags" Target="../tags/tag90.xml" /><Relationship Id="rId51" Type="http://schemas.openxmlformats.org/officeDocument/2006/relationships/tags" Target="../tags/tag91.xml" /><Relationship Id="rId52" Type="http://schemas.openxmlformats.org/officeDocument/2006/relationships/tags" Target="../tags/tag92.xml" /><Relationship Id="rId53" Type="http://schemas.openxmlformats.org/officeDocument/2006/relationships/tags" Target="../tags/tag93.xml" /><Relationship Id="rId54" Type="http://schemas.openxmlformats.org/officeDocument/2006/relationships/tags" Target="../tags/tag94.xml" /><Relationship Id="rId55" Type="http://schemas.openxmlformats.org/officeDocument/2006/relationships/tags" Target="../tags/tag95.xml" /><Relationship Id="rId56" Type="http://schemas.openxmlformats.org/officeDocument/2006/relationships/tags" Target="../tags/tag96.xml" /><Relationship Id="rId57" Type="http://schemas.openxmlformats.org/officeDocument/2006/relationships/tags" Target="../tags/tag97.xml" /><Relationship Id="rId58" Type="http://schemas.openxmlformats.org/officeDocument/2006/relationships/tags" Target="../tags/tag98.xml" /><Relationship Id="rId59" Type="http://schemas.openxmlformats.org/officeDocument/2006/relationships/tags" Target="../tags/tag99.xml" /><Relationship Id="rId6" Type="http://schemas.openxmlformats.org/officeDocument/2006/relationships/tags" Target="../tags/tag46.xml" /><Relationship Id="rId60" Type="http://schemas.openxmlformats.org/officeDocument/2006/relationships/tags" Target="../tags/tag100.xml" /><Relationship Id="rId61" Type="http://schemas.openxmlformats.org/officeDocument/2006/relationships/tags" Target="../tags/tag101.xml" /><Relationship Id="rId62" Type="http://schemas.openxmlformats.org/officeDocument/2006/relationships/tags" Target="../tags/tag102.xml" /><Relationship Id="rId63" Type="http://schemas.openxmlformats.org/officeDocument/2006/relationships/tags" Target="../tags/tag103.xml" /><Relationship Id="rId64" Type="http://schemas.openxmlformats.org/officeDocument/2006/relationships/tags" Target="../tags/tag104.xml" /><Relationship Id="rId65" Type="http://schemas.openxmlformats.org/officeDocument/2006/relationships/tags" Target="../tags/tag105.xml" /><Relationship Id="rId66" Type="http://schemas.openxmlformats.org/officeDocument/2006/relationships/tags" Target="../tags/tag106.xml" /><Relationship Id="rId67" Type="http://schemas.openxmlformats.org/officeDocument/2006/relationships/tags" Target="../tags/tag107.xml" /><Relationship Id="rId68" Type="http://schemas.openxmlformats.org/officeDocument/2006/relationships/tags" Target="../tags/tag108.xml" /><Relationship Id="rId69" Type="http://schemas.openxmlformats.org/officeDocument/2006/relationships/tags" Target="../tags/tag109.xml" /><Relationship Id="rId7" Type="http://schemas.openxmlformats.org/officeDocument/2006/relationships/tags" Target="../tags/tag47.xml" /><Relationship Id="rId70" Type="http://schemas.openxmlformats.org/officeDocument/2006/relationships/tags" Target="../tags/tag110.xml" /><Relationship Id="rId71" Type="http://schemas.openxmlformats.org/officeDocument/2006/relationships/tags" Target="../tags/tag111.xml" /><Relationship Id="rId72" Type="http://schemas.openxmlformats.org/officeDocument/2006/relationships/tags" Target="../tags/tag112.xml" /><Relationship Id="rId73" Type="http://schemas.openxmlformats.org/officeDocument/2006/relationships/tags" Target="../tags/tag113.xml" /><Relationship Id="rId74" Type="http://schemas.openxmlformats.org/officeDocument/2006/relationships/tags" Target="../tags/tag114.xml" /><Relationship Id="rId75" Type="http://schemas.openxmlformats.org/officeDocument/2006/relationships/tags" Target="../tags/tag115.xml" /><Relationship Id="rId76" Type="http://schemas.openxmlformats.org/officeDocument/2006/relationships/tags" Target="../tags/tag116.xml" /><Relationship Id="rId77" Type="http://schemas.openxmlformats.org/officeDocument/2006/relationships/tags" Target="../tags/tag117.xml" /><Relationship Id="rId78" Type="http://schemas.openxmlformats.org/officeDocument/2006/relationships/tags" Target="../tags/tag118.xml" /><Relationship Id="rId79" Type="http://schemas.openxmlformats.org/officeDocument/2006/relationships/tags" Target="../tags/tag119.xml" /><Relationship Id="rId8" Type="http://schemas.openxmlformats.org/officeDocument/2006/relationships/tags" Target="../tags/tag48.xml" /><Relationship Id="rId80" Type="http://schemas.openxmlformats.org/officeDocument/2006/relationships/tags" Target="../tags/tag120.xml" /><Relationship Id="rId81" Type="http://schemas.openxmlformats.org/officeDocument/2006/relationships/tags" Target="../tags/tag121.xml" /><Relationship Id="rId82" Type="http://schemas.openxmlformats.org/officeDocument/2006/relationships/tags" Target="../tags/tag122.xml" /><Relationship Id="rId83" Type="http://schemas.openxmlformats.org/officeDocument/2006/relationships/tags" Target="../tags/tag123.xml" /><Relationship Id="rId84" Type="http://schemas.openxmlformats.org/officeDocument/2006/relationships/tags" Target="../tags/tag124.xml" /><Relationship Id="rId85" Type="http://schemas.openxmlformats.org/officeDocument/2006/relationships/tags" Target="../tags/tag125.xml" /><Relationship Id="rId86" Type="http://schemas.openxmlformats.org/officeDocument/2006/relationships/tags" Target="../tags/tag126.xml" /><Relationship Id="rId87" Type="http://schemas.openxmlformats.org/officeDocument/2006/relationships/tags" Target="../tags/tag127.xml" /><Relationship Id="rId88" Type="http://schemas.openxmlformats.org/officeDocument/2006/relationships/tags" Target="../tags/tag128.xml" /><Relationship Id="rId89" Type="http://schemas.openxmlformats.org/officeDocument/2006/relationships/tags" Target="../tags/tag129.xml" /><Relationship Id="rId9" Type="http://schemas.openxmlformats.org/officeDocument/2006/relationships/tags" Target="../tags/tag49.xml" /><Relationship Id="rId90" Type="http://schemas.openxmlformats.org/officeDocument/2006/relationships/tags" Target="../tags/tag130.xml" /><Relationship Id="rId91" Type="http://schemas.openxmlformats.org/officeDocument/2006/relationships/tags" Target="../tags/tag131.xml" /><Relationship Id="rId92" Type="http://schemas.openxmlformats.org/officeDocument/2006/relationships/tags" Target="../tags/tag132.xml" /><Relationship Id="rId93" Type="http://schemas.openxmlformats.org/officeDocument/2006/relationships/tags" Target="../tags/tag133.xml" /><Relationship Id="rId94" Type="http://schemas.openxmlformats.org/officeDocument/2006/relationships/tags" Target="../tags/tag134.xml" /><Relationship Id="rId95" Type="http://schemas.openxmlformats.org/officeDocument/2006/relationships/tags" Target="../tags/tag135.xml" /><Relationship Id="rId96" Type="http://schemas.openxmlformats.org/officeDocument/2006/relationships/tags" Target="../tags/tag136.xml" /><Relationship Id="rId97" Type="http://schemas.openxmlformats.org/officeDocument/2006/relationships/tags" Target="../tags/tag137.xml" /><Relationship Id="rId98" Type="http://schemas.openxmlformats.org/officeDocument/2006/relationships/tags" Target="../tags/tag138.xml" /><Relationship Id="rId99" Type="http://schemas.openxmlformats.org/officeDocument/2006/relationships/tags" Target="../tags/tag13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9.xml" /><Relationship Id="rId11" Type="http://schemas.openxmlformats.org/officeDocument/2006/relationships/tags" Target="../tags/tag190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image" Target="../media/image11.jpeg" /><Relationship Id="rId8" Type="http://schemas.openxmlformats.org/officeDocument/2006/relationships/tags" Target="../tags/tag187.xml" /><Relationship Id="rId9" Type="http://schemas.openxmlformats.org/officeDocument/2006/relationships/tags" Target="../tags/tag18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8.xml" /><Relationship Id="rId11" Type="http://schemas.openxmlformats.org/officeDocument/2006/relationships/tags" Target="../tags/tag199.xml" /><Relationship Id="rId12" Type="http://schemas.openxmlformats.org/officeDocument/2006/relationships/tags" Target="../tags/tag200.xml" /><Relationship Id="rId13" Type="http://schemas.openxmlformats.org/officeDocument/2006/relationships/tags" Target="../tags/tag201.xml" /><Relationship Id="rId14" Type="http://schemas.openxmlformats.org/officeDocument/2006/relationships/tags" Target="../tags/tag202.xml" /><Relationship Id="rId15" Type="http://schemas.openxmlformats.org/officeDocument/2006/relationships/tags" Target="../tags/tag203.xml" /><Relationship Id="rId16" Type="http://schemas.openxmlformats.org/officeDocument/2006/relationships/tags" Target="../tags/tag204.xml" /><Relationship Id="rId17" Type="http://schemas.openxmlformats.org/officeDocument/2006/relationships/tags" Target="../tags/tag205.xml" /><Relationship Id="rId18" Type="http://schemas.openxmlformats.org/officeDocument/2006/relationships/tags" Target="../tags/tag206.xml" /><Relationship Id="rId19" Type="http://schemas.openxmlformats.org/officeDocument/2006/relationships/tags" Target="../tags/tag207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208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tags" Target="../tags/tag193.xml" /><Relationship Id="rId6" Type="http://schemas.openxmlformats.org/officeDocument/2006/relationships/tags" Target="../tags/tag194.xml" /><Relationship Id="rId7" Type="http://schemas.openxmlformats.org/officeDocument/2006/relationships/tags" Target="../tags/tag195.xml" /><Relationship Id="rId8" Type="http://schemas.openxmlformats.org/officeDocument/2006/relationships/tags" Target="../tags/tag196.xml" /><Relationship Id="rId9" Type="http://schemas.openxmlformats.org/officeDocument/2006/relationships/tags" Target="../tags/tag19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 title=""/>
          <p:cNvSpPr txBox="1"/>
          <p:nvPr>
            <p:custDataLst>
              <p:tags r:id="rId2"/>
            </p:custDataLst>
          </p:nvPr>
        </p:nvSpPr>
        <p:spPr>
          <a:xfrm>
            <a:off x="623570" y="2348865"/>
            <a:ext cx="1104963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44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第</a:t>
            </a:r>
            <a:r>
              <a:rPr lang="en-US" altLang="zh-CN" sz="44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3</a:t>
            </a:r>
            <a:r>
              <a:rPr lang="zh-CN" altLang="en-US" sz="44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节</a:t>
            </a:r>
            <a:r>
              <a:rPr lang="en-US" sz="44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  </a:t>
            </a:r>
            <a:r>
              <a:rPr sz="44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sz="4400" b="1" kern="10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长度和时间测量的应用</a:t>
            </a:r>
            <a:endParaRPr lang="zh-CN" sz="4400" b="1" kern="100" smtClean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5" name="Rectangle 5" title=""/>
          <p:cNvSpPr/>
          <p:nvPr/>
        </p:nvSpPr>
        <p:spPr>
          <a:xfrm>
            <a:off x="911225" y="1557020"/>
            <a:ext cx="9972040" cy="14452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 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想一想如何测量</a:t>
            </a:r>
            <a:r>
              <a:rPr lang="zh-CN" sz="2800">
                <a:latin typeface="宋体" panose="02010600030101010101" pitchFamily="2" charset="-122"/>
                <a:cs typeface="宋体" panose="02010600030101010101" pitchFamily="2" charset="-122"/>
              </a:rPr>
              <a:t>一枚硬币的直径？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与同学交流，分享自己的测量方案。</a:t>
            </a:r>
            <a:endParaRPr lang="zh-CN" altLang="en-US" sz="2800" kern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839470" y="3500755"/>
            <a:ext cx="6751320" cy="2836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（1）把硬币平放在刻度尺上；</a:t>
            </a:r>
            <a:endParaRPr lang="zh-CN" altLang="en-US" sz="24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（2）三角尺一直角边与刻度尺紧靠，另一直角边与硬币紧靠；</a:t>
            </a:r>
            <a:endParaRPr lang="zh-CN" altLang="en-US" sz="24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（3）读出两三角尺直角边对应的刻度值，两个对应刻度尺之间的长度即为直径d。</a:t>
            </a:r>
            <a:endParaRPr lang="zh-CN" altLang="en-US" sz="24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225" y="4077335"/>
            <a:ext cx="3836035" cy="1411605"/>
          </a:xfrm>
          <a:prstGeom prst="rect">
            <a:avLst/>
          </a:prstGeom>
        </p:spPr>
      </p:pic>
      <p:sp>
        <p:nvSpPr>
          <p:cNvPr id="4" name="Rectangle 5" title=""/>
          <p:cNvSpPr/>
          <p:nvPr/>
        </p:nvSpPr>
        <p:spPr>
          <a:xfrm>
            <a:off x="335280" y="2883535"/>
            <a:ext cx="8276590" cy="6838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</a:rPr>
              <a:t>    </a:t>
            </a: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分析：可以用两把三角板卡住硬币，再用刻度尺去测量。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043" name="AutoShape 11" title=""/>
          <p:cNvSpPr/>
          <p:nvPr/>
        </p:nvSpPr>
        <p:spPr>
          <a:xfrm>
            <a:off x="1991360" y="621030"/>
            <a:ext cx="2386965" cy="1194435"/>
          </a:xfrm>
          <a:prstGeom prst="irregularSeal2">
            <a:avLst/>
          </a:prstGeom>
          <a:solidFill>
            <a:srgbClr val="036EB8"/>
          </a:solidFill>
          <a:ln w="12700" cap="rnd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i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卡尺法</a:t>
            </a:r>
            <a:endParaRPr lang="zh-CN" altLang="en-US" sz="2800" b="1" i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文本框 99" title=""/>
          <p:cNvSpPr txBox="1"/>
          <p:nvPr>
            <p:custDataLst>
              <p:tags r:id="rId8"/>
            </p:custDataLst>
          </p:nvPr>
        </p:nvSpPr>
        <p:spPr>
          <a:xfrm>
            <a:off x="774065" y="981075"/>
            <a:ext cx="1263015" cy="5753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拓展</a:t>
            </a:r>
            <a:endParaRPr kumimoji="0" lang="zh-CN" sz="2800" kern="1200" cap="none" spc="0" normalizeH="0" baseline="0" noProof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366015" y="1202249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0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11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440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5" name="Rectangle 5" title=""/>
          <p:cNvSpPr/>
          <p:nvPr/>
        </p:nvSpPr>
        <p:spPr>
          <a:xfrm>
            <a:off x="1415415" y="1628775"/>
            <a:ext cx="9613265" cy="6724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 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  <a:cs typeface="微软雅黑" panose="020b0503020204020204" charset="-122"/>
              </a:rPr>
              <a:t>卡尺法</a:t>
            </a:r>
            <a:r>
              <a:rPr lang="zh-CN" altLang="en-US" sz="2800" b="1">
                <a:latin typeface="Times New Roman" panose="02020603050405020304" pitchFamily="18" charset="0"/>
                <a:sym typeface="+mn-ea"/>
              </a:rPr>
              <a:t>适于测球、圆柱体的直径和圆锥体的高</a:t>
            </a:r>
            <a:endParaRPr 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 title=""/>
          <p:cNvGrpSpPr/>
          <p:nvPr/>
        </p:nvGrpSpPr>
        <p:grpSpPr>
          <a:xfrm>
            <a:off x="2639695" y="2636520"/>
            <a:ext cx="6553200" cy="3139440"/>
            <a:chOff x="2456" y="4266"/>
            <a:chExt cx="10320" cy="4944"/>
          </a:xfrm>
        </p:grpSpPr>
        <p:pic>
          <p:nvPicPr>
            <p:cNvPr id="5" name="图片 45069" descr="12-2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6" y="4380"/>
              <a:ext cx="4435" cy="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图片 45070" descr="12-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466" y="4266"/>
              <a:ext cx="4310" cy="49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99" title=""/>
          <p:cNvSpPr txBox="1"/>
          <p:nvPr>
            <p:custDataLst>
              <p:tags r:id="rId11"/>
            </p:custDataLst>
          </p:nvPr>
        </p:nvSpPr>
        <p:spPr>
          <a:xfrm>
            <a:off x="774065" y="981075"/>
            <a:ext cx="1263015" cy="5753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拓展</a:t>
            </a:r>
            <a:endParaRPr kumimoji="0" lang="zh-CN" sz="2800" kern="1200" cap="none" spc="0" normalizeH="0" baseline="0" noProof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366015" y="1202249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3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14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5" title=""/>
          <p:cNvSpPr/>
          <p:nvPr/>
        </p:nvSpPr>
        <p:spPr>
          <a:xfrm>
            <a:off x="774065" y="836930"/>
            <a:ext cx="8893175" cy="6724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思考：怎么测量物体的体积？</a:t>
            </a:r>
            <a:endParaRPr 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5520055" y="2997200"/>
            <a:ext cx="5417185" cy="2040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可以用刻度尺测量出它们的长、宽、高或直径，再用体积公式计算出它们的体积。</a:t>
            </a:r>
            <a:endParaRPr lang="zh-CN" altLang="en-US" sz="2800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5" title=""/>
          <p:cNvSpPr/>
          <p:nvPr/>
        </p:nvSpPr>
        <p:spPr>
          <a:xfrm>
            <a:off x="619760" y="1628775"/>
            <a:ext cx="10492105" cy="6362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</a:rPr>
              <a:t>    </a:t>
            </a:r>
            <a:r>
              <a:rPr lang="en-US" altLang="zh-CN" sz="2600" b="1">
                <a:solidFill>
                  <a:schemeClr val="tx1"/>
                </a:solidFill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>
                <a:solidFill>
                  <a:schemeClr val="tx1"/>
                </a:solidFill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对于正方体、球体等形状规则的物体的体积如何测量呢？</a:t>
            </a:r>
            <a:endParaRPr lang="zh-CN" altLang="en-US" sz="280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3" name="http://photo-static-api.fotomore.com/creative/vcg/400/new/VCG211328541836.jpg?uid=386&amp;timestamp=1695116085&amp;sign=993162ccb238c21bc50b4774dffb6eff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890" y="2954020"/>
            <a:ext cx="2433955" cy="2364105"/>
          </a:xfrm>
          <a:prstGeom prst="rect">
            <a:avLst/>
          </a:prstGeom>
        </p:spPr>
      </p:pic>
      <p:pic>
        <p:nvPicPr>
          <p:cNvPr id="15" name="http://photo-static-api.fotomore.com/creative/vcg/400/new/VCG41N1320767106.jpg?uid=386&amp;timestamp=1695116115&amp;sign=ff0b7e08f21cf0013a60ce7f4dd4d507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6915" y="2997200"/>
            <a:ext cx="2263140" cy="2263140"/>
          </a:xfrm>
          <a:prstGeom prst="rect">
            <a:avLst/>
          </a:prstGeom>
        </p:spPr>
      </p:pic>
      <p:grpSp>
        <p:nvGrpSpPr>
          <p:cNvPr id="11" name="组合 10" title=""/>
          <p:cNvGrpSpPr/>
          <p:nvPr/>
        </p:nvGrpSpPr>
        <p:grpSpPr>
          <a:xfrm>
            <a:off x="366015" y="1167959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0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>
          <a:xfrm>
            <a:off x="3431229" y="159615"/>
            <a:ext cx="45135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测形状不规则物体的体积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ectangle 5" title=""/>
          <p:cNvSpPr/>
          <p:nvPr/>
        </p:nvSpPr>
        <p:spPr>
          <a:xfrm>
            <a:off x="839470" y="848360"/>
            <a:ext cx="7344410" cy="690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solidFill>
                  <a:schemeClr val="tx1"/>
                </a:solidFill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>
                <a:solidFill>
                  <a:schemeClr val="tx1"/>
                </a:solidFill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对于形状不规则的物体的体积如何测量呢？</a:t>
            </a:r>
            <a:endParaRPr lang="zh-CN" altLang="en-US" sz="2800">
              <a:solidFill>
                <a:schemeClr val="tx1"/>
              </a:solidFill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1" name="图片 100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48115" y="1412875"/>
            <a:ext cx="2074545" cy="1728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/>
        </p:nvSpPr>
        <p:spPr>
          <a:xfrm>
            <a:off x="839470" y="1484630"/>
            <a:ext cx="7708265" cy="746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在实验室里常用</a:t>
            </a:r>
            <a:r>
              <a:rPr lang="zh-CN" altLang="en-US" sz="280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量筒或量杯</a:t>
            </a:r>
            <a:r>
              <a:rPr lang="zh-CN" altLang="en-US" sz="280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来测量物体的体积。</a:t>
            </a: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 title=""/>
          <p:cNvGrpSpPr/>
          <p:nvPr/>
        </p:nvGrpSpPr>
        <p:grpSpPr>
          <a:xfrm>
            <a:off x="7392670" y="3141345"/>
            <a:ext cx="1586865" cy="3466465"/>
            <a:chOff x="6891" y="5061"/>
            <a:chExt cx="2499" cy="5459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rcRect l="67493" t="16253" r="11587" b="28848"/>
            <a:stretch>
              <a:fillRect/>
            </a:stretch>
          </p:blipFill>
          <p:spPr>
            <a:xfrm>
              <a:off x="6891" y="5061"/>
              <a:ext cx="1584" cy="545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8138" y="7171"/>
              <a:ext cx="1252" cy="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量筒</a:t>
              </a:r>
              <a:endParaRPr kumimoji="0" lang="zh-CN" altLang="en-US" sz="2400" b="1" i="0" u="none" strike="noStrike" kern="1200" cap="none" spc="0" normalizeH="0" baseline="0" noProof="0"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 title=""/>
          <p:cNvGrpSpPr/>
          <p:nvPr/>
        </p:nvGrpSpPr>
        <p:grpSpPr>
          <a:xfrm>
            <a:off x="10200640" y="3392170"/>
            <a:ext cx="1875155" cy="2897505"/>
            <a:chOff x="2116" y="5740"/>
            <a:chExt cx="2953" cy="456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rcRect l="45475" t="8750" r="23275" b="19510"/>
            <a:stretch>
              <a:fillRect/>
            </a:stretch>
          </p:blipFill>
          <p:spPr>
            <a:xfrm>
              <a:off x="2116" y="5740"/>
              <a:ext cx="1986" cy="456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>
              <p:custDataLst>
                <p:tags r:id="rId14"/>
              </p:custDataLst>
            </p:nvPr>
          </p:nvSpPr>
          <p:spPr>
            <a:xfrm>
              <a:off x="3817" y="7555"/>
              <a:ext cx="1252" cy="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量杯</a:t>
              </a:r>
              <a:endParaRPr kumimoji="0" lang="zh-CN" altLang="en-US" sz="2400" b="1" i="0" u="none" strike="noStrike" kern="1200" cap="none" spc="0" normalizeH="0" baseline="0" noProof="0"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977" name="AutoShape 9" title=""/>
          <p:cNvSpPr/>
          <p:nvPr/>
        </p:nvSpPr>
        <p:spPr>
          <a:xfrm>
            <a:off x="1776095" y="2637155"/>
            <a:ext cx="3997325" cy="154686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 anchorCtr="0"/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①测量范围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②分度值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③量筒和量杯不同点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圆角矩形 14" title=""/>
          <p:cNvSpPr/>
          <p:nvPr/>
        </p:nvSpPr>
        <p:spPr>
          <a:xfrm>
            <a:off x="1127760" y="4437380"/>
            <a:ext cx="4257675" cy="1682115"/>
          </a:xfrm>
          <a:prstGeom prst="roundRect">
            <a:avLst/>
          </a:prstGeom>
          <a:ln w="444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形状：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量筒上下粗细均匀，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量杯上粗下细。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刻度线：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量筒分布均匀，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量杯分布不均匀。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0" name="组合 29" title=""/>
          <p:cNvGrpSpPr/>
          <p:nvPr/>
        </p:nvGrpSpPr>
        <p:grpSpPr>
          <a:xfrm>
            <a:off x="5924550" y="4006215"/>
            <a:ext cx="1725930" cy="2383790"/>
            <a:chOff x="9330" y="6309"/>
            <a:chExt cx="2718" cy="3754"/>
          </a:xfrm>
        </p:grpSpPr>
        <p:sp>
          <p:nvSpPr>
            <p:cNvPr id="83979" name="AutoShape 11"/>
            <p:cNvSpPr/>
            <p:nvPr>
              <p:custDataLst>
                <p:tags r:id="rId15"/>
              </p:custDataLst>
            </p:nvPr>
          </p:nvSpPr>
          <p:spPr>
            <a:xfrm rot="10800000" flipH="1">
              <a:off x="11578" y="6309"/>
              <a:ext cx="470" cy="3754"/>
            </a:xfrm>
            <a:prstGeom prst="leftBrace">
              <a:avLst>
                <a:gd name="adj1" fmla="val 78527"/>
                <a:gd name="adj2" fmla="val 48963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30" y="7786"/>
              <a:ext cx="2665" cy="8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0~100ml</a:t>
              </a:r>
              <a:endPara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2" name="组合 31" title=""/>
          <p:cNvGrpSpPr/>
          <p:nvPr/>
        </p:nvGrpSpPr>
        <p:grpSpPr>
          <a:xfrm>
            <a:off x="8619490" y="4090035"/>
            <a:ext cx="1889760" cy="1879600"/>
            <a:chOff x="13574" y="6441"/>
            <a:chExt cx="2976" cy="2960"/>
          </a:xfrm>
        </p:grpSpPr>
        <p:sp>
          <p:nvSpPr>
            <p:cNvPr id="16" name="AutoShape 11"/>
            <p:cNvSpPr/>
            <p:nvPr>
              <p:custDataLst>
                <p:tags r:id="rId16"/>
              </p:custDataLst>
            </p:nvPr>
          </p:nvSpPr>
          <p:spPr>
            <a:xfrm rot="10560000" flipH="1">
              <a:off x="15878" y="6441"/>
              <a:ext cx="673" cy="2961"/>
            </a:xfrm>
            <a:prstGeom prst="leftBrace">
              <a:avLst>
                <a:gd name="adj1" fmla="val 78527"/>
                <a:gd name="adj2" fmla="val 48963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13574" y="7555"/>
              <a:ext cx="2665" cy="8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0~250ml</a:t>
              </a:r>
              <a:endPara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3" name="组合 32" title=""/>
          <p:cNvGrpSpPr/>
          <p:nvPr/>
        </p:nvGrpSpPr>
        <p:grpSpPr>
          <a:xfrm>
            <a:off x="5304155" y="3486150"/>
            <a:ext cx="4064000" cy="878205"/>
            <a:chOff x="8353" y="5490"/>
            <a:chExt cx="6400" cy="1383"/>
          </a:xfrm>
        </p:grpSpPr>
        <p:sp>
          <p:nvSpPr>
            <p:cNvPr id="20" name="文本框 19"/>
            <p:cNvSpPr txBox="1"/>
            <p:nvPr/>
          </p:nvSpPr>
          <p:spPr>
            <a:xfrm>
              <a:off x="8353" y="5490"/>
              <a:ext cx="640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分度值：</a:t>
              </a:r>
              <a:r>
                <a: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1ml</a:t>
              </a:r>
              <a:endPara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9977" y="6337"/>
              <a:ext cx="2118" cy="5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组合 33" title=""/>
          <p:cNvGrpSpPr/>
          <p:nvPr/>
        </p:nvGrpSpPr>
        <p:grpSpPr>
          <a:xfrm>
            <a:off x="8183880" y="3481070"/>
            <a:ext cx="4064000" cy="864235"/>
            <a:chOff x="12888" y="5482"/>
            <a:chExt cx="6400" cy="1361"/>
          </a:xfrm>
        </p:grpSpPr>
        <p:sp>
          <p:nvSpPr>
            <p:cNvPr id="23" name="文本框 22"/>
            <p:cNvSpPr txBox="1"/>
            <p:nvPr>
              <p:custDataLst>
                <p:tags r:id="rId18"/>
              </p:custDataLst>
            </p:nvPr>
          </p:nvSpPr>
          <p:spPr>
            <a:xfrm>
              <a:off x="12888" y="5482"/>
              <a:ext cx="640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分度值：</a:t>
              </a:r>
              <a:r>
                <a: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25ml</a:t>
              </a:r>
              <a:endPara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</a:endParaRPr>
            </a:p>
          </p:txBody>
        </p:sp>
        <p:cxnSp>
          <p:nvCxnSpPr>
            <p:cNvPr id="24" name="直接箭头连接符 23"/>
            <p:cNvCxnSpPr/>
            <p:nvPr>
              <p:custDataLst>
                <p:tags r:id="rId19"/>
              </p:custDataLst>
            </p:nvPr>
          </p:nvCxnSpPr>
          <p:spPr>
            <a:xfrm>
              <a:off x="14363" y="6307"/>
              <a:ext cx="2118" cy="5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组合 1" title=""/>
          <p:cNvGrpSpPr/>
          <p:nvPr/>
        </p:nvGrpSpPr>
        <p:grpSpPr>
          <a:xfrm>
            <a:off x="366650" y="1167959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2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2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 title=""/>
          <p:cNvGrpSpPr/>
          <p:nvPr/>
        </p:nvGrpSpPr>
        <p:grpSpPr>
          <a:xfrm>
            <a:off x="366650" y="1816294"/>
            <a:ext cx="295322" cy="210471"/>
            <a:chOff x="435463" y="1226414"/>
            <a:chExt cx="295380" cy="210512"/>
          </a:xfrm>
        </p:grpSpPr>
        <p:sp>
          <p:nvSpPr>
            <p:cNvPr id="10" name="矩形 9"/>
            <p:cNvSpPr/>
            <p:nvPr>
              <p:custDataLst>
                <p:tags r:id="rId22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23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 title=""/>
          <p:cNvGrpSpPr/>
          <p:nvPr/>
        </p:nvGrpSpPr>
        <p:grpSpPr>
          <a:xfrm>
            <a:off x="366650" y="2415734"/>
            <a:ext cx="295322" cy="210471"/>
            <a:chOff x="435463" y="1226414"/>
            <a:chExt cx="295380" cy="210512"/>
          </a:xfrm>
        </p:grpSpPr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 title=""/>
          <p:cNvSpPr/>
          <p:nvPr>
            <p:custDataLst>
              <p:tags r:id="rId26"/>
            </p:custDataLst>
          </p:nvPr>
        </p:nvSpPr>
        <p:spPr>
          <a:xfrm>
            <a:off x="3431229" y="159615"/>
            <a:ext cx="45135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测形状不规则物体的体积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37" name="文本框 36" title=""/>
          <p:cNvSpPr txBox="1"/>
          <p:nvPr/>
        </p:nvSpPr>
        <p:spPr>
          <a:xfrm>
            <a:off x="622935" y="2060575"/>
            <a:ext cx="3688080" cy="735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）认识量筒和量杯</a:t>
            </a: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矩形 95" title=""/>
          <p:cNvSpPr/>
          <p:nvPr>
            <p:custDataLst>
              <p:tags r:id="rId7"/>
            </p:custDataLst>
          </p:nvPr>
        </p:nvSpPr>
        <p:spPr>
          <a:xfrm>
            <a:off x="3431229" y="159615"/>
            <a:ext cx="45135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测形状不规则物体的体积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560705" y="836930"/>
            <a:ext cx="7384415" cy="795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）使用方法</a:t>
            </a: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3977" name="AutoShape 9" title=""/>
          <p:cNvSpPr/>
          <p:nvPr/>
        </p:nvSpPr>
        <p:spPr>
          <a:xfrm>
            <a:off x="1199515" y="1772920"/>
            <a:ext cx="3695700" cy="33877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 anchorCtr="0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①选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②观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③放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④看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⑤读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⑥记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10056495" y="5013325"/>
            <a:ext cx="1475105" cy="529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仰视偏小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7103745" y="1988820"/>
            <a:ext cx="1499235" cy="556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俯视偏大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703070" y="1724660"/>
            <a:ext cx="5364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（根据情况选择合适的量筒或者量杯）</a:t>
            </a:r>
            <a:endParaRPr lang="zh-CN" altLang="en-US" sz="2400">
              <a:solidFill>
                <a:srgbClr val="333399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03070" y="228282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（量程、分度值、单位）</a:t>
            </a:r>
            <a:endParaRPr lang="zh-CN" altLang="en-US" sz="2400">
              <a:solidFill>
                <a:srgbClr val="333399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703070" y="2692400"/>
            <a:ext cx="3542665" cy="653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（放置在水平桌面上）</a:t>
            </a:r>
            <a:endParaRPr lang="zh-CN" altLang="en-US" sz="2400">
              <a:solidFill>
                <a:srgbClr val="333399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1688465" y="3368675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（视线与凹液面最低处相平）</a:t>
            </a:r>
            <a:endParaRPr lang="zh-CN" altLang="en-US" sz="2400">
              <a:solidFill>
                <a:srgbClr val="333399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1703070" y="390398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（不用估读）</a:t>
            </a:r>
            <a:endParaRPr lang="zh-CN" altLang="en-US" sz="2400">
              <a:solidFill>
                <a:srgbClr val="333399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1703070" y="4469130"/>
            <a:ext cx="22377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（数值</a:t>
            </a:r>
            <a:r>
              <a:rPr lang="en-US" altLang="zh-CN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单位）</a:t>
            </a:r>
            <a:endParaRPr lang="zh-CN" altLang="en-US" sz="2400">
              <a:solidFill>
                <a:srgbClr val="333399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29" name="图片 28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6276"/>
          <a:stretch>
            <a:fillRect/>
          </a:stretch>
        </p:blipFill>
        <p:spPr>
          <a:xfrm>
            <a:off x="7247890" y="2467610"/>
            <a:ext cx="4602480" cy="2701290"/>
          </a:xfrm>
          <a:prstGeom prst="rect">
            <a:avLst/>
          </a:prstGeom>
        </p:spPr>
      </p:pic>
      <p:sp>
        <p:nvSpPr>
          <p:cNvPr id="264" name="L 形 263" title=""/>
          <p:cNvSpPr/>
          <p:nvPr/>
        </p:nvSpPr>
        <p:spPr>
          <a:xfrm rot="18840000">
            <a:off x="9224010" y="4019550"/>
            <a:ext cx="675640" cy="375285"/>
          </a:xfrm>
          <a:prstGeom prst="corner">
            <a:avLst>
              <a:gd name="adj1" fmla="val 30273"/>
              <a:gd name="adj2" fmla="val 28808"/>
            </a:avLst>
          </a:prstGeom>
          <a:solidFill>
            <a:srgbClr val="F53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 title=""/>
          <p:cNvGrpSpPr/>
          <p:nvPr/>
        </p:nvGrpSpPr>
        <p:grpSpPr>
          <a:xfrm>
            <a:off x="366650" y="1167959"/>
            <a:ext cx="295322" cy="210471"/>
            <a:chOff x="435463" y="1226414"/>
            <a:chExt cx="295380" cy="210512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10" grpId="0"/>
      <p:bldP spid="264" grpId="0" animBg="1"/>
      <p:bldP spid="23" grpId="0"/>
      <p:bldP spid="20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 title=""/>
          <p:cNvSpPr txBox="1"/>
          <p:nvPr/>
        </p:nvSpPr>
        <p:spPr>
          <a:xfrm>
            <a:off x="583565" y="836930"/>
            <a:ext cx="7384415" cy="795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）练习读数</a:t>
            </a: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4871720" y="4004945"/>
            <a:ext cx="1499235" cy="556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23ml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5123" name="Picture 3" title="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415" y="2207895"/>
            <a:ext cx="1373505" cy="36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6" title=""/>
          <p:cNvSpPr/>
          <p:nvPr/>
        </p:nvSpPr>
        <p:spPr>
          <a:xfrm>
            <a:off x="1631315" y="4292600"/>
            <a:ext cx="3240088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pic>
        <p:nvPicPr>
          <p:cNvPr id="11" name="Picture 3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00" y="2277110"/>
            <a:ext cx="1409065" cy="36106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 title=""/>
          <p:cNvGrpSpPr/>
          <p:nvPr/>
        </p:nvGrpSpPr>
        <p:grpSpPr>
          <a:xfrm>
            <a:off x="6815455" y="1196975"/>
            <a:ext cx="4394200" cy="3023870"/>
            <a:chOff x="11414" y="2112"/>
            <a:chExt cx="6920" cy="4762"/>
          </a:xfrm>
        </p:grpSpPr>
        <p:sp>
          <p:nvSpPr>
            <p:cNvPr id="12" name="文本框 11"/>
            <p:cNvSpPr txBox="1"/>
            <p:nvPr/>
          </p:nvSpPr>
          <p:spPr>
            <a:xfrm>
              <a:off x="13229" y="2112"/>
              <a:ext cx="5105" cy="338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如果量筒或量杯里的液面是凸形的，则读数时视线与凸液面顶部相平。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sym typeface="+mn-ea"/>
              </a:endParaRPr>
            </a:p>
          </p:txBody>
        </p:sp>
        <p:sp>
          <p:nvSpPr>
            <p:cNvPr id="13" name="Line 6"/>
            <p:cNvSpPr/>
            <p:nvPr>
              <p:custDataLst>
                <p:tags r:id="rId9"/>
              </p:custDataLst>
            </p:nvPr>
          </p:nvSpPr>
          <p:spPr>
            <a:xfrm>
              <a:off x="11414" y="6874"/>
              <a:ext cx="5103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4" name="文本框 13" title=""/>
          <p:cNvSpPr txBox="1"/>
          <p:nvPr/>
        </p:nvSpPr>
        <p:spPr>
          <a:xfrm>
            <a:off x="9984740" y="3861435"/>
            <a:ext cx="1499235" cy="556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25ml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4" name="组合 3" title=""/>
          <p:cNvGrpSpPr/>
          <p:nvPr/>
        </p:nvGrpSpPr>
        <p:grpSpPr>
          <a:xfrm>
            <a:off x="366650" y="1167959"/>
            <a:ext cx="295322" cy="210471"/>
            <a:chOff x="435463" y="1226414"/>
            <a:chExt cx="295380" cy="210512"/>
          </a:xfrm>
        </p:grpSpPr>
        <p:sp>
          <p:nvSpPr>
            <p:cNvPr id="2" name="矩形 1"/>
            <p:cNvSpPr/>
            <p:nvPr>
              <p:custDataLst>
                <p:tags r:id="rId1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1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 title=""/>
          <p:cNvSpPr/>
          <p:nvPr>
            <p:custDataLst>
              <p:tags r:id="rId12"/>
            </p:custDataLst>
          </p:nvPr>
        </p:nvSpPr>
        <p:spPr>
          <a:xfrm>
            <a:off x="3431229" y="159615"/>
            <a:ext cx="45135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测形状不规则物体的体积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5" name="Rectangle 5" title=""/>
          <p:cNvSpPr/>
          <p:nvPr/>
        </p:nvSpPr>
        <p:spPr>
          <a:xfrm>
            <a:off x="1271270" y="1557020"/>
            <a:ext cx="9344025" cy="33026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①用量筒测量一瓶水的体积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测量步骤：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选择合适量程的量筒；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把瓶中的水全部倒入量筒中，记下液面所指示的读数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V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，即为所需要测量的一瓶水的体积。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524510" y="836930"/>
            <a:ext cx="7384415" cy="795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）量筒或量杯的使用</a:t>
            </a: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839470" y="49415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发散与思考：</a:t>
            </a:r>
            <a:endParaRPr lang="zh-CN" altLang="en-US" sz="28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49166" name="Text Box 14" title=""/>
          <p:cNvSpPr txBox="1">
            <a:spLocks noChangeArrowheads="1"/>
          </p:cNvSpPr>
          <p:nvPr/>
        </p:nvSpPr>
        <p:spPr bwMode="auto">
          <a:xfrm>
            <a:off x="839470" y="5526405"/>
            <a:ext cx="8620760" cy="9290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no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800" kern="1200" cap="none" spc="0" normalizeH="0" baseline="0" noProof="0">
                <a:solidFill>
                  <a:srgbClr val="FFFF00"/>
                </a:solidFill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2800" kern="1200" cap="none" spc="0" normalizeH="0" baseline="0" noProof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由于瓶的内壁肯定粘附着少许的水，所测量的体积肯定比实际的要小。</a:t>
            </a:r>
            <a:endParaRPr kumimoji="0" lang="zh-CN" altLang="en-US" sz="2800" kern="1200" cap="none" spc="0" normalizeH="0" baseline="0" noProof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4" name="组合 3" title=""/>
          <p:cNvGrpSpPr/>
          <p:nvPr/>
        </p:nvGrpSpPr>
        <p:grpSpPr>
          <a:xfrm>
            <a:off x="366650" y="1167959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9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 title=""/>
          <p:cNvGrpSpPr/>
          <p:nvPr/>
        </p:nvGrpSpPr>
        <p:grpSpPr>
          <a:xfrm>
            <a:off x="438405" y="5127819"/>
            <a:ext cx="295322" cy="210471"/>
            <a:chOff x="435463" y="1226414"/>
            <a:chExt cx="295380" cy="210512"/>
          </a:xfrm>
        </p:grpSpPr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矩形 95" title=""/>
          <p:cNvSpPr/>
          <p:nvPr>
            <p:custDataLst>
              <p:tags r:id="rId12"/>
            </p:custDataLst>
          </p:nvPr>
        </p:nvSpPr>
        <p:spPr>
          <a:xfrm>
            <a:off x="3431229" y="159615"/>
            <a:ext cx="45135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测形状不规则物体的体积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0414000" y="12103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1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5" name="Rectangle 5" title=""/>
          <p:cNvSpPr/>
          <p:nvPr/>
        </p:nvSpPr>
        <p:spPr>
          <a:xfrm>
            <a:off x="982980" y="1632585"/>
            <a:ext cx="6431915" cy="4003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②用量筒测量不规则金属块的体积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测量步骤：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a.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选择合适量程的量筒；</a:t>
            </a:r>
            <a:endParaRPr lang="zh-CN" altLang="en-US" sz="24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b.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将适量的水倒入量筒中，读取示数，记为</a:t>
            </a:r>
            <a:r>
              <a:rPr lang="en-US" altLang="zh-CN" sz="2400" i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V</a:t>
            </a:r>
            <a:r>
              <a:rPr lang="en-US" altLang="zh-CN" sz="2400" i="1" baseline="-250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i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；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c.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用细线拴住金属块，缓慢放入量筒中，使石块全部浸没在水中，记下此时液面的示数</a:t>
            </a:r>
            <a:r>
              <a:rPr lang="en-US" altLang="zh-CN" sz="2400" i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V</a:t>
            </a:r>
            <a:r>
              <a:rPr lang="en-US" altLang="zh-CN" sz="2400" i="1" baseline="-250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i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；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d.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计算金属块的体积</a:t>
            </a:r>
            <a:r>
              <a:rPr lang="en-US" altLang="zh-CN" sz="2400" i="1">
                <a:solidFill>
                  <a:srgbClr val="FF0000"/>
                </a:solidFill>
                <a:latin typeface="+mn-lt"/>
                <a:ea typeface="微软雅黑"/>
                <a:cs typeface="+mn-lt"/>
                <a:sym typeface="+mn-ea"/>
              </a:rPr>
              <a:t>V= V</a:t>
            </a:r>
            <a:r>
              <a:rPr lang="en-US" altLang="zh-CN" sz="2400" i="1" baseline="-25000">
                <a:solidFill>
                  <a:srgbClr val="FF0000"/>
                </a:solidFill>
                <a:latin typeface="+mn-lt"/>
                <a:ea typeface="微软雅黑"/>
                <a:cs typeface="+mn-lt"/>
                <a:sym typeface="+mn-ea"/>
              </a:rPr>
              <a:t>2</a:t>
            </a:r>
            <a:r>
              <a:rPr lang="en-US" altLang="zh-CN" sz="2400" i="1">
                <a:solidFill>
                  <a:srgbClr val="FF0000"/>
                </a:solidFill>
                <a:latin typeface="+mn-lt"/>
                <a:ea typeface="微软雅黑"/>
                <a:cs typeface="+mn-lt"/>
                <a:sym typeface="+mn-ea"/>
              </a:rPr>
              <a:t>- V</a:t>
            </a:r>
            <a:r>
              <a:rPr lang="en-US" altLang="zh-CN" sz="2400" i="1" baseline="-25000">
                <a:solidFill>
                  <a:srgbClr val="FF0000"/>
                </a:solidFill>
                <a:latin typeface="+mn-lt"/>
                <a:ea typeface="微软雅黑"/>
                <a:cs typeface="+mn-lt"/>
                <a:sym typeface="+mn-ea"/>
              </a:rPr>
              <a:t>1</a:t>
            </a:r>
            <a:r>
              <a:rPr lang="zh-CN" altLang="en-US" sz="2400" i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zh-CN" altLang="en-US" sz="2400" i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8256270" y="2204720"/>
            <a:ext cx="1512570" cy="3388360"/>
            <a:chOff x="13002" y="3472"/>
            <a:chExt cx="2382" cy="53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rcRect r="46885"/>
            <a:stretch>
              <a:fillRect/>
            </a:stretch>
          </p:blipFill>
          <p:spPr>
            <a:xfrm>
              <a:off x="13456" y="3472"/>
              <a:ext cx="1928" cy="533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13002" y="6300"/>
              <a:ext cx="2361" cy="8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</a:t>
              </a:r>
              <a:r>
                <a:rPr lang="en-US" altLang="zh-CN" sz="2400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</a:t>
              </a:r>
              <a:endParaRPr lang="en-US" altLang="zh-CN" sz="2400" i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 title=""/>
          <p:cNvGrpSpPr/>
          <p:nvPr/>
        </p:nvGrpSpPr>
        <p:grpSpPr>
          <a:xfrm>
            <a:off x="9921240" y="2204720"/>
            <a:ext cx="2454910" cy="3388360"/>
            <a:chOff x="15624" y="3472"/>
            <a:chExt cx="3866" cy="5336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"/>
            <a:srcRect l="50002" r="-6230"/>
            <a:stretch>
              <a:fillRect/>
            </a:stretch>
          </p:blipFill>
          <p:spPr>
            <a:xfrm>
              <a:off x="15624" y="3472"/>
              <a:ext cx="2041" cy="533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10"/>
              </p:custDataLst>
            </p:nvPr>
          </p:nvSpPr>
          <p:spPr>
            <a:xfrm>
              <a:off x="17130" y="4380"/>
              <a:ext cx="2361" cy="8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</a:t>
              </a:r>
              <a:r>
                <a:rPr lang="en-US" altLang="zh-CN" sz="2400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lang="en-US" altLang="zh-CN" sz="2400" i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44043" name="AutoShape 11" title=""/>
          <p:cNvSpPr/>
          <p:nvPr/>
        </p:nvSpPr>
        <p:spPr>
          <a:xfrm>
            <a:off x="6743700" y="1124585"/>
            <a:ext cx="2408555" cy="1229995"/>
          </a:xfrm>
          <a:prstGeom prst="irregularSeal2">
            <a:avLst/>
          </a:prstGeom>
          <a:solidFill>
            <a:srgbClr val="036EB8"/>
          </a:solidFill>
          <a:ln w="12700" cap="rnd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i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排水法</a:t>
            </a:r>
            <a:endParaRPr lang="zh-CN" altLang="en-US" sz="2800" b="1" i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811530" y="5805170"/>
            <a:ext cx="7444740" cy="4229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发散与思考：</a:t>
            </a:r>
            <a:r>
              <a:rPr lang="zh-CN" altLang="en-US" sz="2400" b="1" noProof="0">
                <a:latin typeface="+mn-ea"/>
                <a:ea typeface="+mn-ea"/>
                <a:sym typeface="+mn-ea"/>
              </a:rPr>
              <a:t>如果将</a:t>
            </a:r>
            <a:r>
              <a:rPr lang="en-US" altLang="zh-CN" sz="2400" b="1" noProof="0">
                <a:latin typeface="+mn-ea"/>
                <a:ea typeface="+mn-ea"/>
                <a:sym typeface="+mn-ea"/>
              </a:rPr>
              <a:t>V</a:t>
            </a:r>
            <a:r>
              <a:rPr lang="en-US" altLang="zh-CN" sz="2400" b="1" baseline="-25000" noProof="0">
                <a:latin typeface="+mn-ea"/>
                <a:ea typeface="+mn-ea"/>
                <a:sym typeface="+mn-ea"/>
              </a:rPr>
              <a:t>1</a:t>
            </a:r>
            <a:r>
              <a:rPr lang="zh-CN" altLang="en-US" sz="2400" b="1" noProof="0">
                <a:latin typeface="+mn-ea"/>
                <a:ea typeface="+mn-ea"/>
                <a:sym typeface="+mn-ea"/>
              </a:rPr>
              <a:t>和</a:t>
            </a:r>
            <a:r>
              <a:rPr lang="en-US" altLang="zh-CN" sz="2400" b="1" noProof="0">
                <a:latin typeface="+mn-ea"/>
                <a:ea typeface="+mn-ea"/>
                <a:sym typeface="+mn-ea"/>
              </a:rPr>
              <a:t>V</a:t>
            </a:r>
            <a:r>
              <a:rPr lang="en-US" altLang="zh-CN" sz="2400" b="1" baseline="-25000" noProof="0">
                <a:latin typeface="+mn-ea"/>
                <a:ea typeface="+mn-ea"/>
                <a:sym typeface="+mn-ea"/>
              </a:rPr>
              <a:t>2</a:t>
            </a:r>
            <a:r>
              <a:rPr lang="zh-CN" altLang="en-US" sz="2400" b="1" noProof="0">
                <a:latin typeface="+mn-ea"/>
                <a:ea typeface="+mn-ea"/>
                <a:sym typeface="+mn-ea"/>
              </a:rPr>
              <a:t>的测量顺序颠倒会怎样？</a:t>
            </a:r>
            <a:endParaRPr kumimoji="0" lang="zh-CN" altLang="en-US" sz="2400" b="1" kern="1200" cap="none" spc="0" normalizeH="0" baseline="0" noProof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2" name="Rectangle 5" title=""/>
          <p:cNvSpPr/>
          <p:nvPr/>
        </p:nvSpPr>
        <p:spPr>
          <a:xfrm>
            <a:off x="8040370" y="5661660"/>
            <a:ext cx="1980565" cy="6553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测量值偏大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3" name="组合 12" title=""/>
          <p:cNvGrpSpPr/>
          <p:nvPr/>
        </p:nvGrpSpPr>
        <p:grpSpPr>
          <a:xfrm>
            <a:off x="366650" y="1167959"/>
            <a:ext cx="295322" cy="210471"/>
            <a:chOff x="435463" y="1226414"/>
            <a:chExt cx="295380" cy="210512"/>
          </a:xfrm>
        </p:grpSpPr>
        <p:sp>
          <p:nvSpPr>
            <p:cNvPr id="14" name="矩形 13"/>
            <p:cNvSpPr/>
            <p:nvPr>
              <p:custDataLst>
                <p:tags r:id="rId11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 title=""/>
          <p:cNvSpPr txBox="1"/>
          <p:nvPr>
            <p:custDataLst>
              <p:tags r:id="rId13"/>
            </p:custDataLst>
          </p:nvPr>
        </p:nvSpPr>
        <p:spPr>
          <a:xfrm>
            <a:off x="524510" y="836930"/>
            <a:ext cx="7384415" cy="795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）量筒或量杯的使用</a:t>
            </a: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7" name="组合 16" title=""/>
          <p:cNvGrpSpPr/>
          <p:nvPr/>
        </p:nvGrpSpPr>
        <p:grpSpPr>
          <a:xfrm>
            <a:off x="353315" y="5901884"/>
            <a:ext cx="295322" cy="210471"/>
            <a:chOff x="435463" y="1226414"/>
            <a:chExt cx="295380" cy="210512"/>
          </a:xfrm>
        </p:grpSpPr>
        <p:sp>
          <p:nvSpPr>
            <p:cNvPr id="18" name="矩形 17"/>
            <p:cNvSpPr/>
            <p:nvPr>
              <p:custDataLst>
                <p:tags r:id="rId1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矩形 95" title=""/>
          <p:cNvSpPr/>
          <p:nvPr>
            <p:custDataLst>
              <p:tags r:id="rId16"/>
            </p:custDataLst>
          </p:nvPr>
        </p:nvSpPr>
        <p:spPr>
          <a:xfrm>
            <a:off x="3431229" y="159615"/>
            <a:ext cx="45135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测形状不规则物体的体积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839470" y="1004570"/>
            <a:ext cx="8772525" cy="681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</a:rPr>
              <a:t>假如没有测量工具，你能否对时间、长度进行估测呢？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grpSp>
        <p:nvGrpSpPr>
          <p:cNvPr id="17" name="组合 16" title=""/>
          <p:cNvGrpSpPr/>
          <p:nvPr/>
        </p:nvGrpSpPr>
        <p:grpSpPr>
          <a:xfrm>
            <a:off x="438405" y="1240349"/>
            <a:ext cx="295322" cy="210471"/>
            <a:chOff x="435463" y="1226414"/>
            <a:chExt cx="295380" cy="210512"/>
          </a:xfrm>
        </p:grpSpPr>
        <p:sp>
          <p:nvSpPr>
            <p:cNvPr id="18" name="矩形 17"/>
            <p:cNvSpPr/>
            <p:nvPr>
              <p:custDataLst>
                <p:tags r:id="rId2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 title=""/>
          <p:cNvGrpSpPr/>
          <p:nvPr/>
        </p:nvGrpSpPr>
        <p:grpSpPr>
          <a:xfrm>
            <a:off x="438405" y="1960439"/>
            <a:ext cx="295322" cy="210471"/>
            <a:chOff x="435463" y="1226414"/>
            <a:chExt cx="295380" cy="210512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 title=""/>
          <p:cNvSpPr txBox="1"/>
          <p:nvPr/>
        </p:nvSpPr>
        <p:spPr>
          <a:xfrm>
            <a:off x="839470" y="1701165"/>
            <a:ext cx="2227580" cy="66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估测长度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121410" y="2384425"/>
            <a:ext cx="9949180" cy="1684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 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请你与同学合作，测出自己身上的一些尺寸。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先用眼睛估测课桌的长度，再用身上的“尺”粗略测量，最后用刻度尺测量，看看这三个结果之间相差多少。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7" name="组合 26" title=""/>
          <p:cNvGrpSpPr/>
          <p:nvPr/>
        </p:nvGrpSpPr>
        <p:grpSpPr>
          <a:xfrm>
            <a:off x="1919605" y="4256405"/>
            <a:ext cx="7882890" cy="1788160"/>
            <a:chOff x="2569" y="3709"/>
            <a:chExt cx="12414" cy="2816"/>
          </a:xfrm>
        </p:grpSpPr>
        <p:grpSp>
          <p:nvGrpSpPr>
            <p:cNvPr id="9" name="组合 1"/>
            <p:cNvGrpSpPr/>
            <p:nvPr/>
          </p:nvGrpSpPr>
          <p:grpSpPr>
            <a:xfrm>
              <a:off x="2569" y="3751"/>
              <a:ext cx="1727" cy="2775"/>
              <a:chOff x="10827" y="2060"/>
              <a:chExt cx="2823" cy="4975"/>
            </a:xfrm>
          </p:grpSpPr>
          <p:pic>
            <p:nvPicPr>
              <p:cNvPr id="25611" name="图片 9222" descr="12-0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0827" y="2060"/>
                <a:ext cx="2772" cy="49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12" name="矩形 9226"/>
              <p:cNvSpPr/>
              <p:nvPr>
                <p:custDataLst>
                  <p:tags r:id="rId8"/>
                </p:custDataLst>
              </p:nvPr>
            </p:nvSpPr>
            <p:spPr>
              <a:xfrm>
                <a:off x="11622" y="2060"/>
                <a:ext cx="2028" cy="1388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lIns="92075" tIns="46038" rIns="92075" bIns="46038" anchor="t" anchorCtr="0">
                <a:spAutoFit/>
              </a:bodyPr>
              <a:lstStyle/>
              <a:p>
                <a:r>
                  <a:rPr lang="en-US" altLang="zh-CN" sz="2600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 m   </a:t>
                </a:r>
                <a:endPara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" name="组合 9219"/>
            <p:cNvGrpSpPr/>
            <p:nvPr/>
          </p:nvGrpSpPr>
          <p:grpSpPr>
            <a:xfrm>
              <a:off x="13253" y="3709"/>
              <a:ext cx="1730" cy="2548"/>
              <a:chOff x="4652" y="2480"/>
              <a:chExt cx="693" cy="1313"/>
            </a:xfrm>
          </p:grpSpPr>
          <p:pic>
            <p:nvPicPr>
              <p:cNvPr id="25617" name="图片 9220" descr="12-06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768" y="2767"/>
                <a:ext cx="346" cy="10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18" name="矩形 922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52" y="2480"/>
                <a:ext cx="693" cy="399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lIns="92075" tIns="46038" rIns="92075" bIns="46038" anchor="t" anchorCtr="0">
                <a:spAutoFit/>
              </a:bodyPr>
              <a:lstStyle/>
              <a:p>
                <a:r>
                  <a:rPr lang="en-US" altLang="zh-CN" sz="2600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 cm</a:t>
                </a: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  <a:endPara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994" y="3751"/>
              <a:ext cx="2162" cy="2610"/>
              <a:chOff x="7899" y="4174"/>
              <a:chExt cx="2162" cy="2610"/>
            </a:xfrm>
          </p:grpSpPr>
          <p:grpSp>
            <p:nvGrpSpPr>
              <p:cNvPr id="13" name="组合 9223"/>
              <p:cNvGrpSpPr/>
              <p:nvPr/>
            </p:nvGrpSpPr>
            <p:grpSpPr>
              <a:xfrm>
                <a:off x="7899" y="4174"/>
                <a:ext cx="2163" cy="775"/>
                <a:chOff x="3022" y="989"/>
                <a:chExt cx="865" cy="310"/>
              </a:xfrm>
            </p:grpSpPr>
            <p:pic>
              <p:nvPicPr>
                <p:cNvPr id="14" name="图片 9224" descr="12-03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12"/>
                <a:srcRect b="73844"/>
                <a:stretch>
                  <a:fillRect/>
                </a:stretch>
              </p:blipFill>
              <p:spPr>
                <a:xfrm>
                  <a:off x="3022" y="1026"/>
                  <a:ext cx="804" cy="2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" name="矩形 9225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170" y="989"/>
                  <a:ext cx="717" cy="310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txBody>
                <a:bodyPr wrap="none" lIns="92075" tIns="46038" rIns="92075" bIns="46038" anchor="t" anchorCtr="0">
                  <a:spAutoFit/>
                </a:bodyPr>
                <a:lstStyle/>
                <a:p>
                  <a:r>
                    <a:rPr lang="en-US" altLang="zh-CN" sz="2600" b="1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 dm   </a:t>
                  </a:r>
                  <a:endParaRPr lang="en-US" altLang="zh-CN" sz="2600" b="1">
                    <a:solidFill>
                      <a:srgbClr val="FF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pic>
            <p:nvPicPr>
              <p:cNvPr id="16" name="http://photo-static-api.fotomore.com/creative/vcg/400/new/VCG211248418337.jpg?uid=386&amp;timestamp=1695111228&amp;sign=1047b5623c82e901e87bd3c541ae7230" descr="templates\picture_hover\&amp;pky220_sjzg_VCG211248418337&amp;2&amp;src_toppic_inpsrchzd1&amp;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5"/>
              <a:srcRect t="43630" r="37982"/>
              <a:stretch>
                <a:fillRect/>
              </a:stretch>
            </p:blipFill>
            <p:spPr>
              <a:xfrm>
                <a:off x="8039" y="4942"/>
                <a:ext cx="2015" cy="1843"/>
              </a:xfrm>
              <a:prstGeom prst="rect">
                <a:avLst/>
              </a:prstGeom>
            </p:spPr>
          </p:pic>
        </p:grpSp>
      </p:grpSp>
      <p:sp>
        <p:nvSpPr>
          <p:cNvPr id="96" name="矩形 95" title=""/>
          <p:cNvSpPr/>
          <p:nvPr>
            <p:custDataLst>
              <p:tags r:id="rId17"/>
            </p:custDataLst>
          </p:nvPr>
        </p:nvSpPr>
        <p:spPr>
          <a:xfrm>
            <a:off x="3431229" y="159615"/>
            <a:ext cx="411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身上的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尺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和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表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8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9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20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21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94" name="文本框 99" title=""/>
          <p:cNvSpPr txBox="1"/>
          <p:nvPr/>
        </p:nvSpPr>
        <p:spPr>
          <a:xfrm>
            <a:off x="774065" y="1052830"/>
            <a:ext cx="2581275" cy="6546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36EB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身上的</a:t>
            </a:r>
            <a:r>
              <a:rPr kumimoji="0" lang="en-US" altLang="zh-CN" sz="2800" b="1" kern="1200" cap="none" spc="0" normalizeH="0" baseline="0" noProof="1">
                <a:solidFill>
                  <a:srgbClr val="036EB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kern="1200" cap="none" spc="0" normalizeH="0" baseline="0" noProof="1">
                <a:solidFill>
                  <a:srgbClr val="036EB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尺</a:t>
            </a:r>
            <a:r>
              <a:rPr kumimoji="0" lang="en-US" altLang="zh-CN" sz="2800" b="1" kern="1200" cap="none" spc="0" normalizeH="0" baseline="0" noProof="1">
                <a:solidFill>
                  <a:srgbClr val="036EB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  <a:endParaRPr kumimoji="0" lang="en-US" altLang="zh-CN" sz="2800" b="1" kern="1200" cap="none" spc="0" normalizeH="0" baseline="0" noProof="1">
              <a:solidFill>
                <a:srgbClr val="036EB8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774065" y="1341120"/>
            <a:ext cx="1420495" cy="4284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2800" b="1"/>
              <a:t>一拃</a:t>
            </a:r>
            <a:endParaRPr lang="zh-CN" altLang="en-US" sz="2800" b="1"/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2800" b="1"/>
              <a:t>一步</a:t>
            </a:r>
            <a:endParaRPr lang="zh-CN" altLang="en-US" sz="2800" b="1"/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2800" b="1"/>
              <a:t>一庹</a:t>
            </a:r>
            <a:endParaRPr lang="zh-CN" altLang="en-US" sz="2800" b="1"/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zh-CN" altLang="en-US" sz="2800" b="1"/>
          </a:p>
        </p:txBody>
      </p:sp>
      <p:grpSp>
        <p:nvGrpSpPr>
          <p:cNvPr id="29" name="组合 28" title=""/>
          <p:cNvGrpSpPr/>
          <p:nvPr/>
        </p:nvGrpSpPr>
        <p:grpSpPr>
          <a:xfrm>
            <a:off x="1991360" y="1626235"/>
            <a:ext cx="8722360" cy="1238250"/>
            <a:chOff x="4384" y="6351"/>
            <a:chExt cx="13736" cy="1950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rcRect b="-2813"/>
            <a:stretch>
              <a:fillRect/>
            </a:stretch>
          </p:blipFill>
          <p:spPr>
            <a:xfrm>
              <a:off x="15440" y="6351"/>
              <a:ext cx="2680" cy="195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9"/>
              </p:custDataLst>
            </p:nvPr>
          </p:nvSpPr>
          <p:spPr>
            <a:xfrm>
              <a:off x="4384" y="6988"/>
              <a:ext cx="11101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333399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  <a:sym typeface="+mn-ea"/>
                </a:rPr>
                <a:t>[ yī zhǎ ] 张开大拇指和中指，两端的距离。</a:t>
              </a:r>
              <a:endParaRPr lang="zh-CN" altLang="en-US" sz="28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0" name="组合 29" title=""/>
          <p:cNvGrpSpPr/>
          <p:nvPr/>
        </p:nvGrpSpPr>
        <p:grpSpPr>
          <a:xfrm>
            <a:off x="1991360" y="2835910"/>
            <a:ext cx="4878705" cy="1643380"/>
            <a:chOff x="4436" y="7232"/>
            <a:chExt cx="7683" cy="2588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4436" y="8122"/>
              <a:ext cx="556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rgbClr val="333399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  <a:sym typeface="+mn-ea"/>
                </a:rPr>
                <a:t>自然行走时两脚间的距离</a:t>
              </a:r>
              <a:endPara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rcRect l="29775" r="43039" b="27709"/>
            <a:stretch>
              <a:fillRect/>
            </a:stretch>
          </p:blipFill>
          <p:spPr>
            <a:xfrm>
              <a:off x="10139" y="7232"/>
              <a:ext cx="1980" cy="2588"/>
            </a:xfrm>
            <a:prstGeom prst="rect">
              <a:avLst/>
            </a:prstGeom>
          </p:spPr>
        </p:pic>
      </p:grpSp>
      <p:grpSp>
        <p:nvGrpSpPr>
          <p:cNvPr id="32" name="组合 31" title=""/>
          <p:cNvGrpSpPr/>
          <p:nvPr/>
        </p:nvGrpSpPr>
        <p:grpSpPr>
          <a:xfrm>
            <a:off x="1991360" y="4293235"/>
            <a:ext cx="6590030" cy="1711325"/>
            <a:chOff x="4384" y="8687"/>
            <a:chExt cx="10378" cy="2695"/>
          </a:xfrm>
        </p:grpSpPr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4384" y="9256"/>
              <a:ext cx="7476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rgbClr val="333399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  <a:sym typeface="+mn-ea"/>
                </a:rPr>
                <a:t>[ yī tuǒ ]两臂向左右伸开的长度。</a:t>
              </a:r>
              <a:endParaRPr lang="zh-CN" altLang="en-US" sz="2400">
                <a:solidFill>
                  <a:srgbClr val="3333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1"/>
            <a:srcRect l="58199" b="16307"/>
            <a:stretch>
              <a:fillRect/>
            </a:stretch>
          </p:blipFill>
          <p:spPr>
            <a:xfrm>
              <a:off x="12202" y="8687"/>
              <a:ext cx="2560" cy="2695"/>
            </a:xfrm>
            <a:prstGeom prst="rect">
              <a:avLst/>
            </a:prstGeom>
          </p:spPr>
        </p:pic>
      </p:grpSp>
      <p:grpSp>
        <p:nvGrpSpPr>
          <p:cNvPr id="2" name="组合 1" title=""/>
          <p:cNvGrpSpPr/>
          <p:nvPr/>
        </p:nvGrpSpPr>
        <p:grpSpPr>
          <a:xfrm>
            <a:off x="281560" y="1274639"/>
            <a:ext cx="295322" cy="210471"/>
            <a:chOff x="435463" y="1226414"/>
            <a:chExt cx="295380" cy="210512"/>
          </a:xfrm>
        </p:grpSpPr>
        <p:sp>
          <p:nvSpPr>
            <p:cNvPr id="4" name="矩形 3"/>
            <p:cNvSpPr/>
            <p:nvPr>
              <p:custDataLst>
                <p:tags r:id="rId15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>
              <p:custDataLst>
                <p:tags r:id="rId16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 title=""/>
          <p:cNvSpPr/>
          <p:nvPr>
            <p:custDataLst>
              <p:tags r:id="rId17"/>
            </p:custDataLst>
          </p:nvPr>
        </p:nvSpPr>
        <p:spPr>
          <a:xfrm>
            <a:off x="3431229" y="159615"/>
            <a:ext cx="411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身上的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尺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和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表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课程导入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14338" name="文本框 96257" title=""/>
          <p:cNvSpPr/>
          <p:nvPr>
            <p:custDataLst>
              <p:tags r:id="rId3"/>
            </p:custDataLst>
          </p:nvPr>
        </p:nvSpPr>
        <p:spPr>
          <a:xfrm>
            <a:off x="479425" y="836930"/>
            <a:ext cx="5959475" cy="6089015"/>
          </a:xfrm>
          <a:prstGeom prst="rect">
            <a:avLst/>
          </a:prstGeom>
          <a:noFill/>
          <a:ln w="9525">
            <a:noFill/>
          </a:ln>
        </p:spPr>
        <p:txBody>
          <a:bodyPr lIns="102372" tIns="51186" rIns="102372" bIns="51186">
            <a:noAutofit/>
          </a:bodyPr>
          <a:lstStyle/>
          <a:p>
            <a:pPr defTabSz="1666875">
              <a:buClrTx/>
              <a:buSzTx/>
              <a:buFontTx/>
              <a:buNone/>
            </a:pPr>
            <a:r>
              <a:rPr lang="en-US" altLang="zh-CN" sz="3380">
                <a:latin typeface="宋体" panose="02010600030101010101" pitchFamily="2" charset="-122"/>
                <a:sym typeface="Wingdings" panose="05000000000000000000" pitchFamily="2" charset="2"/>
              </a:rPr>
              <a:t>  </a:t>
            </a:r>
            <a:r>
              <a:rPr lang="en-US" altLang="zh-CN" sz="3380">
                <a:solidFill>
                  <a:schemeClr val="bg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 </a:t>
            </a:r>
            <a:endParaRPr lang="en-US" altLang="zh-CN" sz="3380">
              <a:solidFill>
                <a:schemeClr val="tx1"/>
              </a:solidFill>
              <a:latin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774065" y="981075"/>
            <a:ext cx="7903210" cy="776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sz="2800">
                <a:latin typeface="微软雅黑" panose="020b0503020204020204" charset="-122"/>
                <a:ea typeface="微软雅黑"/>
                <a:sym typeface="+mn-ea"/>
              </a:rPr>
              <a:t>思考：如何计算脉搏跳动一次所需的时间？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199515" y="1769110"/>
          <a:ext cx="6564630" cy="230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4845"/>
                <a:gridCol w="3359785"/>
              </a:tblGrid>
              <a:tr h="576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脉搏跳动次数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所需时间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6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</a:t>
                      </a:r>
                      <a:endParaRPr lang="zh-CN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6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80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</a:t>
                      </a:r>
                      <a:endParaRPr lang="zh-CN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6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</a:t>
                      </a:r>
                      <a:r>
                        <a:rPr lang="zh-CN" alt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</a:t>
                      </a:r>
                      <a:endParaRPr lang="zh-CN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en-US" altLang="zh-CN" sz="2800" b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http://photo-static-api.fotomore.com/creative/vcg/400/version23/VCG41165795462.jpg?uid=386&amp;timestamp=1695018376&amp;sign=a826f9a1f871b2b2fbefe95271964e47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025" y="984250"/>
            <a:ext cx="2991485" cy="3873500"/>
          </a:xfrm>
          <a:prstGeom prst="rect">
            <a:avLst/>
          </a:prstGeom>
        </p:spPr>
      </p:pic>
      <p:sp>
        <p:nvSpPr>
          <p:cNvPr id="13" name="TextBox 3" title=""/>
          <p:cNvSpPr txBox="1"/>
          <p:nvPr/>
        </p:nvSpPr>
        <p:spPr>
          <a:xfrm>
            <a:off x="982980" y="4797425"/>
            <a:ext cx="3719830" cy="1124585"/>
          </a:xfrm>
          <a:prstGeom prst="rect">
            <a:avLst/>
          </a:prstGeom>
          <a:noFill/>
          <a:ln w="41275">
            <a:solidFill>
              <a:srgbClr val="036EB8"/>
            </a:solidFill>
            <a:prstDash val="dash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脉搏跳动一次时间较短，很难准确测量</a:t>
            </a:r>
            <a:endParaRPr lang="zh-CN" altLang="en-US" sz="28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右箭头 13" title=""/>
          <p:cNvSpPr/>
          <p:nvPr/>
        </p:nvSpPr>
        <p:spPr>
          <a:xfrm>
            <a:off x="4973955" y="4948555"/>
            <a:ext cx="2670810" cy="1079500"/>
          </a:xfrm>
          <a:prstGeom prst="rightArrow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解决方法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6" title=""/>
          <p:cNvSpPr txBox="1"/>
          <p:nvPr/>
        </p:nvSpPr>
        <p:spPr>
          <a:xfrm>
            <a:off x="7751445" y="5157470"/>
            <a:ext cx="4030345" cy="609600"/>
          </a:xfrm>
          <a:prstGeom prst="rect">
            <a:avLst/>
          </a:prstGeom>
          <a:noFill/>
          <a:ln w="38100">
            <a:solidFill>
              <a:srgbClr val="036EB8"/>
            </a:solidFill>
            <a:prstDash val="dash"/>
          </a:ln>
        </p:spPr>
        <p:txBody>
          <a:bodyPr wrap="square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测量脉搏多次跳动时间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 title=""/>
          <p:cNvGrpSpPr/>
          <p:nvPr/>
        </p:nvGrpSpPr>
        <p:grpSpPr>
          <a:xfrm>
            <a:off x="366015" y="1202249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774065" y="2082165"/>
            <a:ext cx="4996815" cy="3105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600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600">
                <a:solidFill>
                  <a:schemeClr val="tx1"/>
                </a:solidFill>
                <a:effectLst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在正常的情况下，你的脉搏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1min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跳动多少次？能否用它作为“表”来估测时间呢？请试一试。</a:t>
            </a:r>
            <a:endParaRPr lang="zh-CN" altLang="en-US" sz="280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542565268.jpg?uid=386&amp;timestamp=1695117291&amp;sign=090d5736217a2b11703db8a1290a4cfa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100" y="2132965"/>
            <a:ext cx="4977765" cy="3317875"/>
          </a:xfrm>
          <a:prstGeom prst="rect">
            <a:avLst/>
          </a:prstGeom>
        </p:spPr>
      </p:pic>
      <p:sp>
        <p:nvSpPr>
          <p:cNvPr id="2" name="文本框 1" title=""/>
          <p:cNvSpPr txBox="1"/>
          <p:nvPr/>
        </p:nvSpPr>
        <p:spPr>
          <a:xfrm>
            <a:off x="767080" y="1052830"/>
            <a:ext cx="2227580" cy="66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估测时间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 title=""/>
          <p:cNvGrpSpPr/>
          <p:nvPr/>
        </p:nvGrpSpPr>
        <p:grpSpPr>
          <a:xfrm>
            <a:off x="294260" y="1281624"/>
            <a:ext cx="295322" cy="210471"/>
            <a:chOff x="435463" y="1226414"/>
            <a:chExt cx="295380" cy="210512"/>
          </a:xfrm>
        </p:grpSpPr>
        <p:sp>
          <p:nvSpPr>
            <p:cNvPr id="5" name="矩形 4"/>
            <p:cNvSpPr/>
            <p:nvPr>
              <p:custDataLst>
                <p:tags r:id="rId8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 title=""/>
          <p:cNvSpPr/>
          <p:nvPr>
            <p:custDataLst>
              <p:tags r:id="rId10"/>
            </p:custDataLst>
          </p:nvPr>
        </p:nvSpPr>
        <p:spPr>
          <a:xfrm>
            <a:off x="3431229" y="159615"/>
            <a:ext cx="4119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身上的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尺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和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表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endParaRPr lang="en-US" altLang="zh-CN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等腰三角形 75" title=""/>
          <p:cNvSpPr/>
          <p:nvPr>
            <p:custDataLst>
              <p:tags r:id="rId2"/>
            </p:custDataLst>
          </p:nvPr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 title=""/>
          <p:cNvSpPr/>
          <p:nvPr>
            <p:custDataLst>
              <p:tags r:id="rId3"/>
            </p:custDataLst>
          </p:nvPr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 title=""/>
          <p:cNvSpPr/>
          <p:nvPr>
            <p:custDataLst>
              <p:tags r:id="rId4"/>
            </p:custDataLst>
          </p:nvPr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 title=""/>
          <p:cNvSpPr/>
          <p:nvPr>
            <p:custDataLst>
              <p:tags r:id="rId5"/>
            </p:custDataLst>
          </p:nvPr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 smtClean="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小结</a:t>
            </a:r>
            <a:endParaRPr lang="zh-CN" altLang="en-US" sz="32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80" name="文本框 79" title=""/>
          <p:cNvSpPr txBox="1"/>
          <p:nvPr>
            <p:custDataLst>
              <p:tags r:id="rId6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圆角矩形 3" title=""/>
          <p:cNvSpPr/>
          <p:nvPr>
            <p:custDataLst>
              <p:tags r:id="rId7"/>
            </p:custDataLst>
          </p:nvPr>
        </p:nvSpPr>
        <p:spPr>
          <a:xfrm>
            <a:off x="695325" y="2061210"/>
            <a:ext cx="1335405" cy="3499485"/>
          </a:xfrm>
          <a:prstGeom prst="round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长度和时间测量的应用</a:t>
            </a:r>
            <a:endParaRPr lang="zh-CN" altLang="en-US" sz="3200"/>
          </a:p>
        </p:txBody>
      </p:sp>
      <p:sp>
        <p:nvSpPr>
          <p:cNvPr id="3" name="左大括号 2" title=""/>
          <p:cNvSpPr/>
          <p:nvPr>
            <p:custDataLst>
              <p:tags r:id="rId8"/>
            </p:custDataLst>
          </p:nvPr>
        </p:nvSpPr>
        <p:spPr>
          <a:xfrm>
            <a:off x="2262505" y="1917065"/>
            <a:ext cx="1060450" cy="3766185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 title=""/>
          <p:cNvSpPr txBox="1"/>
          <p:nvPr>
            <p:custDataLst>
              <p:tags r:id="rId9"/>
            </p:custDataLst>
          </p:nvPr>
        </p:nvSpPr>
        <p:spPr>
          <a:xfrm>
            <a:off x="3385185" y="1515110"/>
            <a:ext cx="3013075" cy="108712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sz="2800">
                <a:latin typeface="微软雅黑" panose="020b0503020204020204" charset="-122"/>
                <a:ea typeface="微软雅黑"/>
                <a:sym typeface="+mn-ea"/>
              </a:rPr>
              <a:t>长度的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间接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测量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”</a:t>
            </a:r>
            <a:endParaRPr lang="en-US" altLang="zh-CN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7320280" y="908685"/>
            <a:ext cx="1229995" cy="43497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累积法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0" name="左大括号 9" title=""/>
          <p:cNvSpPr/>
          <p:nvPr>
            <p:custDataLst>
              <p:tags r:id="rId11"/>
            </p:custDataLst>
          </p:nvPr>
        </p:nvSpPr>
        <p:spPr>
          <a:xfrm>
            <a:off x="6527800" y="1268730"/>
            <a:ext cx="708025" cy="1583055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                           </a:t>
            </a:r>
            <a:endParaRPr lang="en-US" altLang="zh-CN"/>
          </a:p>
        </p:txBody>
      </p:sp>
      <p:sp>
        <p:nvSpPr>
          <p:cNvPr id="13" name="文本框 12" title=""/>
          <p:cNvSpPr txBox="1"/>
          <p:nvPr>
            <p:custDataLst>
              <p:tags r:id="rId12"/>
            </p:custDataLst>
          </p:nvPr>
        </p:nvSpPr>
        <p:spPr>
          <a:xfrm>
            <a:off x="7324725" y="1484630"/>
            <a:ext cx="1844675" cy="43116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以直代曲法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3406140" y="3501390"/>
            <a:ext cx="3064510" cy="107315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sz="2800">
                <a:latin typeface="微软雅黑" panose="020b0503020204020204" charset="-122"/>
                <a:ea typeface="微软雅黑"/>
                <a:sym typeface="+mn-ea"/>
              </a:rPr>
              <a:t>测形状不规则物体的体积</a:t>
            </a:r>
            <a:endParaRPr lang="zh-CN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4"/>
            </p:custDataLst>
          </p:nvPr>
        </p:nvSpPr>
        <p:spPr>
          <a:xfrm>
            <a:off x="7324725" y="2061210"/>
            <a:ext cx="1119505" cy="44704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滚轮法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8" name="左大括号 7" title=""/>
          <p:cNvSpPr/>
          <p:nvPr>
            <p:custDataLst>
              <p:tags r:id="rId15"/>
            </p:custDataLst>
          </p:nvPr>
        </p:nvSpPr>
        <p:spPr>
          <a:xfrm>
            <a:off x="6600190" y="3501390"/>
            <a:ext cx="681355" cy="1232535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                           </a:t>
            </a:r>
            <a:endParaRPr lang="en-US" altLang="zh-CN"/>
          </a:p>
        </p:txBody>
      </p:sp>
      <p:sp>
        <p:nvSpPr>
          <p:cNvPr id="9" name="文本框 8" title=""/>
          <p:cNvSpPr txBox="1"/>
          <p:nvPr>
            <p:custDataLst>
              <p:tags r:id="rId16"/>
            </p:custDataLst>
          </p:nvPr>
        </p:nvSpPr>
        <p:spPr>
          <a:xfrm>
            <a:off x="7324725" y="2653665"/>
            <a:ext cx="1159510" cy="41910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卡尺法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7"/>
            </p:custDataLst>
          </p:nvPr>
        </p:nvSpPr>
        <p:spPr>
          <a:xfrm>
            <a:off x="7324725" y="3206750"/>
            <a:ext cx="2371090" cy="50101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认识量筒和量杯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8"/>
            </p:custDataLst>
          </p:nvPr>
        </p:nvSpPr>
        <p:spPr>
          <a:xfrm>
            <a:off x="3441700" y="5085080"/>
            <a:ext cx="3028950" cy="103822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sz="2800">
                <a:latin typeface="微软雅黑" panose="020b0503020204020204" charset="-122"/>
                <a:ea typeface="微软雅黑"/>
                <a:sym typeface="+mn-ea"/>
              </a:rPr>
              <a:t>身上的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尺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”</a:t>
            </a:r>
            <a:endParaRPr lang="en-US" altLang="zh-CN" sz="2800">
              <a:latin typeface="微软雅黑" panose="020b0503020204020204" charset="-122"/>
              <a:ea typeface="微软雅黑"/>
              <a:sym typeface="+mn-ea"/>
            </a:endParaRPr>
          </a:p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和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表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”</a:t>
            </a:r>
            <a:endParaRPr lang="en-US" altLang="zh-CN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9"/>
            </p:custDataLst>
          </p:nvPr>
        </p:nvSpPr>
        <p:spPr>
          <a:xfrm>
            <a:off x="7324725" y="3853180"/>
            <a:ext cx="3329305" cy="50355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量筒和量杯的使用方法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7" name="左大括号 16" title=""/>
          <p:cNvSpPr/>
          <p:nvPr>
            <p:custDataLst>
              <p:tags r:id="rId20"/>
            </p:custDataLst>
          </p:nvPr>
        </p:nvSpPr>
        <p:spPr>
          <a:xfrm>
            <a:off x="6606540" y="5229225"/>
            <a:ext cx="675005" cy="821055"/>
          </a:xfrm>
          <a:prstGeom prst="leftBrace">
            <a:avLst/>
          </a:prstGeom>
          <a:noFill/>
          <a:ln w="28575">
            <a:solidFill>
              <a:srgbClr val="036E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DD7EE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                           </a:t>
            </a:r>
            <a:endParaRPr lang="en-US" altLang="zh-CN"/>
          </a:p>
        </p:txBody>
      </p:sp>
      <p:sp>
        <p:nvSpPr>
          <p:cNvPr id="18" name="文本框 17" title=""/>
          <p:cNvSpPr txBox="1"/>
          <p:nvPr>
            <p:custDataLst>
              <p:tags r:id="rId21"/>
            </p:custDataLst>
          </p:nvPr>
        </p:nvSpPr>
        <p:spPr>
          <a:xfrm>
            <a:off x="7320280" y="4509135"/>
            <a:ext cx="2935605" cy="46799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微软雅黑" panose="020b0503020204020204" charset="-122"/>
                <a:ea typeface="微软雅黑"/>
                <a:sym typeface="+mn-ea"/>
              </a:rPr>
              <a:t>用量筒或量杯测体积</a:t>
            </a:r>
            <a:endParaRPr lang="zh-CN" altLang="en-US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22"/>
            </p:custDataLst>
          </p:nvPr>
        </p:nvSpPr>
        <p:spPr>
          <a:xfrm>
            <a:off x="7324725" y="5148580"/>
            <a:ext cx="1624965" cy="47688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charset="-122"/>
                <a:ea typeface="微软雅黑"/>
                <a:sym typeface="+mn-ea"/>
              </a:rPr>
              <a:t>估测长度</a:t>
            </a:r>
            <a:endParaRPr lang="zh-CN" sz="24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23"/>
            </p:custDataLst>
          </p:nvPr>
        </p:nvSpPr>
        <p:spPr>
          <a:xfrm>
            <a:off x="7320280" y="5778500"/>
            <a:ext cx="1637665" cy="47371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2400">
                <a:latin typeface="微软雅黑" panose="020b0503020204020204" charset="-122"/>
                <a:ea typeface="微软雅黑"/>
                <a:sym typeface="+mn-ea"/>
              </a:rPr>
              <a:t>估测时间</a:t>
            </a:r>
            <a:endParaRPr lang="zh-CN" sz="2400">
              <a:latin typeface="微软雅黑" panose="020b0503020204020204" charset="-122"/>
              <a:ea typeface="微软雅黑"/>
              <a:sym typeface="+mn-ea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 animBg="1"/>
      <p:bldP spid="13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5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习题练习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34817" name="文本框 101" title=""/>
          <p:cNvSpPr txBox="1"/>
          <p:nvPr>
            <p:custDataLst>
              <p:tags r:id="rId3"/>
            </p:custDataLst>
          </p:nvPr>
        </p:nvSpPr>
        <p:spPr>
          <a:xfrm>
            <a:off x="911225" y="1234440"/>
            <a:ext cx="10239375" cy="21164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-452755" algn="just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如图所示量筒的分度值是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_________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；测量时如果按如图所示的方法读数，则读出的液体体积与真实值相比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________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（选填“偏大”“偏小”或“相等”）。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2" name="文本框 1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17563" y="1335502"/>
            <a:ext cx="16387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1ml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53707" y="1911578"/>
            <a:ext cx="16387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偏大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545" y="3429000"/>
            <a:ext cx="2517775" cy="245935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习题练习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文本框 5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7125" y="1052830"/>
            <a:ext cx="9989185" cy="283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indent="-719455" algn="just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为了解决普通刻度尺无法直接测量金属丝直径的问题，运用了如图所示的特殊测量方法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          </a:t>
            </a:r>
            <a:r>
              <a:rPr lang="zh-CN" altLang="en-US" sz="2800" smtClean="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填方法名称）进行测量，此时细金属丝的直径约是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            </a:t>
            </a:r>
            <a:r>
              <a:rPr lang="en-US" altLang="zh-CN" sz="2800" smtClean="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mm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（结果保留一位小数）。</a:t>
            </a:r>
            <a:endParaRPr lang="en-US" alt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9938" y="1701153"/>
            <a:ext cx="16387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累积法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文本框 6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43750" y="2421158"/>
            <a:ext cx="16387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1.4</a:t>
            </a:r>
            <a:endParaRPr lang="en-US" altLang="zh-CN" sz="28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785" y="4004945"/>
            <a:ext cx="4798695" cy="18808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习题练习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文本框 5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1670" y="1196975"/>
            <a:ext cx="10869295" cy="48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marL="452755" indent="-452755">
              <a:lnSpc>
                <a:spcPct val="125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下列测量长度的方法中，不正确的是（    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）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2755" indent="-452755">
              <a:lnSpc>
                <a:spcPct val="125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A.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只使用一个刻度尺不用其他工具就可以准确测出乒乓球的直径 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2755" indent="-452755">
              <a:lnSpc>
                <a:spcPct val="125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B.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测一张纸的厚度可以用刻度尺先测出几十张纸的厚度，然后再除以纸的总张数 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2755" indent="-452755">
              <a:lnSpc>
                <a:spcPct val="125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C.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测自行车通过的路程，可先记下车轮转过的圈数，然后用圈数乘以车轮的周长 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2755" indent="-452755">
              <a:lnSpc>
                <a:spcPct val="125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D.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把曲线看成由许多小段直线组成的，用圆规量取每一小段直线的长度（半径），从一端量到另一端，最后用圆规所量次数 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×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半径，就可算出曲线的长度</a:t>
            </a:r>
            <a:endParaRPr lang="en-US" alt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5928" y="1196963"/>
            <a:ext cx="16387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39470" y="1196975"/>
            <a:ext cx="10473055" cy="2713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4.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警方在案发现场发现一个脚印，脚印的长度测出来是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0.264m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，根据医学研究，人的身高约是脚长的7倍。据此可判断，犯罪嫌疑人的身高约为(  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     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 )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A. 1.65m           B. 1.65m            C. 1.85m          D. 1.95m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2" name="文本框 11" title="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5433" y="2637143"/>
            <a:ext cx="1638736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习题练习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课程导入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sp>
        <p:nvSpPr>
          <p:cNvPr id="14338" name="文本框 96257" title=""/>
          <p:cNvSpPr/>
          <p:nvPr>
            <p:custDataLst>
              <p:tags r:id="rId3"/>
            </p:custDataLst>
          </p:nvPr>
        </p:nvSpPr>
        <p:spPr>
          <a:xfrm>
            <a:off x="479425" y="836930"/>
            <a:ext cx="5959475" cy="6089015"/>
          </a:xfrm>
          <a:prstGeom prst="rect">
            <a:avLst/>
          </a:prstGeom>
          <a:noFill/>
          <a:ln w="9525">
            <a:noFill/>
          </a:ln>
        </p:spPr>
        <p:txBody>
          <a:bodyPr lIns="102372" tIns="51186" rIns="102372" bIns="51186">
            <a:noAutofit/>
          </a:bodyPr>
          <a:lstStyle/>
          <a:p>
            <a:pPr defTabSz="1666875">
              <a:buClrTx/>
              <a:buSzTx/>
              <a:buFontTx/>
              <a:buNone/>
            </a:pPr>
            <a:r>
              <a:rPr lang="en-US" altLang="zh-CN" sz="3380">
                <a:latin typeface="宋体" panose="02010600030101010101" pitchFamily="2" charset="-122"/>
                <a:sym typeface="Wingdings" panose="05000000000000000000" pitchFamily="2" charset="2"/>
              </a:rPr>
              <a:t>  </a:t>
            </a:r>
            <a:r>
              <a:rPr lang="en-US" altLang="zh-CN" sz="3380">
                <a:solidFill>
                  <a:schemeClr val="bg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 </a:t>
            </a:r>
            <a:endParaRPr lang="en-US" altLang="zh-CN" sz="3380">
              <a:solidFill>
                <a:schemeClr val="tx1"/>
              </a:solidFill>
              <a:latin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982980" y="2061210"/>
            <a:ext cx="5565140" cy="3429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0" defTabSz="9144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lang="en-US" altLang="zh-CN" sz="2400" noProof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        </a:t>
            </a:r>
            <a:r>
              <a:rPr lang="zh-CN" altLang="en-US" sz="2800" noProof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/>
                <a:sym typeface="+mn-ea"/>
              </a:rPr>
              <a:t>我们现在想要测量课本中一张纸的厚度，而一张纸由于太薄，厚度太小，无法直接用刻度尺测量。你能根据刚才类似的方法拟定一个测量方案吗？</a:t>
            </a:r>
            <a:endParaRPr lang="zh-CN" altLang="en-US" sz="2800" noProof="0">
              <a:solidFill>
                <a:srgbClr val="000000"/>
              </a:solidFill>
              <a:effectLst/>
              <a:latin typeface="微软雅黑" panose="020b0503020204020204" charset="-122"/>
              <a:ea typeface="微软雅黑"/>
              <a:sym typeface="+mn-ea"/>
            </a:endParaRPr>
          </a:p>
        </p:txBody>
      </p:sp>
      <p:pic>
        <p:nvPicPr>
          <p:cNvPr id="11" name="http://photo-static-api.fotomore.com/creative/vcg/400/new/VCG211240586602.jpg?uid=386&amp;timestamp=1695091612&amp;sign=46f721a9246f269784270e8bb3797b9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990" y="1917065"/>
            <a:ext cx="3790315" cy="37903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7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8194" name="文本框 99" title=""/>
          <p:cNvSpPr txBox="1"/>
          <p:nvPr/>
        </p:nvSpPr>
        <p:spPr>
          <a:xfrm>
            <a:off x="767080" y="980440"/>
            <a:ext cx="5212715" cy="6540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1. </a:t>
            </a:r>
            <a:r>
              <a:rPr kumimoji="0" lang="zh-CN" altLang="en-US" sz="280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测量一张纸的厚度</a:t>
            </a:r>
            <a:endParaRPr kumimoji="0" lang="zh-CN" altLang="en-US" sz="280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622935" y="4437380"/>
            <a:ext cx="48882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indent="228600" algn="l">
              <a:lnSpc>
                <a:spcPct val="10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设计表格，记录数据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:</a:t>
            </a:r>
            <a:endParaRPr lang="en-US" alt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982980" y="5085080"/>
          <a:ext cx="7792720" cy="1080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0480"/>
                <a:gridCol w="2266950"/>
                <a:gridCol w="2955290"/>
              </a:tblGrid>
              <a:tr h="57023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课本总厚度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D/mm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纸的张数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n/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张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一张纸的厚度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d/mm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054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组合 9" title=""/>
          <p:cNvGrpSpPr/>
          <p:nvPr/>
        </p:nvGrpSpPr>
        <p:grpSpPr>
          <a:xfrm>
            <a:off x="911860" y="1638300"/>
            <a:ext cx="8954770" cy="2799080"/>
            <a:chOff x="1549" y="3714"/>
            <a:chExt cx="14102" cy="4408"/>
          </a:xfrm>
        </p:grpSpPr>
        <p:sp>
          <p:nvSpPr>
            <p:cNvPr id="71685" name="Rectangle 5"/>
            <p:cNvSpPr/>
            <p:nvPr>
              <p:custDataLst>
                <p:tags r:id="rId9"/>
              </p:custDataLst>
            </p:nvPr>
          </p:nvSpPr>
          <p:spPr>
            <a:xfrm>
              <a:off x="1549" y="3714"/>
              <a:ext cx="14102" cy="43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lstStyle/>
            <a:p>
              <a:pPr>
                <a:lnSpc>
                  <a:spcPct val="125000"/>
                </a:lnSpc>
                <a:spcBef>
                  <a:spcPts val="25"/>
                </a:spcBef>
                <a:buClr>
                  <a:schemeClr val="tx2"/>
                </a:buClr>
              </a:pP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</a:rPr>
                <a:t>采用</a:t>
              </a: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间接测量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</a:rPr>
                <a:t>的方法</a:t>
              </a:r>
              <a:endPara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</a:t>
              </a:r>
              <a:r>
                <a:rPr lang="en-US" altLang="zh-CN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1</a:t>
              </a:r>
              <a:r>
                <a:rPr lang="zh-CN" altLang="en-US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）用刻度尺测量去除</a:t>
              </a:r>
              <a:r>
                <a:rPr lang="zh-CN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封面后课本的</a:t>
              </a:r>
              <a:r>
                <a:rPr lang="zh-CN" altLang="en-US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总厚度，记为</a:t>
              </a:r>
              <a:r>
                <a:rPr lang="en-US" altLang="zh-CN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D</a:t>
              </a:r>
              <a:r>
                <a:rPr lang="zh-CN" altLang="en-US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en-US" altLang="zh-CN" sz="2800">
                <a:latin typeface="宋体" panose="02010600030101010101" pitchFamily="2" charset="-122"/>
                <a:cs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（2）数出纸的张数，记为n。</a:t>
              </a:r>
              <a:endPara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（3）算出一张纸的厚度d=D/n</a:t>
              </a:r>
              <a:endPara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pic>
          <p:nvPicPr>
            <p:cNvPr id="44045" name="Picture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clrChange>
                <a:clrFrom>
                  <a:srgbClr val="C0C0C0">
                    <a:alpha val="100000"/>
                  </a:srgbClr>
                </a:clrFrom>
                <a:clrTo>
                  <a:srgbClr val="C0C0C0">
                    <a:alpha val="100000"/>
                    <a:alpha val="0"/>
                  </a:srgbClr>
                </a:clrTo>
              </a:clrChange>
              <a:lum bright="6000" contrast="72000"/>
            </a:blip>
            <a:srcRect l="50475" t="8095" r="10538" b="10962"/>
            <a:stretch>
              <a:fillRect/>
            </a:stretch>
          </p:blipFill>
          <p:spPr>
            <a:xfrm>
              <a:off x="9940" y="5638"/>
              <a:ext cx="4595" cy="24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4043" name="AutoShape 11" title=""/>
          <p:cNvSpPr/>
          <p:nvPr/>
        </p:nvSpPr>
        <p:spPr>
          <a:xfrm>
            <a:off x="5087620" y="908685"/>
            <a:ext cx="2574925" cy="1313815"/>
          </a:xfrm>
          <a:prstGeom prst="irregularSeal2">
            <a:avLst/>
          </a:prstGeom>
          <a:solidFill>
            <a:srgbClr val="036EB8"/>
          </a:solidFill>
          <a:ln w="12700" cap="rnd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i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累积法</a:t>
            </a:r>
            <a:endParaRPr lang="zh-CN" altLang="en-US" sz="2800" b="1" i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366015" y="1201614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13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 title=""/>
          <p:cNvGrpSpPr/>
          <p:nvPr/>
        </p:nvGrpSpPr>
        <p:grpSpPr>
          <a:xfrm>
            <a:off x="366015" y="4624899"/>
            <a:ext cx="295322" cy="210471"/>
            <a:chOff x="435463" y="1226414"/>
            <a:chExt cx="295380" cy="210512"/>
          </a:xfrm>
        </p:grpSpPr>
        <p:sp>
          <p:nvSpPr>
            <p:cNvPr id="17" name="矩形 16"/>
            <p:cNvSpPr/>
            <p:nvPr>
              <p:custDataLst>
                <p:tags r:id="rId1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4" grpId="0" animBg="1"/>
      <p:bldP spid="440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94" name="文本框 99" title=""/>
          <p:cNvSpPr txBox="1"/>
          <p:nvPr>
            <p:custDataLst>
              <p:tags r:id="rId7"/>
            </p:custDataLst>
          </p:nvPr>
        </p:nvSpPr>
        <p:spPr>
          <a:xfrm>
            <a:off x="774065" y="981075"/>
            <a:ext cx="5212715" cy="6540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kern="1200" cap="none" spc="0" normalizeH="0" baseline="0" noProof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拓展</a:t>
            </a:r>
            <a:endParaRPr kumimoji="0" lang="zh-CN" sz="2800" kern="1200" cap="none" spc="0" normalizeH="0" baseline="0" noProof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943475" y="4149090"/>
            <a:ext cx="5968365" cy="2439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①将铜丝紧密排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绕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在铅笔杆上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;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②用刻度尺测出铅笔杆上铜丝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绕圈总长度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L;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③数出排绕在铅笔杆上的铜丝的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圈数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n;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④用绕圈总长度</a:t>
            </a: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L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除以铜丝的圈数</a:t>
            </a: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n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，即得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铜丝的直径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d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endParaRPr lang="en-US" altLang="zh-CN" sz="4400" b="1">
              <a:solidFill>
                <a:srgbClr val="FF000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 sz="4400" b="1">
              <a:solidFill>
                <a:srgbClr val="FF0000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400" b="1">
              <a:solidFill>
                <a:schemeClr val="tx1"/>
              </a:solidFill>
              <a:latin typeface="Calibri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9982"/>
          <a:stretch>
            <a:fillRect/>
          </a:stretch>
        </p:blipFill>
        <p:spPr>
          <a:xfrm>
            <a:off x="5735955" y="2421255"/>
            <a:ext cx="3215640" cy="1727835"/>
          </a:xfrm>
          <a:prstGeom prst="rect">
            <a:avLst/>
          </a:prstGeom>
        </p:spPr>
      </p:pic>
      <p:sp>
        <p:nvSpPr>
          <p:cNvPr id="71685" name="Rectangle 5" title=""/>
          <p:cNvSpPr/>
          <p:nvPr/>
        </p:nvSpPr>
        <p:spPr>
          <a:xfrm>
            <a:off x="839470" y="1412875"/>
            <a:ext cx="9925685" cy="13627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</a:rPr>
              <a:t>思考：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铜丝的直径和一张纸的厚度一样是一个比较小的量，那么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如何测量铜丝的直径呢？</a:t>
            </a:r>
            <a:endParaRPr lang="zh-CN" altLang="en-US" sz="280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http://photo-static-api.fotomore.com/creative/vcg/veer/400/new/VCG41N471968132.jpg?uid=386&amp;timestamp=1695171271&amp;sign=5de89fe050f54e3acddddb7933937e19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225" y="3213100"/>
            <a:ext cx="3909695" cy="2618105"/>
          </a:xfrm>
          <a:prstGeom prst="rect">
            <a:avLst/>
          </a:prstGeom>
        </p:spPr>
      </p:pic>
      <p:grpSp>
        <p:nvGrpSpPr>
          <p:cNvPr id="11" name="组合 10" title=""/>
          <p:cNvGrpSpPr/>
          <p:nvPr/>
        </p:nvGrpSpPr>
        <p:grpSpPr>
          <a:xfrm>
            <a:off x="366015" y="1202249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1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12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063" name="Text Box 7" title=""/>
          <p:cNvSpPr txBox="1">
            <a:spLocks noChangeArrowheads="1"/>
          </p:cNvSpPr>
          <p:nvPr/>
        </p:nvSpPr>
        <p:spPr bwMode="auto">
          <a:xfrm>
            <a:off x="839470" y="4293235"/>
            <a:ext cx="10036175" cy="1383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分析：曲线不能直接测量的原因是它“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不直</a:t>
            </a: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”，只要把它变直就能测量了。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685" name="Rectangle 5" title=""/>
          <p:cNvSpPr/>
          <p:nvPr/>
        </p:nvSpPr>
        <p:spPr>
          <a:xfrm>
            <a:off x="911860" y="1539240"/>
            <a:ext cx="9917430" cy="1363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如何测量一段曲线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AB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的长度呢？与同学交流，分享自己的实验方案。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0" name="组合 9" title=""/>
          <p:cNvGrpSpPr/>
          <p:nvPr/>
        </p:nvGrpSpPr>
        <p:grpSpPr>
          <a:xfrm>
            <a:off x="407035" y="3208655"/>
            <a:ext cx="5165725" cy="617220"/>
            <a:chOff x="1435" y="5060"/>
            <a:chExt cx="8135" cy="972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>
              <a:off x="2229" y="5060"/>
              <a:ext cx="6403" cy="973"/>
            </a:xfrm>
            <a:custGeom>
              <a:gdLst>
                <a:gd name="connisteX0" fmla="*/ 0 w 4066540"/>
                <a:gd name="connsiteY0" fmla="*/ 216662 h 616305"/>
                <a:gd name="connisteX1" fmla="*/ 1008380 w 4066540"/>
                <a:gd name="connsiteY1" fmla="*/ 612902 h 616305"/>
                <a:gd name="connisteX2" fmla="*/ 2851785 w 4066540"/>
                <a:gd name="connsiteY2" fmla="*/ 9652 h 616305"/>
                <a:gd name="connisteX3" fmla="*/ 4066540 w 4066540"/>
                <a:gd name="connsiteY3" fmla="*/ 285877 h 616305"/>
                <a:gd name="connisteX4" fmla="*/ 4058285 w 4066540"/>
                <a:gd name="connsiteY4" fmla="*/ 285877 h 616305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4066540" h="616305">
                  <a:moveTo>
                    <a:pt x="0" y="216663"/>
                  </a:moveTo>
                  <a:cubicBezTo>
                    <a:pt x="165100" y="308103"/>
                    <a:pt x="438150" y="654178"/>
                    <a:pt x="1008380" y="612903"/>
                  </a:cubicBezTo>
                  <a:cubicBezTo>
                    <a:pt x="1578610" y="571628"/>
                    <a:pt x="2240280" y="75058"/>
                    <a:pt x="2851785" y="9653"/>
                  </a:cubicBezTo>
                  <a:cubicBezTo>
                    <a:pt x="3463290" y="-55752"/>
                    <a:pt x="3825240" y="230633"/>
                    <a:pt x="4066540" y="285878"/>
                  </a:cubicBezTo>
                </a:path>
              </a:pathLst>
            </a:custGeom>
            <a:noFill/>
            <a:ln w="476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8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435" y="5145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8806" y="5135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 title=""/>
          <p:cNvGrpSpPr/>
          <p:nvPr/>
        </p:nvGrpSpPr>
        <p:grpSpPr>
          <a:xfrm>
            <a:off x="6094730" y="3224530"/>
            <a:ext cx="5647026" cy="480924"/>
            <a:chOff x="9600" y="5287"/>
            <a:chExt cx="9326" cy="868"/>
          </a:xfrm>
        </p:grpSpPr>
        <p:cxnSp>
          <p:nvCxnSpPr>
            <p:cNvPr id="12" name="直接连接符 11"/>
            <p:cNvCxnSpPr/>
            <p:nvPr>
              <p:custDataLst>
                <p:tags r:id="rId10"/>
              </p:custDataLst>
            </p:nvPr>
          </p:nvCxnSpPr>
          <p:spPr>
            <a:xfrm>
              <a:off x="10167" y="5740"/>
              <a:ext cx="7953" cy="0"/>
            </a:xfrm>
            <a:prstGeom prst="line">
              <a:avLst/>
            </a:prstGeom>
            <a:ln w="730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6"/>
            <p:cNvSpPr txBox="1"/>
            <p:nvPr>
              <p:custDataLst>
                <p:tags r:id="rId11"/>
              </p:custDataLst>
            </p:nvPr>
          </p:nvSpPr>
          <p:spPr>
            <a:xfrm>
              <a:off x="9600" y="5324"/>
              <a:ext cx="765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" name="文本框 7"/>
            <p:cNvSpPr txBox="1"/>
            <p:nvPr>
              <p:custDataLst>
                <p:tags r:id="rId12"/>
              </p:custDataLst>
            </p:nvPr>
          </p:nvSpPr>
          <p:spPr>
            <a:xfrm>
              <a:off x="18161" y="5287"/>
              <a:ext cx="765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" name="右箭头 23" title=""/>
          <p:cNvSpPr/>
          <p:nvPr/>
        </p:nvSpPr>
        <p:spPr>
          <a:xfrm>
            <a:off x="5501640" y="3166745"/>
            <a:ext cx="576580" cy="659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99" title=""/>
          <p:cNvSpPr txBox="1"/>
          <p:nvPr/>
        </p:nvSpPr>
        <p:spPr>
          <a:xfrm>
            <a:off x="767080" y="980440"/>
            <a:ext cx="5212715" cy="6540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zh-CN" altLang="en-US" sz="280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测量曲线的长度</a:t>
            </a:r>
            <a:endParaRPr kumimoji="0" lang="zh-CN" altLang="en-US" sz="280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366015" y="1201614"/>
            <a:ext cx="295322" cy="210471"/>
            <a:chOff x="435463" y="1226414"/>
            <a:chExt cx="295380" cy="210512"/>
          </a:xfrm>
        </p:grpSpPr>
        <p:sp>
          <p:nvSpPr>
            <p:cNvPr id="3" name="矩形 2"/>
            <p:cNvSpPr/>
            <p:nvPr>
              <p:custDataLst>
                <p:tags r:id="rId13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14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15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0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 title=""/>
          <p:cNvGrpSpPr/>
          <p:nvPr/>
        </p:nvGrpSpPr>
        <p:grpSpPr>
          <a:xfrm>
            <a:off x="6112510" y="2564765"/>
            <a:ext cx="5165725" cy="617220"/>
            <a:chOff x="1435" y="5060"/>
            <a:chExt cx="8135" cy="972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>
              <a:off x="2229" y="5060"/>
              <a:ext cx="6403" cy="973"/>
            </a:xfrm>
            <a:custGeom>
              <a:gdLst>
                <a:gd name="connisteX0" fmla="*/ 0 w 4066540"/>
                <a:gd name="connsiteY0" fmla="*/ 216662 h 616305"/>
                <a:gd name="connisteX1" fmla="*/ 1008380 w 4066540"/>
                <a:gd name="connsiteY1" fmla="*/ 612902 h 616305"/>
                <a:gd name="connisteX2" fmla="*/ 2851785 w 4066540"/>
                <a:gd name="connsiteY2" fmla="*/ 9652 h 616305"/>
                <a:gd name="connisteX3" fmla="*/ 4066540 w 4066540"/>
                <a:gd name="connsiteY3" fmla="*/ 285877 h 616305"/>
                <a:gd name="connisteX4" fmla="*/ 4058285 w 4066540"/>
                <a:gd name="connsiteY4" fmla="*/ 285877 h 616305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4066540" h="616305">
                  <a:moveTo>
                    <a:pt x="0" y="216663"/>
                  </a:moveTo>
                  <a:cubicBezTo>
                    <a:pt x="165100" y="308103"/>
                    <a:pt x="438150" y="654178"/>
                    <a:pt x="1008380" y="612903"/>
                  </a:cubicBezTo>
                  <a:cubicBezTo>
                    <a:pt x="1578610" y="571628"/>
                    <a:pt x="2240280" y="75058"/>
                    <a:pt x="2851785" y="9653"/>
                  </a:cubicBezTo>
                  <a:cubicBezTo>
                    <a:pt x="3463290" y="-55752"/>
                    <a:pt x="3825240" y="230633"/>
                    <a:pt x="4066540" y="285878"/>
                  </a:cubicBezTo>
                </a:path>
              </a:pathLst>
            </a:custGeom>
            <a:noFill/>
            <a:ln w="476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8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435" y="5145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8806" y="5135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 title=""/>
          <p:cNvSpPr txBox="1"/>
          <p:nvPr/>
        </p:nvSpPr>
        <p:spPr>
          <a:xfrm>
            <a:off x="767080" y="1628775"/>
            <a:ext cx="542353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测量步骤：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用一根细棉线，沿着曲线把棉线紧贴在曲线上。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在棉线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两端点位置上作出相应标记。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将棉线拉直，用刻度尺测量出两标记间的长度，即为曲线长度。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25000"/>
              </a:lnSpc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25000"/>
              </a:lnSpc>
            </a:pPr>
            <a:endParaRPr lang="zh-CN" altLang="en-US" sz="2400" b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 title=""/>
          <p:cNvGrpSpPr/>
          <p:nvPr/>
        </p:nvGrpSpPr>
        <p:grpSpPr>
          <a:xfrm>
            <a:off x="6454140" y="3601085"/>
            <a:ext cx="5136515" cy="1003935"/>
            <a:chOff x="1030" y="3078"/>
            <a:chExt cx="8089" cy="1581"/>
          </a:xfrm>
        </p:grpSpPr>
        <p:sp>
          <p:nvSpPr>
            <p:cNvPr id="4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1100" y="3388"/>
              <a:ext cx="7408" cy="965"/>
            </a:xfrm>
            <a:custGeom>
              <a:gdLst>
                <a:gd name="connsiteX0" fmla="*/ 0 w 7408"/>
                <a:gd name="connsiteY0" fmla="*/ 64 h 964"/>
                <a:gd name="connsiteX1" fmla="*/ 1973 w 7408"/>
                <a:gd name="connsiteY1" fmla="*/ 961 h 964"/>
                <a:gd name="connsiteX2" fmla="*/ 4876 w 7408"/>
                <a:gd name="connsiteY2" fmla="*/ 10 h 964"/>
                <a:gd name="connsiteX3" fmla="*/ 7408 w 7408"/>
                <a:gd name="connsiteY3" fmla="*/ 716 h 9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6" h="964">
                  <a:moveTo>
                    <a:pt x="0" y="64"/>
                  </a:moveTo>
                  <a:cubicBezTo>
                    <a:pt x="260" y="208"/>
                    <a:pt x="1075" y="1026"/>
                    <a:pt x="1973" y="961"/>
                  </a:cubicBezTo>
                  <a:cubicBezTo>
                    <a:pt x="2871" y="896"/>
                    <a:pt x="3913" y="113"/>
                    <a:pt x="4876" y="10"/>
                  </a:cubicBezTo>
                  <a:cubicBezTo>
                    <a:pt x="5839" y="-93"/>
                    <a:pt x="7028" y="629"/>
                    <a:pt x="7408" y="716"/>
                  </a:cubicBezTo>
                </a:path>
              </a:pathLst>
            </a:custGeom>
            <a:noFill/>
            <a:ln w="476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>
              <p:custDataLst>
                <p:tags r:id="rId11"/>
              </p:custDataLst>
            </p:nvPr>
          </p:nvCxnSpPr>
          <p:spPr>
            <a:xfrm flipH="1">
              <a:off x="1310" y="3545"/>
              <a:ext cx="373" cy="3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12"/>
              </p:custDataLst>
            </p:nvPr>
          </p:nvCxnSpPr>
          <p:spPr>
            <a:xfrm flipH="1">
              <a:off x="7775" y="3675"/>
              <a:ext cx="320" cy="4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0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1030" y="3935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1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8355" y="3078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 title=""/>
          <p:cNvGrpSpPr/>
          <p:nvPr/>
        </p:nvGrpSpPr>
        <p:grpSpPr>
          <a:xfrm>
            <a:off x="6191250" y="4797425"/>
            <a:ext cx="5634990" cy="1278890"/>
            <a:chOff x="9914" y="7215"/>
            <a:chExt cx="8874" cy="2014"/>
          </a:xfrm>
        </p:grpSpPr>
        <p:grpSp>
          <p:nvGrpSpPr>
            <p:cNvPr id="10253" name="组合 2"/>
            <p:cNvGrpSpPr/>
            <p:nvPr/>
          </p:nvGrpSpPr>
          <p:grpSpPr>
            <a:xfrm>
              <a:off x="9982" y="8323"/>
              <a:ext cx="8807" cy="907"/>
              <a:chOff x="490" y="6998"/>
              <a:chExt cx="9720" cy="1246"/>
            </a:xfrm>
          </p:grpSpPr>
          <p:grpSp>
            <p:nvGrpSpPr>
              <p:cNvPr id="10254" name="组合 19460"/>
              <p:cNvGrpSpPr/>
              <p:nvPr/>
            </p:nvGrpSpPr>
            <p:grpSpPr>
              <a:xfrm>
                <a:off x="490" y="6998"/>
                <a:ext cx="9720" cy="1247"/>
                <a:chOff x="0" y="-58"/>
                <a:chExt cx="3888" cy="499"/>
              </a:xfrm>
            </p:grpSpPr>
            <p:sp>
              <p:nvSpPr>
                <p:cNvPr id="10255" name="AutoShape 13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0" y="-58"/>
                  <a:ext cx="3888" cy="499"/>
                </a:xfrm>
                <a:prstGeom prst="cube">
                  <a:avLst>
                    <a:gd name="adj" fmla="val 8616"/>
                  </a:avLst>
                </a:prstGeom>
                <a:solidFill>
                  <a:srgbClr val="D6F5F5"/>
                </a:solidFill>
                <a:ln w="317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0 cm     1           2            3           4            5            6           7            8          9          10</a:t>
                  </a:r>
                  <a:r>
                    <a:rPr lang="en-US" altLang="zh-CN" sz="1200" b="1">
                      <a:latin typeface="Arial" panose="020b0604020202020204" pitchFamily="34" charset="0"/>
                      <a:ea typeface="宋体" panose="02010600030101010101" pitchFamily="2" charset="-122"/>
                    </a:rPr>
                    <a:t> </a:t>
                  </a:r>
                  <a:endParaRPr lang="en-US" altLang="zh-CN" sz="1200" b="1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56" name="Line 134"/>
                <p:cNvSpPr/>
                <p:nvPr>
                  <p:custDataLst>
                    <p:tags r:id="rId16"/>
                  </p:custDataLst>
                </p:nvPr>
              </p:nvSpPr>
              <p:spPr>
                <a:xfrm flipH="1">
                  <a:off x="91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57" name="Line 135"/>
                <p:cNvSpPr/>
                <p:nvPr>
                  <p:custDataLst>
                    <p:tags r:id="rId17"/>
                  </p:custDataLst>
                </p:nvPr>
              </p:nvSpPr>
              <p:spPr>
                <a:xfrm flipH="1">
                  <a:off x="127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58" name="Line 136"/>
                <p:cNvSpPr/>
                <p:nvPr>
                  <p:custDataLst>
                    <p:tags r:id="rId18"/>
                  </p:custDataLst>
                </p:nvPr>
              </p:nvSpPr>
              <p:spPr>
                <a:xfrm flipH="1">
                  <a:off x="16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59" name="Line 137"/>
                <p:cNvSpPr/>
                <p:nvPr>
                  <p:custDataLst>
                    <p:tags r:id="rId19"/>
                  </p:custDataLst>
                </p:nvPr>
              </p:nvSpPr>
              <p:spPr>
                <a:xfrm flipH="1">
                  <a:off x="200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0" name="Line 138"/>
                <p:cNvSpPr/>
                <p:nvPr>
                  <p:custDataLst>
                    <p:tags r:id="rId20"/>
                  </p:custDataLst>
                </p:nvPr>
              </p:nvSpPr>
              <p:spPr>
                <a:xfrm flipH="1">
                  <a:off x="23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1" name="Line 139"/>
                <p:cNvSpPr/>
                <p:nvPr>
                  <p:custDataLst>
                    <p:tags r:id="rId21"/>
                  </p:custDataLst>
                </p:nvPr>
              </p:nvSpPr>
              <p:spPr>
                <a:xfrm flipH="1">
                  <a:off x="272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2" name="Line 140"/>
                <p:cNvSpPr/>
                <p:nvPr>
                  <p:custDataLst>
                    <p:tags r:id="rId22"/>
                  </p:custDataLst>
                </p:nvPr>
              </p:nvSpPr>
              <p:spPr>
                <a:xfrm flipH="1">
                  <a:off x="272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3" name="Line 141"/>
                <p:cNvSpPr/>
                <p:nvPr>
                  <p:custDataLst>
                    <p:tags r:id="rId23"/>
                  </p:custDataLst>
                </p:nvPr>
              </p:nvSpPr>
              <p:spPr>
                <a:xfrm flipH="1">
                  <a:off x="30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4" name="Line 142"/>
                <p:cNvSpPr/>
                <p:nvPr>
                  <p:custDataLst>
                    <p:tags r:id="rId24"/>
                  </p:custDataLst>
                </p:nvPr>
              </p:nvSpPr>
              <p:spPr>
                <a:xfrm flipH="1">
                  <a:off x="344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5" name="Line 143"/>
                <p:cNvSpPr/>
                <p:nvPr>
                  <p:custDataLst>
                    <p:tags r:id="rId25"/>
                  </p:custDataLst>
                </p:nvPr>
              </p:nvSpPr>
              <p:spPr>
                <a:xfrm flipH="1">
                  <a:off x="381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6" name="Line 144"/>
                <p:cNvSpPr/>
                <p:nvPr>
                  <p:custDataLst>
                    <p:tags r:id="rId26"/>
                  </p:custDataLst>
                </p:nvPr>
              </p:nvSpPr>
              <p:spPr>
                <a:xfrm flipH="1">
                  <a:off x="417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7" name="Line 145"/>
                <p:cNvSpPr/>
                <p:nvPr>
                  <p:custDataLst>
                    <p:tags r:id="rId27"/>
                  </p:custDataLst>
                </p:nvPr>
              </p:nvSpPr>
              <p:spPr>
                <a:xfrm flipH="1">
                  <a:off x="453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8" name="Line 146"/>
                <p:cNvSpPr/>
                <p:nvPr>
                  <p:custDataLst>
                    <p:tags r:id="rId28"/>
                  </p:custDataLst>
                </p:nvPr>
              </p:nvSpPr>
              <p:spPr>
                <a:xfrm flipH="1">
                  <a:off x="453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69" name="Line 147"/>
                <p:cNvSpPr/>
                <p:nvPr>
                  <p:custDataLst>
                    <p:tags r:id="rId29"/>
                  </p:custDataLst>
                </p:nvPr>
              </p:nvSpPr>
              <p:spPr>
                <a:xfrm flipH="1">
                  <a:off x="48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0" name="Line 148"/>
                <p:cNvSpPr/>
                <p:nvPr>
                  <p:custDataLst>
                    <p:tags r:id="rId30"/>
                  </p:custDataLst>
                </p:nvPr>
              </p:nvSpPr>
              <p:spPr>
                <a:xfrm flipH="1">
                  <a:off x="525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1" name="Line 149"/>
                <p:cNvSpPr/>
                <p:nvPr>
                  <p:custDataLst>
                    <p:tags r:id="rId31"/>
                  </p:custDataLst>
                </p:nvPr>
              </p:nvSpPr>
              <p:spPr>
                <a:xfrm flipH="1">
                  <a:off x="56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2" name="Line 150"/>
                <p:cNvSpPr/>
                <p:nvPr>
                  <p:custDataLst>
                    <p:tags r:id="rId32"/>
                  </p:custDataLst>
                </p:nvPr>
              </p:nvSpPr>
              <p:spPr>
                <a:xfrm flipH="1">
                  <a:off x="59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3" name="Line 151"/>
                <p:cNvSpPr/>
                <p:nvPr>
                  <p:custDataLst>
                    <p:tags r:id="rId33"/>
                  </p:custDataLst>
                </p:nvPr>
              </p:nvSpPr>
              <p:spPr>
                <a:xfrm flipH="1">
                  <a:off x="634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4" name="Line 152"/>
                <p:cNvSpPr/>
                <p:nvPr>
                  <p:custDataLst>
                    <p:tags r:id="rId34"/>
                  </p:custDataLst>
                </p:nvPr>
              </p:nvSpPr>
              <p:spPr>
                <a:xfrm flipH="1">
                  <a:off x="634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5" name="Line 153"/>
                <p:cNvSpPr/>
                <p:nvPr>
                  <p:custDataLst>
                    <p:tags r:id="rId35"/>
                  </p:custDataLst>
                </p:nvPr>
              </p:nvSpPr>
              <p:spPr>
                <a:xfrm flipH="1">
                  <a:off x="670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6" name="Line 154"/>
                <p:cNvSpPr/>
                <p:nvPr>
                  <p:custDataLst>
                    <p:tags r:id="rId36"/>
                  </p:custDataLst>
                </p:nvPr>
              </p:nvSpPr>
              <p:spPr>
                <a:xfrm flipH="1">
                  <a:off x="70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7" name="Line 155"/>
                <p:cNvSpPr/>
                <p:nvPr>
                  <p:custDataLst>
                    <p:tags r:id="rId37"/>
                  </p:custDataLst>
                </p:nvPr>
              </p:nvSpPr>
              <p:spPr>
                <a:xfrm flipH="1">
                  <a:off x="74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8" name="Line 156"/>
                <p:cNvSpPr/>
                <p:nvPr>
                  <p:custDataLst>
                    <p:tags r:id="rId38"/>
                  </p:custDataLst>
                </p:nvPr>
              </p:nvSpPr>
              <p:spPr>
                <a:xfrm flipH="1">
                  <a:off x="77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79" name="Line 157"/>
                <p:cNvSpPr/>
                <p:nvPr>
                  <p:custDataLst>
                    <p:tags r:id="rId39"/>
                  </p:custDataLst>
                </p:nvPr>
              </p:nvSpPr>
              <p:spPr>
                <a:xfrm flipH="1">
                  <a:off x="815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0" name="Line 158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816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1" name="Line 159"/>
                <p:cNvSpPr/>
                <p:nvPr>
                  <p:custDataLst>
                    <p:tags r:id="rId41"/>
                  </p:custDataLst>
                </p:nvPr>
              </p:nvSpPr>
              <p:spPr>
                <a:xfrm flipH="1">
                  <a:off x="85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2" name="Line 160"/>
                <p:cNvSpPr/>
                <p:nvPr>
                  <p:custDataLst>
                    <p:tags r:id="rId42"/>
                  </p:custDataLst>
                </p:nvPr>
              </p:nvSpPr>
              <p:spPr>
                <a:xfrm flipH="1">
                  <a:off x="88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3" name="Line 161"/>
                <p:cNvSpPr/>
                <p:nvPr>
                  <p:custDataLst>
                    <p:tags r:id="rId43"/>
                  </p:custDataLst>
                </p:nvPr>
              </p:nvSpPr>
              <p:spPr>
                <a:xfrm flipH="1">
                  <a:off x="925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4" name="Line 162"/>
                <p:cNvSpPr/>
                <p:nvPr>
                  <p:custDataLst>
                    <p:tags r:id="rId44"/>
                  </p:custDataLst>
                </p:nvPr>
              </p:nvSpPr>
              <p:spPr>
                <a:xfrm flipH="1">
                  <a:off x="961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5" name="Line 163"/>
                <p:cNvSpPr/>
                <p:nvPr>
                  <p:custDataLst>
                    <p:tags r:id="rId45"/>
                  </p:custDataLst>
                </p:nvPr>
              </p:nvSpPr>
              <p:spPr>
                <a:xfrm flipH="1">
                  <a:off x="997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6" name="Line 164"/>
                <p:cNvSpPr/>
                <p:nvPr>
                  <p:custDataLst>
                    <p:tags r:id="rId46"/>
                  </p:custDataLst>
                </p:nvPr>
              </p:nvSpPr>
              <p:spPr>
                <a:xfrm flipH="1">
                  <a:off x="997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7" name="Line 165"/>
                <p:cNvSpPr/>
                <p:nvPr>
                  <p:custDataLst>
                    <p:tags r:id="rId47"/>
                  </p:custDataLst>
                </p:nvPr>
              </p:nvSpPr>
              <p:spPr>
                <a:xfrm flipH="1">
                  <a:off x="103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8" name="Line 166"/>
                <p:cNvSpPr/>
                <p:nvPr>
                  <p:custDataLst>
                    <p:tags r:id="rId48"/>
                  </p:custDataLst>
                </p:nvPr>
              </p:nvSpPr>
              <p:spPr>
                <a:xfrm flipH="1">
                  <a:off x="106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89" name="Line 167"/>
                <p:cNvSpPr/>
                <p:nvPr>
                  <p:custDataLst>
                    <p:tags r:id="rId49"/>
                  </p:custDataLst>
                </p:nvPr>
              </p:nvSpPr>
              <p:spPr>
                <a:xfrm flipH="1">
                  <a:off x="110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0" name="Line 168"/>
                <p:cNvSpPr/>
                <p:nvPr>
                  <p:custDataLst>
                    <p:tags r:id="rId50"/>
                  </p:custDataLst>
                </p:nvPr>
              </p:nvSpPr>
              <p:spPr>
                <a:xfrm flipH="1">
                  <a:off x="114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1" name="Line 169"/>
                <p:cNvSpPr/>
                <p:nvPr>
                  <p:custDataLst>
                    <p:tags r:id="rId51"/>
                  </p:custDataLst>
                </p:nvPr>
              </p:nvSpPr>
              <p:spPr>
                <a:xfrm flipH="1">
                  <a:off x="1178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2" name="Line 170"/>
                <p:cNvSpPr/>
                <p:nvPr>
                  <p:custDataLst>
                    <p:tags r:id="rId52"/>
                  </p:custDataLst>
                </p:nvPr>
              </p:nvSpPr>
              <p:spPr>
                <a:xfrm flipH="1">
                  <a:off x="1178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3" name="Line 171"/>
                <p:cNvSpPr/>
                <p:nvPr>
                  <p:custDataLst>
                    <p:tags r:id="rId53"/>
                  </p:custDataLst>
                </p:nvPr>
              </p:nvSpPr>
              <p:spPr>
                <a:xfrm flipH="1">
                  <a:off x="1214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4" name="Line 172"/>
                <p:cNvSpPr/>
                <p:nvPr>
                  <p:custDataLst>
                    <p:tags r:id="rId54"/>
                  </p:custDataLst>
                </p:nvPr>
              </p:nvSpPr>
              <p:spPr>
                <a:xfrm flipH="1">
                  <a:off x="1250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5" name="Line 173"/>
                <p:cNvSpPr/>
                <p:nvPr>
                  <p:custDataLst>
                    <p:tags r:id="rId55"/>
                  </p:custDataLst>
                </p:nvPr>
              </p:nvSpPr>
              <p:spPr>
                <a:xfrm flipH="1">
                  <a:off x="1287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6" name="Line 174"/>
                <p:cNvSpPr/>
                <p:nvPr>
                  <p:custDataLst>
                    <p:tags r:id="rId56"/>
                  </p:custDataLst>
                </p:nvPr>
              </p:nvSpPr>
              <p:spPr>
                <a:xfrm flipH="1">
                  <a:off x="132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7" name="Line 175"/>
                <p:cNvSpPr/>
                <p:nvPr>
                  <p:custDataLst>
                    <p:tags r:id="rId57"/>
                  </p:custDataLst>
                </p:nvPr>
              </p:nvSpPr>
              <p:spPr>
                <a:xfrm flipH="1">
                  <a:off x="1359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8" name="Line 176"/>
                <p:cNvSpPr/>
                <p:nvPr>
                  <p:custDataLst>
                    <p:tags r:id="rId58"/>
                  </p:custDataLst>
                </p:nvPr>
              </p:nvSpPr>
              <p:spPr>
                <a:xfrm flipH="1">
                  <a:off x="1359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299" name="Line 177"/>
                <p:cNvSpPr/>
                <p:nvPr>
                  <p:custDataLst>
                    <p:tags r:id="rId59"/>
                  </p:custDataLst>
                </p:nvPr>
              </p:nvSpPr>
              <p:spPr>
                <a:xfrm flipH="1">
                  <a:off x="1395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0" name="Line 178"/>
                <p:cNvSpPr/>
                <p:nvPr>
                  <p:custDataLst>
                    <p:tags r:id="rId60"/>
                  </p:custDataLst>
                </p:nvPr>
              </p:nvSpPr>
              <p:spPr>
                <a:xfrm flipH="1">
                  <a:off x="1431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1" name="Line 179"/>
                <p:cNvSpPr/>
                <p:nvPr>
                  <p:custDataLst>
                    <p:tags r:id="rId61"/>
                  </p:custDataLst>
                </p:nvPr>
              </p:nvSpPr>
              <p:spPr>
                <a:xfrm flipH="1">
                  <a:off x="146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2" name="Line 180"/>
                <p:cNvSpPr/>
                <p:nvPr>
                  <p:custDataLst>
                    <p:tags r:id="rId62"/>
                  </p:custDataLst>
                </p:nvPr>
              </p:nvSpPr>
              <p:spPr>
                <a:xfrm flipH="1">
                  <a:off x="1504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3" name="Line 181"/>
                <p:cNvSpPr/>
                <p:nvPr>
                  <p:custDataLst>
                    <p:tags r:id="rId63"/>
                  </p:custDataLst>
                </p:nvPr>
              </p:nvSpPr>
              <p:spPr>
                <a:xfrm flipH="1">
                  <a:off x="1540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4" name="Line 182"/>
                <p:cNvSpPr/>
                <p:nvPr>
                  <p:custDataLst>
                    <p:tags r:id="rId64"/>
                  </p:custDataLst>
                </p:nvPr>
              </p:nvSpPr>
              <p:spPr>
                <a:xfrm flipH="1">
                  <a:off x="1540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5" name="Line 183"/>
                <p:cNvSpPr/>
                <p:nvPr>
                  <p:custDataLst>
                    <p:tags r:id="rId65"/>
                  </p:custDataLst>
                </p:nvPr>
              </p:nvSpPr>
              <p:spPr>
                <a:xfrm flipH="1">
                  <a:off x="157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6" name="Line 184"/>
                <p:cNvSpPr/>
                <p:nvPr>
                  <p:custDataLst>
                    <p:tags r:id="rId66"/>
                  </p:custDataLst>
                </p:nvPr>
              </p:nvSpPr>
              <p:spPr>
                <a:xfrm flipH="1">
                  <a:off x="161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7" name="Line 185"/>
                <p:cNvSpPr/>
                <p:nvPr>
                  <p:custDataLst>
                    <p:tags r:id="rId67"/>
                  </p:custDataLst>
                </p:nvPr>
              </p:nvSpPr>
              <p:spPr>
                <a:xfrm flipH="1">
                  <a:off x="164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8" name="Line 186"/>
                <p:cNvSpPr/>
                <p:nvPr>
                  <p:custDataLst>
                    <p:tags r:id="rId68"/>
                  </p:custDataLst>
                </p:nvPr>
              </p:nvSpPr>
              <p:spPr>
                <a:xfrm flipH="1">
                  <a:off x="1685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09" name="Line 187"/>
                <p:cNvSpPr/>
                <p:nvPr>
                  <p:custDataLst>
                    <p:tags r:id="rId69"/>
                  </p:custDataLst>
                </p:nvPr>
              </p:nvSpPr>
              <p:spPr>
                <a:xfrm flipH="1">
                  <a:off x="1721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0" name="Line 188"/>
                <p:cNvSpPr/>
                <p:nvPr>
                  <p:custDataLst>
                    <p:tags r:id="rId70"/>
                  </p:custDataLst>
                </p:nvPr>
              </p:nvSpPr>
              <p:spPr>
                <a:xfrm flipH="1">
                  <a:off x="1721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1" name="Line 189"/>
                <p:cNvSpPr/>
                <p:nvPr>
                  <p:custDataLst>
                    <p:tags r:id="rId71"/>
                  </p:custDataLst>
                </p:nvPr>
              </p:nvSpPr>
              <p:spPr>
                <a:xfrm flipH="1">
                  <a:off x="1757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2" name="Line 190"/>
                <p:cNvSpPr/>
                <p:nvPr>
                  <p:custDataLst>
                    <p:tags r:id="rId72"/>
                  </p:custDataLst>
                </p:nvPr>
              </p:nvSpPr>
              <p:spPr>
                <a:xfrm flipH="1">
                  <a:off x="179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3" name="Line 191"/>
                <p:cNvSpPr/>
                <p:nvPr>
                  <p:custDataLst>
                    <p:tags r:id="rId73"/>
                  </p:custDataLst>
                </p:nvPr>
              </p:nvSpPr>
              <p:spPr>
                <a:xfrm flipH="1">
                  <a:off x="1830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4" name="Line 192"/>
                <p:cNvSpPr/>
                <p:nvPr>
                  <p:custDataLst>
                    <p:tags r:id="rId74"/>
                  </p:custDataLst>
                </p:nvPr>
              </p:nvSpPr>
              <p:spPr>
                <a:xfrm flipH="1">
                  <a:off x="186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5" name="Line 193"/>
                <p:cNvSpPr/>
                <p:nvPr>
                  <p:custDataLst>
                    <p:tags r:id="rId75"/>
                  </p:custDataLst>
                </p:nvPr>
              </p:nvSpPr>
              <p:spPr>
                <a:xfrm flipH="1">
                  <a:off x="1902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6" name="Line 194"/>
                <p:cNvSpPr/>
                <p:nvPr>
                  <p:custDataLst>
                    <p:tags r:id="rId76"/>
                  </p:custDataLst>
                </p:nvPr>
              </p:nvSpPr>
              <p:spPr>
                <a:xfrm flipH="1">
                  <a:off x="1902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7" name="Line 195"/>
                <p:cNvSpPr/>
                <p:nvPr>
                  <p:custDataLst>
                    <p:tags r:id="rId77"/>
                  </p:custDataLst>
                </p:nvPr>
              </p:nvSpPr>
              <p:spPr>
                <a:xfrm flipH="1">
                  <a:off x="193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8" name="Line 196"/>
                <p:cNvSpPr/>
                <p:nvPr>
                  <p:custDataLst>
                    <p:tags r:id="rId78"/>
                  </p:custDataLst>
                </p:nvPr>
              </p:nvSpPr>
              <p:spPr>
                <a:xfrm flipH="1">
                  <a:off x="1974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19" name="Line 197"/>
                <p:cNvSpPr/>
                <p:nvPr>
                  <p:custDataLst>
                    <p:tags r:id="rId79"/>
                  </p:custDataLst>
                </p:nvPr>
              </p:nvSpPr>
              <p:spPr>
                <a:xfrm flipH="1">
                  <a:off x="2011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0" name="Line 198"/>
                <p:cNvSpPr/>
                <p:nvPr>
                  <p:custDataLst>
                    <p:tags r:id="rId80"/>
                  </p:custDataLst>
                </p:nvPr>
              </p:nvSpPr>
              <p:spPr>
                <a:xfrm flipH="1">
                  <a:off x="2047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1" name="Line 199"/>
                <p:cNvSpPr/>
                <p:nvPr>
                  <p:custDataLst>
                    <p:tags r:id="rId81"/>
                  </p:custDataLst>
                </p:nvPr>
              </p:nvSpPr>
              <p:spPr>
                <a:xfrm flipH="1">
                  <a:off x="2083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2" name="Line 200"/>
                <p:cNvSpPr/>
                <p:nvPr>
                  <p:custDataLst>
                    <p:tags r:id="rId82"/>
                  </p:custDataLst>
                </p:nvPr>
              </p:nvSpPr>
              <p:spPr>
                <a:xfrm flipH="1">
                  <a:off x="2083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3" name="Line 201"/>
                <p:cNvSpPr/>
                <p:nvPr>
                  <p:custDataLst>
                    <p:tags r:id="rId83"/>
                  </p:custDataLst>
                </p:nvPr>
              </p:nvSpPr>
              <p:spPr>
                <a:xfrm flipH="1">
                  <a:off x="211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4" name="Line 202"/>
                <p:cNvSpPr/>
                <p:nvPr>
                  <p:custDataLst>
                    <p:tags r:id="rId84"/>
                  </p:custDataLst>
                </p:nvPr>
              </p:nvSpPr>
              <p:spPr>
                <a:xfrm flipH="1">
                  <a:off x="2155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5" name="Line 203"/>
                <p:cNvSpPr/>
                <p:nvPr>
                  <p:custDataLst>
                    <p:tags r:id="rId85"/>
                  </p:custDataLst>
                </p:nvPr>
              </p:nvSpPr>
              <p:spPr>
                <a:xfrm flipH="1">
                  <a:off x="219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6" name="Line 204"/>
                <p:cNvSpPr/>
                <p:nvPr>
                  <p:custDataLst>
                    <p:tags r:id="rId86"/>
                  </p:custDataLst>
                </p:nvPr>
              </p:nvSpPr>
              <p:spPr>
                <a:xfrm flipH="1">
                  <a:off x="222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7" name="Line 205"/>
                <p:cNvSpPr/>
                <p:nvPr>
                  <p:custDataLst>
                    <p:tags r:id="rId87"/>
                  </p:custDataLst>
                </p:nvPr>
              </p:nvSpPr>
              <p:spPr>
                <a:xfrm flipH="1">
                  <a:off x="2264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8" name="Line 206"/>
                <p:cNvSpPr/>
                <p:nvPr>
                  <p:custDataLst>
                    <p:tags r:id="rId88"/>
                  </p:custDataLst>
                </p:nvPr>
              </p:nvSpPr>
              <p:spPr>
                <a:xfrm flipH="1">
                  <a:off x="2264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29" name="Line 207"/>
                <p:cNvSpPr/>
                <p:nvPr>
                  <p:custDataLst>
                    <p:tags r:id="rId89"/>
                  </p:custDataLst>
                </p:nvPr>
              </p:nvSpPr>
              <p:spPr>
                <a:xfrm flipH="1">
                  <a:off x="2300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0" name="Line 208"/>
                <p:cNvSpPr/>
                <p:nvPr>
                  <p:custDataLst>
                    <p:tags r:id="rId90"/>
                  </p:custDataLst>
                </p:nvPr>
              </p:nvSpPr>
              <p:spPr>
                <a:xfrm flipH="1">
                  <a:off x="233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1" name="Line 209"/>
                <p:cNvSpPr/>
                <p:nvPr>
                  <p:custDataLst>
                    <p:tags r:id="rId91"/>
                  </p:custDataLst>
                </p:nvPr>
              </p:nvSpPr>
              <p:spPr>
                <a:xfrm flipH="1">
                  <a:off x="237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2" name="Line 210"/>
                <p:cNvSpPr/>
                <p:nvPr>
                  <p:custDataLst>
                    <p:tags r:id="rId92"/>
                  </p:custDataLst>
                </p:nvPr>
              </p:nvSpPr>
              <p:spPr>
                <a:xfrm flipH="1">
                  <a:off x="240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3" name="Line 211"/>
                <p:cNvSpPr/>
                <p:nvPr>
                  <p:custDataLst>
                    <p:tags r:id="rId93"/>
                  </p:custDataLst>
                </p:nvPr>
              </p:nvSpPr>
              <p:spPr>
                <a:xfrm flipH="1">
                  <a:off x="2445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4" name="Line 212"/>
                <p:cNvSpPr/>
                <p:nvPr>
                  <p:custDataLst>
                    <p:tags r:id="rId94"/>
                  </p:custDataLst>
                </p:nvPr>
              </p:nvSpPr>
              <p:spPr>
                <a:xfrm flipH="1">
                  <a:off x="2445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5" name="Line 213"/>
                <p:cNvSpPr/>
                <p:nvPr>
                  <p:custDataLst>
                    <p:tags r:id="rId95"/>
                  </p:custDataLst>
                </p:nvPr>
              </p:nvSpPr>
              <p:spPr>
                <a:xfrm flipH="1">
                  <a:off x="2481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6" name="Line 214"/>
                <p:cNvSpPr/>
                <p:nvPr>
                  <p:custDataLst>
                    <p:tags r:id="rId96"/>
                  </p:custDataLst>
                </p:nvPr>
              </p:nvSpPr>
              <p:spPr>
                <a:xfrm flipH="1">
                  <a:off x="2517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7" name="Line 215"/>
                <p:cNvSpPr/>
                <p:nvPr>
                  <p:custDataLst>
                    <p:tags r:id="rId97"/>
                  </p:custDataLst>
                </p:nvPr>
              </p:nvSpPr>
              <p:spPr>
                <a:xfrm flipH="1">
                  <a:off x="2554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8" name="Line 216"/>
                <p:cNvSpPr/>
                <p:nvPr>
                  <p:custDataLst>
                    <p:tags r:id="rId98"/>
                  </p:custDataLst>
                </p:nvPr>
              </p:nvSpPr>
              <p:spPr>
                <a:xfrm flipH="1">
                  <a:off x="2590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39" name="Line 217"/>
                <p:cNvSpPr/>
                <p:nvPr>
                  <p:custDataLst>
                    <p:tags r:id="rId99"/>
                  </p:custDataLst>
                </p:nvPr>
              </p:nvSpPr>
              <p:spPr>
                <a:xfrm flipH="1">
                  <a:off x="2626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0" name="Line 218"/>
                <p:cNvSpPr/>
                <p:nvPr>
                  <p:custDataLst>
                    <p:tags r:id="rId100"/>
                  </p:custDataLst>
                </p:nvPr>
              </p:nvSpPr>
              <p:spPr>
                <a:xfrm flipH="1">
                  <a:off x="2626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1" name="Line 219"/>
                <p:cNvSpPr/>
                <p:nvPr>
                  <p:custDataLst>
                    <p:tags r:id="rId101"/>
                  </p:custDataLst>
                </p:nvPr>
              </p:nvSpPr>
              <p:spPr>
                <a:xfrm flipH="1">
                  <a:off x="266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2" name="Line 220"/>
                <p:cNvSpPr/>
                <p:nvPr>
                  <p:custDataLst>
                    <p:tags r:id="rId102"/>
                  </p:custDataLst>
                </p:nvPr>
              </p:nvSpPr>
              <p:spPr>
                <a:xfrm flipH="1">
                  <a:off x="2698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3" name="Line 221"/>
                <p:cNvSpPr/>
                <p:nvPr>
                  <p:custDataLst>
                    <p:tags r:id="rId103"/>
                  </p:custDataLst>
                </p:nvPr>
              </p:nvSpPr>
              <p:spPr>
                <a:xfrm flipH="1">
                  <a:off x="2735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4" name="Line 222"/>
                <p:cNvSpPr/>
                <p:nvPr>
                  <p:custDataLst>
                    <p:tags r:id="rId104"/>
                  </p:custDataLst>
                </p:nvPr>
              </p:nvSpPr>
              <p:spPr>
                <a:xfrm flipH="1">
                  <a:off x="2771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5" name="Line 223"/>
                <p:cNvSpPr/>
                <p:nvPr>
                  <p:custDataLst>
                    <p:tags r:id="rId105"/>
                  </p:custDataLst>
                </p:nvPr>
              </p:nvSpPr>
              <p:spPr>
                <a:xfrm flipH="1">
                  <a:off x="2807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6" name="Line 224"/>
                <p:cNvSpPr/>
                <p:nvPr>
                  <p:custDataLst>
                    <p:tags r:id="rId106"/>
                  </p:custDataLst>
                </p:nvPr>
              </p:nvSpPr>
              <p:spPr>
                <a:xfrm flipH="1">
                  <a:off x="2807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7" name="Line 225"/>
                <p:cNvSpPr/>
                <p:nvPr>
                  <p:custDataLst>
                    <p:tags r:id="rId107"/>
                  </p:custDataLst>
                </p:nvPr>
              </p:nvSpPr>
              <p:spPr>
                <a:xfrm flipH="1">
                  <a:off x="284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8" name="Line 226"/>
                <p:cNvSpPr/>
                <p:nvPr>
                  <p:custDataLst>
                    <p:tags r:id="rId108"/>
                  </p:custDataLst>
                </p:nvPr>
              </p:nvSpPr>
              <p:spPr>
                <a:xfrm flipH="1">
                  <a:off x="287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49" name="Line 227"/>
                <p:cNvSpPr/>
                <p:nvPr>
                  <p:custDataLst>
                    <p:tags r:id="rId109"/>
                  </p:custDataLst>
                </p:nvPr>
              </p:nvSpPr>
              <p:spPr>
                <a:xfrm flipH="1">
                  <a:off x="291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50" name="Line 228"/>
                <p:cNvSpPr/>
                <p:nvPr>
                  <p:custDataLst>
                    <p:tags r:id="rId110"/>
                  </p:custDataLst>
                </p:nvPr>
              </p:nvSpPr>
              <p:spPr>
                <a:xfrm flipH="1">
                  <a:off x="295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51" name="Line 229"/>
                <p:cNvSpPr/>
                <p:nvPr>
                  <p:custDataLst>
                    <p:tags r:id="rId111"/>
                  </p:custDataLst>
                </p:nvPr>
              </p:nvSpPr>
              <p:spPr>
                <a:xfrm flipH="1">
                  <a:off x="2988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grpSp>
              <p:nvGrpSpPr>
                <p:cNvPr id="10352" name="组合 19558"/>
                <p:cNvGrpSpPr/>
                <p:nvPr/>
              </p:nvGrpSpPr>
              <p:grpSpPr>
                <a:xfrm>
                  <a:off x="2988" y="51"/>
                  <a:ext cx="145" cy="118"/>
                  <a:chExt cx="145" cy="118"/>
                </a:xfrm>
              </p:grpSpPr>
              <p:sp>
                <p:nvSpPr>
                  <p:cNvPr id="10353" name="Line 231"/>
                  <p:cNvSpPr/>
                  <p:nvPr>
                    <p:custDataLst>
                      <p:tags r:id="rId112"/>
                    </p:custDataLst>
                  </p:nvPr>
                </p:nvSpPr>
                <p:spPr>
                  <a:xfrm flipH="1">
                    <a:off x="0" y="0"/>
                    <a:ext cx="0" cy="11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54" name="Line 232"/>
                  <p:cNvSpPr/>
                  <p:nvPr>
                    <p:custDataLst>
                      <p:tags r:id="rId113"/>
                    </p:custDataLst>
                  </p:nvPr>
                </p:nvSpPr>
                <p:spPr>
                  <a:xfrm flipH="1">
                    <a:off x="36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55" name="Line 233"/>
                  <p:cNvSpPr/>
                  <p:nvPr>
                    <p:custDataLst>
                      <p:tags r:id="rId114"/>
                    </p:custDataLst>
                  </p:nvPr>
                </p:nvSpPr>
                <p:spPr>
                  <a:xfrm flipH="1">
                    <a:off x="72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56" name="Line 234"/>
                  <p:cNvSpPr/>
                  <p:nvPr>
                    <p:custDataLst>
                      <p:tags r:id="rId115"/>
                    </p:custDataLst>
                  </p:nvPr>
                </p:nvSpPr>
                <p:spPr>
                  <a:xfrm flipH="1">
                    <a:off x="109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57" name="Line 235"/>
                  <p:cNvSpPr/>
                  <p:nvPr>
                    <p:custDataLst>
                      <p:tags r:id="rId116"/>
                    </p:custDataLst>
                  </p:nvPr>
                </p:nvSpPr>
                <p:spPr>
                  <a:xfrm flipH="1">
                    <a:off x="145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0358" name="Line 236"/>
                <p:cNvSpPr/>
                <p:nvPr>
                  <p:custDataLst>
                    <p:tags r:id="rId117"/>
                  </p:custDataLst>
                </p:nvPr>
              </p:nvSpPr>
              <p:spPr>
                <a:xfrm flipH="1">
                  <a:off x="3169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59" name="Line 237"/>
                <p:cNvSpPr/>
                <p:nvPr>
                  <p:custDataLst>
                    <p:tags r:id="rId118"/>
                  </p:custDataLst>
                </p:nvPr>
              </p:nvSpPr>
              <p:spPr>
                <a:xfrm flipH="1">
                  <a:off x="3167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60" name="Line 238"/>
                <p:cNvSpPr/>
                <p:nvPr>
                  <p:custDataLst>
                    <p:tags r:id="rId119"/>
                  </p:custDataLst>
                </p:nvPr>
              </p:nvSpPr>
              <p:spPr>
                <a:xfrm flipH="1">
                  <a:off x="3203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61" name="Line 239"/>
                <p:cNvSpPr/>
                <p:nvPr>
                  <p:custDataLst>
                    <p:tags r:id="rId120"/>
                  </p:custDataLst>
                </p:nvPr>
              </p:nvSpPr>
              <p:spPr>
                <a:xfrm flipH="1">
                  <a:off x="3239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62" name="Line 240"/>
                <p:cNvSpPr/>
                <p:nvPr>
                  <p:custDataLst>
                    <p:tags r:id="rId121"/>
                  </p:custDataLst>
                </p:nvPr>
              </p:nvSpPr>
              <p:spPr>
                <a:xfrm flipH="1">
                  <a:off x="3276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363" name="Line 241"/>
                <p:cNvSpPr/>
                <p:nvPr>
                  <p:custDataLst>
                    <p:tags r:id="rId122"/>
                  </p:custDataLst>
                </p:nvPr>
              </p:nvSpPr>
              <p:spPr>
                <a:xfrm flipH="1">
                  <a:off x="3312" y="51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grpSp>
              <p:nvGrpSpPr>
                <p:cNvPr id="10364" name="组合 19570"/>
                <p:cNvGrpSpPr/>
                <p:nvPr/>
              </p:nvGrpSpPr>
              <p:grpSpPr>
                <a:xfrm>
                  <a:off x="3348" y="51"/>
                  <a:ext cx="145" cy="118"/>
                  <a:chExt cx="145" cy="118"/>
                </a:xfrm>
              </p:grpSpPr>
              <p:sp>
                <p:nvSpPr>
                  <p:cNvPr id="10365" name="Line 243"/>
                  <p:cNvSpPr/>
                  <p:nvPr>
                    <p:custDataLst>
                      <p:tags r:id="rId123"/>
                    </p:custDataLst>
                  </p:nvPr>
                </p:nvSpPr>
                <p:spPr>
                  <a:xfrm flipH="1">
                    <a:off x="0" y="0"/>
                    <a:ext cx="0" cy="11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66" name="Line 244"/>
                  <p:cNvSpPr/>
                  <p:nvPr>
                    <p:custDataLst>
                      <p:tags r:id="rId124"/>
                    </p:custDataLst>
                  </p:nvPr>
                </p:nvSpPr>
                <p:spPr>
                  <a:xfrm flipH="1">
                    <a:off x="36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67" name="Line 245"/>
                  <p:cNvSpPr/>
                  <p:nvPr>
                    <p:custDataLst>
                      <p:tags r:id="rId125"/>
                    </p:custDataLst>
                  </p:nvPr>
                </p:nvSpPr>
                <p:spPr>
                  <a:xfrm flipH="1">
                    <a:off x="72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68" name="Line 246"/>
                  <p:cNvSpPr/>
                  <p:nvPr>
                    <p:custDataLst>
                      <p:tags r:id="rId126"/>
                    </p:custDataLst>
                  </p:nvPr>
                </p:nvSpPr>
                <p:spPr>
                  <a:xfrm flipH="1">
                    <a:off x="109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69" name="Line 247"/>
                  <p:cNvSpPr/>
                  <p:nvPr>
                    <p:custDataLst>
                      <p:tags r:id="rId127"/>
                    </p:custDataLst>
                  </p:nvPr>
                </p:nvSpPr>
                <p:spPr>
                  <a:xfrm flipH="1">
                    <a:off x="145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0370" name="Line 248"/>
                <p:cNvSpPr/>
                <p:nvPr>
                  <p:custDataLst>
                    <p:tags r:id="rId128"/>
                  </p:custDataLst>
                </p:nvPr>
              </p:nvSpPr>
              <p:spPr>
                <a:xfrm flipH="1">
                  <a:off x="3529" y="51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grpSp>
              <p:nvGrpSpPr>
                <p:cNvPr id="10371" name="组合 19577"/>
                <p:cNvGrpSpPr/>
                <p:nvPr/>
              </p:nvGrpSpPr>
              <p:grpSpPr>
                <a:xfrm>
                  <a:off x="3528" y="51"/>
                  <a:ext cx="145" cy="118"/>
                  <a:chExt cx="145" cy="118"/>
                </a:xfrm>
              </p:grpSpPr>
              <p:sp>
                <p:nvSpPr>
                  <p:cNvPr id="10372" name="Line 250"/>
                  <p:cNvSpPr/>
                  <p:nvPr>
                    <p:custDataLst>
                      <p:tags r:id="rId129"/>
                    </p:custDataLst>
                  </p:nvPr>
                </p:nvSpPr>
                <p:spPr>
                  <a:xfrm flipH="1">
                    <a:off x="0" y="0"/>
                    <a:ext cx="0" cy="11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73" name="Line 251"/>
                  <p:cNvSpPr/>
                  <p:nvPr>
                    <p:custDataLst>
                      <p:tags r:id="rId130"/>
                    </p:custDataLst>
                  </p:nvPr>
                </p:nvSpPr>
                <p:spPr>
                  <a:xfrm flipH="1">
                    <a:off x="36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74" name="Line 252"/>
                  <p:cNvSpPr/>
                  <p:nvPr>
                    <p:custDataLst>
                      <p:tags r:id="rId131"/>
                    </p:custDataLst>
                  </p:nvPr>
                </p:nvSpPr>
                <p:spPr>
                  <a:xfrm flipH="1">
                    <a:off x="72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75" name="Line 253"/>
                  <p:cNvSpPr/>
                  <p:nvPr>
                    <p:custDataLst>
                      <p:tags r:id="rId132"/>
                    </p:custDataLst>
                  </p:nvPr>
                </p:nvSpPr>
                <p:spPr>
                  <a:xfrm flipH="1">
                    <a:off x="109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376" name="Line 254"/>
                  <p:cNvSpPr/>
                  <p:nvPr>
                    <p:custDataLst>
                      <p:tags r:id="rId133"/>
                    </p:custDataLst>
                  </p:nvPr>
                </p:nvSpPr>
                <p:spPr>
                  <a:xfrm flipH="1">
                    <a:off x="145" y="0"/>
                    <a:ext cx="0" cy="68"/>
                  </a:xfrm>
                  <a:prstGeom prst="line">
                    <a:avLst/>
                  </a:prstGeom>
                  <a:ln w="9525" cap="flat" cmpd="sng">
                    <a:solidFill>
                      <a:srgbClr val="3333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0377" name="Line 255"/>
                <p:cNvSpPr/>
                <p:nvPr>
                  <p:custDataLst>
                    <p:tags r:id="rId134"/>
                  </p:custDataLst>
                </p:nvPr>
              </p:nvSpPr>
              <p:spPr>
                <a:xfrm flipH="1">
                  <a:off x="3709" y="51"/>
                  <a:ext cx="0" cy="118"/>
                </a:xfrm>
                <a:prstGeom prst="line">
                  <a:avLst/>
                </a:prstGeom>
                <a:ln w="19050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cxnSp>
            <p:nvCxnSpPr>
              <p:cNvPr id="11" name="直接连接符 10"/>
              <p:cNvCxnSpPr/>
              <p:nvPr>
                <p:custDataLst>
                  <p:tags r:id="rId135"/>
                </p:custDataLst>
              </p:nvPr>
            </p:nvCxnSpPr>
            <p:spPr>
              <a:xfrm>
                <a:off x="695" y="7035"/>
                <a:ext cx="8777" cy="0"/>
              </a:xfrm>
              <a:prstGeom prst="line">
                <a:avLst/>
              </a:prstGeom>
              <a:ln w="730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连接符 12"/>
            <p:cNvCxnSpPr/>
            <p:nvPr>
              <p:custDataLst>
                <p:tags r:id="rId136"/>
              </p:custDataLst>
            </p:nvPr>
          </p:nvCxnSpPr>
          <p:spPr>
            <a:xfrm flipH="1">
              <a:off x="10177" y="7953"/>
              <a:ext cx="0" cy="3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37"/>
              </p:custDataLst>
            </p:nvPr>
          </p:nvCxnSpPr>
          <p:spPr>
            <a:xfrm flipH="1">
              <a:off x="18114" y="7953"/>
              <a:ext cx="0" cy="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81" name="文本框 14"/>
            <p:cNvSpPr txBox="1"/>
            <p:nvPr>
              <p:custDataLst>
                <p:tags r:id="rId138"/>
              </p:custDataLst>
            </p:nvPr>
          </p:nvSpPr>
          <p:spPr>
            <a:xfrm>
              <a:off x="9914" y="7215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82" name="文本框 15"/>
            <p:cNvSpPr txBox="1"/>
            <p:nvPr>
              <p:custDataLst>
                <p:tags r:id="rId139"/>
              </p:custDataLst>
            </p:nvPr>
          </p:nvSpPr>
          <p:spPr>
            <a:xfrm>
              <a:off x="17774" y="7273"/>
              <a:ext cx="7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5068" name="AutoShape 12" title=""/>
          <p:cNvSpPr>
            <a:spLocks noChangeArrowheads="1"/>
          </p:cNvSpPr>
          <p:nvPr/>
        </p:nvSpPr>
        <p:spPr bwMode="auto">
          <a:xfrm>
            <a:off x="4947920" y="948055"/>
            <a:ext cx="4074795" cy="1345565"/>
          </a:xfrm>
          <a:prstGeom prst="irregularSeal2">
            <a:avLst/>
          </a:prstGeom>
          <a:solidFill>
            <a:srgbClr val="036EB8"/>
          </a:solidFill>
          <a:ln w="12700" cap="rnd" algn="ctr">
            <a:solidFill>
              <a:srgbClr val="000000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以直代曲法</a:t>
            </a:r>
            <a:endParaRPr kumimoji="0" lang="zh-CN" altLang="en-US" sz="28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文本框 99" title=""/>
          <p:cNvSpPr txBox="1"/>
          <p:nvPr/>
        </p:nvSpPr>
        <p:spPr>
          <a:xfrm>
            <a:off x="767080" y="980440"/>
            <a:ext cx="3347085" cy="667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zh-CN" altLang="en-US" sz="280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测量曲线的长度</a:t>
            </a:r>
            <a:endParaRPr kumimoji="0" lang="zh-CN" altLang="en-US" sz="280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2" name="组合 11" title=""/>
          <p:cNvGrpSpPr/>
          <p:nvPr/>
        </p:nvGrpSpPr>
        <p:grpSpPr>
          <a:xfrm>
            <a:off x="366015" y="1201614"/>
            <a:ext cx="295322" cy="210471"/>
            <a:chOff x="435463" y="1226414"/>
            <a:chExt cx="295380" cy="210512"/>
          </a:xfrm>
        </p:grpSpPr>
        <p:sp>
          <p:nvSpPr>
            <p:cNvPr id="16" name="矩形 15"/>
            <p:cNvSpPr/>
            <p:nvPr>
              <p:custDataLst>
                <p:tags r:id="rId14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14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142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5" name="Rectangle 5" title=""/>
          <p:cNvSpPr/>
          <p:nvPr/>
        </p:nvSpPr>
        <p:spPr>
          <a:xfrm>
            <a:off x="871220" y="1517650"/>
            <a:ext cx="10655935" cy="12007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</a:rPr>
              <a:t>     </a:t>
            </a:r>
            <a:r>
              <a:rPr lang="en-US" altLang="zh-CN" sz="24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曲线可以看成是由许多小段线段组成的，我们也可以用圆规去一段一段截取分割，测出一段截取的线段的长度，再乘以段数得到曲线的总长度。</a:t>
            </a:r>
            <a:endParaRPr lang="zh-CN" altLang="en-US" sz="2400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t="5655" r="19001"/>
          <a:stretch>
            <a:fillRect/>
          </a:stretch>
        </p:blipFill>
        <p:spPr>
          <a:xfrm>
            <a:off x="7463790" y="3213100"/>
            <a:ext cx="4191000" cy="2854325"/>
          </a:xfrm>
          <a:prstGeom prst="rect">
            <a:avLst/>
          </a:prstGeom>
        </p:spPr>
      </p:pic>
      <p:sp>
        <p:nvSpPr>
          <p:cNvPr id="108547" name="Rectangle 3" title=""/>
          <p:cNvSpPr>
            <a:spLocks noGrp="1"/>
          </p:cNvSpPr>
          <p:nvPr/>
        </p:nvSpPr>
        <p:spPr>
          <a:xfrm>
            <a:off x="911225" y="2718435"/>
            <a:ext cx="6520815" cy="3375660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测量步骤：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圆规张开一定角度，测出两脚间的距离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从曲线一端开始，依次用圆规的两脚分割曲线，记下分割的段数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曲线的大致长度等于圆规两脚之间的距离乘以分割的段数即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L=dn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043" name="AutoShape 11" title=""/>
          <p:cNvSpPr/>
          <p:nvPr/>
        </p:nvSpPr>
        <p:spPr>
          <a:xfrm>
            <a:off x="5952490" y="620395"/>
            <a:ext cx="2524760" cy="1233170"/>
          </a:xfrm>
          <a:prstGeom prst="irregularSeal2">
            <a:avLst/>
          </a:prstGeom>
          <a:solidFill>
            <a:srgbClr val="036EB8"/>
          </a:solidFill>
          <a:ln w="12700" cap="rnd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i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分割法</a:t>
            </a:r>
            <a:endParaRPr lang="zh-CN" altLang="en-US" sz="2800" b="1" i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文本框 99" title=""/>
          <p:cNvSpPr txBox="1"/>
          <p:nvPr/>
        </p:nvSpPr>
        <p:spPr>
          <a:xfrm>
            <a:off x="767080" y="980440"/>
            <a:ext cx="3764280" cy="6578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zh-CN" altLang="en-US" sz="280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测量曲线的长度</a:t>
            </a:r>
            <a:endParaRPr kumimoji="0" lang="zh-CN" altLang="en-US" sz="280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366015" y="1201614"/>
            <a:ext cx="295322" cy="210471"/>
            <a:chOff x="435463" y="1226414"/>
            <a:chExt cx="295380" cy="210512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11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108547" grpId="0"/>
      <p:bldP spid="440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smtClean="0">
                <a:latin typeface="微软雅黑" panose="020b0503020204020204" charset="-122"/>
                <a:ea typeface="微软雅黑"/>
              </a:rPr>
              <a:t>课程讲授</a:t>
            </a:r>
            <a:endParaRPr lang="zh-CN" altLang="en-US" sz="2800" b="1" spc="300" smtClean="0"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5" name="组合 24" title=""/>
          <p:cNvGrpSpPr/>
          <p:nvPr/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5" name="Rectangle 5" title=""/>
          <p:cNvSpPr/>
          <p:nvPr/>
        </p:nvSpPr>
        <p:spPr>
          <a:xfrm>
            <a:off x="871220" y="1517650"/>
            <a:ext cx="10157460" cy="12077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charset="-122"/>
                <a:ea typeface="微软雅黑"/>
              </a:rPr>
              <a:t>    </a:t>
            </a:r>
            <a:r>
              <a:rPr lang="en-US" altLang="zh-CN" sz="2400" b="1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微软雅黑" panose="020b0503020204020204" charset="-122"/>
                <a:ea typeface="微软雅黑"/>
                <a:cs typeface="宋体" panose="02010600030101010101" pitchFamily="2" charset="-122"/>
                <a:sym typeface="+mn-ea"/>
              </a:rPr>
              <a:t>也可以用硬币紧贴着曲线，从一端滚动到另一端，记下滚动的圈数，再测出硬币的圆周长，然后用圈数乘以圆周长，算出曲线的长度。</a:t>
            </a:r>
            <a:endParaRPr lang="zh-CN" altLang="en-US" sz="2400">
              <a:latin typeface="微软雅黑" panose="020b0503020204020204" charset="-122"/>
              <a:ea typeface="微软雅黑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043" name="AutoShape 11" title=""/>
          <p:cNvSpPr/>
          <p:nvPr/>
        </p:nvSpPr>
        <p:spPr>
          <a:xfrm>
            <a:off x="5160010" y="676910"/>
            <a:ext cx="2337435" cy="1130935"/>
          </a:xfrm>
          <a:prstGeom prst="irregularSeal2">
            <a:avLst/>
          </a:prstGeom>
          <a:solidFill>
            <a:srgbClr val="036EB8"/>
          </a:solidFill>
          <a:ln w="12700" cap="rnd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800" b="1" i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滚轮法</a:t>
            </a:r>
            <a:endParaRPr lang="zh-CN" altLang="en-US" sz="2800" b="1" i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Rectangle 3" title=""/>
          <p:cNvSpPr>
            <a:spLocks noGrp="1"/>
          </p:cNvSpPr>
          <p:nvPr/>
        </p:nvSpPr>
        <p:spPr>
          <a:xfrm>
            <a:off x="911225" y="2708910"/>
            <a:ext cx="6361430" cy="341312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测量步骤：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测出硬币的圆周长C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用硬币紧贴曲线，从一端滚到另一端，记下滚动的圈数n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算出曲线长度为L=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2291" name="组合 18" title=""/>
          <p:cNvGrpSpPr/>
          <p:nvPr/>
        </p:nvGrpSpPr>
        <p:grpSpPr>
          <a:xfrm>
            <a:off x="7515225" y="3737610"/>
            <a:ext cx="4199255" cy="1345565"/>
            <a:chOff x="1875" y="5589"/>
            <a:chExt cx="8354" cy="2741"/>
          </a:xfrm>
        </p:grpSpPr>
        <p:grpSp>
          <p:nvGrpSpPr>
            <p:cNvPr id="12292" name="组合 4"/>
            <p:cNvGrpSpPr/>
            <p:nvPr/>
          </p:nvGrpSpPr>
          <p:grpSpPr>
            <a:xfrm rot="1980000">
              <a:off x="1875" y="6187"/>
              <a:ext cx="1127" cy="1127"/>
              <a:chOff x="9361" y="1705"/>
              <a:chExt cx="1360" cy="1360"/>
            </a:xfrm>
          </p:grpSpPr>
          <p:sp>
            <p:nvSpPr>
              <p:cNvPr id="4" name="椭圆 3"/>
              <p:cNvSpPr/>
              <p:nvPr>
                <p:custDataLst>
                  <p:tags r:id="rId7"/>
                </p:custDataLst>
              </p:nvPr>
            </p:nvSpPr>
            <p:spPr>
              <a:xfrm>
                <a:off x="9360" y="1704"/>
                <a:ext cx="1360" cy="1360"/>
              </a:xfrm>
              <a:prstGeom prst="ellipse">
                <a:avLst/>
              </a:prstGeom>
              <a:solidFill>
                <a:srgbClr val="86A7CD"/>
              </a:solidFill>
              <a:ln w="98425">
                <a:solidFill>
                  <a:srgbClr val="F4A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•</a:t>
                </a:r>
                <a:endParaRPr kumimoji="0" lang="zh-CN" altLang="en-US" sz="4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5" name="直接连接符 4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10346" y="2901"/>
                <a:ext cx="97" cy="11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任意多边形 5"/>
            <p:cNvSpPr/>
            <p:nvPr>
              <p:custDataLst>
                <p:tags r:id="rId9"/>
              </p:custDataLst>
            </p:nvPr>
          </p:nvSpPr>
          <p:spPr>
            <a:xfrm>
              <a:off x="2325" y="6871"/>
              <a:ext cx="6999" cy="1459"/>
            </a:xfrm>
            <a:custGeom>
              <a:gdLst>
                <a:gd name="connisteX0" fmla="*/ 0 w 4445635"/>
                <a:gd name="connsiteY0" fmla="*/ 350013 h 927803"/>
                <a:gd name="connisteX1" fmla="*/ 853440 w 4445635"/>
                <a:gd name="connsiteY1" fmla="*/ 892938 h 927803"/>
                <a:gd name="connisteX2" fmla="*/ 1783715 w 4445635"/>
                <a:gd name="connsiteY2" fmla="*/ 763398 h 927803"/>
                <a:gd name="connisteX3" fmla="*/ 2619375 w 4445635"/>
                <a:gd name="connsiteY3" fmla="*/ 195073 h 927803"/>
                <a:gd name="connisteX4" fmla="*/ 3584575 w 4445635"/>
                <a:gd name="connsiteY4" fmla="*/ 14098 h 927803"/>
                <a:gd name="connisteX5" fmla="*/ 4445635 w 4445635"/>
                <a:gd name="connsiteY5" fmla="*/ 436373 h 927803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4445635" h="927803">
                  <a:moveTo>
                    <a:pt x="0" y="350014"/>
                  </a:moveTo>
                  <a:cubicBezTo>
                    <a:pt x="151765" y="461139"/>
                    <a:pt x="496570" y="810389"/>
                    <a:pt x="853440" y="892939"/>
                  </a:cubicBezTo>
                  <a:cubicBezTo>
                    <a:pt x="1210310" y="975489"/>
                    <a:pt x="1430655" y="903099"/>
                    <a:pt x="1783715" y="763399"/>
                  </a:cubicBezTo>
                  <a:cubicBezTo>
                    <a:pt x="2136775" y="623699"/>
                    <a:pt x="2259330" y="344934"/>
                    <a:pt x="2619375" y="195074"/>
                  </a:cubicBezTo>
                  <a:cubicBezTo>
                    <a:pt x="2979420" y="45214"/>
                    <a:pt x="3219450" y="-34161"/>
                    <a:pt x="3584575" y="14099"/>
                  </a:cubicBezTo>
                  <a:cubicBezTo>
                    <a:pt x="3949700" y="62359"/>
                    <a:pt x="4292600" y="348109"/>
                    <a:pt x="4445635" y="436374"/>
                  </a:cubicBezTo>
                </a:path>
              </a:pathLst>
            </a:custGeom>
            <a:noFill/>
            <a:ln w="127000">
              <a:solidFill>
                <a:srgbClr val="233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296" name="组合 5"/>
            <p:cNvGrpSpPr/>
            <p:nvPr/>
          </p:nvGrpSpPr>
          <p:grpSpPr>
            <a:xfrm rot="2220000">
              <a:off x="3452" y="7014"/>
              <a:ext cx="1127" cy="1127"/>
              <a:chOff x="9361" y="1705"/>
              <a:chExt cx="1360" cy="1360"/>
            </a:xfrm>
          </p:grpSpPr>
          <p:sp>
            <p:nvSpPr>
              <p:cNvPr id="7" name="椭圆 6"/>
              <p:cNvSpPr/>
              <p:nvPr>
                <p:custDataLst>
                  <p:tags r:id="rId10"/>
                </p:custDataLst>
              </p:nvPr>
            </p:nvSpPr>
            <p:spPr>
              <a:xfrm>
                <a:off x="9361" y="1704"/>
                <a:ext cx="1360" cy="1360"/>
              </a:xfrm>
              <a:prstGeom prst="ellipse">
                <a:avLst/>
              </a:prstGeom>
              <a:solidFill>
                <a:srgbClr val="86A7CD"/>
              </a:solidFill>
              <a:ln w="98425">
                <a:solidFill>
                  <a:srgbClr val="F4A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•</a:t>
                </a:r>
                <a:endParaRPr kumimoji="0" lang="zh-CN" altLang="en-US" sz="4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9" name="直接连接符 8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0348" y="2899"/>
                <a:ext cx="97" cy="11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99" name="组合 8"/>
            <p:cNvGrpSpPr/>
            <p:nvPr/>
          </p:nvGrpSpPr>
          <p:grpSpPr>
            <a:xfrm rot="180000">
              <a:off x="5135" y="6219"/>
              <a:ext cx="1127" cy="1127"/>
              <a:chOff x="9361" y="1705"/>
              <a:chExt cx="1360" cy="1360"/>
            </a:xfrm>
          </p:grpSpPr>
          <p:sp>
            <p:nvSpPr>
              <p:cNvPr id="10" name="椭圆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9361" y="1705"/>
                <a:ext cx="1360" cy="1360"/>
              </a:xfrm>
              <a:prstGeom prst="ellipse">
                <a:avLst/>
              </a:prstGeom>
              <a:solidFill>
                <a:srgbClr val="86A7CD"/>
              </a:solidFill>
              <a:ln w="98425">
                <a:solidFill>
                  <a:srgbClr val="F4A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•</a:t>
                </a:r>
                <a:endParaRPr kumimoji="0" lang="zh-CN" altLang="en-US" sz="4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1" name="直接连接符 10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0347" y="2899"/>
                <a:ext cx="97" cy="11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组合 4"/>
            <p:cNvGrpSpPr/>
            <p:nvPr/>
          </p:nvGrpSpPr>
          <p:grpSpPr>
            <a:xfrm rot="1140000">
              <a:off x="7123" y="5589"/>
              <a:ext cx="1128" cy="1148"/>
              <a:chOff x="6172" y="5783"/>
              <a:chExt cx="1128" cy="1148"/>
            </a:xfrm>
          </p:grpSpPr>
          <p:sp>
            <p:nvSpPr>
              <p:cNvPr id="13" name="椭圆 12"/>
              <p:cNvSpPr/>
              <p:nvPr>
                <p:custDataLst>
                  <p:tags r:id="rId14"/>
                </p:custDataLst>
              </p:nvPr>
            </p:nvSpPr>
            <p:spPr>
              <a:xfrm rot="780000">
                <a:off x="6167" y="5783"/>
                <a:ext cx="1132" cy="1127"/>
              </a:xfrm>
              <a:prstGeom prst="ellipse">
                <a:avLst/>
              </a:prstGeom>
              <a:solidFill>
                <a:srgbClr val="86A7CD"/>
              </a:solidFill>
              <a:ln w="98425">
                <a:solidFill>
                  <a:srgbClr val="F4A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•</a:t>
                </a:r>
                <a:endParaRPr kumimoji="0" lang="zh-CN" altLang="en-US" sz="4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4" name="直接连接符 13"/>
              <p:cNvCxnSpPr/>
              <p:nvPr>
                <p:custDataLst>
                  <p:tags r:id="rId15"/>
                </p:custDataLst>
              </p:nvPr>
            </p:nvCxnSpPr>
            <p:spPr>
              <a:xfrm rot="780000">
                <a:off x="6875" y="6830"/>
                <a:ext cx="80" cy="97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5" name="组合 8"/>
            <p:cNvGrpSpPr/>
            <p:nvPr/>
          </p:nvGrpSpPr>
          <p:grpSpPr>
            <a:xfrm rot="3840000">
              <a:off x="9100" y="6317"/>
              <a:ext cx="1127" cy="1127"/>
              <a:chOff x="9361" y="1705"/>
              <a:chExt cx="1360" cy="1360"/>
            </a:xfrm>
          </p:grpSpPr>
          <p:sp>
            <p:nvSpPr>
              <p:cNvPr id="16" name="椭圆 15"/>
              <p:cNvSpPr/>
              <p:nvPr>
                <p:custDataLst>
                  <p:tags r:id="rId16"/>
                </p:custDataLst>
              </p:nvPr>
            </p:nvSpPr>
            <p:spPr>
              <a:xfrm>
                <a:off x="9362" y="1704"/>
                <a:ext cx="1360" cy="1360"/>
              </a:xfrm>
              <a:prstGeom prst="ellipse">
                <a:avLst/>
              </a:prstGeom>
              <a:solidFill>
                <a:srgbClr val="86A7CD"/>
              </a:solidFill>
              <a:ln w="98425">
                <a:solidFill>
                  <a:srgbClr val="F4A1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•</a:t>
                </a:r>
                <a:endParaRPr kumimoji="0" lang="zh-CN" altLang="en-US" sz="4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7" name="直接连接符 16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10351" y="2910"/>
                <a:ext cx="96" cy="11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99" title=""/>
          <p:cNvSpPr txBox="1"/>
          <p:nvPr/>
        </p:nvSpPr>
        <p:spPr>
          <a:xfrm>
            <a:off x="767080" y="980440"/>
            <a:ext cx="3988435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zh-CN" altLang="en-US" sz="2800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测量曲线的长度</a:t>
            </a:r>
            <a:endParaRPr kumimoji="0" lang="zh-CN" altLang="en-US" sz="280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2" name="组合 11" title=""/>
          <p:cNvGrpSpPr/>
          <p:nvPr/>
        </p:nvGrpSpPr>
        <p:grpSpPr>
          <a:xfrm>
            <a:off x="366015" y="1201614"/>
            <a:ext cx="295322" cy="210471"/>
            <a:chOff x="435463" y="1226414"/>
            <a:chExt cx="295380" cy="210512"/>
          </a:xfrm>
        </p:grpSpPr>
        <p:sp>
          <p:nvSpPr>
            <p:cNvPr id="15" name="矩形 14"/>
            <p:cNvSpPr/>
            <p:nvPr>
              <p:custDataLst>
                <p:tags r:id="rId18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9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 title=""/>
          <p:cNvSpPr/>
          <p:nvPr>
            <p:custDataLst>
              <p:tags r:id="rId20"/>
            </p:custDataLst>
          </p:nvPr>
        </p:nvSpPr>
        <p:spPr>
          <a:xfrm>
            <a:off x="3437579" y="159615"/>
            <a:ext cx="3726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长度的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“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间接</a:t>
            </a:r>
            <a:r>
              <a:rPr lang="en-US" altLang="zh-CN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”</a:t>
            </a: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测量</a:t>
            </a:r>
            <a:endParaRPr lang="zh-CN" altLang="en-US" sz="28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2" grpId="0"/>
      <p:bldP spid="44043" grpId="0" animBg="1"/>
    </p:bldLst>
  </p:timing>
</p:sld>
</file>

<file path=ppt/tags/tag1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ABLE_BEAUTIFY" val="smartTable{376bc23d-81a9-41b8-8fac-c1867e910674}"/>
  <p:tag name="TABLE_ENDDRAG_ORIGIN_RECT" val="738*91"/>
  <p:tag name="TABLE_ENDDRAG_RECT" val="77*411*738*9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5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6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hiMzE1MzlkNmVkMmI2ZDg2N2RhNjM2YjI3NmE3N2IifQ=="/>
  <p:tag name="KSO_WPP_MARK_KEY" val="0bdc71da-dbe0-4495-b4e9-319b3fea4dc2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fca9a2cd-ab9c-48a6-8545-f1066ee516d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lang="zh-CN" altLang="en-US" sz="28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217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微软雅黑</vt:lpstr>
      <vt:lpstr>Times New Roman</vt:lpstr>
      <vt:lpstr>黑体</vt:lpstr>
      <vt:lpstr>楷体</vt:lpstr>
      <vt:lpstr>Calibri Light</vt:lpstr>
      <vt:lpstr>Calibri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2024-08-18T15:36:27Z</cp:lastPrinted>
  <dcterms:created xsi:type="dcterms:W3CDTF">2024-08-18T15:36:27Z</dcterms:created>
  <dcterms:modified xsi:type="dcterms:W3CDTF">2024-08-18T07:36:27Z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