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77" r:id="rId21"/>
    <p:sldId id="278" r:id="rId22"/>
    <p:sldId id="281" r:id="rId23"/>
    <p:sldId id="283" r:id="rId24"/>
    <p:sldId id="284" r:id="rId25"/>
    <p:sldId id="285" r:id="rId26"/>
    <p:sldId id="288" r:id="rId27"/>
    <p:sldId id="334" r:id="rId28"/>
    <p:sldId id="338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41C6A-6AB1-492A-9E1A-5CB41569C16F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9C299-0BFC-4604-89D8-4707110018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14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14D898-F4CE-E8CB-B2C1-B766A8F89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BE57728-4A61-DA4D-5B45-BD202BFDB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486E45-1EFF-414C-3AA5-56F421DA1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35BE45-E581-F779-EF30-5756FAC38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212F6C-9D94-DD63-067B-4C45F1B5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37703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B41A84-8E80-748F-27E8-60E6E397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16053D-70FD-347A-357A-CEB9427E9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3ECA53-8A52-9E5E-881B-02E9272CA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3F6F4-6A93-3F0E-CDE4-C1C513C2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084F95-9984-D513-8635-6FF97C1D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82829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BBBA81-FB1C-EF3B-897E-51216C590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92458E-2852-88D8-89FB-3C7DF00D8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83AB25-18AD-355D-A094-A0BDBD233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8C0FB-F2FC-A2FA-8DAB-661CEED6E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8163E8-EAF6-E1EF-267A-82CE7386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84722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082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6770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89FA49-5BBD-5451-F454-C7A70758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24D84-7BA4-F4B5-4DCC-D80E619FB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33BF12-B9CD-EF20-C560-219BE35F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2660F9-1415-330D-6C69-E15E52E59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6736C5-555A-0CCB-A1C4-BAE8B13B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2106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A93CA-2F39-4992-0740-B80D91C1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D22A9B-0FA1-F974-BB63-984E6189C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82F6B9-0A66-CB93-B316-6130F4C18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9F231-2555-3630-1AFB-A7D9E64D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C15B37-5F24-74C6-2283-EED3B8F06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399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AEDF79-A1CB-2BA2-C436-79BB72FC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CF4E3A-540C-85F9-5C95-EB246FD62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639579-77D1-9698-21A6-7CB9D66D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6D3D6C-ED6E-007A-94C1-EBF93FFC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F12AF1D-7FC3-FA8C-6D0A-1F522629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6EC7DE-C9E2-D53E-3A2C-A7A74D25B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4821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72A67-D057-D06D-1573-B61599652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D58B78-5166-D65B-9D26-7F45B0F6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FF1B8-9063-2628-03B3-AA394FF0B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D9D0A5F-6557-1CDA-C1D8-3FF9B580C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0AD33AD-A6AF-19FB-7CEB-67FA9CB74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F1962-B919-C7ED-E22E-70287DC8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634720-0460-D9A5-1CDF-47A998AF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81C770-4F05-6FCD-3C0E-E78FAAED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9510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693828-C842-4A9B-97B0-462BE1428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FD1C04-741E-7EEF-02E2-7753264F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9D1E8D3-0F2C-735F-294A-C08C6CC1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B4BBA18-E81E-DE9F-F585-12FFC585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8745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E3EA8F-9723-E8DB-6973-C32A68050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C76EEDC-BEE2-C0CA-F9B1-2263CB5D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4E756-B141-DDB7-07E0-3185FB66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367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3F9A50-62F3-2D2A-23DF-DA205BA2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5AC31-0997-006D-5B6A-DAA8F0B92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833B40-3EEC-1E87-6ADA-5A0C0AA5A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0A979D-FB22-3530-89EC-D49CE9FA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E339A8-FD61-4FC7-F278-7CF1C148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23BB1F-2C3D-0428-F33B-98B6B150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098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0CC8B4-7FDB-905B-6E17-70D440C5F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A0CDE9D-82A4-FD8D-49A3-E458A5EAB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BABD46-5219-CE89-252B-8E62A9BB9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0AD162-AE40-7507-CAE8-1F7B31CC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C43E74-2BC6-4EEB-FBF5-03B0C02F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FAA717-16BE-CFED-3EFF-44E070C89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1081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96C329F-FFBA-0B82-C176-B674423E2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711BEA-7E3C-73A4-72B5-CE3AEFAB5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5992A0-1EE0-C2F8-AA96-162D418363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08C6D-3591-4DDA-8BB5-C431025A4C75}" type="datetimeFigureOut">
              <a:rPr lang="zh-CN" altLang="en-US" smtClean="0"/>
              <a:t>2025/4/25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59E1C-B674-7100-AD18-9CC85DA71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B30D0-0892-48D1-CBDD-BEB3195D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9C55-4B57-42FB-BEC4-69C33F97AF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5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37219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microsoft.com/office/2007/relationships/hdphoto" Target="../media/hdphoto1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.png"/><Relationship Id="rId5" Type="http://schemas.openxmlformats.org/officeDocument/2006/relationships/tags" Target="../tags/tag6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tags" Target="../tags/tag5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C6290-17DD-3490-BF4D-01587F2AB8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070" y="2043298"/>
            <a:ext cx="9144000" cy="2387600"/>
          </a:xfrm>
        </p:spPr>
        <p:txBody>
          <a:bodyPr/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讲 机械运动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B47A93-B371-8FA3-F363-0E923F6A11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796836" y="1249356"/>
            <a:ext cx="9730698" cy="4359287"/>
            <a:chOff x="150287" y="409549"/>
            <a:chExt cx="2448831" cy="2587787"/>
          </a:xfrm>
        </p:grpSpPr>
        <p:sp>
          <p:nvSpPr>
            <p:cNvPr id="4" name="Shape 108">
              <a:extLst>
                <a:ext uri="{FF2B5EF4-FFF2-40B4-BE49-F238E27FC236}">
                  <a16:creationId xmlns:a16="http://schemas.microsoft.com/office/drawing/2014/main" id="{5227DE8D-170C-80CF-CFD0-3D0FD9B6EF3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50287" y="409549"/>
              <a:ext cx="2310500" cy="584774"/>
            </a:xfrm>
            <a:prstGeom prst="rect">
              <a:avLst/>
            </a:prstGeom>
            <a:solidFill>
              <a:srgbClr val="007E27">
                <a:alpha val="80000"/>
              </a:srgbClr>
            </a:solidFill>
            <a:ln w="12700">
              <a:noFill/>
              <a:miter lim="4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BAF85D85-9E23-6935-CDE3-7F527D33461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295922" y="442791"/>
              <a:ext cx="2303196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2025</a:t>
              </a:r>
              <a:r>
                <a:rPr lang="zh-CN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年中考物理基础知识复习课件</a:t>
              </a:r>
            </a:p>
          </p:txBody>
        </p:sp>
      </p:grpSp>
      <p:pic>
        <p:nvPicPr>
          <p:cNvPr id="7" name="图片 1073743875" descr="学科网 zxxk.com">
            <a:extLst>
              <a:ext uri="{FF2B5EF4-FFF2-40B4-BE49-F238E27FC236}">
                <a16:creationId xmlns:a16="http://schemas.microsoft.com/office/drawing/2014/main" id="{49D0BEF2-FF85-4403-7092-2C570E322A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CE90B0-E8AE-A9D1-2F23-755AAFC981C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2" b="90000" l="1250" r="90000">
                        <a14:foregroundMark x1="9667" y1="2182" x2="11000" y2="13727"/>
                        <a14:foregroundMark x1="4917" y1="4091" x2="5083" y2="19455"/>
                        <a14:foregroundMark x1="1250" y1="4364" x2="1250" y2="4364"/>
                        <a14:foregroundMark x1="6583" y1="62727" x2="6583" y2="62727"/>
                        <a14:foregroundMark x1="10417" y1="61818" x2="10417" y2="61818"/>
                        <a14:foregroundMark x1="10583" y1="64636" x2="10583" y2="64636"/>
                        <a14:foregroundMark x1="12417" y1="63000" x2="12417" y2="63000"/>
                        <a14:foregroundMark x1="10000" y1="62818" x2="10000" y2="62818"/>
                        <a14:foregroundMark x1="21417" y1="37364" x2="33583" y2="60364"/>
                        <a14:foregroundMark x1="23250" y1="17273" x2="30833" y2="41000"/>
                        <a14:foregroundMark x1="23083" y1="4909" x2="12583" y2="31091"/>
                        <a14:foregroundMark x1="32833" y1="39000" x2="30667" y2="40000"/>
                        <a14:foregroundMark x1="30333" y1="40000" x2="26750" y2="48182"/>
                        <a14:backgroundMark x1="29167" y1="5636" x2="31167" y2="21182"/>
                        <a14:backgroundMark x1="26250" y1="12273" x2="26250" y2="1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42" b="30168"/>
          <a:stretch>
            <a:fillRect/>
          </a:stretch>
        </p:blipFill>
        <p:spPr>
          <a:xfrm>
            <a:off x="-50798" y="0"/>
            <a:ext cx="1662176" cy="32574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AFFFE7-F212-D448-87FF-395F9B4A1B2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64" b="90364" l="10000" r="99750">
                        <a14:foregroundMark x1="38250" y1="6091" x2="96583" y2="8727"/>
                        <a14:foregroundMark x1="91750" y1="17273" x2="80250" y2="86545"/>
                        <a14:foregroundMark x1="98500" y1="2091" x2="99750" y2="72000"/>
                        <a14:foregroundMark x1="78333" y1="58364" x2="74333" y2="68000"/>
                        <a14:foregroundMark x1="74750" y1="78000" x2="84917" y2="90364"/>
                        <a14:foregroundMark x1="38917" y1="4182" x2="36000" y2="1364"/>
                        <a14:foregroundMark x1="27167" y1="11000" x2="61000" y2="31636"/>
                        <a14:foregroundMark x1="52000" y1="24818" x2="44833" y2="2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679" y="2588682"/>
            <a:ext cx="4454941" cy="4083697"/>
          </a:xfrm>
          <a:prstGeom prst="rect">
            <a:avLst/>
          </a:prstGeom>
        </p:spPr>
      </p:pic>
      <p:pic>
        <p:nvPicPr>
          <p:cNvPr id="10" name="图片 1073743875" descr="学科网 zxxk.com">
            <a:extLst>
              <a:ext uri="{FF2B5EF4-FFF2-40B4-BE49-F238E27FC236}">
                <a16:creationId xmlns:a16="http://schemas.microsoft.com/office/drawing/2014/main" id="{41935C82-1207-DA05-2627-0CF3C2516DA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50691517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63B0004A-2E4C-530A-AE0B-A4BEC3D927A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4000" contrast="48000"/>
          </a:blip>
          <a:stretch>
            <a:fillRect/>
          </a:stretch>
        </p:blipFill>
        <p:spPr>
          <a:xfrm>
            <a:off x="6401942" y="1526326"/>
            <a:ext cx="4129564" cy="12415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B76FC3-0515-CA98-674A-E10383366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20" y="2993188"/>
            <a:ext cx="1801455" cy="183664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584BFED-172A-A3DB-8B30-305AB486D79B}"/>
              </a:ext>
            </a:extLst>
          </p:cNvPr>
          <p:cNvSpPr txBox="1"/>
          <p:nvPr/>
        </p:nvSpPr>
        <p:spPr>
          <a:xfrm>
            <a:off x="1788824" y="1301048"/>
            <a:ext cx="4675347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324">
              <a:lnSpc>
                <a:spcPct val="150000"/>
              </a:lnSpc>
            </a:pPr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例</a:t>
            </a:r>
            <a:r>
              <a:rPr lang="en-US" altLang="zh-CN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7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如图所示，木块的长度为</a:t>
            </a:r>
            <a:r>
              <a:rPr lang="en-US" altLang="zh-CN" sz="27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_______</a:t>
            </a:r>
            <a:r>
              <a:rPr lang="zh-CN" altLang="en-US" sz="27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cm。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6EF56FE-44D8-4B9A-E095-335AFF0CC6B1}"/>
              </a:ext>
            </a:extLst>
          </p:cNvPr>
          <p:cNvSpPr txBox="1"/>
          <p:nvPr/>
        </p:nvSpPr>
        <p:spPr>
          <a:xfrm>
            <a:off x="1788824" y="3149996"/>
            <a:ext cx="4887278" cy="13149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324">
              <a:lnSpc>
                <a:spcPct val="150000"/>
              </a:lnSpc>
            </a:pPr>
            <a:r>
              <a:rPr lang="zh-CN" altLang="en-US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例</a:t>
            </a:r>
            <a:r>
              <a:rPr lang="en-US" altLang="zh-CN" sz="27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altLang="en-US" sz="27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如图所示，圆形物体的直径是</a:t>
            </a:r>
            <a:r>
              <a:rPr lang="en-US" altLang="zh-CN" sz="27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________</a:t>
            </a:r>
            <a:r>
              <a:rPr lang="zh-CN" altLang="en-US" sz="27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cm。</a:t>
            </a:r>
            <a:endParaRPr lang="zh-CN" altLang="en-US" sz="27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3B4AF5-9A91-E41E-FBB3-CD5A4756AFC4}"/>
              </a:ext>
            </a:extLst>
          </p:cNvPr>
          <p:cNvSpPr txBox="1"/>
          <p:nvPr/>
        </p:nvSpPr>
        <p:spPr>
          <a:xfrm>
            <a:off x="2110293" y="2011717"/>
            <a:ext cx="132492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324"/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1.87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487FB98-E223-C2A1-B4F6-F57D0BCD9A15}"/>
              </a:ext>
            </a:extLst>
          </p:cNvPr>
          <p:cNvSpPr txBox="1"/>
          <p:nvPr/>
        </p:nvSpPr>
        <p:spPr>
          <a:xfrm>
            <a:off x="2428842" y="3807459"/>
            <a:ext cx="91963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324"/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1.20</a:t>
            </a:r>
          </a:p>
        </p:txBody>
      </p:sp>
    </p:spTree>
    <p:extLst>
      <p:ext uri="{BB962C8B-B14F-4D97-AF65-F5344CB8AC3E}">
        <p14:creationId xmlns:p14="http://schemas.microsoft.com/office/powerpoint/2010/main" val="2860349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0D58380F-98DB-8BB8-C4A5-9DBDB1890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98" y="322054"/>
            <a:ext cx="2788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考点</a:t>
            </a:r>
            <a:r>
              <a:rPr lang="en-US" altLang="zh-CN" sz="24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 </a:t>
            </a:r>
            <a:r>
              <a:rPr lang="zh-CN" altLang="en-US" sz="24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时间的测量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14BBBA4-43F5-FD3E-B92F-748BD2FF9F6B}"/>
              </a:ext>
            </a:extLst>
          </p:cNvPr>
          <p:cNvSpPr txBox="1"/>
          <p:nvPr/>
        </p:nvSpPr>
        <p:spPr>
          <a:xfrm>
            <a:off x="974645" y="807429"/>
            <a:ext cx="2483366" cy="46743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lnSpc>
                <a:spcPct val="125000"/>
              </a:lnSpc>
            </a:pP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时间的单位：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C7871AA-378D-5688-7727-5D59F0AE3EA9}"/>
              </a:ext>
            </a:extLst>
          </p:cNvPr>
          <p:cNvSpPr txBox="1"/>
          <p:nvPr/>
        </p:nvSpPr>
        <p:spPr>
          <a:xfrm>
            <a:off x="867643" y="2540674"/>
            <a:ext cx="3998107" cy="46743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lnSpc>
                <a:spcPct val="125000"/>
              </a:lnSpc>
            </a:pP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测量时间的工具：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3A23B83B-415E-67EE-CA79-2BACFC08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72" y="3990402"/>
            <a:ext cx="1401925" cy="17360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A5E12C2-C55D-A01B-95FD-C8C05E59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277" y="3842046"/>
            <a:ext cx="1455845" cy="18844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9056002-E3CE-4B83-A258-38D58EEB2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32" y="4024665"/>
            <a:ext cx="1822313" cy="1822313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9430967D-848C-C85B-F36E-C00DAB5B8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312" y="3701774"/>
            <a:ext cx="2642422" cy="2115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2">
            <a:extLst>
              <a:ext uri="{FF2B5EF4-FFF2-40B4-BE49-F238E27FC236}">
                <a16:creationId xmlns:a16="http://schemas.microsoft.com/office/drawing/2014/main" id="{0C817F5A-5943-D119-DBD4-CA67724035BA}"/>
              </a:ext>
            </a:extLst>
          </p:cNvPr>
          <p:cNvSpPr txBox="1"/>
          <p:nvPr/>
        </p:nvSpPr>
        <p:spPr>
          <a:xfrm>
            <a:off x="888028" y="5926794"/>
            <a:ext cx="11455005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/>
            <a:r>
              <a:rPr lang="en-US" altLang="zh-CN" sz="2400" b="1">
                <a:solidFill>
                  <a:srgbClr val="333399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2400" b="1">
                <a:solidFill>
                  <a:srgbClr val="333399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手表             石英钟           电子停表      机械停表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810308D-C1DE-39F7-5281-4C2902DACE1D}"/>
              </a:ext>
            </a:extLst>
          </p:cNvPr>
          <p:cNvSpPr txBox="1"/>
          <p:nvPr/>
        </p:nvSpPr>
        <p:spPr>
          <a:xfrm>
            <a:off x="7704928" y="1602353"/>
            <a:ext cx="2756869" cy="5001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685324"/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1h=60min=3600s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2CE4EF-FBA0-1B3C-93D4-000E667E15C8}"/>
              </a:ext>
            </a:extLst>
          </p:cNvPr>
          <p:cNvSpPr txBox="1"/>
          <p:nvPr/>
        </p:nvSpPr>
        <p:spPr>
          <a:xfrm>
            <a:off x="6451703" y="1543133"/>
            <a:ext cx="698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秒</a:t>
            </a:r>
            <a:endParaRPr lang="zh-CN" altLang="en-US" sz="280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5ED8FC-986A-2587-7622-98521184017C}"/>
              </a:ext>
            </a:extLst>
          </p:cNvPr>
          <p:cNvSpPr txBox="1"/>
          <p:nvPr/>
        </p:nvSpPr>
        <p:spPr>
          <a:xfrm>
            <a:off x="6523318" y="1922938"/>
            <a:ext cx="626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endParaRPr lang="zh-CN" altLang="en-US" sz="28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E4B65F-943C-BB40-4176-022203BBA9A7}"/>
              </a:ext>
            </a:extLst>
          </p:cNvPr>
          <p:cNvSpPr txBox="1"/>
          <p:nvPr/>
        </p:nvSpPr>
        <p:spPr>
          <a:xfrm>
            <a:off x="3849654" y="1537494"/>
            <a:ext cx="554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时</a:t>
            </a:r>
            <a:endParaRPr lang="zh-CN" altLang="en-US" sz="280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A92D2B-C482-690C-057E-93D33BEAE4BE}"/>
              </a:ext>
            </a:extLst>
          </p:cNvPr>
          <p:cNvSpPr txBox="1"/>
          <p:nvPr/>
        </p:nvSpPr>
        <p:spPr>
          <a:xfrm>
            <a:off x="3901930" y="1914036"/>
            <a:ext cx="3904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endParaRPr lang="zh-CN" altLang="en-US" sz="280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8A975EB-32E9-DDAB-0012-7E857C05FE35}"/>
              </a:ext>
            </a:extLst>
          </p:cNvPr>
          <p:cNvSpPr txBox="1"/>
          <p:nvPr/>
        </p:nvSpPr>
        <p:spPr>
          <a:xfrm>
            <a:off x="5180446" y="1533234"/>
            <a:ext cx="6279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分</a:t>
            </a:r>
            <a:endParaRPr lang="zh-CN" altLang="en-US" sz="280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E92B5DD-91A5-E06B-A5D0-D9E9FF1BFC2D}"/>
              </a:ext>
            </a:extLst>
          </p:cNvPr>
          <p:cNvSpPr txBox="1"/>
          <p:nvPr/>
        </p:nvSpPr>
        <p:spPr>
          <a:xfrm>
            <a:off x="5109746" y="1954705"/>
            <a:ext cx="889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min</a:t>
            </a:r>
            <a:endParaRPr lang="zh-CN" altLang="en-US" sz="280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B88D3A5-A782-4AD9-1860-748A9357E1E1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113772" y="1098014"/>
            <a:ext cx="1349893" cy="44329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13F26AD-C666-211D-5A06-C52B552D2F4A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76940" y="1113968"/>
            <a:ext cx="1349893" cy="44329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65A2E72-0C82-930B-A601-DC65018DA717}"/>
              </a:ext>
            </a:extLst>
          </p:cNvPr>
          <p:cNvSpPr txBox="1"/>
          <p:nvPr/>
        </p:nvSpPr>
        <p:spPr>
          <a:xfrm flipH="1">
            <a:off x="4539349" y="800433"/>
            <a:ext cx="652802" cy="38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60</a:t>
            </a:r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38C495E-EDA0-0AE3-CF83-D1FA6AF9BED6}"/>
              </a:ext>
            </a:extLst>
          </p:cNvPr>
          <p:cNvSpPr txBox="1"/>
          <p:nvPr/>
        </p:nvSpPr>
        <p:spPr>
          <a:xfrm flipH="1">
            <a:off x="5889242" y="800433"/>
            <a:ext cx="652802" cy="38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60</a:t>
            </a:r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1B4D08E-ED72-F05A-E23E-21071CEC5443}"/>
              </a:ext>
            </a:extLst>
          </p:cNvPr>
          <p:cNvSpPr txBox="1"/>
          <p:nvPr/>
        </p:nvSpPr>
        <p:spPr>
          <a:xfrm>
            <a:off x="1531542" y="3197853"/>
            <a:ext cx="7051813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324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钟、表；在运动场和实验室经常用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停表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734996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2" grpId="0"/>
      <p:bldP spid="14" grpId="0"/>
      <p:bldP spid="16" grpId="0"/>
      <p:bldP spid="18" grpId="0"/>
      <p:bldP spid="20" grpId="0"/>
      <p:bldP spid="22" grpId="0"/>
      <p:bldP spid="27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2612C46-43D2-CAB2-88F6-C219F3D0811C}"/>
              </a:ext>
            </a:extLst>
          </p:cNvPr>
          <p:cNvSpPr txBox="1"/>
          <p:nvPr/>
        </p:nvSpPr>
        <p:spPr>
          <a:xfrm>
            <a:off x="430476" y="159765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8080"/>
                </a:solidFill>
                <a:latin typeface="微软雅黑" panose="020B0503020204020204" pitchFamily="34" charset="-122"/>
              </a:rPr>
              <a:t>用停表测量时间</a:t>
            </a:r>
            <a:endParaRPr lang="zh-CN" altLang="en-US" sz="2800"/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79BCD931-6C81-32B3-A8E4-4AF481847F3F}"/>
              </a:ext>
            </a:extLst>
          </p:cNvPr>
          <p:cNvSpPr txBox="1"/>
          <p:nvPr/>
        </p:nvSpPr>
        <p:spPr>
          <a:xfrm>
            <a:off x="819313" y="723900"/>
            <a:ext cx="5708717" cy="3896738"/>
          </a:xfrm>
          <a:prstGeom prst="rect">
            <a:avLst/>
          </a:prstGeom>
          <a:noFill/>
          <a:ln w="19050">
            <a:noFill/>
          </a:ln>
        </p:spPr>
        <p:txBody>
          <a:bodyPr/>
          <a:lstStyle/>
          <a:p>
            <a:pPr indent="24765" eaLnBrk="1" hangingPunct="1">
              <a:lnSpc>
                <a:spcPct val="150000"/>
              </a:lnSpc>
              <a:defRPr/>
            </a:pP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大圈1整圈是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30s</a:t>
            </a: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，1大格是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1s</a:t>
            </a: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，所以每一小格是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0.1s</a:t>
            </a: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。小圈1整圈是</a:t>
            </a:r>
            <a:r>
              <a:rPr lang="en-US" altLang="zh-CN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15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min</a:t>
            </a: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，1大格是</a:t>
            </a:r>
            <a:r>
              <a:rPr lang="en-US" altLang="zh-CN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min</a:t>
            </a: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，所以每一小格是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0.5min</a:t>
            </a: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结果</a:t>
            </a:r>
            <a:r>
              <a:rPr lang="en-US" altLang="zh-CN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=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小盘的分钟数</a:t>
            </a:r>
            <a:r>
              <a:rPr lang="en-US" altLang="zh-CN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大盘的秒读数</a:t>
            </a: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noProof="1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先读小盘，再读大盘。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9390A2-E979-1AC3-8A16-ADE7EA049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650" y="463795"/>
            <a:ext cx="5095874" cy="562939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FC35FE4-6734-7853-923F-4B08CB83D6F9}"/>
              </a:ext>
            </a:extLst>
          </p:cNvPr>
          <p:cNvSpPr txBox="1"/>
          <p:nvPr/>
        </p:nvSpPr>
        <p:spPr>
          <a:xfrm>
            <a:off x="819313" y="4854006"/>
            <a:ext cx="5276687" cy="126092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324">
              <a:lnSpc>
                <a:spcPct val="150000"/>
              </a:lnSpc>
            </a:pP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sz="2800" b="1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如图所示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sz="2800" b="1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停表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的示</a:t>
            </a:r>
            <a:endParaRPr lang="en-US" altLang="zh-CN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685324"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数</a:t>
            </a:r>
            <a:r>
              <a:rPr sz="2800" b="1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</a:t>
            </a:r>
            <a:r>
              <a:rPr lang="en-US" sz="2800" b="1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</a:t>
            </a:r>
            <a:r>
              <a:rPr sz="2800" b="1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min</a:t>
            </a:r>
            <a:r>
              <a:rPr lang="en-US" sz="2800" b="1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</a:t>
            </a:r>
            <a:r>
              <a:rPr sz="2800" b="1" err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EE86AB9-0A6F-B821-9A06-DE254CFE51BD}"/>
              </a:ext>
            </a:extLst>
          </p:cNvPr>
          <p:cNvSpPr txBox="1"/>
          <p:nvPr/>
        </p:nvSpPr>
        <p:spPr>
          <a:xfrm>
            <a:off x="2852420" y="5593047"/>
            <a:ext cx="318036" cy="500137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324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E5ADAB-6982-7085-A43D-EE14A0D7D038}"/>
              </a:ext>
            </a:extLst>
          </p:cNvPr>
          <p:cNvSpPr txBox="1"/>
          <p:nvPr/>
        </p:nvSpPr>
        <p:spPr>
          <a:xfrm>
            <a:off x="3987400" y="5593048"/>
            <a:ext cx="863057" cy="500137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324"/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38.3</a:t>
            </a:r>
          </a:p>
        </p:txBody>
      </p:sp>
    </p:spTree>
    <p:extLst>
      <p:ext uri="{BB962C8B-B14F-4D97-AF65-F5344CB8AC3E}">
        <p14:creationId xmlns:p14="http://schemas.microsoft.com/office/powerpoint/2010/main" val="1485228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下箭头标注 4">
            <a:extLst>
              <a:ext uri="{FF2B5EF4-FFF2-40B4-BE49-F238E27FC236}">
                <a16:creationId xmlns:a16="http://schemas.microsoft.com/office/drawing/2014/main" id="{ECC247BF-8D6B-9DCD-15E0-7CA1414CDA30}"/>
              </a:ext>
            </a:extLst>
          </p:cNvPr>
          <p:cNvSpPr/>
          <p:nvPr/>
        </p:nvSpPr>
        <p:spPr>
          <a:xfrm>
            <a:off x="3402906" y="1580311"/>
            <a:ext cx="4600575" cy="883920"/>
          </a:xfrm>
          <a:prstGeom prst="downArrowCallou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685324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B16FBE5-B90F-94F8-9A55-E620DBB95596}"/>
              </a:ext>
            </a:extLst>
          </p:cNvPr>
          <p:cNvSpPr txBox="1"/>
          <p:nvPr/>
        </p:nvSpPr>
        <p:spPr>
          <a:xfrm>
            <a:off x="604666" y="1526362"/>
            <a:ext cx="2401180" cy="467436"/>
          </a:xfrm>
          <a:prstGeom prst="rect">
            <a:avLst/>
          </a:prstGeom>
          <a:noFill/>
          <a:ln w="31750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lnSpc>
                <a:spcPct val="125000"/>
              </a:lnSpc>
            </a:pP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误差的来源：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C2636BD-1692-06C9-2848-40B24504A7FC}"/>
              </a:ext>
            </a:extLst>
          </p:cNvPr>
          <p:cNvSpPr/>
          <p:nvPr/>
        </p:nvSpPr>
        <p:spPr>
          <a:xfrm>
            <a:off x="1393716" y="2585581"/>
            <a:ext cx="8877842" cy="467436"/>
          </a:xfrm>
          <a:prstGeom prst="rect">
            <a:avLst/>
          </a:prstGeom>
          <a:noFill/>
          <a:ln w="57150" cap="flat" cmpd="thickThin">
            <a:solidFill>
              <a:srgbClr val="3D8F95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lnSpc>
                <a:spcPct val="125000"/>
              </a:lnSpc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误差是客观存在的，不可避免的，不可能消除，只能尽量地减小。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0DEE0C6-7906-36E4-8CEB-A704F0E421AA}"/>
              </a:ext>
            </a:extLst>
          </p:cNvPr>
          <p:cNvSpPr txBox="1"/>
          <p:nvPr/>
        </p:nvSpPr>
        <p:spPr>
          <a:xfrm>
            <a:off x="530617" y="732354"/>
            <a:ext cx="1726199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定义：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7D3D0260-5A54-0A11-677A-58384700C819}"/>
              </a:ext>
            </a:extLst>
          </p:cNvPr>
          <p:cNvSpPr txBox="1"/>
          <p:nvPr/>
        </p:nvSpPr>
        <p:spPr>
          <a:xfrm>
            <a:off x="604666" y="3179311"/>
            <a:ext cx="3777615" cy="185243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lnSpc>
                <a:spcPct val="125000"/>
              </a:lnSpc>
            </a:pP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减小误差的办法：</a:t>
            </a:r>
          </a:p>
          <a:p>
            <a:pPr defTabSz="685324">
              <a:lnSpc>
                <a:spcPct val="125000"/>
              </a:lnSpc>
            </a:pP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>
                <a:solidFill>
                  <a:srgbClr val="44546A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选用精度高的测量工具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defTabSz="685324">
              <a:lnSpc>
                <a:spcPct val="125000"/>
              </a:lnSpc>
            </a:pP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>
                <a:solidFill>
                  <a:srgbClr val="44546A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改进测量方法 </a:t>
            </a:r>
          </a:p>
          <a:p>
            <a:pPr defTabSz="685324">
              <a:lnSpc>
                <a:spcPct val="125000"/>
              </a:lnSpc>
            </a:pP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>
                <a:solidFill>
                  <a:srgbClr val="44546A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多次测量取平均值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3D2F0348-2812-BAD1-5FCF-6BC23930A980}"/>
              </a:ext>
            </a:extLst>
          </p:cNvPr>
          <p:cNvSpPr txBox="1"/>
          <p:nvPr/>
        </p:nvSpPr>
        <p:spPr>
          <a:xfrm>
            <a:off x="604666" y="5092140"/>
            <a:ext cx="5344944" cy="43858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/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4.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误差不是错误：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A44453EC-0492-F0C8-59FE-05079AD3E6C5}"/>
              </a:ext>
            </a:extLst>
          </p:cNvPr>
          <p:cNvSpPr txBox="1"/>
          <p:nvPr/>
        </p:nvSpPr>
        <p:spPr>
          <a:xfrm>
            <a:off x="390062" y="5447779"/>
            <a:ext cx="10660558" cy="9291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lnSpc>
                <a:spcPct val="125000"/>
              </a:lnSpc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错误是由于不遵守测量仪器的使用规则，或读取、记录测量结果时粗心等原因造成的。错误是不应该发生的，是可以避免的。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166A21D-B830-EA18-1E94-F30C0539F04B}"/>
              </a:ext>
            </a:extLst>
          </p:cNvPr>
          <p:cNvSpPr txBox="1"/>
          <p:nvPr/>
        </p:nvSpPr>
        <p:spPr>
          <a:xfrm>
            <a:off x="856866" y="195302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考点</a:t>
            </a:r>
            <a:r>
              <a:rPr lang="en-US" altLang="zh-CN" sz="24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、误差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4F92802-3B2C-C2B6-5A38-C5EE052E1A7A}"/>
              </a:ext>
            </a:extLst>
          </p:cNvPr>
          <p:cNvSpPr txBox="1"/>
          <p:nvPr/>
        </p:nvSpPr>
        <p:spPr>
          <a:xfrm>
            <a:off x="2405162" y="763578"/>
            <a:ext cx="609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测量值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真实值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之间的差异。</a:t>
            </a:r>
            <a:endParaRPr lang="zh-CN" altLang="en-US" sz="240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E9D3D75-3D42-1B59-F9B3-F0AF4A08D27A}"/>
              </a:ext>
            </a:extLst>
          </p:cNvPr>
          <p:cNvSpPr txBox="1"/>
          <p:nvPr/>
        </p:nvSpPr>
        <p:spPr>
          <a:xfrm>
            <a:off x="3614153" y="1676715"/>
            <a:ext cx="4178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测量工具、测量方法、测量者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245216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  <p:cond evt="onBegin" delay="0">
                          <p:tn val="58"/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1">
            <a:extLst>
              <a:ext uri="{FF2B5EF4-FFF2-40B4-BE49-F238E27FC236}">
                <a16:creationId xmlns:a16="http://schemas.microsoft.com/office/drawing/2014/main" id="{F7878789-0EF1-085A-FEE2-C89D44FF3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3" y="1524000"/>
            <a:ext cx="9085068" cy="283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下列有关误差的说法中，错误的是（　　）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A</a:t>
            </a:r>
            <a:r>
              <a:rPr lang="zh-CN" altLang="en-US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．测量值和真实值之间的差别叫做误差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B</a:t>
            </a:r>
            <a:r>
              <a:rPr lang="zh-CN" altLang="en-US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．误差和错误一样是可以避免的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C</a:t>
            </a:r>
            <a:r>
              <a:rPr lang="zh-CN" altLang="en-US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．测量工具越精密，测量方法越先进，误差就越小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D</a:t>
            </a:r>
            <a:r>
              <a:rPr lang="zh-CN" altLang="en-US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．用多次测量求平均值的方法可以减小误差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A9B602-D386-CE3A-44E5-67BDDDBED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165" y="1628875"/>
            <a:ext cx="623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42482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47F6399-B68E-D9A1-2CE3-4D2A74AD2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3023" y="588622"/>
            <a:ext cx="7546975" cy="5118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物理学里把物体位置的变化叫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机械运动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6153">
            <a:extLst>
              <a:ext uri="{FF2B5EF4-FFF2-40B4-BE49-F238E27FC236}">
                <a16:creationId xmlns:a16="http://schemas.microsoft.com/office/drawing/2014/main" id="{405C4324-145A-9952-4145-4B7A91A97C81}"/>
              </a:ext>
            </a:extLst>
          </p:cNvPr>
          <p:cNvGrpSpPr/>
          <p:nvPr/>
        </p:nvGrpSpPr>
        <p:grpSpPr>
          <a:xfrm>
            <a:off x="667867" y="1181381"/>
            <a:ext cx="2571199" cy="2193353"/>
            <a:chOff x="501" y="757"/>
            <a:chExt cx="2064" cy="1827"/>
          </a:xfrm>
        </p:grpSpPr>
        <p:pic>
          <p:nvPicPr>
            <p:cNvPr id="4" name="图片 3" descr="changjiang.jpg">
              <a:extLst>
                <a:ext uri="{FF2B5EF4-FFF2-40B4-BE49-F238E27FC236}">
                  <a16:creationId xmlns:a16="http://schemas.microsoft.com/office/drawing/2014/main" id="{4E69CB41-FBC5-285F-720E-341F38FC8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" y="757"/>
              <a:ext cx="2064" cy="13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EDBA6158-589A-66F8-A189-3DE23D04C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" y="2251"/>
              <a:ext cx="1178" cy="3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000">
                  <a:latin typeface="楷体_GB2312" pitchFamily="49" charset="-122"/>
                  <a:ea typeface="微软雅黑" panose="020B0503020204020204" pitchFamily="34" charset="-122"/>
                </a:rPr>
                <a:t>奔腾的江水</a:t>
              </a:r>
            </a:p>
          </p:txBody>
        </p:sp>
      </p:grpSp>
      <p:grpSp>
        <p:nvGrpSpPr>
          <p:cNvPr id="6" name="组合 6155">
            <a:extLst>
              <a:ext uri="{FF2B5EF4-FFF2-40B4-BE49-F238E27FC236}">
                <a16:creationId xmlns:a16="http://schemas.microsoft.com/office/drawing/2014/main" id="{AF09CD29-DE49-A9B8-6056-F7DEC335FB3D}"/>
              </a:ext>
            </a:extLst>
          </p:cNvPr>
          <p:cNvGrpSpPr/>
          <p:nvPr/>
        </p:nvGrpSpPr>
        <p:grpSpPr>
          <a:xfrm>
            <a:off x="3672829" y="1181570"/>
            <a:ext cx="2754668" cy="2194467"/>
            <a:chOff x="3195" y="744"/>
            <a:chExt cx="2041" cy="1831"/>
          </a:xfrm>
        </p:grpSpPr>
        <p:pic>
          <p:nvPicPr>
            <p:cNvPr id="7" name="图片 6" descr="221_952.jpg">
              <a:extLst>
                <a:ext uri="{FF2B5EF4-FFF2-40B4-BE49-F238E27FC236}">
                  <a16:creationId xmlns:a16="http://schemas.microsoft.com/office/drawing/2014/main" id="{119FF1AD-4223-F3A3-B53B-0DEE6413E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5" y="744"/>
              <a:ext cx="2041" cy="14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6A16166B-E657-F2DA-8EDA-0BBB30705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" y="2241"/>
              <a:ext cx="1308" cy="33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en-US" sz="2000">
                  <a:latin typeface="楷体_GB2312" pitchFamily="49" charset="-122"/>
                  <a:ea typeface="微软雅黑" panose="020B0503020204020204" pitchFamily="34" charset="-122"/>
                </a:rPr>
                <a:t>天体的运动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DFB3551C-80F7-9B1E-7343-2A59C7DBE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821" y="1194484"/>
            <a:ext cx="2262221" cy="163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A7F4E02-CDE3-9531-B20F-13D9F9E9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955" y="2888245"/>
            <a:ext cx="3179763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000" noProof="1">
                <a:latin typeface="楷体_GB2312" pitchFamily="49" charset="-122"/>
                <a:ea typeface="微软雅黑" panose="020B0503020204020204" pitchFamily="34" charset="-122"/>
              </a:rPr>
              <a:t>珠穆朗玛峰由于地壳运动高度在变化 </a:t>
            </a:r>
          </a:p>
        </p:txBody>
      </p:sp>
      <p:sp>
        <p:nvSpPr>
          <p:cNvPr id="13" name="文本框 11">
            <a:extLst>
              <a:ext uri="{FF2B5EF4-FFF2-40B4-BE49-F238E27FC236}">
                <a16:creationId xmlns:a16="http://schemas.microsoft.com/office/drawing/2014/main" id="{06E0C494-A486-E975-AE39-BD33CFD9E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22" y="607837"/>
            <a:ext cx="3420359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机械运动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B799B4B-1233-4F42-ACD8-740BF2315FB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98941" y="3596131"/>
            <a:ext cx="2140939" cy="148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6D3562-43E2-E48E-5061-E2DBB14DB37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02780" y="3596131"/>
            <a:ext cx="2140938" cy="148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B881913-8C13-051C-515B-85409A2730E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338955" y="3596131"/>
            <a:ext cx="2140938" cy="148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A8457F3-32AF-128A-4CFC-FB3E697881D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8582466" y="3596131"/>
            <a:ext cx="2152992" cy="148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框 11">
            <a:extLst>
              <a:ext uri="{FF2B5EF4-FFF2-40B4-BE49-F238E27FC236}">
                <a16:creationId xmlns:a16="http://schemas.microsoft.com/office/drawing/2014/main" id="{60027756-7A51-484E-4AE7-273DEE259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722" y="5176037"/>
            <a:ext cx="2458840" cy="660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1" hangingPunct="1">
              <a:lnSpc>
                <a:spcPct val="125000"/>
              </a:lnSpc>
            </a:pPr>
            <a:r>
              <a:rPr lang="en-US" altLang="zh-CN">
                <a:solidFill>
                  <a:srgbClr val="1985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衣服晾干，水分子运动到了空气中</a:t>
            </a:r>
          </a:p>
        </p:txBody>
      </p:sp>
      <p:sp>
        <p:nvSpPr>
          <p:cNvPr id="21" name="文本框 11">
            <a:extLst>
              <a:ext uri="{FF2B5EF4-FFF2-40B4-BE49-F238E27FC236}">
                <a16:creationId xmlns:a16="http://schemas.microsoft.com/office/drawing/2014/main" id="{6C2BEA37-1F0D-3755-B986-9F0CE6CF8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38" y="5200341"/>
            <a:ext cx="2386371" cy="3146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1" hangingPunct="1">
              <a:lnSpc>
                <a:spcPct val="125000"/>
              </a:lnSpc>
            </a:pPr>
            <a:r>
              <a:rPr lang="zh-CN" altLang="en-US">
                <a:solidFill>
                  <a:srgbClr val="1985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闪电现象属于电磁运动</a:t>
            </a:r>
            <a:endParaRPr lang="en-US" altLang="zh-CN">
              <a:solidFill>
                <a:srgbClr val="1985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11">
            <a:extLst>
              <a:ext uri="{FF2B5EF4-FFF2-40B4-BE49-F238E27FC236}">
                <a16:creationId xmlns:a16="http://schemas.microsoft.com/office/drawing/2014/main" id="{EE47B553-74C0-6C75-8620-818ECF32C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39" y="5206372"/>
            <a:ext cx="2386371" cy="3146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1" hangingPunct="1">
              <a:lnSpc>
                <a:spcPct val="125000"/>
              </a:lnSpc>
            </a:pPr>
            <a:r>
              <a:rPr lang="zh-CN" altLang="en-US">
                <a:solidFill>
                  <a:srgbClr val="1985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小草长高属于生命运动</a:t>
            </a:r>
            <a:endParaRPr lang="en-US" altLang="zh-CN">
              <a:solidFill>
                <a:srgbClr val="1985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1">
            <a:extLst>
              <a:ext uri="{FF2B5EF4-FFF2-40B4-BE49-F238E27FC236}">
                <a16:creationId xmlns:a16="http://schemas.microsoft.com/office/drawing/2014/main" id="{9D3AA533-AD14-E744-4884-5606A522D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869" y="5176037"/>
            <a:ext cx="2276186" cy="660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1" hangingPunct="1">
              <a:lnSpc>
                <a:spcPct val="125000"/>
              </a:lnSpc>
            </a:pPr>
            <a:r>
              <a:rPr lang="zh-CN" altLang="en-US">
                <a:solidFill>
                  <a:srgbClr val="1985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火箭升空属于机械运动</a:t>
            </a:r>
            <a:endParaRPr lang="en-US" altLang="zh-CN">
              <a:solidFill>
                <a:srgbClr val="1985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7">
            <a:extLst>
              <a:ext uri="{FF2B5EF4-FFF2-40B4-BE49-F238E27FC236}">
                <a16:creationId xmlns:a16="http://schemas.microsoft.com/office/drawing/2014/main" id="{FC428B0F-5071-0A14-8DE1-48CF322D644E}"/>
              </a:ext>
            </a:extLst>
          </p:cNvPr>
          <p:cNvSpPr/>
          <p:nvPr/>
        </p:nvSpPr>
        <p:spPr>
          <a:xfrm>
            <a:off x="502722" y="5851537"/>
            <a:ext cx="10424562" cy="920772"/>
          </a:xfrm>
          <a:prstGeom prst="rect">
            <a:avLst/>
          </a:prstGeom>
          <a:solidFill>
            <a:schemeClr val="bg1"/>
          </a:solidFill>
          <a:ln w="57150" cap="flat" cmpd="sng">
            <a:solidFill>
              <a:schemeClr val="bg1">
                <a:lumMod val="65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noProof="1">
                <a:latin typeface="楷体_GB2312" pitchFamily="49" charset="-122"/>
                <a:ea typeface="微软雅黑" panose="020B0503020204020204" pitchFamily="34" charset="-122"/>
                <a:cs typeface="+mn-ea"/>
              </a:rPr>
              <a:t>　　除了机械运动，还有分子、原子的运动、电磁运动，生命运动等多种运动形式。</a:t>
            </a:r>
            <a:r>
              <a:rPr lang="zh-CN" altLang="en-US" sz="2400" noProof="1">
                <a:solidFill>
                  <a:srgbClr val="FF0000"/>
                </a:solidFill>
                <a:latin typeface="楷体_GB2312" pitchFamily="49" charset="-122"/>
                <a:ea typeface="微软雅黑" panose="020B0503020204020204" pitchFamily="34" charset="-122"/>
                <a:cs typeface="+mn-ea"/>
              </a:rPr>
              <a:t>运动</a:t>
            </a:r>
            <a:r>
              <a:rPr lang="zh-CN" altLang="en-US" sz="2400" noProof="1">
                <a:latin typeface="楷体_GB2312" pitchFamily="49" charset="-122"/>
                <a:ea typeface="微软雅黑" panose="020B0503020204020204" pitchFamily="34" charset="-122"/>
                <a:cs typeface="+mn-ea"/>
              </a:rPr>
              <a:t>是宇宙中最普遍的现象。</a:t>
            </a:r>
            <a:endParaRPr lang="zh-CN" altLang="en-US" sz="2400" noProof="1">
              <a:latin typeface="楷体_GB2312" pitchFamily="49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5863C01-1188-F656-F60E-F5A66D234AAB}"/>
              </a:ext>
            </a:extLst>
          </p:cNvPr>
          <p:cNvSpPr txBox="1"/>
          <p:nvPr/>
        </p:nvSpPr>
        <p:spPr>
          <a:xfrm>
            <a:off x="502722" y="127795"/>
            <a:ext cx="2671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考点</a:t>
            </a:r>
            <a:r>
              <a:rPr lang="en-US" altLang="zh-CN" sz="2400"/>
              <a:t>3    </a:t>
            </a:r>
            <a:r>
              <a:rPr lang="zh-CN" altLang="en-US" sz="2400"/>
              <a:t>运动描述</a:t>
            </a:r>
          </a:p>
        </p:txBody>
      </p:sp>
    </p:spTree>
    <p:extLst>
      <p:ext uri="{BB962C8B-B14F-4D97-AF65-F5344CB8AC3E}">
        <p14:creationId xmlns:p14="http://schemas.microsoft.com/office/powerpoint/2010/main" val="4158080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29230A8-6C12-BBC4-B479-E4049E7F2AB1}"/>
              </a:ext>
            </a:extLst>
          </p:cNvPr>
          <p:cNvSpPr txBox="1"/>
          <p:nvPr/>
        </p:nvSpPr>
        <p:spPr>
          <a:xfrm>
            <a:off x="1191888" y="1555601"/>
            <a:ext cx="8462438" cy="200824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下列情况不属于机械运动的是（　　）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A．小鸟在空中飞行                          B．河水流动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C．水凝固成冰                                  D．雨滴下落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A08D44C-2C5D-17CC-5A8D-257B845E7121}"/>
              </a:ext>
            </a:extLst>
          </p:cNvPr>
          <p:cNvSpPr txBox="1"/>
          <p:nvPr/>
        </p:nvSpPr>
        <p:spPr>
          <a:xfrm>
            <a:off x="6914773" y="1667866"/>
            <a:ext cx="333375" cy="50013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7CEFB32-DBAA-217D-901A-A7FB0266898C}"/>
              </a:ext>
            </a:extLst>
          </p:cNvPr>
          <p:cNvSpPr/>
          <p:nvPr/>
        </p:nvSpPr>
        <p:spPr>
          <a:xfrm>
            <a:off x="1491551" y="4239906"/>
            <a:ext cx="358784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水的位置并没有发生变化</a:t>
            </a:r>
            <a:endParaRPr lang="zh-CN" altLang="en-US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CC1A0ED-70D0-41D1-2B18-729EB647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 rot="10209344">
            <a:off x="1688610" y="3238761"/>
            <a:ext cx="1335903" cy="9667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940899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>
            <a:extLst>
              <a:ext uri="{FF2B5EF4-FFF2-40B4-BE49-F238E27FC236}">
                <a16:creationId xmlns:a16="http://schemas.microsoft.com/office/drawing/2014/main" id="{5DC859DD-4B5F-70CD-CD4F-0FF641E51484}"/>
              </a:ext>
            </a:extLst>
          </p:cNvPr>
          <p:cNvSpPr/>
          <p:nvPr/>
        </p:nvSpPr>
        <p:spPr>
          <a:xfrm>
            <a:off x="1013664" y="1077549"/>
            <a:ext cx="6053342" cy="2078064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</p:spPr>
        <p:txBody>
          <a:bodyPr lIns="68580" tIns="34290" rIns="68580" bIns="34290" anchor="ctr"/>
          <a:lstStyle/>
          <a:p>
            <a:pPr defTabSz="685800">
              <a:lnSpc>
                <a:spcPct val="125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事例一：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坐在行驶的汽车中，感觉路边的树木高速后退，车内的物体是静止的。路边的人觉得树不动，车运动得很快。</a:t>
            </a:r>
          </a:p>
        </p:txBody>
      </p:sp>
      <p:sp>
        <p:nvSpPr>
          <p:cNvPr id="3" name="圆角矩形 3">
            <a:extLst>
              <a:ext uri="{FF2B5EF4-FFF2-40B4-BE49-F238E27FC236}">
                <a16:creationId xmlns:a16="http://schemas.microsoft.com/office/drawing/2014/main" id="{A7558297-1132-C250-55C4-3B68CD4C7C83}"/>
              </a:ext>
            </a:extLst>
          </p:cNvPr>
          <p:cNvSpPr/>
          <p:nvPr/>
        </p:nvSpPr>
        <p:spPr>
          <a:xfrm>
            <a:off x="4690443" y="3500504"/>
            <a:ext cx="6318075" cy="1650754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9525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68580" tIns="34290" rIns="68580" bIns="34290" anchor="ctr"/>
          <a:lstStyle/>
          <a:p>
            <a:pPr defTabSz="685800">
              <a:lnSpc>
                <a:spcPct val="125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　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事例二：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高速路上超车时感觉对方车辆慢慢后退。会车时却感觉对方车辆速度很快地冲过来。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4D71B58-7055-30F1-6ECF-522021B93819}"/>
              </a:ext>
            </a:extLst>
          </p:cNvPr>
          <p:cNvSpPr txBox="1"/>
          <p:nvPr/>
        </p:nvSpPr>
        <p:spPr>
          <a:xfrm>
            <a:off x="1128375" y="5646675"/>
            <a:ext cx="8401647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为什么对物体的判断上会出现这样的不同呢？</a:t>
            </a:r>
          </a:p>
        </p:txBody>
      </p:sp>
      <p:sp>
        <p:nvSpPr>
          <p:cNvPr id="5" name="矩形标注 6">
            <a:extLst>
              <a:ext uri="{FF2B5EF4-FFF2-40B4-BE49-F238E27FC236}">
                <a16:creationId xmlns:a16="http://schemas.microsoft.com/office/drawing/2014/main" id="{53DC4D9F-3259-7843-F1E8-B58C3E6F1872}"/>
              </a:ext>
            </a:extLst>
          </p:cNvPr>
          <p:cNvSpPr/>
          <p:nvPr/>
        </p:nvSpPr>
        <p:spPr>
          <a:xfrm>
            <a:off x="8806711" y="5680071"/>
            <a:ext cx="1871241" cy="500138"/>
          </a:xfrm>
          <a:prstGeom prst="wedgeRectCallout">
            <a:avLst>
              <a:gd name="adj1" fmla="val -64667"/>
              <a:gd name="adj2" fmla="val 2204"/>
            </a:avLst>
          </a:prstGeom>
          <a:gradFill rotWithShape="1">
            <a:gsLst>
              <a:gs pos="0">
                <a:srgbClr val="4472C4">
                  <a:satMod val="103000"/>
                  <a:lumMod val="102000"/>
                  <a:tint val="94000"/>
                </a:srgbClr>
              </a:gs>
              <a:gs pos="50000">
                <a:srgbClr val="4472C4">
                  <a:satMod val="110000"/>
                  <a:lumMod val="100000"/>
                  <a:shade val="100000"/>
                </a:srgbClr>
              </a:gs>
              <a:gs pos="100000">
                <a:srgbClr val="4472C4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lIns="68580" tIns="34290" rIns="68580" bIns="3429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标准不同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8FD04E7-871F-F606-5619-B0525BF49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869" y="1077549"/>
            <a:ext cx="3872409" cy="197542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FA58C01-604D-2DB6-819B-F756B0A7E9E5}"/>
              </a:ext>
            </a:extLst>
          </p:cNvPr>
          <p:cNvGrpSpPr/>
          <p:nvPr/>
        </p:nvGrpSpPr>
        <p:grpSpPr>
          <a:xfrm>
            <a:off x="1013664" y="3452087"/>
            <a:ext cx="3562068" cy="1819617"/>
            <a:chOff x="177642" y="2978944"/>
            <a:chExt cx="3144680" cy="1428750"/>
          </a:xfrm>
        </p:grpSpPr>
        <p:pic>
          <p:nvPicPr>
            <p:cNvPr id="8" name="图片 7" descr="t0146d70210e4fb8975">
              <a:extLst>
                <a:ext uri="{FF2B5EF4-FFF2-40B4-BE49-F238E27FC236}">
                  <a16:creationId xmlns:a16="http://schemas.microsoft.com/office/drawing/2014/main" id="{5B81411F-0AC4-1421-82C8-53845EB1F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642" y="2978944"/>
              <a:ext cx="3144679" cy="1428750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F995182-EC21-250C-7088-206CB717C8C2}"/>
                </a:ext>
              </a:extLst>
            </p:cNvPr>
            <p:cNvSpPr/>
            <p:nvPr/>
          </p:nvSpPr>
          <p:spPr>
            <a:xfrm>
              <a:off x="177642" y="4224463"/>
              <a:ext cx="3144680" cy="182997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0FB0285-D720-C2F3-6FA1-50A340E670AF}"/>
                </a:ext>
              </a:extLst>
            </p:cNvPr>
            <p:cNvSpPr/>
            <p:nvPr/>
          </p:nvSpPr>
          <p:spPr>
            <a:xfrm>
              <a:off x="2852928" y="2978944"/>
              <a:ext cx="469393" cy="221456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1" name="文本框 11">
            <a:extLst>
              <a:ext uri="{FF2B5EF4-FFF2-40B4-BE49-F238E27FC236}">
                <a16:creationId xmlns:a16="http://schemas.microsoft.com/office/drawing/2014/main" id="{0C1C2402-0E20-85FB-BB44-F38E88597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04" y="449250"/>
            <a:ext cx="3420359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、参照物</a:t>
            </a:r>
          </a:p>
        </p:txBody>
      </p:sp>
    </p:spTree>
    <p:extLst>
      <p:ext uri="{BB962C8B-B14F-4D97-AF65-F5344CB8AC3E}">
        <p14:creationId xmlns:p14="http://schemas.microsoft.com/office/powerpoint/2010/main" val="3645475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7AC46B-9812-E49B-80E4-F512653C5C07}"/>
              </a:ext>
            </a:extLst>
          </p:cNvPr>
          <p:cNvSpPr txBox="1"/>
          <p:nvPr/>
        </p:nvSpPr>
        <p:spPr>
          <a:xfrm>
            <a:off x="576191" y="672404"/>
            <a:ext cx="11039618" cy="19395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228600">
              <a:lnSpc>
                <a:spcPct val="112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要判断一个物体是否在运动，必须选择另一个物体作为标准，这个作为标准的物体叫做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参照物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</a:p>
          <a:p>
            <a:pPr indent="228600">
              <a:lnSpc>
                <a:spcPct val="112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若物体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相对于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参照物发生了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位置变化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则是运动的；如果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没有变化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，就说它是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静止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1F715C-79E6-063E-2E97-3C9BBB545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89" y="2747486"/>
            <a:ext cx="3160871" cy="257096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3321802-4406-8292-89BE-008F2C8F43EB}"/>
              </a:ext>
            </a:extLst>
          </p:cNvPr>
          <p:cNvSpPr txBox="1"/>
          <p:nvPr/>
        </p:nvSpPr>
        <p:spPr>
          <a:xfrm>
            <a:off x="4581798" y="2772292"/>
            <a:ext cx="7346272" cy="222368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以车为参照物，树木是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___________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的；</a:t>
            </a:r>
          </a:p>
          <a:p>
            <a:pPr>
              <a:defRPr/>
            </a:pP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以地面为参照物，树木是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_________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的；</a:t>
            </a:r>
          </a:p>
          <a:p>
            <a:pPr>
              <a:defRPr/>
            </a:pP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以地面为参照物，车是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___________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F37F9E9-13B9-3E27-6B02-8F59205A1BBF}"/>
              </a:ext>
            </a:extLst>
          </p:cNvPr>
          <p:cNvSpPr txBox="1"/>
          <p:nvPr/>
        </p:nvSpPr>
        <p:spPr>
          <a:xfrm>
            <a:off x="8438259" y="2687747"/>
            <a:ext cx="1581202" cy="500137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向后运动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7C2F42-2026-4F0B-9262-64EE22AECAE1}"/>
              </a:ext>
            </a:extLst>
          </p:cNvPr>
          <p:cNvSpPr txBox="1"/>
          <p:nvPr/>
        </p:nvSpPr>
        <p:spPr>
          <a:xfrm>
            <a:off x="9068042" y="3508650"/>
            <a:ext cx="859851" cy="500137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静止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CA801BD-3ECB-243D-184E-37DD5C753AE5}"/>
              </a:ext>
            </a:extLst>
          </p:cNvPr>
          <p:cNvSpPr txBox="1"/>
          <p:nvPr/>
        </p:nvSpPr>
        <p:spPr>
          <a:xfrm>
            <a:off x="8556540" y="4329553"/>
            <a:ext cx="1581202" cy="500137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向前运动</a:t>
            </a:r>
          </a:p>
        </p:txBody>
      </p:sp>
    </p:spTree>
    <p:extLst>
      <p:ext uri="{BB962C8B-B14F-4D97-AF65-F5344CB8AC3E}">
        <p14:creationId xmlns:p14="http://schemas.microsoft.com/office/powerpoint/2010/main" val="1417402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0BC13A1-518C-2598-E4E0-F0441861B6D7}"/>
              </a:ext>
            </a:extLst>
          </p:cNvPr>
          <p:cNvSpPr txBox="1"/>
          <p:nvPr/>
        </p:nvSpPr>
        <p:spPr>
          <a:xfrm>
            <a:off x="454112" y="1185304"/>
            <a:ext cx="5017585" cy="22382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sz="2400" b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1. 根据参照物判断物体的运动状态</a:t>
            </a:r>
          </a:p>
          <a:p>
            <a:pPr indent="0">
              <a:lnSpc>
                <a:spcPct val="150000"/>
              </a:lnSpc>
            </a:pPr>
            <a:endParaRPr sz="2400" b="0">
              <a:solidFill>
                <a:srgbClr val="1D41D5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endParaRPr sz="2400" b="0">
              <a:solidFill>
                <a:srgbClr val="1D41D5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sz="2400" b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6F477CA-3B7E-3DC4-2756-FFE4FBF0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5" y="2866400"/>
            <a:ext cx="5248443" cy="24325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158E35B-5897-FD46-6BE3-E59463AD2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910" y="2794001"/>
            <a:ext cx="5220970" cy="243250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60B3F4A-696B-D1D0-ED96-C72B1AC78CB9}"/>
              </a:ext>
            </a:extLst>
          </p:cNvPr>
          <p:cNvSpPr txBox="1"/>
          <p:nvPr/>
        </p:nvSpPr>
        <p:spPr>
          <a:xfrm>
            <a:off x="6096000" y="1174178"/>
            <a:ext cx="6096000" cy="55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400" b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0">
                <a:solidFill>
                  <a:srgbClr val="1D41D5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根据物体的运动状态选择所需的参照物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8D6E56-98B6-B889-6286-ACE765EBAF52}"/>
              </a:ext>
            </a:extLst>
          </p:cNvPr>
          <p:cNvSpPr txBox="1"/>
          <p:nvPr/>
        </p:nvSpPr>
        <p:spPr>
          <a:xfrm>
            <a:off x="761634" y="359923"/>
            <a:ext cx="2117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方法</a:t>
            </a:r>
          </a:p>
        </p:txBody>
      </p:sp>
    </p:spTree>
    <p:extLst>
      <p:ext uri="{BB962C8B-B14F-4D97-AF65-F5344CB8AC3E}">
        <p14:creationId xmlns:p14="http://schemas.microsoft.com/office/powerpoint/2010/main" val="1853345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219">
            <a:extLst>
              <a:ext uri="{FF2B5EF4-FFF2-40B4-BE49-F238E27FC236}">
                <a16:creationId xmlns:a16="http://schemas.microsoft.com/office/drawing/2014/main" id="{A9F26FC2-CC20-9A54-1524-151B16440A2F}"/>
              </a:ext>
            </a:extLst>
          </p:cNvPr>
          <p:cNvGrpSpPr/>
          <p:nvPr/>
        </p:nvGrpSpPr>
        <p:grpSpPr>
          <a:xfrm>
            <a:off x="7750950" y="3709807"/>
            <a:ext cx="1098550" cy="1727775"/>
            <a:chOff x="4652" y="2392"/>
            <a:chExt cx="693" cy="1401"/>
          </a:xfrm>
        </p:grpSpPr>
        <p:pic>
          <p:nvPicPr>
            <p:cNvPr id="3" name="图片 9220" descr="12-06">
              <a:extLst>
                <a:ext uri="{FF2B5EF4-FFF2-40B4-BE49-F238E27FC236}">
                  <a16:creationId xmlns:a16="http://schemas.microsoft.com/office/drawing/2014/main" id="{F6220431-C858-A070-F2CA-349F61D48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68" y="2767"/>
              <a:ext cx="346" cy="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9221">
              <a:extLst>
                <a:ext uri="{FF2B5EF4-FFF2-40B4-BE49-F238E27FC236}">
                  <a16:creationId xmlns:a16="http://schemas.microsoft.com/office/drawing/2014/main" id="{22B877C7-3904-3C91-EE81-17520ABF0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" y="2392"/>
              <a:ext cx="693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>
                  <a:solidFill>
                    <a:srgbClr val="FF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1 cm</a:t>
              </a:r>
              <a:r>
                <a:rPr lang="en-US" altLang="zh-CN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   </a:t>
              </a:r>
            </a:p>
          </p:txBody>
        </p:sp>
      </p:grpSp>
      <p:grpSp>
        <p:nvGrpSpPr>
          <p:cNvPr id="5" name="组合 9223">
            <a:extLst>
              <a:ext uri="{FF2B5EF4-FFF2-40B4-BE49-F238E27FC236}">
                <a16:creationId xmlns:a16="http://schemas.microsoft.com/office/drawing/2014/main" id="{ECD4A035-D35A-18BE-06C5-3126FFBA0342}"/>
              </a:ext>
            </a:extLst>
          </p:cNvPr>
          <p:cNvGrpSpPr/>
          <p:nvPr/>
        </p:nvGrpSpPr>
        <p:grpSpPr>
          <a:xfrm>
            <a:off x="4787169" y="3723427"/>
            <a:ext cx="1677988" cy="1714500"/>
            <a:chOff x="3022" y="989"/>
            <a:chExt cx="1057" cy="1080"/>
          </a:xfrm>
        </p:grpSpPr>
        <p:pic>
          <p:nvPicPr>
            <p:cNvPr id="6" name="图片 9224" descr="12-03">
              <a:extLst>
                <a:ext uri="{FF2B5EF4-FFF2-40B4-BE49-F238E27FC236}">
                  <a16:creationId xmlns:a16="http://schemas.microsoft.com/office/drawing/2014/main" id="{ECFB46BE-88E7-1527-6506-62B0CDDF8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22" y="1026"/>
              <a:ext cx="804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9225">
              <a:extLst>
                <a:ext uri="{FF2B5EF4-FFF2-40B4-BE49-F238E27FC236}">
                  <a16:creationId xmlns:a16="http://schemas.microsoft.com/office/drawing/2014/main" id="{1D3960EE-98A0-A516-399A-12130E2DB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0" y="989"/>
              <a:ext cx="90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>
                  <a:solidFill>
                    <a:srgbClr val="FF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1 dm   </a:t>
              </a:r>
            </a:p>
          </p:txBody>
        </p: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406BEAF2-672A-9F43-2753-E2C230C4F422}"/>
              </a:ext>
            </a:extLst>
          </p:cNvPr>
          <p:cNvGrpSpPr/>
          <p:nvPr/>
        </p:nvGrpSpPr>
        <p:grpSpPr>
          <a:xfrm>
            <a:off x="1767917" y="3456376"/>
            <a:ext cx="1389063" cy="2307340"/>
            <a:chOff x="10827" y="1837"/>
            <a:chExt cx="2772" cy="5255"/>
          </a:xfrm>
        </p:grpSpPr>
        <p:pic>
          <p:nvPicPr>
            <p:cNvPr id="9" name="图片 9222" descr="12-04">
              <a:extLst>
                <a:ext uri="{FF2B5EF4-FFF2-40B4-BE49-F238E27FC236}">
                  <a16:creationId xmlns:a16="http://schemas.microsoft.com/office/drawing/2014/main" id="{57A5D445-5E3B-0AD9-C3A8-0CED2A7CA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7" y="2117"/>
              <a:ext cx="2772" cy="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9226">
              <a:extLst>
                <a:ext uri="{FF2B5EF4-FFF2-40B4-BE49-F238E27FC236}">
                  <a16:creationId xmlns:a16="http://schemas.microsoft.com/office/drawing/2014/main" id="{0071BCAD-F4A0-F793-A352-EF9FD3AEF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4" y="1837"/>
              <a:ext cx="1816" cy="1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>
                  <a:solidFill>
                    <a:srgbClr val="FF33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1 m   </a:t>
              </a:r>
            </a:p>
          </p:txBody>
        </p:sp>
      </p:grpSp>
      <p:sp>
        <p:nvSpPr>
          <p:cNvPr id="11" name="Text Box 46">
            <a:extLst>
              <a:ext uri="{FF2B5EF4-FFF2-40B4-BE49-F238E27FC236}">
                <a16:creationId xmlns:a16="http://schemas.microsoft.com/office/drawing/2014/main" id="{57D23135-2485-3AB4-527D-CFE9A9D13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33" y="1365148"/>
            <a:ext cx="2172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国际单位：</a:t>
            </a:r>
          </a:p>
        </p:txBody>
      </p:sp>
      <p:sp>
        <p:nvSpPr>
          <p:cNvPr id="12" name="Text Box 47">
            <a:extLst>
              <a:ext uri="{FF2B5EF4-FFF2-40B4-BE49-F238E27FC236}">
                <a16:creationId xmlns:a16="http://schemas.microsoft.com/office/drawing/2014/main" id="{88C600AA-63E0-99E1-ADE2-30B8B35C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23" y="1950494"/>
            <a:ext cx="2582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其他常用单位：</a:t>
            </a:r>
          </a:p>
        </p:txBody>
      </p:sp>
      <p:sp>
        <p:nvSpPr>
          <p:cNvPr id="15" name="文本框 11">
            <a:extLst>
              <a:ext uri="{FF2B5EF4-FFF2-40B4-BE49-F238E27FC236}">
                <a16:creationId xmlns:a16="http://schemas.microsoft.com/office/drawing/2014/main" id="{11E6A3C7-3840-4E50-E32A-97DB806FB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64" y="651095"/>
            <a:ext cx="30588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、长度的单位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BFA925E-0578-EDA6-AE9F-D51A52C0BEDD}"/>
              </a:ext>
            </a:extLst>
          </p:cNvPr>
          <p:cNvSpPr txBox="1"/>
          <p:nvPr/>
        </p:nvSpPr>
        <p:spPr>
          <a:xfrm>
            <a:off x="277798" y="102198"/>
            <a:ext cx="412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考点</a:t>
            </a:r>
            <a:r>
              <a:rPr lang="en-US" altLang="zh-CN" sz="3200">
                <a:latin typeface="楷体" panose="02010609060101010101" pitchFamily="49" charset="-122"/>
                <a:ea typeface="楷体" panose="02010609060101010101" pitchFamily="49" charset="-122"/>
              </a:rPr>
              <a:t>1  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长度测量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5551E73-B9A9-2055-2778-25434FEAE15C}"/>
              </a:ext>
            </a:extLst>
          </p:cNvPr>
          <p:cNvSpPr txBox="1"/>
          <p:nvPr/>
        </p:nvSpPr>
        <p:spPr>
          <a:xfrm>
            <a:off x="3016330" y="1487111"/>
            <a:ext cx="60943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米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，符号</a:t>
            </a:r>
            <a:r>
              <a:rPr lang="en-US" altLang="zh-CN" sz="240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240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8C88307-4F2A-8405-70F7-DED8AA600593}"/>
              </a:ext>
            </a:extLst>
          </p:cNvPr>
          <p:cNvSpPr txBox="1"/>
          <p:nvPr/>
        </p:nvSpPr>
        <p:spPr>
          <a:xfrm>
            <a:off x="3260924" y="2069209"/>
            <a:ext cx="6094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千米（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km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）分米（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dm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）厘米（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cm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40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毫米（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mm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）微米（</a:t>
            </a:r>
            <a:r>
              <a:rPr lang="en-US" altLang="zh-CN" sz="240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μm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）纳米（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nm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749028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5003502-BDC7-D6C5-9F79-385F5E33E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01263"/>
            <a:ext cx="4478723" cy="274857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EF50070-346B-BE15-6888-C09701070D68}"/>
              </a:ext>
            </a:extLst>
          </p:cNvPr>
          <p:cNvSpPr txBox="1"/>
          <p:nvPr/>
        </p:nvSpPr>
        <p:spPr>
          <a:xfrm>
            <a:off x="5073697" y="2681552"/>
            <a:ext cx="1561255" cy="222368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endParaRPr lang="en-US" altLang="zh-CN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endParaRPr lang="en-US" altLang="zh-CN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endParaRPr lang="en-US" altLang="zh-CN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endParaRPr lang="en-US" altLang="zh-CN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endParaRPr lang="en-US" altLang="zh-CN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DC0791-EAF5-15A6-62F9-1AAA79775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" y="678656"/>
            <a:ext cx="4319655" cy="241473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170A0C4-60FB-5019-0450-89205A203DB2}"/>
              </a:ext>
            </a:extLst>
          </p:cNvPr>
          <p:cNvSpPr txBox="1"/>
          <p:nvPr/>
        </p:nvSpPr>
        <p:spPr>
          <a:xfrm>
            <a:off x="5073697" y="1206749"/>
            <a:ext cx="6175193" cy="136191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以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为参照物，战斗机是运动的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;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以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为参照物，战斗机是静止的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.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4ABFF1-D3A6-3AB7-72F4-22A2E08DB5B1}"/>
              </a:ext>
            </a:extLst>
          </p:cNvPr>
          <p:cNvSpPr txBox="1"/>
          <p:nvPr/>
        </p:nvSpPr>
        <p:spPr>
          <a:xfrm>
            <a:off x="5073697" y="3429000"/>
            <a:ext cx="5989174" cy="136191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以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为参照物，乘客是运动的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;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  <a:p>
            <a:pPr>
              <a:defRPr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以扶梯为参照物，乘客是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_______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的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.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B7EEB74-ED79-C992-6E08-7ED8E81812D1}"/>
              </a:ext>
            </a:extLst>
          </p:cNvPr>
          <p:cNvSpPr txBox="1"/>
          <p:nvPr/>
        </p:nvSpPr>
        <p:spPr>
          <a:xfrm>
            <a:off x="5455514" y="5279506"/>
            <a:ext cx="6337253" cy="50013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结论：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物体的运动和静止是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相对的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CEB2765-5B8E-A075-D335-51F8F2E61838}"/>
              </a:ext>
            </a:extLst>
          </p:cNvPr>
          <p:cNvSpPr txBox="1"/>
          <p:nvPr/>
        </p:nvSpPr>
        <p:spPr>
          <a:xfrm>
            <a:off x="5630910" y="1206749"/>
            <a:ext cx="988467" cy="5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海面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A609CE-EFFC-238B-3DE8-048E14F7E587}"/>
              </a:ext>
            </a:extLst>
          </p:cNvPr>
          <p:cNvSpPr txBox="1"/>
          <p:nvPr/>
        </p:nvSpPr>
        <p:spPr>
          <a:xfrm>
            <a:off x="5471366" y="1945413"/>
            <a:ext cx="1353961" cy="5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加油机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B75B09F-2F39-5CB4-47A4-7486F49E0DFD}"/>
              </a:ext>
            </a:extLst>
          </p:cNvPr>
          <p:cNvSpPr txBox="1"/>
          <p:nvPr/>
        </p:nvSpPr>
        <p:spPr>
          <a:xfrm>
            <a:off x="5549947" y="3429001"/>
            <a:ext cx="988467" cy="5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地面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8161829-1AD4-F3E2-8013-96D765C41B7F}"/>
              </a:ext>
            </a:extLst>
          </p:cNvPr>
          <p:cNvSpPr txBox="1"/>
          <p:nvPr/>
        </p:nvSpPr>
        <p:spPr>
          <a:xfrm>
            <a:off x="8624141" y="4167664"/>
            <a:ext cx="988467" cy="5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静止</a:t>
            </a:r>
          </a:p>
        </p:txBody>
      </p:sp>
    </p:spTree>
    <p:extLst>
      <p:ext uri="{BB962C8B-B14F-4D97-AF65-F5344CB8AC3E}">
        <p14:creationId xmlns:p14="http://schemas.microsoft.com/office/powerpoint/2010/main" val="1411944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  <p:cond evt="onBegin" delay="0">
                          <p:tn val="28"/>
                        </p:cond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  <p:cond evt="onBegin" delay="0">
                          <p:tn val="43"/>
                        </p:cond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A8C2BA6-5580-75CB-8F85-3DDD02890784}"/>
              </a:ext>
            </a:extLst>
          </p:cNvPr>
          <p:cNvSpPr/>
          <p:nvPr/>
        </p:nvSpPr>
        <p:spPr>
          <a:xfrm>
            <a:off x="106001" y="1585779"/>
            <a:ext cx="11479712" cy="559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例1　(1)汽车通过高速收费站时，以收费站为参照物，汽车是______的．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FB51FC7-CC6B-BC69-A383-9E33B036846F}"/>
              </a:ext>
            </a:extLst>
          </p:cNvPr>
          <p:cNvSpPr txBox="1"/>
          <p:nvPr/>
        </p:nvSpPr>
        <p:spPr>
          <a:xfrm>
            <a:off x="8501821" y="1635475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运动　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40D4F7-9DF8-230C-8CA0-624E32BFF696}"/>
              </a:ext>
            </a:extLst>
          </p:cNvPr>
          <p:cNvSpPr txBox="1"/>
          <p:nvPr/>
        </p:nvSpPr>
        <p:spPr>
          <a:xfrm>
            <a:off x="10351440" y="2311548"/>
            <a:ext cx="511325" cy="4587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②　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2B949D8-C148-71C2-E7F0-A333DFCB709A}"/>
              </a:ext>
            </a:extLst>
          </p:cNvPr>
          <p:cNvSpPr txBox="1"/>
          <p:nvPr/>
        </p:nvSpPr>
        <p:spPr>
          <a:xfrm>
            <a:off x="693769" y="2311548"/>
            <a:ext cx="11193432" cy="111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(2)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坐在逆水行驶的船中的乘客，我们说他是静止的，所选的参照物是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  ①河岸上的树　②船舱　③迎面驶来的船　④河水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96934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50F5B5D-CA13-7077-4E48-E193B786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20" y="4348874"/>
            <a:ext cx="3926750" cy="105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ts val="25"/>
              </a:spcBef>
              <a:buClr>
                <a:schemeClr val="accent2"/>
              </a:buClr>
              <a:buFontTx/>
              <a:buNone/>
            </a:pPr>
            <a:r>
              <a:rPr lang="zh-CN" altLang="en-US" sz="2400" noProof="1">
                <a:solidFill>
                  <a:srgbClr val="FF0000"/>
                </a:solidFill>
                <a:latin typeface="微软雅黑" panose="020B0503020204020204" pitchFamily="34" charset="-122"/>
              </a:rPr>
              <a:t>相同时间比较路程。</a:t>
            </a:r>
            <a:endParaRPr lang="en-US" altLang="zh-CN" sz="2400" noProof="1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25000"/>
              </a:lnSpc>
              <a:spcBef>
                <a:spcPts val="25"/>
              </a:spcBef>
              <a:buClr>
                <a:schemeClr val="accent2"/>
              </a:buClr>
              <a:buFontTx/>
              <a:buNone/>
            </a:pPr>
            <a:r>
              <a:rPr lang="zh-CN" altLang="en-US" sz="2400" noProof="1">
                <a:latin typeface="微软雅黑" panose="020B0503020204020204" pitchFamily="34" charset="-122"/>
              </a:rPr>
              <a:t>经过路程长的运动得快。</a:t>
            </a:r>
            <a:endParaRPr lang="zh-CN" altLang="zh-CN" sz="2400" noProof="1"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25000"/>
              </a:lnSpc>
              <a:spcBef>
                <a:spcPts val="25"/>
              </a:spcBef>
              <a:buClr>
                <a:schemeClr val="accent2"/>
              </a:buClr>
              <a:buFontTx/>
              <a:buNone/>
            </a:pPr>
            <a:endParaRPr lang="zh-CN" altLang="zh-CN" sz="2400" noProof="1"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25000"/>
              </a:lnSpc>
              <a:spcBef>
                <a:spcPts val="25"/>
              </a:spcBef>
              <a:buClr>
                <a:schemeClr val="accent2"/>
              </a:buClr>
              <a:buFontTx/>
              <a:buNone/>
            </a:pPr>
            <a:endParaRPr lang="zh-CN" altLang="en-US" sz="2400" noProof="1">
              <a:latin typeface="微软雅黑" panose="020B0503020204020204" pitchFamily="34" charset="-122"/>
            </a:endParaRPr>
          </a:p>
        </p:txBody>
      </p:sp>
      <p:sp>
        <p:nvSpPr>
          <p:cNvPr id="5" name="文本框 63">
            <a:extLst>
              <a:ext uri="{FF2B5EF4-FFF2-40B4-BE49-F238E27FC236}">
                <a16:creationId xmlns:a16="http://schemas.microsoft.com/office/drawing/2014/main" id="{E262BF70-AB87-F35C-D465-491A33C78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23" y="771112"/>
            <a:ext cx="46741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pitchFamily="34" charset="-122"/>
              </a:rPr>
              <a:t>（</a:t>
            </a:r>
            <a:r>
              <a:rPr lang="en-US" altLang="zh-CN" sz="2400" b="1">
                <a:solidFill>
                  <a:srgbClr val="008080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pitchFamily="34" charset="-122"/>
              </a:rPr>
              <a:t>）比较物体运动的快慢的方法</a:t>
            </a: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DD369F8A-0FD2-226A-C0B3-0F6C05DE7D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67205" y="1732956"/>
            <a:ext cx="446563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7C794C8-2BEC-DB53-587A-016A893BAC09}"/>
              </a:ext>
            </a:extLst>
          </p:cNvPr>
          <p:cNvSpPr txBox="1"/>
          <p:nvPr/>
        </p:nvSpPr>
        <p:spPr>
          <a:xfrm>
            <a:off x="808663" y="5332552"/>
            <a:ext cx="3926750" cy="980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5"/>
              </a:spcBef>
              <a:buClr>
                <a:schemeClr val="accent2"/>
              </a:buClr>
              <a:buNone/>
            </a:pPr>
            <a:r>
              <a:rPr lang="zh-CN" altLang="en-US" sz="2400" noProof="1">
                <a:solidFill>
                  <a:srgbClr val="FF0000"/>
                </a:solidFill>
                <a:latin typeface="微软雅黑" panose="020B0503020204020204" pitchFamily="34" charset="-122"/>
              </a:rPr>
              <a:t>相同路程比较时间。</a:t>
            </a:r>
            <a:endParaRPr lang="en-US" altLang="zh-CN" sz="2400" noProof="1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  <a:spcBef>
                <a:spcPts val="25"/>
              </a:spcBef>
              <a:buClr>
                <a:schemeClr val="accent2"/>
              </a:buClr>
              <a:buNone/>
            </a:pPr>
            <a:r>
              <a:rPr lang="zh-CN" altLang="en-US" sz="2400" noProof="1">
                <a:latin typeface="微软雅黑" panose="020B0503020204020204" pitchFamily="34" charset="-122"/>
              </a:rPr>
              <a:t>所用时间少的运动得快。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F48D655-A384-3476-FF71-A9B759BF51F2}"/>
              </a:ext>
            </a:extLst>
          </p:cNvPr>
          <p:cNvSpPr txBox="1"/>
          <p:nvPr/>
        </p:nvSpPr>
        <p:spPr>
          <a:xfrm>
            <a:off x="6001391" y="1732956"/>
            <a:ext cx="5692886" cy="1076820"/>
          </a:xfrm>
          <a:prstGeom prst="roundRect">
            <a:avLst/>
          </a:prstGeom>
          <a:noFill/>
          <a:ln w="222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noProof="1">
                <a:solidFill>
                  <a:srgbClr val="00808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若路程 </a:t>
            </a:r>
            <a:r>
              <a:rPr lang="en-US" altLang="zh-CN" sz="2400" i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s</a:t>
            </a:r>
            <a:r>
              <a:rPr lang="en-US" altLang="zh-CN" sz="2400" i="1" noProof="1">
                <a:solidFill>
                  <a:srgbClr val="00808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noProof="1">
                <a:solidFill>
                  <a:srgbClr val="00808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不相同，时间 </a:t>
            </a:r>
            <a:r>
              <a:rPr lang="en-US" altLang="zh-CN" sz="2400" i="1" noProof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t</a:t>
            </a:r>
            <a:r>
              <a:rPr lang="en-US" altLang="zh-CN" sz="2400" i="1" noProof="1">
                <a:solidFill>
                  <a:srgbClr val="00808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noProof="1">
                <a:solidFill>
                  <a:srgbClr val="00808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也不相同，那如何去比较运动的快慢呢？</a:t>
            </a:r>
          </a:p>
        </p:txBody>
      </p:sp>
      <p:pic>
        <p:nvPicPr>
          <p:cNvPr id="27" name="Picture 21">
            <a:extLst>
              <a:ext uri="{FF2B5EF4-FFF2-40B4-BE49-F238E27FC236}">
                <a16:creationId xmlns:a16="http://schemas.microsoft.com/office/drawing/2014/main" id="{D005D8D3-00C7-CEBE-CA9B-34F1128E6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001391" y="3026574"/>
            <a:ext cx="3135344" cy="1959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AB8DADD9-5D2B-905A-973F-B1E9E8176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136735" y="2694715"/>
            <a:ext cx="3055265" cy="2291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197BBC4-ABE1-36BE-4BF8-98339BCFF230}"/>
              </a:ext>
            </a:extLst>
          </p:cNvPr>
          <p:cNvSpPr txBox="1"/>
          <p:nvPr/>
        </p:nvSpPr>
        <p:spPr>
          <a:xfrm>
            <a:off x="418289" y="107004"/>
            <a:ext cx="188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考点</a:t>
            </a:r>
            <a:r>
              <a:rPr lang="en-US" altLang="zh-CN" sz="2400"/>
              <a:t>4</a:t>
            </a:r>
            <a:r>
              <a:rPr lang="zh-CN" altLang="en-US" sz="2400"/>
              <a:t>、速度</a:t>
            </a:r>
          </a:p>
        </p:txBody>
      </p:sp>
    </p:spTree>
    <p:extLst>
      <p:ext uri="{BB962C8B-B14F-4D97-AF65-F5344CB8AC3E}">
        <p14:creationId xmlns:p14="http://schemas.microsoft.com/office/powerpoint/2010/main" val="2551515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0DDF213-31D0-BCFC-6CEC-6D361F937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594" y="748093"/>
            <a:ext cx="1261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8080"/>
                </a:solidFill>
                <a:latin typeface="Times New Roman" panose="02020603050405020304" pitchFamily="18" charset="0"/>
              </a:rPr>
              <a:t>定义：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4A675B0-348D-65E1-1E31-AD92E9F54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044" y="1765204"/>
            <a:ext cx="126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8080"/>
                </a:solidFill>
                <a:latin typeface="Times New Roman" panose="02020603050405020304" pitchFamily="18" charset="0"/>
              </a:rPr>
              <a:t>公式：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10E0CC17-E4D0-1E9E-8B03-3351384D5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837399"/>
              </p:ext>
            </p:extLst>
          </p:nvPr>
        </p:nvGraphicFramePr>
        <p:xfrm>
          <a:off x="2719035" y="1450878"/>
          <a:ext cx="10414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55600" imgH="393065" progId="Equation.3">
                  <p:embed/>
                </p:oleObj>
              </mc:Choice>
              <mc:Fallback>
                <p:oleObj r:id="rId2" imgW="355600" imgH="393065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719035" y="1450878"/>
                        <a:ext cx="1041400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9">
            <a:extLst>
              <a:ext uri="{FF2B5EF4-FFF2-40B4-BE49-F238E27FC236}">
                <a16:creationId xmlns:a16="http://schemas.microsoft.com/office/drawing/2014/main" id="{D5CC6D24-2CDD-A117-9C9D-AB9DBDE30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081" y="1754057"/>
            <a:ext cx="5969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i="1">
                <a:solidFill>
                  <a:srgbClr val="FF0000"/>
                </a:solidFill>
                <a:latin typeface="Times New Roman" panose="02020603050405020304" pitchFamily="18" charset="0"/>
              </a:rPr>
              <a:t>v</a:t>
            </a:r>
            <a:r>
              <a:rPr lang="zh-CN" altLang="en-US">
                <a:latin typeface="微软雅黑" panose="020B0503020204020204" pitchFamily="34" charset="-122"/>
                <a:cs typeface="Times New Roman" panose="02020603050405020304" pitchFamily="18" charset="0"/>
              </a:rPr>
              <a:t>表示速度，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zh-CN" altLang="en-US">
                <a:latin typeface="微软雅黑" panose="020B0503020204020204" pitchFamily="34" charset="-122"/>
              </a:rPr>
              <a:t>表示路程，</a:t>
            </a:r>
            <a:r>
              <a:rPr lang="en-US" altLang="zh-CN" i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zh-CN" altLang="en-US">
                <a:latin typeface="微软雅黑" panose="020B0503020204020204" pitchFamily="34" charset="-122"/>
              </a:rPr>
              <a:t>表示时间。</a:t>
            </a:r>
          </a:p>
        </p:txBody>
      </p:sp>
      <p:sp>
        <p:nvSpPr>
          <p:cNvPr id="9" name="文本框 16">
            <a:extLst>
              <a:ext uri="{FF2B5EF4-FFF2-40B4-BE49-F238E27FC236}">
                <a16:creationId xmlns:a16="http://schemas.microsoft.com/office/drawing/2014/main" id="{6969EE35-FA7E-E86E-2980-0F2912661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76" y="57886"/>
            <a:ext cx="342035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8080"/>
                </a:solidFill>
                <a:latin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rgbClr val="008080"/>
                </a:solidFill>
                <a:latin typeface="微软雅黑" panose="020B0503020204020204" pitchFamily="34" charset="-122"/>
              </a:rPr>
              <a:t>、速度的定义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2B7D7D8-C308-08DC-F974-E0D1B56D4D3D}"/>
              </a:ext>
            </a:extLst>
          </p:cNvPr>
          <p:cNvSpPr/>
          <p:nvPr/>
        </p:nvSpPr>
        <p:spPr>
          <a:xfrm>
            <a:off x="722865" y="785597"/>
            <a:ext cx="431800" cy="431800"/>
          </a:xfrm>
          <a:prstGeom prst="ellipse">
            <a:avLst/>
          </a:prstGeom>
          <a:solidFill>
            <a:srgbClr val="007E82"/>
          </a:solidFill>
          <a:ln>
            <a:solidFill>
              <a:srgbClr val="007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文本框 20">
            <a:extLst>
              <a:ext uri="{FF2B5EF4-FFF2-40B4-BE49-F238E27FC236}">
                <a16:creationId xmlns:a16="http://schemas.microsoft.com/office/drawing/2014/main" id="{A352E58D-C34C-8FF1-00F6-1801ECFE8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315" y="776072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993F57B-C5FE-AEAF-34B1-73795ABB8652}"/>
              </a:ext>
            </a:extLst>
          </p:cNvPr>
          <p:cNvSpPr/>
          <p:nvPr/>
        </p:nvSpPr>
        <p:spPr>
          <a:xfrm>
            <a:off x="687316" y="1756234"/>
            <a:ext cx="431800" cy="431800"/>
          </a:xfrm>
          <a:prstGeom prst="ellipse">
            <a:avLst/>
          </a:prstGeom>
          <a:solidFill>
            <a:srgbClr val="007E82"/>
          </a:solidFill>
          <a:ln>
            <a:solidFill>
              <a:srgbClr val="007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53AE2D4C-3A51-9DB9-D23A-45285700D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766" y="1746709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7D72AFC7-0265-E33C-D505-339F3FD61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047" y="4161694"/>
            <a:ext cx="1979859" cy="58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8080"/>
                </a:solidFill>
                <a:latin typeface="Times New Roman" panose="02020603050405020304" pitchFamily="18" charset="0"/>
              </a:rPr>
              <a:t>基本单位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8" name="Object 2">
            <a:extLst>
              <a:ext uri="{FF2B5EF4-FFF2-40B4-BE49-F238E27FC236}">
                <a16:creationId xmlns:a16="http://schemas.microsoft.com/office/drawing/2014/main" id="{84E32D4C-BF9A-1122-C478-B88EB5493D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66269"/>
              </p:ext>
            </p:extLst>
          </p:nvPr>
        </p:nvGraphicFramePr>
        <p:xfrm>
          <a:off x="6489700" y="4283075"/>
          <a:ext cx="5046663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663700" imgH="762000" progId="Equation.DSMT4">
                  <p:embed/>
                </p:oleObj>
              </mc:Choice>
              <mc:Fallback>
                <p:oleObj r:id="rId4" imgW="1663700" imgH="7620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9700" y="4283075"/>
                        <a:ext cx="5046663" cy="21463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8080"/>
                        </a:solidFill>
                        <a:miter lim="800000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74168C29-1114-8CB2-1EAF-1146B005EAA0}"/>
              </a:ext>
            </a:extLst>
          </p:cNvPr>
          <p:cNvSpPr txBox="1"/>
          <p:nvPr/>
        </p:nvSpPr>
        <p:spPr>
          <a:xfrm>
            <a:off x="1730215" y="2796508"/>
            <a:ext cx="9940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         速度是表示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物体运动快慢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的物理量，在数值上等于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物体单位时间内通过的路程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，这个数值越大，表示物体运动越快。</a:t>
            </a:r>
            <a:endParaRPr lang="zh-CN" altLang="en-US" sz="2800"/>
          </a:p>
        </p:txBody>
      </p:sp>
      <p:sp>
        <p:nvSpPr>
          <p:cNvPr id="31" name="文本框 22">
            <a:extLst>
              <a:ext uri="{FF2B5EF4-FFF2-40B4-BE49-F238E27FC236}">
                <a16:creationId xmlns:a16="http://schemas.microsoft.com/office/drawing/2014/main" id="{B4142DA6-97E5-2312-81FA-5BCD98EEC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766" y="1765204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5FC6217B-3401-E1EB-0D3E-F7A9FB8E4587}"/>
              </a:ext>
            </a:extLst>
          </p:cNvPr>
          <p:cNvSpPr/>
          <p:nvPr/>
        </p:nvSpPr>
        <p:spPr>
          <a:xfrm>
            <a:off x="695878" y="2780412"/>
            <a:ext cx="431800" cy="431800"/>
          </a:xfrm>
          <a:prstGeom prst="ellipse">
            <a:avLst/>
          </a:prstGeom>
          <a:solidFill>
            <a:srgbClr val="007E82"/>
          </a:solidFill>
          <a:ln>
            <a:solidFill>
              <a:srgbClr val="007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文本框 22">
            <a:extLst>
              <a:ext uri="{FF2B5EF4-FFF2-40B4-BE49-F238E27FC236}">
                <a16:creationId xmlns:a16="http://schemas.microsoft.com/office/drawing/2014/main" id="{92E60A9F-150F-F0CD-CBA4-CFC99FFFC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899" y="2799778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01E1765-404B-F723-65E2-7C50B415FDC1}"/>
              </a:ext>
            </a:extLst>
          </p:cNvPr>
          <p:cNvSpPr/>
          <p:nvPr/>
        </p:nvSpPr>
        <p:spPr>
          <a:xfrm>
            <a:off x="651428" y="4273295"/>
            <a:ext cx="431800" cy="431800"/>
          </a:xfrm>
          <a:prstGeom prst="ellipse">
            <a:avLst/>
          </a:prstGeom>
          <a:solidFill>
            <a:srgbClr val="007E82"/>
          </a:solidFill>
          <a:ln>
            <a:solidFill>
              <a:srgbClr val="007E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文本框 22">
            <a:extLst>
              <a:ext uri="{FF2B5EF4-FFF2-40B4-BE49-F238E27FC236}">
                <a16:creationId xmlns:a16="http://schemas.microsoft.com/office/drawing/2014/main" id="{69012634-A264-5B49-5A08-AA81A8324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449" y="4292661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endParaRPr lang="zh-CN" altLang="en-US" sz="24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7E81563-6C4E-4CFC-28D0-2CAE2557F138}"/>
              </a:ext>
            </a:extLst>
          </p:cNvPr>
          <p:cNvSpPr txBox="1"/>
          <p:nvPr/>
        </p:nvSpPr>
        <p:spPr>
          <a:xfrm>
            <a:off x="1251047" y="5527488"/>
            <a:ext cx="1795034" cy="589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008080"/>
                </a:solidFill>
                <a:latin typeface="Times New Roman" panose="02020603050405020304" pitchFamily="18" charset="0"/>
              </a:rPr>
              <a:t>常用单位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4A5DC10-D8BE-CB1C-D7E6-CBFAF8758489}"/>
              </a:ext>
            </a:extLst>
          </p:cNvPr>
          <p:cNvSpPr txBox="1"/>
          <p:nvPr/>
        </p:nvSpPr>
        <p:spPr>
          <a:xfrm>
            <a:off x="2648355" y="748093"/>
            <a:ext cx="662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</a:rPr>
              <a:t>物理学中，把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路程与时间</a:t>
            </a:r>
            <a:r>
              <a:rPr lang="zh-CN" altLang="en-US" sz="2800">
                <a:latin typeface="Times New Roman" panose="02020603050405020304" pitchFamily="18" charset="0"/>
              </a:rPr>
              <a:t>之比叫做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速度</a:t>
            </a:r>
            <a:r>
              <a:rPr lang="zh-CN" altLang="en-US" sz="2800">
                <a:latin typeface="Times New Roman" panose="02020603050405020304" pitchFamily="18" charset="0"/>
              </a:rPr>
              <a:t>。</a:t>
            </a:r>
            <a:endParaRPr lang="zh-CN" altLang="en-US" sz="28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07BF0E5-0D8A-14D0-9139-C7ADA3C4AEFD}"/>
              </a:ext>
            </a:extLst>
          </p:cNvPr>
          <p:cNvSpPr txBox="1"/>
          <p:nvPr/>
        </p:nvSpPr>
        <p:spPr>
          <a:xfrm>
            <a:off x="2987247" y="4113086"/>
            <a:ext cx="3450887" cy="1128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m/s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</a:rPr>
              <a:t>或 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m ·s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-1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</a:rPr>
              <a:t>读作    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米每秒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66A7825-CDCD-426F-F0E8-B94AE2392D5E}"/>
              </a:ext>
            </a:extLst>
          </p:cNvPr>
          <p:cNvSpPr txBox="1"/>
          <p:nvPr/>
        </p:nvSpPr>
        <p:spPr>
          <a:xfrm>
            <a:off x="2922351" y="5519938"/>
            <a:ext cx="3173649" cy="1128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km/h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800">
                <a:latin typeface="Times New Roman" panose="02020603050405020304" pitchFamily="18" charset="0"/>
              </a:rPr>
              <a:t>或 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km ·h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-1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>
                <a:latin typeface="Times New Roman" panose="02020603050405020304" pitchFamily="18" charset="0"/>
              </a:rPr>
              <a:t>读作   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千米每小时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236F591-5E4B-DD4E-0424-896D8C631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343" y="2807873"/>
            <a:ext cx="1261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008080"/>
                </a:solidFill>
                <a:latin typeface="Times New Roman" panose="02020603050405020304" pitchFamily="18" charset="0"/>
              </a:rPr>
              <a:t>意义：</a:t>
            </a:r>
          </a:p>
        </p:txBody>
      </p:sp>
    </p:spTree>
    <p:extLst>
      <p:ext uri="{BB962C8B-B14F-4D97-AF65-F5344CB8AC3E}">
        <p14:creationId xmlns:p14="http://schemas.microsoft.com/office/powerpoint/2010/main" val="384595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 animBg="1"/>
      <p:bldP spid="13" grpId="0"/>
      <p:bldP spid="14" grpId="0" animBg="1"/>
      <p:bldP spid="15" grpId="0"/>
      <p:bldP spid="17" grpId="0"/>
      <p:bldP spid="30" grpId="0"/>
      <p:bldP spid="31" grpId="0"/>
      <p:bldP spid="32" grpId="0" animBg="1"/>
      <p:bldP spid="33" grpId="0"/>
      <p:bldP spid="35" grpId="0" animBg="1"/>
      <p:bldP spid="36" grpId="0"/>
      <p:bldP spid="38" grpId="0"/>
      <p:bldP spid="40" grpId="0"/>
      <p:bldP spid="7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>
            <a:extLst>
              <a:ext uri="{FF2B5EF4-FFF2-40B4-BE49-F238E27FC236}">
                <a16:creationId xmlns:a16="http://schemas.microsoft.com/office/drawing/2014/main" id="{A2506180-4CF8-70C0-8A81-E5CCE3672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462" y="1264285"/>
            <a:ext cx="5616575" cy="163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5m/s=</a:t>
            </a:r>
            <a:r>
              <a:rPr lang="zh-CN" altLang="en-US" u="sng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km/h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endParaRPr lang="en-US" altLang="zh-CN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72km/h=</a:t>
            </a:r>
            <a:r>
              <a:rPr lang="zh-CN" altLang="en-US" u="sng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m/s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CAC26C0-CDFB-2807-1836-17ED065AB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025" y="1264285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E563907-162C-1EDF-02A6-C559E5ABF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94573"/>
            <a:ext cx="9191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矩形标注 1">
            <a:extLst>
              <a:ext uri="{FF2B5EF4-FFF2-40B4-BE49-F238E27FC236}">
                <a16:creationId xmlns:a16="http://schemas.microsoft.com/office/drawing/2014/main" id="{F55DFA52-4A46-B0A4-B40E-31653D8BF39C}"/>
              </a:ext>
            </a:extLst>
          </p:cNvPr>
          <p:cNvSpPr/>
          <p:nvPr/>
        </p:nvSpPr>
        <p:spPr>
          <a:xfrm rot="5400000">
            <a:off x="6654006" y="95092"/>
            <a:ext cx="469900" cy="3021012"/>
          </a:xfrm>
          <a:prstGeom prst="wedgeRectCallout">
            <a:avLst/>
          </a:prstGeom>
          <a:ln w="19050">
            <a:solidFill>
              <a:srgbClr val="00808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7F93D9A-79ED-96DA-1618-4D5A31B6A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1375410"/>
            <a:ext cx="2951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m/s→km/h乘以3.6</a:t>
            </a:r>
          </a:p>
        </p:txBody>
      </p:sp>
      <p:sp>
        <p:nvSpPr>
          <p:cNvPr id="20" name="矩形标注 23">
            <a:extLst>
              <a:ext uri="{FF2B5EF4-FFF2-40B4-BE49-F238E27FC236}">
                <a16:creationId xmlns:a16="http://schemas.microsoft.com/office/drawing/2014/main" id="{1D6D5BC6-9C92-EC94-BDB4-B1EA4816A62D}"/>
              </a:ext>
            </a:extLst>
          </p:cNvPr>
          <p:cNvSpPr/>
          <p:nvPr/>
        </p:nvSpPr>
        <p:spPr>
          <a:xfrm rot="5400000">
            <a:off x="6654006" y="1253967"/>
            <a:ext cx="469900" cy="3021012"/>
          </a:xfrm>
          <a:prstGeom prst="wedgeRectCallout">
            <a:avLst/>
          </a:prstGeom>
          <a:ln w="19050">
            <a:solidFill>
              <a:srgbClr val="00808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2C0459F-5FE8-D725-F0FC-63801B0C8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534285"/>
            <a:ext cx="2951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km/h→m/s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除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以3.6</a:t>
            </a:r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37266F98-A4B9-B8FF-C4AA-656FDD7E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7" y="367348"/>
            <a:ext cx="4176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、完成下列单位的换算</a:t>
            </a:r>
          </a:p>
        </p:txBody>
      </p:sp>
      <p:sp>
        <p:nvSpPr>
          <p:cNvPr id="26" name="文本框 101">
            <a:extLst>
              <a:ext uri="{FF2B5EF4-FFF2-40B4-BE49-F238E27FC236}">
                <a16:creationId xmlns:a16="http://schemas.microsoft.com/office/drawing/2014/main" id="{A2BC1C61-E8C2-37E3-79A4-F5D76354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6" y="3572374"/>
            <a:ext cx="10094373" cy="119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60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600">
                <a:latin typeface="楷体" panose="02010609060101010101" pitchFamily="49" charset="-122"/>
                <a:ea typeface="楷体" panose="02010609060101010101" pitchFamily="49" charset="-122"/>
              </a:rPr>
              <a:t>飞机沿直线，快慢不变地飞行了15min，通过的路程是270km，则它的飞行速度是</a:t>
            </a:r>
            <a:r>
              <a:rPr lang="zh-CN" altLang="en-US" sz="2600" u="sng">
                <a:latin typeface="楷体" panose="02010609060101010101" pitchFamily="49" charset="-122"/>
                <a:ea typeface="楷体" panose="02010609060101010101" pitchFamily="49" charset="-122"/>
              </a:rPr>
              <a:t>                   </a:t>
            </a:r>
            <a:r>
              <a:rPr lang="zh-CN" altLang="en-US" sz="2600">
                <a:latin typeface="楷体" panose="02010609060101010101" pitchFamily="49" charset="-122"/>
                <a:ea typeface="楷体" panose="02010609060101010101" pitchFamily="49" charset="-122"/>
              </a:rPr>
              <a:t>km/h，合</a:t>
            </a:r>
            <a:r>
              <a:rPr lang="zh-CN" altLang="en-US" sz="2600" u="sng">
                <a:latin typeface="楷体" panose="02010609060101010101" pitchFamily="49" charset="-122"/>
                <a:ea typeface="楷体" panose="02010609060101010101" pitchFamily="49" charset="-122"/>
              </a:rPr>
              <a:t>               </a:t>
            </a:r>
            <a:r>
              <a:rPr lang="zh-CN" altLang="en-US" sz="2600">
                <a:latin typeface="楷体" panose="02010609060101010101" pitchFamily="49" charset="-122"/>
                <a:ea typeface="楷体" panose="02010609060101010101" pitchFamily="49" charset="-122"/>
              </a:rPr>
              <a:t>m/s。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89D91C4-CEE7-2952-8F4F-4E456617C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50" y="4263729"/>
            <a:ext cx="850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1080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BC52E51-53EB-FEF8-65FA-27E37E503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2933" y="4279103"/>
            <a:ext cx="6842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6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1118777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/>
      <p:bldP spid="20" grpId="0" animBg="1"/>
      <p:bldP spid="21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61270AF2-FB68-8D13-5D7C-4F314799C4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937" b="7317"/>
          <a:stretch>
            <a:fillRect/>
          </a:stretch>
        </p:blipFill>
        <p:spPr bwMode="auto">
          <a:xfrm>
            <a:off x="6496504" y="863509"/>
            <a:ext cx="4016375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765D5D-1C6A-80F4-0B0F-56EB6B98EA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75151" y="1011824"/>
            <a:ext cx="4116387" cy="270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FE9CC38-C856-6AF9-1250-B19824BC0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960" y="3824038"/>
            <a:ext cx="269716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列车沿直线运动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2E84A9D8-E441-0EE6-F2A9-BC6BF24D4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95" y="261847"/>
            <a:ext cx="298291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机械运动的分类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B725676E-3740-6527-086D-A91BBC31D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004" y="4445794"/>
            <a:ext cx="8286750" cy="630238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按照运动路线，机械运动分为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直线运动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曲线运动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9" name="TextBox 56">
            <a:extLst>
              <a:ext uri="{FF2B5EF4-FFF2-40B4-BE49-F238E27FC236}">
                <a16:creationId xmlns:a16="http://schemas.microsoft.com/office/drawing/2014/main" id="{8EF67E9D-1714-D763-6716-A2ECF0A3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732" y="5372894"/>
            <a:ext cx="9846536" cy="581762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在直线运动中，按速度可分为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匀速直线运动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变速直线运动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462DE69-5E65-9359-B867-555A1543C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879" y="3720137"/>
            <a:ext cx="3057247" cy="5231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过山车沿曲线运动</a:t>
            </a:r>
          </a:p>
        </p:txBody>
      </p:sp>
    </p:spTree>
    <p:extLst>
      <p:ext uri="{BB962C8B-B14F-4D97-AF65-F5344CB8AC3E}">
        <p14:creationId xmlns:p14="http://schemas.microsoft.com/office/powerpoint/2010/main" val="2785871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/>
          <p:nvPr/>
        </p:nvSpPr>
        <p:spPr>
          <a:xfrm>
            <a:off x="174433" y="297022"/>
            <a:ext cx="2656496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匀速直线运动</a:t>
            </a:r>
          </a:p>
        </p:txBody>
      </p:sp>
      <p:sp>
        <p:nvSpPr>
          <p:cNvPr id="16387" name="TextBox 2"/>
          <p:cNvSpPr txBox="1"/>
          <p:nvPr/>
        </p:nvSpPr>
        <p:spPr>
          <a:xfrm>
            <a:off x="657242" y="2386729"/>
            <a:ext cx="10933431" cy="50699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我们把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物体沿着直线且速度不变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的运动叫做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匀速直线运动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16395" name="图片 5"/>
          <p:cNvPicPr>
            <a:picLocks noChangeAspect="1"/>
          </p:cNvPicPr>
          <p:nvPr/>
        </p:nvPicPr>
        <p:blipFill>
          <a:blip r:embed="rId2"/>
          <a:srcRect r="17677" b="20470"/>
          <a:stretch>
            <a:fillRect/>
          </a:stretch>
        </p:blipFill>
        <p:spPr>
          <a:xfrm>
            <a:off x="576534" y="3138097"/>
            <a:ext cx="4894539" cy="2358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70079" y="5456995"/>
            <a:ext cx="5515611" cy="968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平直轨道上平稳行驶的列车有时可认为是在做匀速直线运动。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707" name="圆角矩形 3"/>
          <p:cNvSpPr/>
          <p:nvPr/>
        </p:nvSpPr>
        <p:spPr>
          <a:xfrm>
            <a:off x="6083605" y="3138097"/>
            <a:ext cx="5276897" cy="3015051"/>
          </a:xfrm>
          <a:prstGeom prst="roundRect">
            <a:avLst>
              <a:gd name="adj" fmla="val 2653"/>
            </a:avLst>
          </a:prstGeom>
          <a:solidFill>
            <a:srgbClr val="BBE0E3"/>
          </a:solidFill>
          <a:ln w="381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40" tIns="45720" rIns="91440" bIns="45720" anchor="ctr"/>
          <a:lstStyle/>
          <a:p>
            <a:pPr>
              <a:lnSpc>
                <a:spcPct val="125000"/>
              </a:lnSpc>
              <a:defRPr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做匀速直线运动的物体在任意相同时间内通过的路程都相等，即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路程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时间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成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正比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</a:p>
          <a:p>
            <a:pPr>
              <a:lnSpc>
                <a:spcPct val="125000"/>
              </a:lnSpc>
              <a:defRPr/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速度大小不随路程和时间变化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。不能说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速度与路程成正比，与时间成反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比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15362" name="组合 54"/>
          <p:cNvGrpSpPr/>
          <p:nvPr/>
        </p:nvGrpSpPr>
        <p:grpSpPr>
          <a:xfrm>
            <a:off x="825501" y="1196657"/>
            <a:ext cx="10934700" cy="1369051"/>
            <a:chOff x="142844" y="1156222"/>
            <a:chExt cx="9805075" cy="2097880"/>
          </a:xfrm>
        </p:grpSpPr>
        <p:pic>
          <p:nvPicPr>
            <p:cNvPr id="15389" name="图片 1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21428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142844" y="2142336"/>
              <a:ext cx="8786874" cy="71466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 defTabSz="914377" eaLnBrk="1" hangingPunct="1">
                <a:defRPr/>
              </a:pPr>
              <a:endPara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391" name="图片 7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200023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2" name="图片 8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3786182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3" name="图片 9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5643570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94" name="图片 10" descr="image020.jpg"/>
            <p:cNvPicPr>
              <a:picLocks noChangeAspect="1"/>
            </p:cNvPicPr>
            <p:nvPr/>
          </p:nvPicPr>
          <p:blipFill>
            <a:blip r:embed="rId3"/>
            <a:srcRect l="3867" r="3349" b="17969"/>
            <a:stretch>
              <a:fillRect/>
            </a:stretch>
          </p:blipFill>
          <p:spPr>
            <a:xfrm flipH="1">
              <a:off x="7429520" y="185736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23" name="直接连接符 22"/>
            <p:cNvCxnSpPr/>
            <p:nvPr/>
          </p:nvCxnSpPr>
          <p:spPr>
            <a:xfrm rot="5400000">
              <a:off x="1107217" y="2319411"/>
              <a:ext cx="214395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rot="5400000">
              <a:off x="2893961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rot="5400000">
              <a:off x="4679911" y="2320205"/>
              <a:ext cx="214395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rot="5400000">
              <a:off x="6535712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>
              <a:off x="8323249" y="2320205"/>
              <a:ext cx="214395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00" name="TextBox 32"/>
            <p:cNvSpPr txBox="1"/>
            <p:nvPr/>
          </p:nvSpPr>
          <p:spPr>
            <a:xfrm>
              <a:off x="1084179" y="1156285"/>
              <a:ext cx="396086" cy="896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5401" name="TextBox 33"/>
            <p:cNvSpPr txBox="1"/>
            <p:nvPr/>
          </p:nvSpPr>
          <p:spPr>
            <a:xfrm>
              <a:off x="1071651" y="2345304"/>
              <a:ext cx="396086" cy="896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5402" name="TextBox 36"/>
            <p:cNvSpPr txBox="1"/>
            <p:nvPr/>
          </p:nvSpPr>
          <p:spPr>
            <a:xfrm>
              <a:off x="2575323" y="1156222"/>
              <a:ext cx="976522" cy="896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10s</a:t>
              </a:r>
            </a:p>
          </p:txBody>
        </p:sp>
        <p:sp>
          <p:nvSpPr>
            <p:cNvPr id="15403" name="TextBox 39"/>
            <p:cNvSpPr txBox="1"/>
            <p:nvPr/>
          </p:nvSpPr>
          <p:spPr>
            <a:xfrm>
              <a:off x="4501035" y="1156222"/>
              <a:ext cx="945774" cy="896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20s</a:t>
              </a:r>
            </a:p>
          </p:txBody>
        </p:sp>
        <p:sp>
          <p:nvSpPr>
            <p:cNvPr id="15404" name="TextBox 41"/>
            <p:cNvSpPr txBox="1"/>
            <p:nvPr/>
          </p:nvSpPr>
          <p:spPr>
            <a:xfrm>
              <a:off x="6348739" y="1156222"/>
              <a:ext cx="945774" cy="896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30s</a:t>
              </a:r>
            </a:p>
          </p:txBody>
        </p:sp>
        <p:sp>
          <p:nvSpPr>
            <p:cNvPr id="15405" name="TextBox 43"/>
            <p:cNvSpPr txBox="1"/>
            <p:nvPr/>
          </p:nvSpPr>
          <p:spPr>
            <a:xfrm>
              <a:off x="8093951" y="1156222"/>
              <a:ext cx="949190" cy="896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40s</a:t>
              </a:r>
            </a:p>
          </p:txBody>
        </p:sp>
        <p:sp>
          <p:nvSpPr>
            <p:cNvPr id="15406" name="TextBox 46"/>
            <p:cNvSpPr txBox="1"/>
            <p:nvPr/>
          </p:nvSpPr>
          <p:spPr>
            <a:xfrm>
              <a:off x="2536017" y="2320996"/>
              <a:ext cx="1515202" cy="896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300 m</a:t>
              </a:r>
            </a:p>
          </p:txBody>
        </p:sp>
        <p:sp>
          <p:nvSpPr>
            <p:cNvPr id="15407" name="TextBox 47"/>
            <p:cNvSpPr txBox="1"/>
            <p:nvPr/>
          </p:nvSpPr>
          <p:spPr>
            <a:xfrm>
              <a:off x="4500944" y="2358016"/>
              <a:ext cx="1566661" cy="8960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600 m</a:t>
              </a:r>
            </a:p>
          </p:txBody>
        </p:sp>
        <p:sp>
          <p:nvSpPr>
            <p:cNvPr id="15408" name="TextBox 48"/>
            <p:cNvSpPr txBox="1"/>
            <p:nvPr/>
          </p:nvSpPr>
          <p:spPr>
            <a:xfrm>
              <a:off x="6348963" y="2345304"/>
              <a:ext cx="1744419" cy="8960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900 m</a:t>
              </a:r>
            </a:p>
          </p:txBody>
        </p:sp>
        <p:sp>
          <p:nvSpPr>
            <p:cNvPr id="15409" name="TextBox 49"/>
            <p:cNvSpPr txBox="1"/>
            <p:nvPr/>
          </p:nvSpPr>
          <p:spPr>
            <a:xfrm>
              <a:off x="8093382" y="2357938"/>
              <a:ext cx="1854537" cy="8960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1200 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7" grpId="0"/>
      <p:bldP spid="2970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1"/>
          <p:cNvSpPr txBox="1"/>
          <p:nvPr/>
        </p:nvSpPr>
        <p:spPr>
          <a:xfrm>
            <a:off x="349830" y="331093"/>
            <a:ext cx="2656496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变速直线运动</a:t>
            </a:r>
          </a:p>
        </p:txBody>
      </p:sp>
      <p:sp>
        <p:nvSpPr>
          <p:cNvPr id="4101" name="TextBox 2"/>
          <p:cNvSpPr txBox="1"/>
          <p:nvPr/>
        </p:nvSpPr>
        <p:spPr>
          <a:xfrm>
            <a:off x="366395" y="2840301"/>
            <a:ext cx="11305540" cy="64517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物体做直线运动时，速度大小改变的运动叫做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变速直线运动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4106" name="圆角矩形 3"/>
          <p:cNvSpPr/>
          <p:nvPr/>
        </p:nvSpPr>
        <p:spPr>
          <a:xfrm>
            <a:off x="236857" y="3566692"/>
            <a:ext cx="11716385" cy="1867779"/>
          </a:xfrm>
          <a:prstGeom prst="roundRect">
            <a:avLst>
              <a:gd name="adj" fmla="val 6926"/>
            </a:avLst>
          </a:prstGeom>
          <a:solidFill>
            <a:srgbClr val="BBE0E3"/>
          </a:solidFill>
          <a:ln w="38100" cap="flat" cmpd="sng">
            <a:solidFill>
              <a:srgbClr val="3D8F95"/>
            </a:solidFill>
            <a:prstDash val="solid"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91440" tIns="45720" rIns="91440" bIns="45720" anchor="ctr"/>
          <a:lstStyle/>
          <a:p>
            <a:pPr>
              <a:lnSpc>
                <a:spcPct val="125000"/>
              </a:lnSpc>
              <a:defRPr/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 对变速运动做粗略研究时，也可以用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平均速度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来描述物体运动的快慢，表示物体在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某一段路程中或某一段时间内的平均快慢程度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4112" name="矩形 4111"/>
          <p:cNvSpPr>
            <a:spLocks noChangeAspect="1" noTextEdit="1"/>
          </p:cNvSpPr>
          <p:nvPr/>
        </p:nvSpPr>
        <p:spPr>
          <a:xfrm>
            <a:off x="6080126" y="4854004"/>
            <a:ext cx="1095375" cy="1212851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/>
          <a:lstStyle/>
          <a:p>
            <a:pPr>
              <a:defRPr/>
            </a:pPr>
            <a:endParaRPr lang="zh-CN" altLang="en-US" sz="32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7136" y="5544567"/>
            <a:ext cx="3204723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平均速度计算式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323796"/>
              </p:ext>
            </p:extLst>
          </p:nvPr>
        </p:nvGraphicFramePr>
        <p:xfrm>
          <a:off x="5725576" y="5358959"/>
          <a:ext cx="1192504" cy="955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55600" imgH="393700" progId="Equation.KSEE3">
                  <p:embed/>
                </p:oleObj>
              </mc:Choice>
              <mc:Fallback>
                <p:oleObj r:id="rId2" imgW="355600" imgH="393700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25576" y="5358959"/>
                        <a:ext cx="1192504" cy="955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63" name="组合 53"/>
          <p:cNvGrpSpPr/>
          <p:nvPr/>
        </p:nvGrpSpPr>
        <p:grpSpPr>
          <a:xfrm>
            <a:off x="1257317" y="1172210"/>
            <a:ext cx="10468611" cy="1577281"/>
            <a:chOff x="142844" y="2573146"/>
            <a:chExt cx="9783467" cy="1926826"/>
          </a:xfrm>
        </p:grpSpPr>
        <p:sp>
          <p:nvSpPr>
            <p:cNvPr id="13" name="矩形 12"/>
            <p:cNvSpPr/>
            <p:nvPr/>
          </p:nvSpPr>
          <p:spPr>
            <a:xfrm flipV="1">
              <a:off x="142844" y="3000962"/>
              <a:ext cx="8786874" cy="5701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4294967295">
              <a:schemeClr val="lt1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5367" name="图片 13" descr="image020.jpg"/>
            <p:cNvPicPr>
              <a:picLocks noChangeAspect="1"/>
            </p:cNvPicPr>
            <p:nvPr/>
          </p:nvPicPr>
          <p:blipFill>
            <a:blip r:embed="rId4"/>
            <a:srcRect l="3867" r="3349" b="17969"/>
            <a:stretch>
              <a:fillRect/>
            </a:stretch>
          </p:blipFill>
          <p:spPr>
            <a:xfrm flipH="1">
              <a:off x="21428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矩形 14"/>
            <p:cNvSpPr/>
            <p:nvPr/>
          </p:nvSpPr>
          <p:spPr>
            <a:xfrm>
              <a:off x="142844" y="3571096"/>
              <a:ext cx="8786874" cy="71465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 defTabSz="914377" eaLnBrk="1" hangingPunct="1">
                <a:defRPr/>
              </a:pPr>
              <a:endParaRPr lang="zh-CN" alt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369" name="图片 15" descr="image020.jpg"/>
            <p:cNvPicPr>
              <a:picLocks noChangeAspect="1"/>
            </p:cNvPicPr>
            <p:nvPr/>
          </p:nvPicPr>
          <p:blipFill>
            <a:blip r:embed="rId4"/>
            <a:srcRect l="3867" r="3349" b="17969"/>
            <a:stretch>
              <a:fillRect/>
            </a:stretch>
          </p:blipFill>
          <p:spPr>
            <a:xfrm flipH="1">
              <a:off x="128585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0" name="图片 16" descr="image020.jpg"/>
            <p:cNvPicPr>
              <a:picLocks noChangeAspect="1"/>
            </p:cNvPicPr>
            <p:nvPr/>
          </p:nvPicPr>
          <p:blipFill>
            <a:blip r:embed="rId4"/>
            <a:srcRect l="3867" r="3349" b="17969"/>
            <a:stretch>
              <a:fillRect/>
            </a:stretch>
          </p:blipFill>
          <p:spPr>
            <a:xfrm flipH="1">
              <a:off x="2857488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1" name="图片 17" descr="image020.jpg"/>
            <p:cNvPicPr>
              <a:picLocks noChangeAspect="1"/>
            </p:cNvPicPr>
            <p:nvPr/>
          </p:nvPicPr>
          <p:blipFill>
            <a:blip r:embed="rId4"/>
            <a:srcRect l="3867" r="3349" b="17969"/>
            <a:stretch>
              <a:fillRect/>
            </a:stretch>
          </p:blipFill>
          <p:spPr>
            <a:xfrm flipH="1">
              <a:off x="4857752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2" name="图片 18" descr="image020.jpg"/>
            <p:cNvPicPr>
              <a:picLocks noChangeAspect="1"/>
            </p:cNvPicPr>
            <p:nvPr/>
          </p:nvPicPr>
          <p:blipFill>
            <a:blip r:embed="rId4"/>
            <a:srcRect l="3867" r="3349" b="17969"/>
            <a:stretch>
              <a:fillRect/>
            </a:stretch>
          </p:blipFill>
          <p:spPr>
            <a:xfrm flipH="1">
              <a:off x="7429520" y="3286124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24" name="直接连接符 23"/>
            <p:cNvCxnSpPr/>
            <p:nvPr/>
          </p:nvCxnSpPr>
          <p:spPr>
            <a:xfrm rot="5400000">
              <a:off x="1108010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5400000">
              <a:off x="2179579" y="3748965"/>
              <a:ext cx="214396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5400000">
              <a:off x="3751215" y="3748965"/>
              <a:ext cx="214396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>
              <a:off x="5749892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rot="5400000">
              <a:off x="8321660" y="3748966"/>
              <a:ext cx="214396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78" name="TextBox 34"/>
            <p:cNvSpPr txBox="1"/>
            <p:nvPr/>
          </p:nvSpPr>
          <p:spPr>
            <a:xfrm>
              <a:off x="1056274" y="2573146"/>
              <a:ext cx="465770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5379" name="TextBox 35"/>
            <p:cNvSpPr txBox="1"/>
            <p:nvPr/>
          </p:nvSpPr>
          <p:spPr>
            <a:xfrm>
              <a:off x="1056382" y="3785604"/>
              <a:ext cx="465770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5380" name="TextBox 38"/>
            <p:cNvSpPr txBox="1"/>
            <p:nvPr/>
          </p:nvSpPr>
          <p:spPr>
            <a:xfrm>
              <a:off x="2044125" y="2663130"/>
              <a:ext cx="1024233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 s</a:t>
              </a:r>
            </a:p>
          </p:txBody>
        </p:sp>
        <p:sp>
          <p:nvSpPr>
            <p:cNvPr id="15381" name="TextBox 40"/>
            <p:cNvSpPr txBox="1"/>
            <p:nvPr/>
          </p:nvSpPr>
          <p:spPr>
            <a:xfrm>
              <a:off x="3600458" y="2663518"/>
              <a:ext cx="1024233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 s</a:t>
              </a:r>
            </a:p>
          </p:txBody>
        </p:sp>
        <p:sp>
          <p:nvSpPr>
            <p:cNvPr id="15382" name="TextBox 42"/>
            <p:cNvSpPr txBox="1"/>
            <p:nvPr/>
          </p:nvSpPr>
          <p:spPr>
            <a:xfrm>
              <a:off x="5612360" y="2663518"/>
              <a:ext cx="1024233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30 s</a:t>
              </a:r>
            </a:p>
          </p:txBody>
        </p:sp>
        <p:sp>
          <p:nvSpPr>
            <p:cNvPr id="15383" name="TextBox 44"/>
            <p:cNvSpPr txBox="1"/>
            <p:nvPr/>
          </p:nvSpPr>
          <p:spPr>
            <a:xfrm>
              <a:off x="8229539" y="2663518"/>
              <a:ext cx="1024233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40 s</a:t>
              </a:r>
            </a:p>
          </p:txBody>
        </p:sp>
        <p:sp>
          <p:nvSpPr>
            <p:cNvPr id="15384" name="TextBox 45"/>
            <p:cNvSpPr txBox="1"/>
            <p:nvPr/>
          </p:nvSpPr>
          <p:spPr>
            <a:xfrm>
              <a:off x="1992900" y="3785604"/>
              <a:ext cx="1486940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200 m</a:t>
              </a:r>
            </a:p>
          </p:txBody>
        </p:sp>
        <p:sp>
          <p:nvSpPr>
            <p:cNvPr id="15385" name="TextBox 50"/>
            <p:cNvSpPr txBox="1"/>
            <p:nvPr/>
          </p:nvSpPr>
          <p:spPr>
            <a:xfrm>
              <a:off x="8071658" y="3785604"/>
              <a:ext cx="1854653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1 200 m</a:t>
              </a:r>
            </a:p>
          </p:txBody>
        </p:sp>
        <p:sp>
          <p:nvSpPr>
            <p:cNvPr id="15386" name="TextBox 51"/>
            <p:cNvSpPr txBox="1"/>
            <p:nvPr/>
          </p:nvSpPr>
          <p:spPr>
            <a:xfrm>
              <a:off x="3567172" y="3785604"/>
              <a:ext cx="1486940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450 m</a:t>
              </a:r>
            </a:p>
          </p:txBody>
        </p:sp>
        <p:sp>
          <p:nvSpPr>
            <p:cNvPr id="15387" name="TextBox 52"/>
            <p:cNvSpPr txBox="1"/>
            <p:nvPr/>
          </p:nvSpPr>
          <p:spPr>
            <a:xfrm>
              <a:off x="5564697" y="3785604"/>
              <a:ext cx="1486940" cy="714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750 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410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/>
          <p:cNvSpPr txBox="1"/>
          <p:nvPr/>
        </p:nvSpPr>
        <p:spPr>
          <a:xfrm>
            <a:off x="761683" y="639798"/>
            <a:ext cx="11189971" cy="1706749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733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733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小明在跑百米时，前</a:t>
            </a:r>
            <a:r>
              <a:rPr lang="en-US" altLang="zh-CN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</a:t>
            </a:r>
            <a:r>
              <a:rPr lang="zh-CN" altLang="en-US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用时</a:t>
            </a:r>
            <a:r>
              <a:rPr lang="en-US" altLang="zh-CN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 s</a:t>
            </a:r>
            <a:r>
              <a:rPr lang="zh-CN" altLang="en-US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，后</a:t>
            </a:r>
            <a:r>
              <a:rPr lang="en-US" altLang="zh-CN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</a:t>
            </a:r>
            <a:r>
              <a:rPr lang="zh-CN" altLang="en-US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用时</a:t>
            </a:r>
            <a:r>
              <a:rPr lang="en-US" altLang="zh-CN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 s</a:t>
            </a:r>
            <a:r>
              <a:rPr lang="zh-CN" altLang="en-US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，小明前、后</a:t>
            </a:r>
            <a:r>
              <a:rPr lang="en-US" altLang="zh-CN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50 m</a:t>
            </a:r>
            <a:r>
              <a:rPr lang="zh-CN" altLang="en-US" sz="3733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及百米全程的平均速度各是多少？</a:t>
            </a:r>
          </a:p>
        </p:txBody>
      </p:sp>
      <p:sp>
        <p:nvSpPr>
          <p:cNvPr id="6162" name="矩形 6161"/>
          <p:cNvSpPr/>
          <p:nvPr/>
        </p:nvSpPr>
        <p:spPr>
          <a:xfrm>
            <a:off x="993142" y="2406016"/>
            <a:ext cx="1420582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分析：</a:t>
            </a:r>
          </a:p>
        </p:txBody>
      </p:sp>
      <p:grpSp>
        <p:nvGrpSpPr>
          <p:cNvPr id="6166" name="组合 6165"/>
          <p:cNvGrpSpPr/>
          <p:nvPr/>
        </p:nvGrpSpPr>
        <p:grpSpPr>
          <a:xfrm>
            <a:off x="3255767" y="2408960"/>
            <a:ext cx="5669747" cy="2197290"/>
            <a:chOff x="1291" y="1736"/>
            <a:chExt cx="3267" cy="1506"/>
          </a:xfrm>
        </p:grpSpPr>
        <p:sp>
          <p:nvSpPr>
            <p:cNvPr id="6151" name="直接连接符 6150"/>
            <p:cNvSpPr/>
            <p:nvPr/>
          </p:nvSpPr>
          <p:spPr>
            <a:xfrm>
              <a:off x="1292" y="2522"/>
              <a:ext cx="3266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52" name="直接连接符 6151"/>
            <p:cNvSpPr/>
            <p:nvPr/>
          </p:nvSpPr>
          <p:spPr>
            <a:xfrm flipH="1">
              <a:off x="1292" y="2386"/>
              <a:ext cx="0" cy="13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53" name="直接连接符 6152"/>
            <p:cNvSpPr/>
            <p:nvPr/>
          </p:nvSpPr>
          <p:spPr>
            <a:xfrm flipH="1">
              <a:off x="2925" y="2386"/>
              <a:ext cx="0" cy="13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54" name="直接连接符 6153"/>
            <p:cNvSpPr/>
            <p:nvPr/>
          </p:nvSpPr>
          <p:spPr>
            <a:xfrm flipH="1">
              <a:off x="4558" y="2386"/>
              <a:ext cx="0" cy="136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157" name="矩形 6156"/>
            <p:cNvSpPr/>
            <p:nvPr/>
          </p:nvSpPr>
          <p:spPr>
            <a:xfrm>
              <a:off x="1791" y="1736"/>
              <a:ext cx="632" cy="4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rPr>
                <a:t>50 m</a:t>
              </a:r>
            </a:p>
          </p:txBody>
        </p:sp>
        <p:sp>
          <p:nvSpPr>
            <p:cNvPr id="6158" name="矩形 6157"/>
            <p:cNvSpPr/>
            <p:nvPr/>
          </p:nvSpPr>
          <p:spPr>
            <a:xfrm>
              <a:off x="3469" y="1736"/>
              <a:ext cx="632" cy="4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rPr>
                <a:t>50 m</a:t>
              </a:r>
            </a:p>
          </p:txBody>
        </p:sp>
        <p:sp>
          <p:nvSpPr>
            <p:cNvPr id="6159" name="矩形 6158"/>
            <p:cNvSpPr/>
            <p:nvPr/>
          </p:nvSpPr>
          <p:spPr>
            <a:xfrm>
              <a:off x="1857" y="2181"/>
              <a:ext cx="503" cy="4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99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rPr>
                <a:t>6 s</a:t>
              </a:r>
            </a:p>
          </p:txBody>
        </p:sp>
        <p:sp>
          <p:nvSpPr>
            <p:cNvPr id="6160" name="矩形 6159"/>
            <p:cNvSpPr/>
            <p:nvPr/>
          </p:nvSpPr>
          <p:spPr>
            <a:xfrm>
              <a:off x="3523" y="2158"/>
              <a:ext cx="503" cy="40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en-US" altLang="zh-CN" sz="3200" b="1">
                  <a:solidFill>
                    <a:srgbClr val="000099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rPr>
                <a:t>7 s</a:t>
              </a:r>
            </a:p>
          </p:txBody>
        </p:sp>
        <p:grpSp>
          <p:nvGrpSpPr>
            <p:cNvPr id="6165" name="组合 6164"/>
            <p:cNvGrpSpPr/>
            <p:nvPr/>
          </p:nvGrpSpPr>
          <p:grpSpPr>
            <a:xfrm>
              <a:off x="1291" y="2069"/>
              <a:ext cx="3267" cy="1173"/>
              <a:chOff x="1291" y="2069"/>
              <a:chExt cx="3267" cy="1173"/>
            </a:xfrm>
          </p:grpSpPr>
          <p:sp>
            <p:nvSpPr>
              <p:cNvPr id="6155" name="左大括号 6154"/>
              <p:cNvSpPr/>
              <p:nvPr/>
            </p:nvSpPr>
            <p:spPr>
              <a:xfrm rot="5400000">
                <a:off x="1950" y="1411"/>
                <a:ext cx="272" cy="1588"/>
              </a:xfrm>
              <a:prstGeom prst="leftBrace">
                <a:avLst>
                  <a:gd name="adj1" fmla="val 48651"/>
                  <a:gd name="adj2" fmla="val 50000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左大括号 6155"/>
              <p:cNvSpPr/>
              <p:nvPr/>
            </p:nvSpPr>
            <p:spPr>
              <a:xfrm rot="5400000">
                <a:off x="3628" y="1411"/>
                <a:ext cx="272" cy="1588"/>
              </a:xfrm>
              <a:prstGeom prst="leftBrace">
                <a:avLst>
                  <a:gd name="adj1" fmla="val 48651"/>
                  <a:gd name="adj2" fmla="val 50000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左大括号 6162"/>
              <p:cNvSpPr/>
              <p:nvPr/>
            </p:nvSpPr>
            <p:spPr>
              <a:xfrm rot="-5400000" flipV="1">
                <a:off x="2766" y="1093"/>
                <a:ext cx="272" cy="3221"/>
              </a:xfrm>
              <a:prstGeom prst="leftBrace">
                <a:avLst>
                  <a:gd name="adj1" fmla="val 98682"/>
                  <a:gd name="adj2" fmla="val 50000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 sz="3200">
                  <a:solidFill>
                    <a:srgbClr val="000000"/>
                  </a:solidFill>
                  <a:latin typeface="Times New Roman" panose="02020603050405020304" pitchFamily="18" charset="0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矩形 6163"/>
              <p:cNvSpPr/>
              <p:nvPr/>
            </p:nvSpPr>
            <p:spPr>
              <a:xfrm>
                <a:off x="2562" y="2841"/>
                <a:ext cx="630" cy="4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>
                  <a:defRPr/>
                </a:pPr>
                <a:r>
                  <a:rPr lang="zh-CN" altLang="en-US" sz="32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仿宋" panose="02010609060101010101" charset="-122"/>
                    <a:cs typeface="Times New Roman" panose="02020603050405020304" pitchFamily="18" charset="0"/>
                  </a:rPr>
                  <a:t>全程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5C3643A-B554-BC75-197E-A980AFA24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844" y="3530523"/>
            <a:ext cx="4954587" cy="53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endParaRPr lang="zh-CN" altLang="zh-CN" sz="2800">
              <a:solidFill>
                <a:srgbClr val="22898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DA6D51-53FD-FCBC-C190-F258372A2764}"/>
              </a:ext>
            </a:extLst>
          </p:cNvPr>
          <p:cNvPicPr/>
          <p:nvPr/>
        </p:nvPicPr>
        <p:blipFill>
          <a:blip r:embed="rId2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868960" y="3482490"/>
            <a:ext cx="634697" cy="5952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90E5D98-A35A-5104-2F93-062D20C29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844" y="1173257"/>
            <a:ext cx="495458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endParaRPr lang="zh-CN" altLang="zh-CN" sz="2800">
              <a:solidFill>
                <a:srgbClr val="22898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734645F-6095-7522-2544-DC13ED2D6942}"/>
              </a:ext>
            </a:extLst>
          </p:cNvPr>
          <p:cNvPicPr/>
          <p:nvPr/>
        </p:nvPicPr>
        <p:blipFill>
          <a:blip r:embed="rId3">
            <a:duotone>
              <a:prstClr val="black"/>
              <a:srgbClr val="22898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77286" y="1053563"/>
            <a:ext cx="495374" cy="5921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345A03-9BDA-F343-68C9-4B24D84CEB78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45111" y="1506224"/>
            <a:ext cx="1349893" cy="4432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C02BD7-8E28-FF77-0B99-3FBEE0577758}"/>
              </a:ext>
            </a:extLst>
          </p:cNvPr>
          <p:cNvPicPr/>
          <p:nvPr/>
        </p:nvPicPr>
        <p:blipFill>
          <a:blip r:embed="rId4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019561" y="1501462"/>
            <a:ext cx="3554305" cy="4432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814C16-7496-5DAB-A377-C14A8ABC81FD}"/>
              </a:ext>
            </a:extLst>
          </p:cNvPr>
          <p:cNvPicPr/>
          <p:nvPr/>
        </p:nvPicPr>
        <p:blipFill>
          <a:blip r:embed="rId5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631793" y="1506224"/>
            <a:ext cx="1349893" cy="4432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40FCC8-2635-E892-D8AC-EA27FFCCDF8B}"/>
              </a:ext>
            </a:extLst>
          </p:cNvPr>
          <p:cNvPicPr/>
          <p:nvPr/>
        </p:nvPicPr>
        <p:blipFill>
          <a:blip r:embed="rId5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15768" y="1506224"/>
            <a:ext cx="1349893" cy="44329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3DE16E0-A2F7-81DE-F7DB-C8DE47EB2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944" y="1173257"/>
            <a:ext cx="524385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endParaRPr lang="zh-CN" altLang="zh-CN" sz="2800">
              <a:solidFill>
                <a:srgbClr val="22898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6E3AA1-1949-AE9D-B700-BFA2EC1E46E1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22898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80411" y="1053563"/>
            <a:ext cx="524296" cy="592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E2141D5-870F-A523-87B1-1CCE9578F702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22898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073493" y="1053563"/>
            <a:ext cx="495374" cy="5921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23289B9-15F9-FBE3-4100-F2808E0F6415}"/>
              </a:ext>
            </a:extLst>
          </p:cNvPr>
          <p:cNvPicPr/>
          <p:nvPr/>
        </p:nvPicPr>
        <p:blipFill>
          <a:blip r:embed="rId6">
            <a:duotone>
              <a:prstClr val="black"/>
              <a:srgbClr val="22898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566993" y="1053563"/>
            <a:ext cx="495374" cy="59211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0977D0C-117B-8EEE-79F8-C71EE7350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144" y="3530523"/>
            <a:ext cx="495458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</a:pPr>
            <a:endParaRPr lang="zh-CN" altLang="zh-CN" sz="2800">
              <a:solidFill>
                <a:srgbClr val="22898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887C9C1-B9F9-19C7-6012-4F98C245CA5A}"/>
              </a:ext>
            </a:extLst>
          </p:cNvPr>
          <p:cNvPicPr/>
          <p:nvPr/>
        </p:nvPicPr>
        <p:blipFill>
          <a:blip r:embed="rId2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48285" y="3482490"/>
            <a:ext cx="634697" cy="5952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0FAE65-9ACB-28F3-CEB5-716576A364F3}"/>
              </a:ext>
            </a:extLst>
          </p:cNvPr>
          <p:cNvPicPr/>
          <p:nvPr/>
        </p:nvPicPr>
        <p:blipFill>
          <a:blip r:embed="rId2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917542" y="3482490"/>
            <a:ext cx="634697" cy="5952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633BB08-636F-950C-1525-4961FFBB59DA}"/>
              </a:ext>
            </a:extLst>
          </p:cNvPr>
          <p:cNvPicPr/>
          <p:nvPr/>
        </p:nvPicPr>
        <p:blipFill>
          <a:blip r:embed="rId2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458667" y="3482490"/>
            <a:ext cx="634697" cy="5952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A7EC34D-C2A0-0908-29E3-DE5D6556D807}"/>
              </a:ext>
            </a:extLst>
          </p:cNvPr>
          <p:cNvPicPr/>
          <p:nvPr/>
        </p:nvPicPr>
        <p:blipFill>
          <a:blip r:embed="rId7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25293" y="3196740"/>
            <a:ext cx="1337508" cy="4306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83D1D2A-27F7-BF20-82FC-CDA2806CB41B}"/>
              </a:ext>
            </a:extLst>
          </p:cNvPr>
          <p:cNvPicPr/>
          <p:nvPr/>
        </p:nvPicPr>
        <p:blipFill>
          <a:blip r:embed="rId7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641318" y="3187215"/>
            <a:ext cx="1337508" cy="43063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3CABAB4-7500-FDEC-6C48-FA1EA6F01B61}"/>
              </a:ext>
            </a:extLst>
          </p:cNvPr>
          <p:cNvPicPr/>
          <p:nvPr/>
        </p:nvPicPr>
        <p:blipFill>
          <a:blip r:embed="rId7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54636" y="3187215"/>
            <a:ext cx="1337508" cy="4306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F050A99-A7A1-8DF3-19DF-D71DB87D1709}"/>
              </a:ext>
            </a:extLst>
          </p:cNvPr>
          <p:cNvPicPr/>
          <p:nvPr/>
        </p:nvPicPr>
        <p:blipFill>
          <a:blip r:embed="rId7">
            <a:duotone>
              <a:prstClr val="black"/>
              <a:srgbClr val="007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076711" y="3187215"/>
            <a:ext cx="3479999" cy="4306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913FCEC-AF34-6E71-C400-F1D2946607D2}"/>
              </a:ext>
            </a:extLst>
          </p:cNvPr>
          <p:cNvPicPr/>
          <p:nvPr/>
        </p:nvPicPr>
        <p:blipFill>
          <a:blip r:embed="rId8">
            <a:duotone>
              <a:prstClr val="black"/>
              <a:srgbClr val="22898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25311" y="1996762"/>
            <a:ext cx="544911" cy="18998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0020833-B6A7-DB9F-EFB6-BDE1F12D17A7}"/>
              </a:ext>
            </a:extLst>
          </p:cNvPr>
          <p:cNvPicPr/>
          <p:nvPr/>
        </p:nvPicPr>
        <p:blipFill>
          <a:blip r:embed="rId8">
            <a:duotone>
              <a:prstClr val="black"/>
              <a:srgbClr val="22898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134722" y="2001524"/>
            <a:ext cx="544911" cy="1899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CDA8898-55D7-DF37-FA52-E2EAF4D4328C}"/>
              </a:ext>
            </a:extLst>
          </p:cNvPr>
          <p:cNvPicPr/>
          <p:nvPr/>
        </p:nvPicPr>
        <p:blipFill>
          <a:blip r:embed="rId8">
            <a:duotone>
              <a:prstClr val="black"/>
              <a:srgbClr val="22898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705858" y="2001524"/>
            <a:ext cx="544911" cy="189984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C0D4D93-CC21-FDF0-789C-8C1B69123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231" y="1916207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千米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06A13C1-FFD2-5A7B-3F67-BF2DA022D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219" y="1916207"/>
            <a:ext cx="808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米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65E63B-3C95-62B0-65DE-2D498CAA8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156" y="1886045"/>
            <a:ext cx="846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分米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7E33F66-5C48-F7A4-82F0-5E18DA34D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556" y="1886045"/>
            <a:ext cx="871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厘米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B4555E6-224E-0AD3-051C-A5E8F58C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544" y="1878107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毫米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C6DA0FF-CE15-10ED-5E5B-A10CFB9AC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356" y="1849532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微米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8D217A7-8ECD-A68C-87B5-26B7C5598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169" y="1906682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纳米</a:t>
            </a:r>
          </a:p>
        </p:txBody>
      </p:sp>
      <p:sp>
        <p:nvSpPr>
          <p:cNvPr id="32" name="文本框 37">
            <a:extLst>
              <a:ext uri="{FF2B5EF4-FFF2-40B4-BE49-F238E27FC236}">
                <a16:creationId xmlns:a16="http://schemas.microsoft.com/office/drawing/2014/main" id="{4C12B8D4-B23C-EC12-7AFF-D962C4DF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231" y="2679623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33" name="文本框 38">
            <a:extLst>
              <a:ext uri="{FF2B5EF4-FFF2-40B4-BE49-F238E27FC236}">
                <a16:creationId xmlns:a16="http://schemas.microsoft.com/office/drawing/2014/main" id="{957EF0BD-921B-73A7-C990-8E572ECE7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219" y="2679623"/>
            <a:ext cx="808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9">
            <a:extLst>
              <a:ext uri="{FF2B5EF4-FFF2-40B4-BE49-F238E27FC236}">
                <a16:creationId xmlns:a16="http://schemas.microsoft.com/office/drawing/2014/main" id="{CF11A8FF-769C-AE02-AFDF-D7DA64672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156" y="2651048"/>
            <a:ext cx="846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dm</a:t>
            </a:r>
          </a:p>
        </p:txBody>
      </p:sp>
      <p:sp>
        <p:nvSpPr>
          <p:cNvPr id="35" name="文本框 40">
            <a:extLst>
              <a:ext uri="{FF2B5EF4-FFF2-40B4-BE49-F238E27FC236}">
                <a16:creationId xmlns:a16="http://schemas.microsoft.com/office/drawing/2014/main" id="{180B9278-354E-2E0C-62C3-5583F6956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556" y="2651048"/>
            <a:ext cx="871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36" name="文本框 41">
            <a:extLst>
              <a:ext uri="{FF2B5EF4-FFF2-40B4-BE49-F238E27FC236}">
                <a16:creationId xmlns:a16="http://schemas.microsoft.com/office/drawing/2014/main" id="{BCD34E44-F009-F25B-9978-2B020797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544" y="2641523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37" name="文本框 43">
            <a:extLst>
              <a:ext uri="{FF2B5EF4-FFF2-40B4-BE49-F238E27FC236}">
                <a16:creationId xmlns:a16="http://schemas.microsoft.com/office/drawing/2014/main" id="{FD9B76DD-03F0-18E0-470A-974729719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294" y="2608186"/>
            <a:ext cx="1150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nm</a:t>
            </a:r>
          </a:p>
        </p:txBody>
      </p:sp>
      <p:sp>
        <p:nvSpPr>
          <p:cNvPr id="38" name="矩形 44">
            <a:extLst>
              <a:ext uri="{FF2B5EF4-FFF2-40B4-BE49-F238E27FC236}">
                <a16:creationId xmlns:a16="http://schemas.microsoft.com/office/drawing/2014/main" id="{F79AE0FD-B7A7-551B-C7FA-9FE6FDCD5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4306" y="2565323"/>
            <a:ext cx="774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μm</a:t>
            </a:r>
          </a:p>
        </p:txBody>
      </p:sp>
      <p:sp>
        <p:nvSpPr>
          <p:cNvPr id="39" name="文本框 48">
            <a:extLst>
              <a:ext uri="{FF2B5EF4-FFF2-40B4-BE49-F238E27FC236}">
                <a16:creationId xmlns:a16="http://schemas.microsoft.com/office/drawing/2014/main" id="{8BF0CE6C-BAAD-C32C-275C-CD58CD9FB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877" y="2152363"/>
            <a:ext cx="4992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solidFill>
                  <a:srgbClr val="22898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0" name="文本框 49">
            <a:extLst>
              <a:ext uri="{FF2B5EF4-FFF2-40B4-BE49-F238E27FC236}">
                <a16:creationId xmlns:a16="http://schemas.microsoft.com/office/drawing/2014/main" id="{9FFA4FBE-CB79-903D-74FA-3C094B93B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619" y="2081307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solidFill>
                  <a:srgbClr val="22898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文本框 50">
            <a:extLst>
              <a:ext uri="{FF2B5EF4-FFF2-40B4-BE49-F238E27FC236}">
                <a16:creationId xmlns:a16="http://schemas.microsoft.com/office/drawing/2014/main" id="{2D54BAAF-D88A-1765-0D7E-B8FBFC824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844" y="2065432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solidFill>
                  <a:srgbClr val="22898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42" name="组合 9">
            <a:extLst>
              <a:ext uri="{FF2B5EF4-FFF2-40B4-BE49-F238E27FC236}">
                <a16:creationId xmlns:a16="http://schemas.microsoft.com/office/drawing/2014/main" id="{E8A796C0-9A74-F543-BC3B-B687F4A841BC}"/>
              </a:ext>
            </a:extLst>
          </p:cNvPr>
          <p:cNvGrpSpPr/>
          <p:nvPr/>
        </p:nvGrpSpPr>
        <p:grpSpPr>
          <a:xfrm>
            <a:off x="-101600" y="404813"/>
            <a:ext cx="5734295" cy="523220"/>
            <a:chOff x="0" y="623478"/>
            <a:chExt cx="5054664" cy="459160"/>
          </a:xfrm>
        </p:grpSpPr>
        <p:grpSp>
          <p:nvGrpSpPr>
            <p:cNvPr id="43" name="组合 10">
              <a:extLst>
                <a:ext uri="{FF2B5EF4-FFF2-40B4-BE49-F238E27FC236}">
                  <a16:creationId xmlns:a16="http://schemas.microsoft.com/office/drawing/2014/main" id="{0130889B-B48B-1077-D3CB-5D8AF1723A7D}"/>
                </a:ext>
              </a:extLst>
            </p:cNvPr>
            <p:cNvGrpSpPr/>
            <p:nvPr/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E8F4E8D0-05BD-9627-CF93-5A0EEF8292AE}"/>
                  </a:ext>
                </a:extLst>
              </p:cNvPr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7308B1F6-A9F8-5523-4A0E-80673B8B6C89}"/>
                  </a:ext>
                </a:extLst>
              </p:cNvPr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文本框 11">
              <a:extLst>
                <a:ext uri="{FF2B5EF4-FFF2-40B4-BE49-F238E27FC236}">
                  <a16:creationId xmlns:a16="http://schemas.microsoft.com/office/drawing/2014/main" id="{DE25D023-B47E-DE73-9D5C-9711A2C49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661" y="623478"/>
              <a:ext cx="4283003" cy="459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pitchFamily="34" charset="-122"/>
                </a:rPr>
                <a:t>常用长度单位之间的换算关系</a:t>
              </a:r>
            </a:p>
          </p:txBody>
        </p:sp>
      </p:grpSp>
      <p:sp>
        <p:nvSpPr>
          <p:cNvPr id="47" name="文本框 5">
            <a:extLst>
              <a:ext uri="{FF2B5EF4-FFF2-40B4-BE49-F238E27FC236}">
                <a16:creationId xmlns:a16="http://schemas.microsoft.com/office/drawing/2014/main" id="{3D4055A4-7A8A-E000-6876-75A653D74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968" y="4132538"/>
            <a:ext cx="3284176" cy="59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1km=1000m=10</a:t>
            </a:r>
            <a:r>
              <a:rPr lang="en-US" altLang="zh-CN" baseline="30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24DE753-1F5D-D999-BFB3-954561E9AB70}"/>
              </a:ext>
            </a:extLst>
          </p:cNvPr>
          <p:cNvSpPr txBox="1"/>
          <p:nvPr/>
        </p:nvSpPr>
        <p:spPr>
          <a:xfrm>
            <a:off x="5835019" y="4267012"/>
            <a:ext cx="30861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1dm=0.1m=10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-1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474C600-3F15-5AE0-AD27-30BA74997825}"/>
              </a:ext>
            </a:extLst>
          </p:cNvPr>
          <p:cNvSpPr txBox="1"/>
          <p:nvPr/>
        </p:nvSpPr>
        <p:spPr>
          <a:xfrm>
            <a:off x="1010968" y="4909489"/>
            <a:ext cx="61722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1cm=0.01m=10</a:t>
            </a:r>
            <a:r>
              <a:rPr lang="en-US" altLang="zh-CN" sz="2800" baseline="30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-2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45BB2FE-3A21-AFB3-A5BC-F2F765F043E4}"/>
              </a:ext>
            </a:extLst>
          </p:cNvPr>
          <p:cNvSpPr txBox="1"/>
          <p:nvPr/>
        </p:nvSpPr>
        <p:spPr>
          <a:xfrm>
            <a:off x="5779372" y="4942738"/>
            <a:ext cx="61722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1mm=0.001m=10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-3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3C09589-2541-4D69-BECD-EE0F013FC4BD}"/>
              </a:ext>
            </a:extLst>
          </p:cNvPr>
          <p:cNvSpPr txBox="1"/>
          <p:nvPr/>
        </p:nvSpPr>
        <p:spPr>
          <a:xfrm>
            <a:off x="836575" y="5745270"/>
            <a:ext cx="3729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1μm=0.000001m=10</a:t>
            </a:r>
            <a:r>
              <a:rPr lang="en-US" altLang="zh-CN" sz="2800" baseline="30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-6</a:t>
            </a: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</a:t>
            </a:r>
            <a:endParaRPr lang="zh-CN" altLang="en-US" sz="280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965B346-1C9A-725A-178B-FA4FF2637AE3}"/>
              </a:ext>
            </a:extLst>
          </p:cNvPr>
          <p:cNvSpPr txBox="1"/>
          <p:nvPr/>
        </p:nvSpPr>
        <p:spPr>
          <a:xfrm>
            <a:off x="5779372" y="5714772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1nm=0.000000001m=10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-9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</a:t>
            </a:r>
            <a:endParaRPr lang="zh-CN" altLang="en-US" sz="2800"/>
          </a:p>
        </p:txBody>
      </p:sp>
    </p:spTree>
    <p:extLst>
      <p:ext uri="{BB962C8B-B14F-4D97-AF65-F5344CB8AC3E}">
        <p14:creationId xmlns:p14="http://schemas.microsoft.com/office/powerpoint/2010/main" val="1425905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9" grpId="0"/>
      <p:bldP spid="51" grpId="0"/>
      <p:bldP spid="53" grpId="0"/>
      <p:bldP spid="55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7BB6FED0-6AF0-F121-1C96-E9323B0D4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844" y="339407"/>
            <a:ext cx="8088312" cy="19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>
                <a:solidFill>
                  <a:srgbClr val="007E82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例：</a:t>
            </a:r>
            <a:r>
              <a:rPr lang="zh-CN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一个正常发育的中学生的身高约为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160_____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填上适当的单位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；一个甲型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H7N9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流感病毒分子的直径约为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9×10</a:t>
            </a:r>
            <a:r>
              <a:rPr lang="en-US" altLang="zh-CN" baseline="300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-8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m=______nm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baseline="3000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C57CD9-FBB5-A1E2-F2A8-1ECFC8479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075" y="985838"/>
            <a:ext cx="543739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cm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131401-495B-BB5D-4588-96B539F21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710" y="1641034"/>
            <a:ext cx="543739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90</a:t>
            </a: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41E0273E-80BA-1B2D-7220-F48F94E0B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16" y="404813"/>
            <a:ext cx="342035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9695C7-B208-36AE-DD55-0659C3935A16}"/>
              </a:ext>
            </a:extLst>
          </p:cNvPr>
          <p:cNvSpPr txBox="1"/>
          <p:nvPr/>
        </p:nvSpPr>
        <p:spPr>
          <a:xfrm>
            <a:off x="2051844" y="2437448"/>
            <a:ext cx="5667375" cy="4917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某人高   1.67（   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FA8F6AD-1DAE-50F1-AAB0-6C08A640BE85}"/>
              </a:ext>
            </a:extLst>
          </p:cNvPr>
          <p:cNvSpPr txBox="1"/>
          <p:nvPr/>
        </p:nvSpPr>
        <p:spPr>
          <a:xfrm>
            <a:off x="2051844" y="3027998"/>
            <a:ext cx="5667375" cy="4917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头发丝直径约  0.07（       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5C11F8-ED9C-C949-61A3-E7AE9EF98482}"/>
              </a:ext>
            </a:extLst>
          </p:cNvPr>
          <p:cNvSpPr txBox="1"/>
          <p:nvPr/>
        </p:nvSpPr>
        <p:spPr>
          <a:xfrm>
            <a:off x="2051844" y="3637598"/>
            <a:ext cx="5667375" cy="4917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一层楼房高约  30（        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68AFC9-CE41-C288-5CB7-7BDE94F0801F}"/>
              </a:ext>
            </a:extLst>
          </p:cNvPr>
          <p:cNvSpPr txBox="1"/>
          <p:nvPr/>
        </p:nvSpPr>
        <p:spPr>
          <a:xfrm>
            <a:off x="2051844" y="4306253"/>
            <a:ext cx="5667375" cy="4917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地球半径约  6400（         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083BFAD-DED5-FA2E-7DF2-B9358278AE1C}"/>
              </a:ext>
            </a:extLst>
          </p:cNvPr>
          <p:cNvSpPr txBox="1"/>
          <p:nvPr/>
        </p:nvSpPr>
        <p:spPr>
          <a:xfrm>
            <a:off x="2051844" y="5599748"/>
            <a:ext cx="5667375" cy="4917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珠穆朗玛峰高约  8844.43（       ） 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BEC149C-0196-022E-84C6-11D8B6DB6FCB}"/>
              </a:ext>
            </a:extLst>
          </p:cNvPr>
          <p:cNvSpPr txBox="1"/>
          <p:nvPr/>
        </p:nvSpPr>
        <p:spPr>
          <a:xfrm>
            <a:off x="2051844" y="4952048"/>
            <a:ext cx="5667375" cy="49173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 err="1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钢笔长约 0.15（      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59FBE1F-7408-7238-25D0-A556970A8B2F}"/>
              </a:ext>
            </a:extLst>
          </p:cNvPr>
          <p:cNvSpPr txBox="1"/>
          <p:nvPr/>
        </p:nvSpPr>
        <p:spPr>
          <a:xfrm>
            <a:off x="5219224" y="4313238"/>
            <a:ext cx="1007745" cy="464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km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C2CB8EC-29E4-B7B6-462F-4C27DFC4C494}"/>
              </a:ext>
            </a:extLst>
          </p:cNvPr>
          <p:cNvSpPr txBox="1"/>
          <p:nvPr/>
        </p:nvSpPr>
        <p:spPr>
          <a:xfrm>
            <a:off x="4354989" y="2434908"/>
            <a:ext cx="426720" cy="464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BB82AFE-BB42-594D-E4A9-4305F38ABEEA}"/>
              </a:ext>
            </a:extLst>
          </p:cNvPr>
          <p:cNvSpPr txBox="1"/>
          <p:nvPr/>
        </p:nvSpPr>
        <p:spPr>
          <a:xfrm>
            <a:off x="5146834" y="3665538"/>
            <a:ext cx="674370" cy="464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 err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dm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DC6088-887C-3857-F843-A23F586F5F52}"/>
              </a:ext>
            </a:extLst>
          </p:cNvPr>
          <p:cNvSpPr txBox="1"/>
          <p:nvPr/>
        </p:nvSpPr>
        <p:spPr>
          <a:xfrm>
            <a:off x="5363369" y="3018473"/>
            <a:ext cx="631825" cy="464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856B250-0D19-5594-E368-D4C4FB28F7D1}"/>
              </a:ext>
            </a:extLst>
          </p:cNvPr>
          <p:cNvSpPr txBox="1"/>
          <p:nvPr/>
        </p:nvSpPr>
        <p:spPr>
          <a:xfrm>
            <a:off x="4643279" y="4956493"/>
            <a:ext cx="695325" cy="464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50046E1-69DE-79A4-3160-8081A58F3883}"/>
              </a:ext>
            </a:extLst>
          </p:cNvPr>
          <p:cNvSpPr txBox="1"/>
          <p:nvPr/>
        </p:nvSpPr>
        <p:spPr>
          <a:xfrm>
            <a:off x="6371114" y="5599748"/>
            <a:ext cx="458470" cy="4645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4791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E383AE15-9B03-0BC8-9A4D-2C135401D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334" y="674935"/>
            <a:ext cx="342035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）、测量工具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76EBCA5-EFC4-A16F-2F23-9C520D0F6F3C}"/>
              </a:ext>
            </a:extLst>
          </p:cNvPr>
          <p:cNvSpPr txBox="1"/>
          <p:nvPr/>
        </p:nvSpPr>
        <p:spPr>
          <a:xfrm>
            <a:off x="599548" y="1238709"/>
            <a:ext cx="5274211" cy="5568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5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b="1" noProof="1">
                <a:solidFill>
                  <a:srgbClr val="228989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刻度尺是测量长度的基本工具。 </a:t>
            </a:r>
            <a:endParaRPr lang="zh-CN" altLang="en-US" sz="2800" b="1" noProof="1">
              <a:solidFill>
                <a:srgbClr val="228989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D1003D8B-2981-E352-7D81-186CB2A29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334" y="2611276"/>
            <a:ext cx="5619324" cy="343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50C14661-E46B-689B-B49D-7C7891917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901" y="1334926"/>
            <a:ext cx="413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22898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比较精确的长度测量工具</a:t>
            </a: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03A9F2E5-DB0F-4F39-4BA2-E47EB76E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7900" y="1551595"/>
            <a:ext cx="53816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8AE985C1-21CC-72D7-AB34-BE6C62CF8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9901" y="3816536"/>
            <a:ext cx="5410200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4514526-35CA-2FC9-D18C-2293058EA962}"/>
              </a:ext>
            </a:extLst>
          </p:cNvPr>
          <p:cNvSpPr txBox="1"/>
          <p:nvPr/>
        </p:nvSpPr>
        <p:spPr>
          <a:xfrm>
            <a:off x="465892" y="162872"/>
            <a:ext cx="302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</a:rPr>
              <a:t>、长度测量</a:t>
            </a:r>
          </a:p>
        </p:txBody>
      </p:sp>
    </p:spTree>
    <p:extLst>
      <p:ext uri="{BB962C8B-B14F-4D97-AF65-F5344CB8AC3E}">
        <p14:creationId xmlns:p14="http://schemas.microsoft.com/office/powerpoint/2010/main" val="1207476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4BBBDEED-5E86-1B28-BA56-F12F883E632C}"/>
              </a:ext>
            </a:extLst>
          </p:cNvPr>
          <p:cNvSpPr txBox="1"/>
          <p:nvPr/>
        </p:nvSpPr>
        <p:spPr>
          <a:xfrm>
            <a:off x="2403635" y="1459091"/>
            <a:ext cx="9512747" cy="552972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defTabSz="685324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使用前认清刻度尺的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单位、零刻度线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的位置、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量程、分度值。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4542A3E9-3280-CC31-D4B0-073652F19634}"/>
              </a:ext>
            </a:extLst>
          </p:cNvPr>
          <p:cNvSpPr txBox="1"/>
          <p:nvPr/>
        </p:nvSpPr>
        <p:spPr>
          <a:xfrm>
            <a:off x="989948" y="1539765"/>
            <a:ext cx="1400063" cy="500137"/>
          </a:xfrm>
          <a:prstGeom prst="rect">
            <a:avLst/>
          </a:prstGeom>
          <a:noFill/>
          <a:ln w="31750">
            <a:noFill/>
          </a:ln>
        </p:spPr>
        <p:txBody>
          <a:bodyPr wrap="none" lIns="68580" tIns="34290" rIns="68580" bIns="34290">
            <a:spAutoFit/>
          </a:bodyPr>
          <a:lstStyle/>
          <a:p>
            <a:pPr defTabSz="685324"/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会认：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9DE8D23-0A28-16A6-EF72-D270FE252896}"/>
              </a:ext>
            </a:extLst>
          </p:cNvPr>
          <p:cNvGrpSpPr/>
          <p:nvPr/>
        </p:nvGrpSpPr>
        <p:grpSpPr>
          <a:xfrm>
            <a:off x="2403635" y="2543121"/>
            <a:ext cx="7639526" cy="2698202"/>
            <a:chOff x="0" y="1905"/>
            <a:chExt cx="5760" cy="226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F586AEC-782A-93DC-C282-A01A54D73A9E}"/>
                </a:ext>
              </a:extLst>
            </p:cNvPr>
            <p:cNvGrpSpPr/>
            <p:nvPr/>
          </p:nvGrpSpPr>
          <p:grpSpPr>
            <a:xfrm>
              <a:off x="0" y="1905"/>
              <a:ext cx="5760" cy="2266"/>
              <a:chOff x="0" y="1905"/>
              <a:chExt cx="5760" cy="2266"/>
            </a:xfrm>
          </p:grpSpPr>
          <p:pic>
            <p:nvPicPr>
              <p:cNvPr id="11" name="Picture 10" descr="1">
                <a:extLst>
                  <a:ext uri="{FF2B5EF4-FFF2-40B4-BE49-F238E27FC236}">
                    <a16:creationId xmlns:a16="http://schemas.microsoft.com/office/drawing/2014/main" id="{287B2705-4C6C-2BB8-A140-1A500DF18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385"/>
                <a:ext cx="5760" cy="127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Line 11">
                <a:extLst>
                  <a:ext uri="{FF2B5EF4-FFF2-40B4-BE49-F238E27FC236}">
                    <a16:creationId xmlns:a16="http://schemas.microsoft.com/office/drawing/2014/main" id="{A190FA8A-AE85-0BF2-4A79-A092C9A3413C}"/>
                  </a:ext>
                </a:extLst>
              </p:cNvPr>
              <p:cNvSpPr/>
              <p:nvPr/>
            </p:nvSpPr>
            <p:spPr>
              <a:xfrm flipH="1" flipV="1">
                <a:off x="793" y="3432"/>
                <a:ext cx="1860" cy="386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50AB0AEF-47F4-3102-4475-E2BEF4A2B78B}"/>
                  </a:ext>
                </a:extLst>
              </p:cNvPr>
              <p:cNvSpPr txBox="1"/>
              <p:nvPr/>
            </p:nvSpPr>
            <p:spPr>
              <a:xfrm>
                <a:off x="2653" y="3732"/>
                <a:ext cx="998" cy="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324"/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单位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BA0A5FC4-E608-6D6F-214B-FA21255C838E}"/>
                  </a:ext>
                </a:extLst>
              </p:cNvPr>
              <p:cNvSpPr/>
              <p:nvPr/>
            </p:nvSpPr>
            <p:spPr>
              <a:xfrm flipH="1">
                <a:off x="300" y="2232"/>
                <a:ext cx="675" cy="693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" name="Text Box 14">
                <a:extLst>
                  <a:ext uri="{FF2B5EF4-FFF2-40B4-BE49-F238E27FC236}">
                    <a16:creationId xmlns:a16="http://schemas.microsoft.com/office/drawing/2014/main" id="{7F5C5D18-5A44-A3FD-314B-A3DAE35AEF58}"/>
                  </a:ext>
                </a:extLst>
              </p:cNvPr>
              <p:cNvSpPr txBox="1"/>
              <p:nvPr/>
            </p:nvSpPr>
            <p:spPr>
              <a:xfrm>
                <a:off x="527" y="1975"/>
                <a:ext cx="1361" cy="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324"/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零刻度线</a:t>
                </a:r>
              </a:p>
            </p:txBody>
          </p:sp>
          <p:sp>
            <p:nvSpPr>
              <p:cNvPr id="16" name="Text Box 16">
                <a:extLst>
                  <a:ext uri="{FF2B5EF4-FFF2-40B4-BE49-F238E27FC236}">
                    <a16:creationId xmlns:a16="http://schemas.microsoft.com/office/drawing/2014/main" id="{9834EA62-19BD-9F87-94E3-A298540FF3BF}"/>
                  </a:ext>
                </a:extLst>
              </p:cNvPr>
              <p:cNvSpPr txBox="1"/>
              <p:nvPr/>
            </p:nvSpPr>
            <p:spPr>
              <a:xfrm>
                <a:off x="2536" y="1905"/>
                <a:ext cx="883" cy="43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defTabSz="685324"/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量程</a:t>
                </a:r>
              </a:p>
            </p:txBody>
          </p:sp>
          <p:sp>
            <p:nvSpPr>
              <p:cNvPr id="17" name="Text Box 17">
                <a:extLst>
                  <a:ext uri="{FF2B5EF4-FFF2-40B4-BE49-F238E27FC236}">
                    <a16:creationId xmlns:a16="http://schemas.microsoft.com/office/drawing/2014/main" id="{2DB3E778-1A5E-AFFF-C500-4288A8E9B044}"/>
                  </a:ext>
                </a:extLst>
              </p:cNvPr>
              <p:cNvSpPr txBox="1"/>
              <p:nvPr/>
            </p:nvSpPr>
            <p:spPr>
              <a:xfrm>
                <a:off x="3387" y="3205"/>
                <a:ext cx="887" cy="80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defTabSz="685324"/>
                <a:r>
                  <a:rPr lang="zh-CN" altLang="en-US" sz="2800" b="1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分度值</a:t>
                </a:r>
              </a:p>
            </p:txBody>
          </p:sp>
          <p:sp>
            <p:nvSpPr>
              <p:cNvPr id="18" name="右大括号 17">
                <a:extLst>
                  <a:ext uri="{FF2B5EF4-FFF2-40B4-BE49-F238E27FC236}">
                    <a16:creationId xmlns:a16="http://schemas.microsoft.com/office/drawing/2014/main" id="{C4267754-0543-49EB-0B47-2B069A1C479D}"/>
                  </a:ext>
                </a:extLst>
              </p:cNvPr>
              <p:cNvSpPr/>
              <p:nvPr/>
            </p:nvSpPr>
            <p:spPr>
              <a:xfrm rot="-5400000">
                <a:off x="2724" y="-235"/>
                <a:ext cx="283" cy="5188"/>
              </a:xfrm>
              <a:prstGeom prst="rightBrace">
                <a:avLst>
                  <a:gd name="adj1" fmla="val 59324"/>
                  <a:gd name="adj2" fmla="val 50000"/>
                </a:avLst>
              </a:prstGeom>
              <a:noFill/>
              <a:ln w="285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685324"/>
                <a:endParaRPr lang="zh-CN" altLang="en-US" sz="28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6DB15E5-29F6-34A6-FFE4-D55E6AED9579}"/>
                </a:ext>
              </a:extLst>
            </p:cNvPr>
            <p:cNvGrpSpPr/>
            <p:nvPr/>
          </p:nvGrpSpPr>
          <p:grpSpPr>
            <a:xfrm>
              <a:off x="3419" y="2841"/>
              <a:ext cx="595" cy="284"/>
              <a:chOff x="3419" y="2841"/>
              <a:chExt cx="595" cy="284"/>
            </a:xfrm>
          </p:grpSpPr>
          <p:sp>
            <p:nvSpPr>
              <p:cNvPr id="7" name="直接连接符 6">
                <a:extLst>
                  <a:ext uri="{FF2B5EF4-FFF2-40B4-BE49-F238E27FC236}">
                    <a16:creationId xmlns:a16="http://schemas.microsoft.com/office/drawing/2014/main" id="{BCE284B0-A2E7-5F5E-91AF-519C335AE62C}"/>
                  </a:ext>
                </a:extLst>
              </p:cNvPr>
              <p:cNvSpPr/>
              <p:nvPr/>
            </p:nvSpPr>
            <p:spPr>
              <a:xfrm flipH="1">
                <a:off x="3711" y="2841"/>
                <a:ext cx="0" cy="283"/>
              </a:xfrm>
              <a:prstGeom prst="line">
                <a:avLst/>
              </a:prstGeom>
              <a:ln w="9525" cap="flat" cmpd="sng">
                <a:solidFill>
                  <a:srgbClr val="CC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" name="直接连接符 7">
                <a:extLst>
                  <a:ext uri="{FF2B5EF4-FFF2-40B4-BE49-F238E27FC236}">
                    <a16:creationId xmlns:a16="http://schemas.microsoft.com/office/drawing/2014/main" id="{FF640CCB-2D73-BC02-62F3-E75B71548EB5}"/>
                  </a:ext>
                </a:extLst>
              </p:cNvPr>
              <p:cNvSpPr/>
              <p:nvPr/>
            </p:nvSpPr>
            <p:spPr>
              <a:xfrm flipH="1">
                <a:off x="3784" y="2842"/>
                <a:ext cx="0" cy="283"/>
              </a:xfrm>
              <a:prstGeom prst="line">
                <a:avLst/>
              </a:prstGeom>
              <a:ln w="9525" cap="flat" cmpd="sng">
                <a:solidFill>
                  <a:srgbClr val="CC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" name="直接连接符 8">
                <a:extLst>
                  <a:ext uri="{FF2B5EF4-FFF2-40B4-BE49-F238E27FC236}">
                    <a16:creationId xmlns:a16="http://schemas.microsoft.com/office/drawing/2014/main" id="{2729332D-A333-0C8B-4C4E-845AFBF878BE}"/>
                  </a:ext>
                </a:extLst>
              </p:cNvPr>
              <p:cNvSpPr/>
              <p:nvPr/>
            </p:nvSpPr>
            <p:spPr>
              <a:xfrm>
                <a:off x="3419" y="2982"/>
                <a:ext cx="283" cy="0"/>
              </a:xfrm>
              <a:prstGeom prst="line">
                <a:avLst/>
              </a:prstGeom>
              <a:ln w="9525" cap="flat" cmpd="sng">
                <a:solidFill>
                  <a:srgbClr val="CC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" name="直接连接符 9">
                <a:extLst>
                  <a:ext uri="{FF2B5EF4-FFF2-40B4-BE49-F238E27FC236}">
                    <a16:creationId xmlns:a16="http://schemas.microsoft.com/office/drawing/2014/main" id="{312AA5D4-45D8-1F20-44D0-5D5F2CE3E886}"/>
                  </a:ext>
                </a:extLst>
              </p:cNvPr>
              <p:cNvSpPr/>
              <p:nvPr/>
            </p:nvSpPr>
            <p:spPr>
              <a:xfrm flipH="1">
                <a:off x="3787" y="2982"/>
                <a:ext cx="227" cy="0"/>
              </a:xfrm>
              <a:prstGeom prst="line">
                <a:avLst/>
              </a:prstGeom>
              <a:ln w="9525" cap="flat" cmpd="sng">
                <a:solidFill>
                  <a:srgbClr val="CC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20" name="文本框 11">
            <a:extLst>
              <a:ext uri="{FF2B5EF4-FFF2-40B4-BE49-F238E27FC236}">
                <a16:creationId xmlns:a16="http://schemas.microsoft.com/office/drawing/2014/main" id="{71B89E6F-EAD3-55CF-37A5-2A4F405C1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816" y="404813"/>
            <a:ext cx="4897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b="1">
                <a:solidFill>
                  <a:srgbClr val="00808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、正确使用刻度尺测量尺寸</a:t>
            </a:r>
          </a:p>
        </p:txBody>
      </p:sp>
    </p:spTree>
    <p:extLst>
      <p:ext uri="{BB962C8B-B14F-4D97-AF65-F5344CB8AC3E}">
        <p14:creationId xmlns:p14="http://schemas.microsoft.com/office/powerpoint/2010/main" val="4106206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1">
            <a:extLst>
              <a:ext uri="{FF2B5EF4-FFF2-40B4-BE49-F238E27FC236}">
                <a16:creationId xmlns:a16="http://schemas.microsoft.com/office/drawing/2014/main" id="{4BCB83C8-601C-1197-BC33-C8EDC0A1C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95" y="172938"/>
            <a:ext cx="1712200" cy="65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会放</a:t>
            </a:r>
            <a:r>
              <a:rPr lang="en-US" altLang="zh-CN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endParaRPr lang="zh-CN" altLang="en-US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397">
            <a:extLst>
              <a:ext uri="{FF2B5EF4-FFF2-40B4-BE49-F238E27FC236}">
                <a16:creationId xmlns:a16="http://schemas.microsoft.com/office/drawing/2014/main" id="{12AAF381-83BC-FFAF-7261-C0AD0D200349}"/>
              </a:ext>
            </a:extLst>
          </p:cNvPr>
          <p:cNvGrpSpPr/>
          <p:nvPr/>
        </p:nvGrpSpPr>
        <p:grpSpPr>
          <a:xfrm>
            <a:off x="2747214" y="3786482"/>
            <a:ext cx="4629150" cy="922735"/>
            <a:chOff x="952" y="895"/>
            <a:chExt cx="3888" cy="775"/>
          </a:xfrm>
        </p:grpSpPr>
        <p:sp>
          <p:nvSpPr>
            <p:cNvPr id="4" name="AutoShape 398">
              <a:extLst>
                <a:ext uri="{FF2B5EF4-FFF2-40B4-BE49-F238E27FC236}">
                  <a16:creationId xmlns:a16="http://schemas.microsoft.com/office/drawing/2014/main" id="{41BA50DF-D1B6-53D0-2070-B267461A8C71}"/>
                </a:ext>
              </a:extLst>
            </p:cNvPr>
            <p:cNvSpPr/>
            <p:nvPr/>
          </p:nvSpPr>
          <p:spPr>
            <a:xfrm>
              <a:off x="1051" y="895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685324"/>
              <a:endParaRPr lang="zh-CN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399">
              <a:extLst>
                <a:ext uri="{FF2B5EF4-FFF2-40B4-BE49-F238E27FC236}">
                  <a16:creationId xmlns:a16="http://schemas.microsoft.com/office/drawing/2014/main" id="{4AA8E0F5-A42B-8990-D03B-32544F390B7D}"/>
                </a:ext>
              </a:extLst>
            </p:cNvPr>
            <p:cNvGrpSpPr/>
            <p:nvPr/>
          </p:nvGrpSpPr>
          <p:grpSpPr>
            <a:xfrm>
              <a:off x="952" y="1172"/>
              <a:ext cx="3888" cy="367"/>
              <a:chOff x="808" y="1328"/>
              <a:chExt cx="3888" cy="499"/>
            </a:xfrm>
          </p:grpSpPr>
          <p:sp>
            <p:nvSpPr>
              <p:cNvPr id="6" name="AutoShape 400">
                <a:extLst>
                  <a:ext uri="{FF2B5EF4-FFF2-40B4-BE49-F238E27FC236}">
                    <a16:creationId xmlns:a16="http://schemas.microsoft.com/office/drawing/2014/main" id="{AD5658F4-E1C5-E846-D89B-EC9C5EEC76EC}"/>
                  </a:ext>
                </a:extLst>
              </p:cNvPr>
              <p:cNvSpPr/>
              <p:nvPr/>
            </p:nvSpPr>
            <p:spPr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685324"/>
                <a:r>
                  <a:rPr lang="en-US" altLang="zh-CN" sz="9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 cm     1            2            3           4            5           6           7            8           9          10 </a:t>
                </a:r>
              </a:p>
            </p:txBody>
          </p:sp>
          <p:sp>
            <p:nvSpPr>
              <p:cNvPr id="7" name="Line 401">
                <a:extLst>
                  <a:ext uri="{FF2B5EF4-FFF2-40B4-BE49-F238E27FC236}">
                    <a16:creationId xmlns:a16="http://schemas.microsoft.com/office/drawing/2014/main" id="{E1498E5E-C35E-EA13-90B6-E099D0E8E3E5}"/>
                  </a:ext>
                </a:extLst>
              </p:cNvPr>
              <p:cNvSpPr/>
              <p:nvPr/>
            </p:nvSpPr>
            <p:spPr>
              <a:xfrm flipH="1">
                <a:off x="89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" name="Line 402">
                <a:extLst>
                  <a:ext uri="{FF2B5EF4-FFF2-40B4-BE49-F238E27FC236}">
                    <a16:creationId xmlns:a16="http://schemas.microsoft.com/office/drawing/2014/main" id="{4A7DEAED-6142-238E-11EF-77C4E7E66108}"/>
                  </a:ext>
                </a:extLst>
              </p:cNvPr>
              <p:cNvSpPr/>
              <p:nvPr/>
            </p:nvSpPr>
            <p:spPr>
              <a:xfrm flipH="1">
                <a:off x="93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" name="Line 403">
                <a:extLst>
                  <a:ext uri="{FF2B5EF4-FFF2-40B4-BE49-F238E27FC236}">
                    <a16:creationId xmlns:a16="http://schemas.microsoft.com/office/drawing/2014/main" id="{56DBBAF8-701F-99AC-BD92-00A60C027DA8}"/>
                  </a:ext>
                </a:extLst>
              </p:cNvPr>
              <p:cNvSpPr/>
              <p:nvPr/>
            </p:nvSpPr>
            <p:spPr>
              <a:xfrm flipH="1">
                <a:off x="97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" name="Line 404">
                <a:extLst>
                  <a:ext uri="{FF2B5EF4-FFF2-40B4-BE49-F238E27FC236}">
                    <a16:creationId xmlns:a16="http://schemas.microsoft.com/office/drawing/2014/main" id="{E7E4B78A-6BDF-1600-8399-308CA7DF03BF}"/>
                  </a:ext>
                </a:extLst>
              </p:cNvPr>
              <p:cNvSpPr/>
              <p:nvPr/>
            </p:nvSpPr>
            <p:spPr>
              <a:xfrm flipH="1">
                <a:off x="10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1" name="Line 405">
                <a:extLst>
                  <a:ext uri="{FF2B5EF4-FFF2-40B4-BE49-F238E27FC236}">
                    <a16:creationId xmlns:a16="http://schemas.microsoft.com/office/drawing/2014/main" id="{FF8A30ED-7FD5-EA83-60F2-656B6159C5F0}"/>
                  </a:ext>
                </a:extLst>
              </p:cNvPr>
              <p:cNvSpPr/>
              <p:nvPr/>
            </p:nvSpPr>
            <p:spPr>
              <a:xfrm flipH="1">
                <a:off x="10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" name="Line 406">
                <a:extLst>
                  <a:ext uri="{FF2B5EF4-FFF2-40B4-BE49-F238E27FC236}">
                    <a16:creationId xmlns:a16="http://schemas.microsoft.com/office/drawing/2014/main" id="{FF0C8E9B-1E00-D3EA-7F4F-734BCF3ABA1B}"/>
                  </a:ext>
                </a:extLst>
              </p:cNvPr>
              <p:cNvSpPr/>
              <p:nvPr/>
            </p:nvSpPr>
            <p:spPr>
              <a:xfrm flipH="1"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" name="Line 407">
                <a:extLst>
                  <a:ext uri="{FF2B5EF4-FFF2-40B4-BE49-F238E27FC236}">
                    <a16:creationId xmlns:a16="http://schemas.microsoft.com/office/drawing/2014/main" id="{451195A8-936A-3536-DC44-D6DA27E77924}"/>
                  </a:ext>
                </a:extLst>
              </p:cNvPr>
              <p:cNvSpPr/>
              <p:nvPr/>
            </p:nvSpPr>
            <p:spPr>
              <a:xfrm flipH="1"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" name="Line 408">
                <a:extLst>
                  <a:ext uri="{FF2B5EF4-FFF2-40B4-BE49-F238E27FC236}">
                    <a16:creationId xmlns:a16="http://schemas.microsoft.com/office/drawing/2014/main" id="{27D91DF6-82F8-2A9A-C0BA-5FFD961B367F}"/>
                  </a:ext>
                </a:extLst>
              </p:cNvPr>
              <p:cNvSpPr/>
              <p:nvPr/>
            </p:nvSpPr>
            <p:spPr>
              <a:xfrm flipH="1">
                <a:off x="111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" name="Line 409">
                <a:extLst>
                  <a:ext uri="{FF2B5EF4-FFF2-40B4-BE49-F238E27FC236}">
                    <a16:creationId xmlns:a16="http://schemas.microsoft.com/office/drawing/2014/main" id="{B5A964F3-1C24-967F-0DAC-445925176E89}"/>
                  </a:ext>
                </a:extLst>
              </p:cNvPr>
              <p:cNvSpPr/>
              <p:nvPr/>
            </p:nvSpPr>
            <p:spPr>
              <a:xfrm flipH="1">
                <a:off x="115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" name="Line 410">
                <a:extLst>
                  <a:ext uri="{FF2B5EF4-FFF2-40B4-BE49-F238E27FC236}">
                    <a16:creationId xmlns:a16="http://schemas.microsoft.com/office/drawing/2014/main" id="{7561EBC5-CF82-EBE2-E79A-3D48D2E6DFC6}"/>
                  </a:ext>
                </a:extLst>
              </p:cNvPr>
              <p:cNvSpPr/>
              <p:nvPr/>
            </p:nvSpPr>
            <p:spPr>
              <a:xfrm flipH="1">
                <a:off x="11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" name="Line 411">
                <a:extLst>
                  <a:ext uri="{FF2B5EF4-FFF2-40B4-BE49-F238E27FC236}">
                    <a16:creationId xmlns:a16="http://schemas.microsoft.com/office/drawing/2014/main" id="{D6A24EEF-BB5F-1034-C8D7-66F7E9082951}"/>
                  </a:ext>
                </a:extLst>
              </p:cNvPr>
              <p:cNvSpPr/>
              <p:nvPr/>
            </p:nvSpPr>
            <p:spPr>
              <a:xfrm flipH="1">
                <a:off x="12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" name="Line 412">
                <a:extLst>
                  <a:ext uri="{FF2B5EF4-FFF2-40B4-BE49-F238E27FC236}">
                    <a16:creationId xmlns:a16="http://schemas.microsoft.com/office/drawing/2014/main" id="{F0E5D45A-2DFB-B408-DED2-1970C969D5A8}"/>
                  </a:ext>
                </a:extLst>
              </p:cNvPr>
              <p:cNvSpPr/>
              <p:nvPr/>
            </p:nvSpPr>
            <p:spPr>
              <a:xfrm flipH="1"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" name="Line 413">
                <a:extLst>
                  <a:ext uri="{FF2B5EF4-FFF2-40B4-BE49-F238E27FC236}">
                    <a16:creationId xmlns:a16="http://schemas.microsoft.com/office/drawing/2014/main" id="{32BD32BD-71A2-362C-543F-EA085547C392}"/>
                  </a:ext>
                </a:extLst>
              </p:cNvPr>
              <p:cNvSpPr/>
              <p:nvPr/>
            </p:nvSpPr>
            <p:spPr>
              <a:xfrm flipH="1"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" name="Line 414">
                <a:extLst>
                  <a:ext uri="{FF2B5EF4-FFF2-40B4-BE49-F238E27FC236}">
                    <a16:creationId xmlns:a16="http://schemas.microsoft.com/office/drawing/2014/main" id="{07519B9C-63FE-E34E-F9E6-30027E3EE75F}"/>
                  </a:ext>
                </a:extLst>
              </p:cNvPr>
              <p:cNvSpPr/>
              <p:nvPr/>
            </p:nvSpPr>
            <p:spPr>
              <a:xfrm flipH="1">
                <a:off x="129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" name="Line 415">
                <a:extLst>
                  <a:ext uri="{FF2B5EF4-FFF2-40B4-BE49-F238E27FC236}">
                    <a16:creationId xmlns:a16="http://schemas.microsoft.com/office/drawing/2014/main" id="{66F2AF8F-610E-08F3-363D-929179A00E66}"/>
                  </a:ext>
                </a:extLst>
              </p:cNvPr>
              <p:cNvSpPr/>
              <p:nvPr/>
            </p:nvSpPr>
            <p:spPr>
              <a:xfrm flipH="1">
                <a:off x="13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" name="Line 416">
                <a:extLst>
                  <a:ext uri="{FF2B5EF4-FFF2-40B4-BE49-F238E27FC236}">
                    <a16:creationId xmlns:a16="http://schemas.microsoft.com/office/drawing/2014/main" id="{43B978ED-D712-0704-FB9E-226F882DB69D}"/>
                  </a:ext>
                </a:extLst>
              </p:cNvPr>
              <p:cNvSpPr/>
              <p:nvPr/>
            </p:nvSpPr>
            <p:spPr>
              <a:xfrm flipH="1">
                <a:off x="13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" name="Line 417">
                <a:extLst>
                  <a:ext uri="{FF2B5EF4-FFF2-40B4-BE49-F238E27FC236}">
                    <a16:creationId xmlns:a16="http://schemas.microsoft.com/office/drawing/2014/main" id="{DDE0CE14-62BA-E7BB-9399-A1BA40D12BEB}"/>
                  </a:ext>
                </a:extLst>
              </p:cNvPr>
              <p:cNvSpPr/>
              <p:nvPr/>
            </p:nvSpPr>
            <p:spPr>
              <a:xfrm flipH="1">
                <a:off x="14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" name="Line 418">
                <a:extLst>
                  <a:ext uri="{FF2B5EF4-FFF2-40B4-BE49-F238E27FC236}">
                    <a16:creationId xmlns:a16="http://schemas.microsoft.com/office/drawing/2014/main" id="{BED86384-A5FE-2BBC-88B1-B7DD226B0FDA}"/>
                  </a:ext>
                </a:extLst>
              </p:cNvPr>
              <p:cNvSpPr/>
              <p:nvPr/>
            </p:nvSpPr>
            <p:spPr>
              <a:xfrm flipH="1"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" name="Line 419">
                <a:extLst>
                  <a:ext uri="{FF2B5EF4-FFF2-40B4-BE49-F238E27FC236}">
                    <a16:creationId xmlns:a16="http://schemas.microsoft.com/office/drawing/2014/main" id="{A6EF6672-C019-FD6A-AFBE-6FB204DCCD86}"/>
                  </a:ext>
                </a:extLst>
              </p:cNvPr>
              <p:cNvSpPr/>
              <p:nvPr/>
            </p:nvSpPr>
            <p:spPr>
              <a:xfrm flipH="1"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" name="Line 420">
                <a:extLst>
                  <a:ext uri="{FF2B5EF4-FFF2-40B4-BE49-F238E27FC236}">
                    <a16:creationId xmlns:a16="http://schemas.microsoft.com/office/drawing/2014/main" id="{BAC7ECCA-E53F-232D-38A8-0FDF7DAE246B}"/>
                  </a:ext>
                </a:extLst>
              </p:cNvPr>
              <p:cNvSpPr/>
              <p:nvPr/>
            </p:nvSpPr>
            <p:spPr>
              <a:xfrm flipH="1">
                <a:off x="147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" name="Line 421">
                <a:extLst>
                  <a:ext uri="{FF2B5EF4-FFF2-40B4-BE49-F238E27FC236}">
                    <a16:creationId xmlns:a16="http://schemas.microsoft.com/office/drawing/2014/main" id="{35ECA348-8A14-9039-0FC8-6AB110747D58}"/>
                  </a:ext>
                </a:extLst>
              </p:cNvPr>
              <p:cNvSpPr/>
              <p:nvPr/>
            </p:nvSpPr>
            <p:spPr>
              <a:xfrm flipH="1">
                <a:off x="15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" name="Line 422">
                <a:extLst>
                  <a:ext uri="{FF2B5EF4-FFF2-40B4-BE49-F238E27FC236}">
                    <a16:creationId xmlns:a16="http://schemas.microsoft.com/office/drawing/2014/main" id="{7A9EE1D8-B0C1-3647-4061-F4AE55BE0213}"/>
                  </a:ext>
                </a:extLst>
              </p:cNvPr>
              <p:cNvSpPr/>
              <p:nvPr/>
            </p:nvSpPr>
            <p:spPr>
              <a:xfrm flipH="1">
                <a:off x="15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" name="Line 423">
                <a:extLst>
                  <a:ext uri="{FF2B5EF4-FFF2-40B4-BE49-F238E27FC236}">
                    <a16:creationId xmlns:a16="http://schemas.microsoft.com/office/drawing/2014/main" id="{89415F31-DB30-942E-77C8-193438D00407}"/>
                  </a:ext>
                </a:extLst>
              </p:cNvPr>
              <p:cNvSpPr/>
              <p:nvPr/>
            </p:nvSpPr>
            <p:spPr>
              <a:xfrm flipH="1">
                <a:off x="15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" name="Line 424">
                <a:extLst>
                  <a:ext uri="{FF2B5EF4-FFF2-40B4-BE49-F238E27FC236}">
                    <a16:creationId xmlns:a16="http://schemas.microsoft.com/office/drawing/2014/main" id="{78DCA851-7F6E-45E1-B0AF-6E698592923F}"/>
                  </a:ext>
                </a:extLst>
              </p:cNvPr>
              <p:cNvSpPr/>
              <p:nvPr/>
            </p:nvSpPr>
            <p:spPr>
              <a:xfrm flipH="1">
                <a:off x="162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" name="Line 425">
                <a:extLst>
                  <a:ext uri="{FF2B5EF4-FFF2-40B4-BE49-F238E27FC236}">
                    <a16:creationId xmlns:a16="http://schemas.microsoft.com/office/drawing/2014/main" id="{6D6610EC-B45B-E8A3-6BC9-A61CF0E80663}"/>
                  </a:ext>
                </a:extLst>
              </p:cNvPr>
              <p:cNvSpPr/>
              <p:nvPr/>
            </p:nvSpPr>
            <p:spPr>
              <a:xfrm flipH="1">
                <a:off x="162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" name="Line 426">
                <a:extLst>
                  <a:ext uri="{FF2B5EF4-FFF2-40B4-BE49-F238E27FC236}">
                    <a16:creationId xmlns:a16="http://schemas.microsoft.com/office/drawing/2014/main" id="{186CF299-ECFF-3024-CBC2-CC3CBCFABB8D}"/>
                  </a:ext>
                </a:extLst>
              </p:cNvPr>
              <p:cNvSpPr/>
              <p:nvPr/>
            </p:nvSpPr>
            <p:spPr>
              <a:xfrm flipH="1">
                <a:off x="16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" name="Line 427">
                <a:extLst>
                  <a:ext uri="{FF2B5EF4-FFF2-40B4-BE49-F238E27FC236}">
                    <a16:creationId xmlns:a16="http://schemas.microsoft.com/office/drawing/2014/main" id="{DA846193-7262-55BF-EC5D-DF865787202D}"/>
                  </a:ext>
                </a:extLst>
              </p:cNvPr>
              <p:cNvSpPr/>
              <p:nvPr/>
            </p:nvSpPr>
            <p:spPr>
              <a:xfrm flipH="1">
                <a:off x="169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" name="Line 428">
                <a:extLst>
                  <a:ext uri="{FF2B5EF4-FFF2-40B4-BE49-F238E27FC236}">
                    <a16:creationId xmlns:a16="http://schemas.microsoft.com/office/drawing/2014/main" id="{D930483D-324E-647F-4C51-7B99B67C80B3}"/>
                  </a:ext>
                </a:extLst>
              </p:cNvPr>
              <p:cNvSpPr/>
              <p:nvPr/>
            </p:nvSpPr>
            <p:spPr>
              <a:xfrm flipH="1">
                <a:off x="17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" name="Line 429">
                <a:extLst>
                  <a:ext uri="{FF2B5EF4-FFF2-40B4-BE49-F238E27FC236}">
                    <a16:creationId xmlns:a16="http://schemas.microsoft.com/office/drawing/2014/main" id="{2B2DC552-DD32-4744-43FC-DA1C80585EE1}"/>
                  </a:ext>
                </a:extLst>
              </p:cNvPr>
              <p:cNvSpPr/>
              <p:nvPr/>
            </p:nvSpPr>
            <p:spPr>
              <a:xfrm flipH="1">
                <a:off x="176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6" name="Line 430">
                <a:extLst>
                  <a:ext uri="{FF2B5EF4-FFF2-40B4-BE49-F238E27FC236}">
                    <a16:creationId xmlns:a16="http://schemas.microsoft.com/office/drawing/2014/main" id="{D6DF0089-65D8-8498-8F8A-0BD8906EF232}"/>
                  </a:ext>
                </a:extLst>
              </p:cNvPr>
              <p:cNvSpPr/>
              <p:nvPr/>
            </p:nvSpPr>
            <p:spPr>
              <a:xfrm flipH="1"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7" name="Line 431">
                <a:extLst>
                  <a:ext uri="{FF2B5EF4-FFF2-40B4-BE49-F238E27FC236}">
                    <a16:creationId xmlns:a16="http://schemas.microsoft.com/office/drawing/2014/main" id="{7E653919-A0C6-2B00-7197-C23EE1429E4E}"/>
                  </a:ext>
                </a:extLst>
              </p:cNvPr>
              <p:cNvSpPr/>
              <p:nvPr/>
            </p:nvSpPr>
            <p:spPr>
              <a:xfrm flipH="1"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8" name="Line 432">
                <a:extLst>
                  <a:ext uri="{FF2B5EF4-FFF2-40B4-BE49-F238E27FC236}">
                    <a16:creationId xmlns:a16="http://schemas.microsoft.com/office/drawing/2014/main" id="{100BFC54-4739-FD57-B7E4-0E20C187F3E5}"/>
                  </a:ext>
                </a:extLst>
              </p:cNvPr>
              <p:cNvSpPr/>
              <p:nvPr/>
            </p:nvSpPr>
            <p:spPr>
              <a:xfrm flipH="1">
                <a:off x="184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9" name="Line 433">
                <a:extLst>
                  <a:ext uri="{FF2B5EF4-FFF2-40B4-BE49-F238E27FC236}">
                    <a16:creationId xmlns:a16="http://schemas.microsoft.com/office/drawing/2014/main" id="{C12856E9-4B06-BC54-3DD1-D390F2EC0A05}"/>
                  </a:ext>
                </a:extLst>
              </p:cNvPr>
              <p:cNvSpPr/>
              <p:nvPr/>
            </p:nvSpPr>
            <p:spPr>
              <a:xfrm flipH="1">
                <a:off x="187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0" name="Line 434">
                <a:extLst>
                  <a:ext uri="{FF2B5EF4-FFF2-40B4-BE49-F238E27FC236}">
                    <a16:creationId xmlns:a16="http://schemas.microsoft.com/office/drawing/2014/main" id="{BC6140C2-0AE9-F1B8-07C2-37BB0DE4733E}"/>
                  </a:ext>
                </a:extLst>
              </p:cNvPr>
              <p:cNvSpPr/>
              <p:nvPr/>
            </p:nvSpPr>
            <p:spPr>
              <a:xfrm flipH="1">
                <a:off x="19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1" name="Line 435">
                <a:extLst>
                  <a:ext uri="{FF2B5EF4-FFF2-40B4-BE49-F238E27FC236}">
                    <a16:creationId xmlns:a16="http://schemas.microsoft.com/office/drawing/2014/main" id="{86D0CBAA-D40B-0039-43E2-84352BFF5680}"/>
                  </a:ext>
                </a:extLst>
              </p:cNvPr>
              <p:cNvSpPr/>
              <p:nvPr/>
            </p:nvSpPr>
            <p:spPr>
              <a:xfrm flipH="1">
                <a:off x="195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" name="Line 436">
                <a:extLst>
                  <a:ext uri="{FF2B5EF4-FFF2-40B4-BE49-F238E27FC236}">
                    <a16:creationId xmlns:a16="http://schemas.microsoft.com/office/drawing/2014/main" id="{A2A39FF3-8C52-F23B-8639-6EF2179CDED7}"/>
                  </a:ext>
                </a:extLst>
              </p:cNvPr>
              <p:cNvSpPr/>
              <p:nvPr/>
            </p:nvSpPr>
            <p:spPr>
              <a:xfrm flipH="1"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3" name="Line 437">
                <a:extLst>
                  <a:ext uri="{FF2B5EF4-FFF2-40B4-BE49-F238E27FC236}">
                    <a16:creationId xmlns:a16="http://schemas.microsoft.com/office/drawing/2014/main" id="{716A0102-322D-ECD7-28AB-B16C98727BAA}"/>
                  </a:ext>
                </a:extLst>
              </p:cNvPr>
              <p:cNvSpPr/>
              <p:nvPr/>
            </p:nvSpPr>
            <p:spPr>
              <a:xfrm flipH="1"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4" name="Line 438">
                <a:extLst>
                  <a:ext uri="{FF2B5EF4-FFF2-40B4-BE49-F238E27FC236}">
                    <a16:creationId xmlns:a16="http://schemas.microsoft.com/office/drawing/2014/main" id="{8EF04612-A823-491C-9180-7787A6A7D37C}"/>
                  </a:ext>
                </a:extLst>
              </p:cNvPr>
              <p:cNvSpPr/>
              <p:nvPr/>
            </p:nvSpPr>
            <p:spPr>
              <a:xfrm flipH="1">
                <a:off x="202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5" name="Line 439">
                <a:extLst>
                  <a:ext uri="{FF2B5EF4-FFF2-40B4-BE49-F238E27FC236}">
                    <a16:creationId xmlns:a16="http://schemas.microsoft.com/office/drawing/2014/main" id="{7FA41F9C-C431-469E-9070-E40B0277E22F}"/>
                  </a:ext>
                </a:extLst>
              </p:cNvPr>
              <p:cNvSpPr/>
              <p:nvPr/>
            </p:nvSpPr>
            <p:spPr>
              <a:xfrm flipH="1">
                <a:off x="205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6" name="Line 440">
                <a:extLst>
                  <a:ext uri="{FF2B5EF4-FFF2-40B4-BE49-F238E27FC236}">
                    <a16:creationId xmlns:a16="http://schemas.microsoft.com/office/drawing/2014/main" id="{2560EFCE-07DF-61B5-61E7-7B0B83E523BE}"/>
                  </a:ext>
                </a:extLst>
              </p:cNvPr>
              <p:cNvSpPr/>
              <p:nvPr/>
            </p:nvSpPr>
            <p:spPr>
              <a:xfrm flipH="1">
                <a:off x="209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" name="Line 441">
                <a:extLst>
                  <a:ext uri="{FF2B5EF4-FFF2-40B4-BE49-F238E27FC236}">
                    <a16:creationId xmlns:a16="http://schemas.microsoft.com/office/drawing/2014/main" id="{87687740-B9CA-B5D3-3797-E2AC5B09CBBF}"/>
                  </a:ext>
                </a:extLst>
              </p:cNvPr>
              <p:cNvSpPr/>
              <p:nvPr/>
            </p:nvSpPr>
            <p:spPr>
              <a:xfrm flipH="1">
                <a:off x="213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8" name="Line 442">
                <a:extLst>
                  <a:ext uri="{FF2B5EF4-FFF2-40B4-BE49-F238E27FC236}">
                    <a16:creationId xmlns:a16="http://schemas.microsoft.com/office/drawing/2014/main" id="{307BF8F9-AED7-6528-D074-F976222E66A6}"/>
                  </a:ext>
                </a:extLst>
              </p:cNvPr>
              <p:cNvSpPr/>
              <p:nvPr/>
            </p:nvSpPr>
            <p:spPr>
              <a:xfrm flipH="1"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9" name="Line 443">
                <a:extLst>
                  <a:ext uri="{FF2B5EF4-FFF2-40B4-BE49-F238E27FC236}">
                    <a16:creationId xmlns:a16="http://schemas.microsoft.com/office/drawing/2014/main" id="{985D37BA-295F-69AB-B4BF-18B5F282965A}"/>
                  </a:ext>
                </a:extLst>
              </p:cNvPr>
              <p:cNvSpPr/>
              <p:nvPr/>
            </p:nvSpPr>
            <p:spPr>
              <a:xfrm flipH="1"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" name="Line 444">
                <a:extLst>
                  <a:ext uri="{FF2B5EF4-FFF2-40B4-BE49-F238E27FC236}">
                    <a16:creationId xmlns:a16="http://schemas.microsoft.com/office/drawing/2014/main" id="{689DCE22-0DEF-E27B-D622-64688F261A9A}"/>
                  </a:ext>
                </a:extLst>
              </p:cNvPr>
              <p:cNvSpPr/>
              <p:nvPr/>
            </p:nvSpPr>
            <p:spPr>
              <a:xfrm flipH="1">
                <a:off x="220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" name="Line 445">
                <a:extLst>
                  <a:ext uri="{FF2B5EF4-FFF2-40B4-BE49-F238E27FC236}">
                    <a16:creationId xmlns:a16="http://schemas.microsoft.com/office/drawing/2014/main" id="{E3C98ADC-0316-156C-A2E9-BC5C99128181}"/>
                  </a:ext>
                </a:extLst>
              </p:cNvPr>
              <p:cNvSpPr/>
              <p:nvPr/>
            </p:nvSpPr>
            <p:spPr>
              <a:xfrm flipH="1">
                <a:off x="223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" name="Line 446">
                <a:extLst>
                  <a:ext uri="{FF2B5EF4-FFF2-40B4-BE49-F238E27FC236}">
                    <a16:creationId xmlns:a16="http://schemas.microsoft.com/office/drawing/2014/main" id="{508114A4-17FE-93D7-2B50-3F1BC8B9D011}"/>
                  </a:ext>
                </a:extLst>
              </p:cNvPr>
              <p:cNvSpPr/>
              <p:nvPr/>
            </p:nvSpPr>
            <p:spPr>
              <a:xfrm flipH="1">
                <a:off x="227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" name="Line 447">
                <a:extLst>
                  <a:ext uri="{FF2B5EF4-FFF2-40B4-BE49-F238E27FC236}">
                    <a16:creationId xmlns:a16="http://schemas.microsoft.com/office/drawing/2014/main" id="{7E337399-D166-D966-B2B1-0688C8938780}"/>
                  </a:ext>
                </a:extLst>
              </p:cNvPr>
              <p:cNvSpPr/>
              <p:nvPr/>
            </p:nvSpPr>
            <p:spPr>
              <a:xfrm flipH="1">
                <a:off x="231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" name="Line 448">
                <a:extLst>
                  <a:ext uri="{FF2B5EF4-FFF2-40B4-BE49-F238E27FC236}">
                    <a16:creationId xmlns:a16="http://schemas.microsoft.com/office/drawing/2014/main" id="{0A1731AE-640B-0CBF-4B24-90C33664CCFC}"/>
                  </a:ext>
                </a:extLst>
              </p:cNvPr>
              <p:cNvSpPr/>
              <p:nvPr/>
            </p:nvSpPr>
            <p:spPr>
              <a:xfrm flipH="1"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5" name="Line 449">
                <a:extLst>
                  <a:ext uri="{FF2B5EF4-FFF2-40B4-BE49-F238E27FC236}">
                    <a16:creationId xmlns:a16="http://schemas.microsoft.com/office/drawing/2014/main" id="{923C47FE-E21B-DACC-4981-0B7233A40F51}"/>
                  </a:ext>
                </a:extLst>
              </p:cNvPr>
              <p:cNvSpPr/>
              <p:nvPr/>
            </p:nvSpPr>
            <p:spPr>
              <a:xfrm flipH="1"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6" name="Line 450">
                <a:extLst>
                  <a:ext uri="{FF2B5EF4-FFF2-40B4-BE49-F238E27FC236}">
                    <a16:creationId xmlns:a16="http://schemas.microsoft.com/office/drawing/2014/main" id="{3C34DDAD-C130-D149-D81E-49F3C4FDA46E}"/>
                  </a:ext>
                </a:extLst>
              </p:cNvPr>
              <p:cNvSpPr/>
              <p:nvPr/>
            </p:nvSpPr>
            <p:spPr>
              <a:xfrm flipH="1">
                <a:off x="23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7" name="Line 451">
                <a:extLst>
                  <a:ext uri="{FF2B5EF4-FFF2-40B4-BE49-F238E27FC236}">
                    <a16:creationId xmlns:a16="http://schemas.microsoft.com/office/drawing/2014/main" id="{527A9713-8F11-076D-956D-3EA62030B598}"/>
                  </a:ext>
                </a:extLst>
              </p:cNvPr>
              <p:cNvSpPr/>
              <p:nvPr/>
            </p:nvSpPr>
            <p:spPr>
              <a:xfrm flipH="1">
                <a:off x="24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8" name="Line 452">
                <a:extLst>
                  <a:ext uri="{FF2B5EF4-FFF2-40B4-BE49-F238E27FC236}">
                    <a16:creationId xmlns:a16="http://schemas.microsoft.com/office/drawing/2014/main" id="{A520941B-4E77-2B73-717C-E224012B35FC}"/>
                  </a:ext>
                </a:extLst>
              </p:cNvPr>
              <p:cNvSpPr/>
              <p:nvPr/>
            </p:nvSpPr>
            <p:spPr>
              <a:xfrm flipH="1">
                <a:off x="245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9" name="Line 453">
                <a:extLst>
                  <a:ext uri="{FF2B5EF4-FFF2-40B4-BE49-F238E27FC236}">
                    <a16:creationId xmlns:a16="http://schemas.microsoft.com/office/drawing/2014/main" id="{A957E557-B5B5-63C2-4192-105CF114B719}"/>
                  </a:ext>
                </a:extLst>
              </p:cNvPr>
              <p:cNvSpPr/>
              <p:nvPr/>
            </p:nvSpPr>
            <p:spPr>
              <a:xfrm flipH="1">
                <a:off x="249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0" name="Line 454">
                <a:extLst>
                  <a:ext uri="{FF2B5EF4-FFF2-40B4-BE49-F238E27FC236}">
                    <a16:creationId xmlns:a16="http://schemas.microsoft.com/office/drawing/2014/main" id="{9ADA48D0-EF49-F48A-7202-EBC5F0AB4480}"/>
                  </a:ext>
                </a:extLst>
              </p:cNvPr>
              <p:cNvSpPr/>
              <p:nvPr/>
            </p:nvSpPr>
            <p:spPr>
              <a:xfrm flipH="1"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1" name="Line 455">
                <a:extLst>
                  <a:ext uri="{FF2B5EF4-FFF2-40B4-BE49-F238E27FC236}">
                    <a16:creationId xmlns:a16="http://schemas.microsoft.com/office/drawing/2014/main" id="{0BCA7162-1C69-7CEC-BFB2-2D1CE6B2C07E}"/>
                  </a:ext>
                </a:extLst>
              </p:cNvPr>
              <p:cNvSpPr/>
              <p:nvPr/>
            </p:nvSpPr>
            <p:spPr>
              <a:xfrm flipH="1"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2" name="Line 456">
                <a:extLst>
                  <a:ext uri="{FF2B5EF4-FFF2-40B4-BE49-F238E27FC236}">
                    <a16:creationId xmlns:a16="http://schemas.microsoft.com/office/drawing/2014/main" id="{90A0A518-23F8-CC26-DAA6-BE08F5BED8E9}"/>
                  </a:ext>
                </a:extLst>
              </p:cNvPr>
              <p:cNvSpPr/>
              <p:nvPr/>
            </p:nvSpPr>
            <p:spPr>
              <a:xfrm flipH="1">
                <a:off x="256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3" name="Line 457">
                <a:extLst>
                  <a:ext uri="{FF2B5EF4-FFF2-40B4-BE49-F238E27FC236}">
                    <a16:creationId xmlns:a16="http://schemas.microsoft.com/office/drawing/2014/main" id="{3234906E-1FE7-421D-3AE6-59A5ED33810A}"/>
                  </a:ext>
                </a:extLst>
              </p:cNvPr>
              <p:cNvSpPr/>
              <p:nvPr/>
            </p:nvSpPr>
            <p:spPr>
              <a:xfrm flipH="1">
                <a:off x="260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4" name="Line 458">
                <a:extLst>
                  <a:ext uri="{FF2B5EF4-FFF2-40B4-BE49-F238E27FC236}">
                    <a16:creationId xmlns:a16="http://schemas.microsoft.com/office/drawing/2014/main" id="{CEE80201-4AB6-7355-ABAA-34F4A09B3264}"/>
                  </a:ext>
                </a:extLst>
              </p:cNvPr>
              <p:cNvSpPr/>
              <p:nvPr/>
            </p:nvSpPr>
            <p:spPr>
              <a:xfrm flipH="1">
                <a:off x="263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5" name="Line 459">
                <a:extLst>
                  <a:ext uri="{FF2B5EF4-FFF2-40B4-BE49-F238E27FC236}">
                    <a16:creationId xmlns:a16="http://schemas.microsoft.com/office/drawing/2014/main" id="{9D6875D3-BFD2-0122-7BCE-8017545C3BF1}"/>
                  </a:ext>
                </a:extLst>
              </p:cNvPr>
              <p:cNvSpPr/>
              <p:nvPr/>
            </p:nvSpPr>
            <p:spPr>
              <a:xfrm flipH="1">
                <a:off x="267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6" name="Line 460">
                <a:extLst>
                  <a:ext uri="{FF2B5EF4-FFF2-40B4-BE49-F238E27FC236}">
                    <a16:creationId xmlns:a16="http://schemas.microsoft.com/office/drawing/2014/main" id="{14853693-EFDD-E6C4-5051-51D2418D6E9D}"/>
                  </a:ext>
                </a:extLst>
              </p:cNvPr>
              <p:cNvSpPr/>
              <p:nvPr/>
            </p:nvSpPr>
            <p:spPr>
              <a:xfrm flipH="1"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" name="Line 461">
                <a:extLst>
                  <a:ext uri="{FF2B5EF4-FFF2-40B4-BE49-F238E27FC236}">
                    <a16:creationId xmlns:a16="http://schemas.microsoft.com/office/drawing/2014/main" id="{C4A7BBF9-0DA3-F776-5D2A-61D34D4B2C57}"/>
                  </a:ext>
                </a:extLst>
              </p:cNvPr>
              <p:cNvSpPr/>
              <p:nvPr/>
            </p:nvSpPr>
            <p:spPr>
              <a:xfrm flipH="1"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" name="Line 462">
                <a:extLst>
                  <a:ext uri="{FF2B5EF4-FFF2-40B4-BE49-F238E27FC236}">
                    <a16:creationId xmlns:a16="http://schemas.microsoft.com/office/drawing/2014/main" id="{1336BF5A-5157-74EF-BFB9-0746033BBBCC}"/>
                  </a:ext>
                </a:extLst>
              </p:cNvPr>
              <p:cNvSpPr/>
              <p:nvPr/>
            </p:nvSpPr>
            <p:spPr>
              <a:xfrm flipH="1">
                <a:off x="274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9" name="Line 463">
                <a:extLst>
                  <a:ext uri="{FF2B5EF4-FFF2-40B4-BE49-F238E27FC236}">
                    <a16:creationId xmlns:a16="http://schemas.microsoft.com/office/drawing/2014/main" id="{6360B57C-747E-9035-AB85-8A4953032CAA}"/>
                  </a:ext>
                </a:extLst>
              </p:cNvPr>
              <p:cNvSpPr/>
              <p:nvPr/>
            </p:nvSpPr>
            <p:spPr>
              <a:xfrm flipH="1">
                <a:off x="278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0" name="Line 464">
                <a:extLst>
                  <a:ext uri="{FF2B5EF4-FFF2-40B4-BE49-F238E27FC236}">
                    <a16:creationId xmlns:a16="http://schemas.microsoft.com/office/drawing/2014/main" id="{C7501381-1961-2404-798A-92F9D6C37033}"/>
                  </a:ext>
                </a:extLst>
              </p:cNvPr>
              <p:cNvSpPr/>
              <p:nvPr/>
            </p:nvSpPr>
            <p:spPr>
              <a:xfrm flipH="1">
                <a:off x="281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" name="Line 465">
                <a:extLst>
                  <a:ext uri="{FF2B5EF4-FFF2-40B4-BE49-F238E27FC236}">
                    <a16:creationId xmlns:a16="http://schemas.microsoft.com/office/drawing/2014/main" id="{802446D0-C9EA-DF55-ED7C-FAF80F47FF8E}"/>
                  </a:ext>
                </a:extLst>
              </p:cNvPr>
              <p:cNvSpPr/>
              <p:nvPr/>
            </p:nvSpPr>
            <p:spPr>
              <a:xfrm flipH="1">
                <a:off x="285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" name="Line 466">
                <a:extLst>
                  <a:ext uri="{FF2B5EF4-FFF2-40B4-BE49-F238E27FC236}">
                    <a16:creationId xmlns:a16="http://schemas.microsoft.com/office/drawing/2014/main" id="{129DA0BE-64DE-A84B-740A-A68A3F74A522}"/>
                  </a:ext>
                </a:extLst>
              </p:cNvPr>
              <p:cNvSpPr/>
              <p:nvPr/>
            </p:nvSpPr>
            <p:spPr>
              <a:xfrm flipH="1"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" name="Line 467">
                <a:extLst>
                  <a:ext uri="{FF2B5EF4-FFF2-40B4-BE49-F238E27FC236}">
                    <a16:creationId xmlns:a16="http://schemas.microsoft.com/office/drawing/2014/main" id="{DE864417-9384-5E2D-953F-5F613F6EEC4A}"/>
                  </a:ext>
                </a:extLst>
              </p:cNvPr>
              <p:cNvSpPr/>
              <p:nvPr/>
            </p:nvSpPr>
            <p:spPr>
              <a:xfrm flipH="1"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4" name="Line 468">
                <a:extLst>
                  <a:ext uri="{FF2B5EF4-FFF2-40B4-BE49-F238E27FC236}">
                    <a16:creationId xmlns:a16="http://schemas.microsoft.com/office/drawing/2014/main" id="{B6A51533-0CDF-6165-02D1-A251EEB0A5F0}"/>
                  </a:ext>
                </a:extLst>
              </p:cNvPr>
              <p:cNvSpPr/>
              <p:nvPr/>
            </p:nvSpPr>
            <p:spPr>
              <a:xfrm flipH="1">
                <a:off x="292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" name="Line 469">
                <a:extLst>
                  <a:ext uri="{FF2B5EF4-FFF2-40B4-BE49-F238E27FC236}">
                    <a16:creationId xmlns:a16="http://schemas.microsoft.com/office/drawing/2014/main" id="{79133B01-7970-CF31-B2C7-59C7058EBB39}"/>
                  </a:ext>
                </a:extLst>
              </p:cNvPr>
              <p:cNvSpPr/>
              <p:nvPr/>
            </p:nvSpPr>
            <p:spPr>
              <a:xfrm flipH="1">
                <a:off x="296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" name="Line 470">
                <a:extLst>
                  <a:ext uri="{FF2B5EF4-FFF2-40B4-BE49-F238E27FC236}">
                    <a16:creationId xmlns:a16="http://schemas.microsoft.com/office/drawing/2014/main" id="{89BFE2E9-73DE-553E-B249-CB16D8E48A8A}"/>
                  </a:ext>
                </a:extLst>
              </p:cNvPr>
              <p:cNvSpPr/>
              <p:nvPr/>
            </p:nvSpPr>
            <p:spPr>
              <a:xfrm flipH="1">
                <a:off x="300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" name="Line 471">
                <a:extLst>
                  <a:ext uri="{FF2B5EF4-FFF2-40B4-BE49-F238E27FC236}">
                    <a16:creationId xmlns:a16="http://schemas.microsoft.com/office/drawing/2014/main" id="{AFB7C73D-4807-6B7A-F57D-CE27628E44CE}"/>
                  </a:ext>
                </a:extLst>
              </p:cNvPr>
              <p:cNvSpPr/>
              <p:nvPr/>
            </p:nvSpPr>
            <p:spPr>
              <a:xfrm flipH="1">
                <a:off x="303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8" name="Line 472">
                <a:extLst>
                  <a:ext uri="{FF2B5EF4-FFF2-40B4-BE49-F238E27FC236}">
                    <a16:creationId xmlns:a16="http://schemas.microsoft.com/office/drawing/2014/main" id="{91F59795-B130-57C7-D2A2-AF306C2478D3}"/>
                  </a:ext>
                </a:extLst>
              </p:cNvPr>
              <p:cNvSpPr/>
              <p:nvPr/>
            </p:nvSpPr>
            <p:spPr>
              <a:xfrm flipH="1"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9" name="Line 473">
                <a:extLst>
                  <a:ext uri="{FF2B5EF4-FFF2-40B4-BE49-F238E27FC236}">
                    <a16:creationId xmlns:a16="http://schemas.microsoft.com/office/drawing/2014/main" id="{5E154335-76D5-2C76-0724-C3FB279D1245}"/>
                  </a:ext>
                </a:extLst>
              </p:cNvPr>
              <p:cNvSpPr/>
              <p:nvPr/>
            </p:nvSpPr>
            <p:spPr>
              <a:xfrm flipH="1"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0" name="Line 474">
                <a:extLst>
                  <a:ext uri="{FF2B5EF4-FFF2-40B4-BE49-F238E27FC236}">
                    <a16:creationId xmlns:a16="http://schemas.microsoft.com/office/drawing/2014/main" id="{71FBFC3F-43CB-C857-A435-DC11ACBD2383}"/>
                  </a:ext>
                </a:extLst>
              </p:cNvPr>
              <p:cNvSpPr/>
              <p:nvPr/>
            </p:nvSpPr>
            <p:spPr>
              <a:xfrm flipH="1">
                <a:off x="31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1" name="Line 475">
                <a:extLst>
                  <a:ext uri="{FF2B5EF4-FFF2-40B4-BE49-F238E27FC236}">
                    <a16:creationId xmlns:a16="http://schemas.microsoft.com/office/drawing/2014/main" id="{15BDD877-052C-BABB-2D0C-B58DB1F70EA3}"/>
                  </a:ext>
                </a:extLst>
              </p:cNvPr>
              <p:cNvSpPr/>
              <p:nvPr/>
            </p:nvSpPr>
            <p:spPr>
              <a:xfrm flipH="1">
                <a:off x="31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2" name="Line 476">
                <a:extLst>
                  <a:ext uri="{FF2B5EF4-FFF2-40B4-BE49-F238E27FC236}">
                    <a16:creationId xmlns:a16="http://schemas.microsoft.com/office/drawing/2014/main" id="{82CE772C-3591-0D0C-4EBD-6DB8614D4D0B}"/>
                  </a:ext>
                </a:extLst>
              </p:cNvPr>
              <p:cNvSpPr/>
              <p:nvPr/>
            </p:nvSpPr>
            <p:spPr>
              <a:xfrm flipH="1">
                <a:off x="318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3" name="Line 477">
                <a:extLst>
                  <a:ext uri="{FF2B5EF4-FFF2-40B4-BE49-F238E27FC236}">
                    <a16:creationId xmlns:a16="http://schemas.microsoft.com/office/drawing/2014/main" id="{3A758CB9-D7EF-C535-199E-08C4F89BD2CC}"/>
                  </a:ext>
                </a:extLst>
              </p:cNvPr>
              <p:cNvSpPr/>
              <p:nvPr/>
            </p:nvSpPr>
            <p:spPr>
              <a:xfrm flipH="1">
                <a:off x="321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4" name="Line 478">
                <a:extLst>
                  <a:ext uri="{FF2B5EF4-FFF2-40B4-BE49-F238E27FC236}">
                    <a16:creationId xmlns:a16="http://schemas.microsoft.com/office/drawing/2014/main" id="{15071C92-0108-4857-6FAC-A8F38A68C2BD}"/>
                  </a:ext>
                </a:extLst>
              </p:cNvPr>
              <p:cNvSpPr/>
              <p:nvPr/>
            </p:nvSpPr>
            <p:spPr>
              <a:xfrm flipH="1"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5" name="Line 479">
                <a:extLst>
                  <a:ext uri="{FF2B5EF4-FFF2-40B4-BE49-F238E27FC236}">
                    <a16:creationId xmlns:a16="http://schemas.microsoft.com/office/drawing/2014/main" id="{52E9B3DA-0F1D-7160-C077-321C54970B9A}"/>
                  </a:ext>
                </a:extLst>
              </p:cNvPr>
              <p:cNvSpPr/>
              <p:nvPr/>
            </p:nvSpPr>
            <p:spPr>
              <a:xfrm flipH="1"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6" name="Line 480">
                <a:extLst>
                  <a:ext uri="{FF2B5EF4-FFF2-40B4-BE49-F238E27FC236}">
                    <a16:creationId xmlns:a16="http://schemas.microsoft.com/office/drawing/2014/main" id="{3421958A-DDAB-F259-3333-9FE785B3EE7F}"/>
                  </a:ext>
                </a:extLst>
              </p:cNvPr>
              <p:cNvSpPr/>
              <p:nvPr/>
            </p:nvSpPr>
            <p:spPr>
              <a:xfrm flipH="1">
                <a:off x="32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7" name="Line 481">
                <a:extLst>
                  <a:ext uri="{FF2B5EF4-FFF2-40B4-BE49-F238E27FC236}">
                    <a16:creationId xmlns:a16="http://schemas.microsoft.com/office/drawing/2014/main" id="{00CB9B06-10C0-F9FE-1125-4CD8E5DFD326}"/>
                  </a:ext>
                </a:extLst>
              </p:cNvPr>
              <p:cNvSpPr/>
              <p:nvPr/>
            </p:nvSpPr>
            <p:spPr>
              <a:xfrm flipH="1">
                <a:off x="33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8" name="Line 482">
                <a:extLst>
                  <a:ext uri="{FF2B5EF4-FFF2-40B4-BE49-F238E27FC236}">
                    <a16:creationId xmlns:a16="http://schemas.microsoft.com/office/drawing/2014/main" id="{1E885E78-DEAE-E8C4-48B1-D71F1712E6F6}"/>
                  </a:ext>
                </a:extLst>
              </p:cNvPr>
              <p:cNvSpPr/>
              <p:nvPr/>
            </p:nvSpPr>
            <p:spPr>
              <a:xfrm flipH="1">
                <a:off x="336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9" name="Line 483">
                <a:extLst>
                  <a:ext uri="{FF2B5EF4-FFF2-40B4-BE49-F238E27FC236}">
                    <a16:creationId xmlns:a16="http://schemas.microsoft.com/office/drawing/2014/main" id="{391208E4-A39A-ACFB-668A-71BF7BBAE25F}"/>
                  </a:ext>
                </a:extLst>
              </p:cNvPr>
              <p:cNvSpPr/>
              <p:nvPr/>
            </p:nvSpPr>
            <p:spPr>
              <a:xfrm flipH="1">
                <a:off x="339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0" name="Line 484">
                <a:extLst>
                  <a:ext uri="{FF2B5EF4-FFF2-40B4-BE49-F238E27FC236}">
                    <a16:creationId xmlns:a16="http://schemas.microsoft.com/office/drawing/2014/main" id="{69AC570A-8353-C4FB-B328-EB14D58FA38B}"/>
                  </a:ext>
                </a:extLst>
              </p:cNvPr>
              <p:cNvSpPr/>
              <p:nvPr/>
            </p:nvSpPr>
            <p:spPr>
              <a:xfrm flipH="1"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1" name="Line 485">
                <a:extLst>
                  <a:ext uri="{FF2B5EF4-FFF2-40B4-BE49-F238E27FC236}">
                    <a16:creationId xmlns:a16="http://schemas.microsoft.com/office/drawing/2014/main" id="{316C0585-9928-6E75-C3AE-FB2971A1899F}"/>
                  </a:ext>
                </a:extLst>
              </p:cNvPr>
              <p:cNvSpPr/>
              <p:nvPr/>
            </p:nvSpPr>
            <p:spPr>
              <a:xfrm flipH="1"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2" name="Line 486">
                <a:extLst>
                  <a:ext uri="{FF2B5EF4-FFF2-40B4-BE49-F238E27FC236}">
                    <a16:creationId xmlns:a16="http://schemas.microsoft.com/office/drawing/2014/main" id="{BC9A3953-1FA7-17AE-C7F2-0D555B08FC43}"/>
                  </a:ext>
                </a:extLst>
              </p:cNvPr>
              <p:cNvSpPr/>
              <p:nvPr/>
            </p:nvSpPr>
            <p:spPr>
              <a:xfrm flipH="1">
                <a:off x="34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3" name="Line 487">
                <a:extLst>
                  <a:ext uri="{FF2B5EF4-FFF2-40B4-BE49-F238E27FC236}">
                    <a16:creationId xmlns:a16="http://schemas.microsoft.com/office/drawing/2014/main" id="{EDCF612B-67B5-86AE-C75B-9B4C8081064E}"/>
                  </a:ext>
                </a:extLst>
              </p:cNvPr>
              <p:cNvSpPr/>
              <p:nvPr/>
            </p:nvSpPr>
            <p:spPr>
              <a:xfrm flipH="1">
                <a:off x="35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4" name="Line 488">
                <a:extLst>
                  <a:ext uri="{FF2B5EF4-FFF2-40B4-BE49-F238E27FC236}">
                    <a16:creationId xmlns:a16="http://schemas.microsoft.com/office/drawing/2014/main" id="{EC88CA45-4F3A-028E-210A-72FC301C78B2}"/>
                  </a:ext>
                </a:extLst>
              </p:cNvPr>
              <p:cNvSpPr/>
              <p:nvPr/>
            </p:nvSpPr>
            <p:spPr>
              <a:xfrm flipH="1">
                <a:off x="354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5" name="Line 489">
                <a:extLst>
                  <a:ext uri="{FF2B5EF4-FFF2-40B4-BE49-F238E27FC236}">
                    <a16:creationId xmlns:a16="http://schemas.microsoft.com/office/drawing/2014/main" id="{4F15EF2B-15CB-FF80-415E-6CD2062DF40A}"/>
                  </a:ext>
                </a:extLst>
              </p:cNvPr>
              <p:cNvSpPr/>
              <p:nvPr/>
            </p:nvSpPr>
            <p:spPr>
              <a:xfrm flipH="1">
                <a:off x="357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6" name="Line 490">
                <a:extLst>
                  <a:ext uri="{FF2B5EF4-FFF2-40B4-BE49-F238E27FC236}">
                    <a16:creationId xmlns:a16="http://schemas.microsoft.com/office/drawing/2014/main" id="{602ADFC2-E6B3-1562-78C1-05F8E22F6937}"/>
                  </a:ext>
                </a:extLst>
              </p:cNvPr>
              <p:cNvSpPr/>
              <p:nvPr/>
            </p:nvSpPr>
            <p:spPr>
              <a:xfrm flipH="1"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7" name="Line 491">
                <a:extLst>
                  <a:ext uri="{FF2B5EF4-FFF2-40B4-BE49-F238E27FC236}">
                    <a16:creationId xmlns:a16="http://schemas.microsoft.com/office/drawing/2014/main" id="{DCC5AC8D-25D5-03DD-4CED-092C0BCEE911}"/>
                  </a:ext>
                </a:extLst>
              </p:cNvPr>
              <p:cNvSpPr/>
              <p:nvPr/>
            </p:nvSpPr>
            <p:spPr>
              <a:xfrm flipH="1"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8" name="Line 492">
                <a:extLst>
                  <a:ext uri="{FF2B5EF4-FFF2-40B4-BE49-F238E27FC236}">
                    <a16:creationId xmlns:a16="http://schemas.microsoft.com/office/drawing/2014/main" id="{E53DAC58-FE40-C4D8-6581-1567FCDDC0A7}"/>
                  </a:ext>
                </a:extLst>
              </p:cNvPr>
              <p:cNvSpPr/>
              <p:nvPr/>
            </p:nvSpPr>
            <p:spPr>
              <a:xfrm flipH="1">
                <a:off x="36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9" name="Line 493">
                <a:extLst>
                  <a:ext uri="{FF2B5EF4-FFF2-40B4-BE49-F238E27FC236}">
                    <a16:creationId xmlns:a16="http://schemas.microsoft.com/office/drawing/2014/main" id="{F1CC4E48-69DF-4B98-B674-FD2C69B9D99F}"/>
                  </a:ext>
                </a:extLst>
              </p:cNvPr>
              <p:cNvSpPr/>
              <p:nvPr/>
            </p:nvSpPr>
            <p:spPr>
              <a:xfrm flipH="1">
                <a:off x="36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0" name="Line 494">
                <a:extLst>
                  <a:ext uri="{FF2B5EF4-FFF2-40B4-BE49-F238E27FC236}">
                    <a16:creationId xmlns:a16="http://schemas.microsoft.com/office/drawing/2014/main" id="{CB357E57-42EF-FD3A-B464-1872150A7007}"/>
                  </a:ext>
                </a:extLst>
              </p:cNvPr>
              <p:cNvSpPr/>
              <p:nvPr/>
            </p:nvSpPr>
            <p:spPr>
              <a:xfrm flipH="1">
                <a:off x="372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1" name="Line 495">
                <a:extLst>
                  <a:ext uri="{FF2B5EF4-FFF2-40B4-BE49-F238E27FC236}">
                    <a16:creationId xmlns:a16="http://schemas.microsoft.com/office/drawing/2014/main" id="{E57F46E1-B130-E11B-33DD-4F9CB9113065}"/>
                  </a:ext>
                </a:extLst>
              </p:cNvPr>
              <p:cNvSpPr/>
              <p:nvPr/>
            </p:nvSpPr>
            <p:spPr>
              <a:xfrm flipH="1">
                <a:off x="37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2" name="Line 496">
                <a:extLst>
                  <a:ext uri="{FF2B5EF4-FFF2-40B4-BE49-F238E27FC236}">
                    <a16:creationId xmlns:a16="http://schemas.microsoft.com/office/drawing/2014/main" id="{2F191ACF-C56F-D5DD-995E-7D047D95375B}"/>
                  </a:ext>
                </a:extLst>
              </p:cNvPr>
              <p:cNvSpPr/>
              <p:nvPr/>
            </p:nvSpPr>
            <p:spPr>
              <a:xfrm flipH="1">
                <a:off x="379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103" name="Group 497">
                <a:extLst>
                  <a:ext uri="{FF2B5EF4-FFF2-40B4-BE49-F238E27FC236}">
                    <a16:creationId xmlns:a16="http://schemas.microsoft.com/office/drawing/2014/main" id="{771E0CEA-B16A-E871-E1A1-CFA9CC6ADD5E}"/>
                  </a:ext>
                </a:extLst>
              </p:cNvPr>
              <p:cNvGrpSpPr/>
              <p:nvPr/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124" name="Line 498">
                  <a:extLst>
                    <a:ext uri="{FF2B5EF4-FFF2-40B4-BE49-F238E27FC236}">
                      <a16:creationId xmlns:a16="http://schemas.microsoft.com/office/drawing/2014/main" id="{5796F1B0-DAEB-A122-C574-0A84B93B0E90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25" name="Line 499">
                  <a:extLst>
                    <a:ext uri="{FF2B5EF4-FFF2-40B4-BE49-F238E27FC236}">
                      <a16:creationId xmlns:a16="http://schemas.microsoft.com/office/drawing/2014/main" id="{8DEB803E-4D74-159D-BAD2-78FD2241CE86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26" name="Line 500">
                  <a:extLst>
                    <a:ext uri="{FF2B5EF4-FFF2-40B4-BE49-F238E27FC236}">
                      <a16:creationId xmlns:a16="http://schemas.microsoft.com/office/drawing/2014/main" id="{BF10C362-ECB0-A9AD-1CC2-32441749F681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27" name="Line 501">
                  <a:extLst>
                    <a:ext uri="{FF2B5EF4-FFF2-40B4-BE49-F238E27FC236}">
                      <a16:creationId xmlns:a16="http://schemas.microsoft.com/office/drawing/2014/main" id="{B2B63262-0D3D-0E8C-989C-311B47D74320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28" name="Line 502">
                  <a:extLst>
                    <a:ext uri="{FF2B5EF4-FFF2-40B4-BE49-F238E27FC236}">
                      <a16:creationId xmlns:a16="http://schemas.microsoft.com/office/drawing/2014/main" id="{78583A15-0554-3D3A-BF62-4DB90AF880C2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104" name="Line 503">
                <a:extLst>
                  <a:ext uri="{FF2B5EF4-FFF2-40B4-BE49-F238E27FC236}">
                    <a16:creationId xmlns:a16="http://schemas.microsoft.com/office/drawing/2014/main" id="{1629BE5E-4056-251C-961E-D3D1C44B49D6}"/>
                  </a:ext>
                </a:extLst>
              </p:cNvPr>
              <p:cNvSpPr/>
              <p:nvPr/>
            </p:nvSpPr>
            <p:spPr>
              <a:xfrm flipH="1">
                <a:off x="397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5" name="Line 504">
                <a:extLst>
                  <a:ext uri="{FF2B5EF4-FFF2-40B4-BE49-F238E27FC236}">
                    <a16:creationId xmlns:a16="http://schemas.microsoft.com/office/drawing/2014/main" id="{F5CCE3AB-150E-279E-E791-AB2F8CD9F3AB}"/>
                  </a:ext>
                </a:extLst>
              </p:cNvPr>
              <p:cNvSpPr/>
              <p:nvPr/>
            </p:nvSpPr>
            <p:spPr>
              <a:xfrm flipH="1">
                <a:off x="397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6" name="Line 505">
                <a:extLst>
                  <a:ext uri="{FF2B5EF4-FFF2-40B4-BE49-F238E27FC236}">
                    <a16:creationId xmlns:a16="http://schemas.microsoft.com/office/drawing/2014/main" id="{FB5B035D-353C-0A6C-DB4F-49A975BAABBE}"/>
                  </a:ext>
                </a:extLst>
              </p:cNvPr>
              <p:cNvSpPr/>
              <p:nvPr/>
            </p:nvSpPr>
            <p:spPr>
              <a:xfrm flipH="1">
                <a:off x="401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7" name="Line 506">
                <a:extLst>
                  <a:ext uri="{FF2B5EF4-FFF2-40B4-BE49-F238E27FC236}">
                    <a16:creationId xmlns:a16="http://schemas.microsoft.com/office/drawing/2014/main" id="{EF5CBF78-B952-EAB9-A0D1-BFA383FC7808}"/>
                  </a:ext>
                </a:extLst>
              </p:cNvPr>
              <p:cNvSpPr/>
              <p:nvPr/>
            </p:nvSpPr>
            <p:spPr>
              <a:xfrm flipH="1">
                <a:off x="404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8" name="Line 507">
                <a:extLst>
                  <a:ext uri="{FF2B5EF4-FFF2-40B4-BE49-F238E27FC236}">
                    <a16:creationId xmlns:a16="http://schemas.microsoft.com/office/drawing/2014/main" id="{483DA205-F0C4-D951-3B84-DE44F1ADD115}"/>
                  </a:ext>
                </a:extLst>
              </p:cNvPr>
              <p:cNvSpPr/>
              <p:nvPr/>
            </p:nvSpPr>
            <p:spPr>
              <a:xfrm flipH="1">
                <a:off x="40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09" name="Line 508">
                <a:extLst>
                  <a:ext uri="{FF2B5EF4-FFF2-40B4-BE49-F238E27FC236}">
                    <a16:creationId xmlns:a16="http://schemas.microsoft.com/office/drawing/2014/main" id="{309A9767-A2B8-136A-CAB2-054FC23D5740}"/>
                  </a:ext>
                </a:extLst>
              </p:cNvPr>
              <p:cNvSpPr/>
              <p:nvPr/>
            </p:nvSpPr>
            <p:spPr>
              <a:xfrm flipH="1">
                <a:off x="41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110" name="Group 509">
                <a:extLst>
                  <a:ext uri="{FF2B5EF4-FFF2-40B4-BE49-F238E27FC236}">
                    <a16:creationId xmlns:a16="http://schemas.microsoft.com/office/drawing/2014/main" id="{26948125-E3AA-D88A-12D2-621B0361A44C}"/>
                  </a:ext>
                </a:extLst>
              </p:cNvPr>
              <p:cNvGrpSpPr/>
              <p:nvPr/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119" name="Line 510">
                  <a:extLst>
                    <a:ext uri="{FF2B5EF4-FFF2-40B4-BE49-F238E27FC236}">
                      <a16:creationId xmlns:a16="http://schemas.microsoft.com/office/drawing/2014/main" id="{CFDE1D8A-2B50-4923-1551-1C883B76F878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20" name="Line 511">
                  <a:extLst>
                    <a:ext uri="{FF2B5EF4-FFF2-40B4-BE49-F238E27FC236}">
                      <a16:creationId xmlns:a16="http://schemas.microsoft.com/office/drawing/2014/main" id="{243648AE-FB03-4255-B1EB-09A8E28DBDBF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21" name="Line 512">
                  <a:extLst>
                    <a:ext uri="{FF2B5EF4-FFF2-40B4-BE49-F238E27FC236}">
                      <a16:creationId xmlns:a16="http://schemas.microsoft.com/office/drawing/2014/main" id="{54AC62C3-4A14-CAC4-C354-78D6B95E799C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22" name="Line 513">
                  <a:extLst>
                    <a:ext uri="{FF2B5EF4-FFF2-40B4-BE49-F238E27FC236}">
                      <a16:creationId xmlns:a16="http://schemas.microsoft.com/office/drawing/2014/main" id="{A5195684-927C-E606-D92E-61B0E0FF79C8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23" name="Line 514">
                  <a:extLst>
                    <a:ext uri="{FF2B5EF4-FFF2-40B4-BE49-F238E27FC236}">
                      <a16:creationId xmlns:a16="http://schemas.microsoft.com/office/drawing/2014/main" id="{302F3BBA-63ED-D109-5591-E83F8CB1E1B1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111" name="Line 515">
                <a:extLst>
                  <a:ext uri="{FF2B5EF4-FFF2-40B4-BE49-F238E27FC236}">
                    <a16:creationId xmlns:a16="http://schemas.microsoft.com/office/drawing/2014/main" id="{0449D041-0940-3C5B-C77E-953702B3D24D}"/>
                  </a:ext>
                </a:extLst>
              </p:cNvPr>
              <p:cNvSpPr/>
              <p:nvPr/>
            </p:nvSpPr>
            <p:spPr>
              <a:xfrm flipH="1">
                <a:off x="433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112" name="Group 516">
                <a:extLst>
                  <a:ext uri="{FF2B5EF4-FFF2-40B4-BE49-F238E27FC236}">
                    <a16:creationId xmlns:a16="http://schemas.microsoft.com/office/drawing/2014/main" id="{FFDEE30E-6F7E-DCEB-3306-3D2C5E108EC5}"/>
                  </a:ext>
                </a:extLst>
              </p:cNvPr>
              <p:cNvGrpSpPr/>
              <p:nvPr/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114" name="Line 517">
                  <a:extLst>
                    <a:ext uri="{FF2B5EF4-FFF2-40B4-BE49-F238E27FC236}">
                      <a16:creationId xmlns:a16="http://schemas.microsoft.com/office/drawing/2014/main" id="{CE6CB8A1-DA1D-EA24-05A6-D155B01168FC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15" name="Line 518">
                  <a:extLst>
                    <a:ext uri="{FF2B5EF4-FFF2-40B4-BE49-F238E27FC236}">
                      <a16:creationId xmlns:a16="http://schemas.microsoft.com/office/drawing/2014/main" id="{E9AECBF7-66C3-7C45-9345-0CE77C15F88E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16" name="Line 519">
                  <a:extLst>
                    <a:ext uri="{FF2B5EF4-FFF2-40B4-BE49-F238E27FC236}">
                      <a16:creationId xmlns:a16="http://schemas.microsoft.com/office/drawing/2014/main" id="{33D63249-B7DE-1940-26F6-41ABA09BD193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17" name="Line 520">
                  <a:extLst>
                    <a:ext uri="{FF2B5EF4-FFF2-40B4-BE49-F238E27FC236}">
                      <a16:creationId xmlns:a16="http://schemas.microsoft.com/office/drawing/2014/main" id="{D37BA5A7-E8FB-B649-04D4-4DFD93055F6E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18" name="Line 521">
                  <a:extLst>
                    <a:ext uri="{FF2B5EF4-FFF2-40B4-BE49-F238E27FC236}">
                      <a16:creationId xmlns:a16="http://schemas.microsoft.com/office/drawing/2014/main" id="{19C8E70E-7725-4E52-97E8-C75E67B0805A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113" name="Line 522">
                <a:extLst>
                  <a:ext uri="{FF2B5EF4-FFF2-40B4-BE49-F238E27FC236}">
                    <a16:creationId xmlns:a16="http://schemas.microsoft.com/office/drawing/2014/main" id="{FE759FCE-DFAC-9BC0-0794-915C0F791CAC}"/>
                  </a:ext>
                </a:extLst>
              </p:cNvPr>
              <p:cNvSpPr/>
              <p:nvPr/>
            </p:nvSpPr>
            <p:spPr>
              <a:xfrm flipH="1">
                <a:off x="451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129" name="Group 950">
            <a:extLst>
              <a:ext uri="{FF2B5EF4-FFF2-40B4-BE49-F238E27FC236}">
                <a16:creationId xmlns:a16="http://schemas.microsoft.com/office/drawing/2014/main" id="{63493614-1203-A29C-AD66-2853A221DDF7}"/>
              </a:ext>
            </a:extLst>
          </p:cNvPr>
          <p:cNvGrpSpPr/>
          <p:nvPr/>
        </p:nvGrpSpPr>
        <p:grpSpPr>
          <a:xfrm>
            <a:off x="2642680" y="4953771"/>
            <a:ext cx="4806553" cy="922735"/>
            <a:chOff x="476" y="2659"/>
            <a:chExt cx="4037" cy="775"/>
          </a:xfrm>
        </p:grpSpPr>
        <p:sp>
          <p:nvSpPr>
            <p:cNvPr id="130" name="AutoShape 652">
              <a:extLst>
                <a:ext uri="{FF2B5EF4-FFF2-40B4-BE49-F238E27FC236}">
                  <a16:creationId xmlns:a16="http://schemas.microsoft.com/office/drawing/2014/main" id="{9436A069-D13F-5BD3-E4B9-BB252792DF16}"/>
                </a:ext>
              </a:extLst>
            </p:cNvPr>
            <p:cNvSpPr/>
            <p:nvPr/>
          </p:nvSpPr>
          <p:spPr>
            <a:xfrm>
              <a:off x="775" y="2659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685324"/>
              <a:endParaRPr lang="zh-CN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1" name="AutoShape 650">
              <a:extLst>
                <a:ext uri="{FF2B5EF4-FFF2-40B4-BE49-F238E27FC236}">
                  <a16:creationId xmlns:a16="http://schemas.microsoft.com/office/drawing/2014/main" id="{73249FD7-6476-CFE6-7DBC-09CB8F373428}"/>
                </a:ext>
              </a:extLst>
            </p:cNvPr>
            <p:cNvSpPr/>
            <p:nvPr/>
          </p:nvSpPr>
          <p:spPr>
            <a:xfrm>
              <a:off x="476" y="2967"/>
              <a:ext cx="4037" cy="282"/>
            </a:xfrm>
            <a:prstGeom prst="cube">
              <a:avLst>
                <a:gd name="adj" fmla="val 66912"/>
              </a:avLst>
            </a:prstGeom>
            <a:solidFill>
              <a:srgbClr val="FFCC00"/>
            </a:solid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685324"/>
              <a:endParaRPr lang="zh-CN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32" name="Group 815">
              <a:extLst>
                <a:ext uri="{FF2B5EF4-FFF2-40B4-BE49-F238E27FC236}">
                  <a16:creationId xmlns:a16="http://schemas.microsoft.com/office/drawing/2014/main" id="{23D99C62-988A-5E53-E9B7-FF917FFA5470}"/>
                </a:ext>
              </a:extLst>
            </p:cNvPr>
            <p:cNvGrpSpPr/>
            <p:nvPr/>
          </p:nvGrpSpPr>
          <p:grpSpPr>
            <a:xfrm>
              <a:off x="693" y="2981"/>
              <a:ext cx="3697" cy="16"/>
              <a:chOff x="793" y="3884"/>
              <a:chExt cx="3697" cy="21"/>
            </a:xfrm>
          </p:grpSpPr>
          <p:sp>
            <p:nvSpPr>
              <p:cNvPr id="134" name="Line 655">
                <a:extLst>
                  <a:ext uri="{FF2B5EF4-FFF2-40B4-BE49-F238E27FC236}">
                    <a16:creationId xmlns:a16="http://schemas.microsoft.com/office/drawing/2014/main" id="{02718F7A-E1EC-830E-1DEA-7210070780CE}"/>
                  </a:ext>
                </a:extLst>
              </p:cNvPr>
              <p:cNvSpPr/>
              <p:nvPr/>
            </p:nvSpPr>
            <p:spPr>
              <a:xfrm rot="2700000" flipH="1">
                <a:off x="836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5" name="Line 656">
                <a:extLst>
                  <a:ext uri="{FF2B5EF4-FFF2-40B4-BE49-F238E27FC236}">
                    <a16:creationId xmlns:a16="http://schemas.microsoft.com/office/drawing/2014/main" id="{D2089415-AE8A-00BB-3995-FC4594EB3ED4}"/>
                  </a:ext>
                </a:extLst>
              </p:cNvPr>
              <p:cNvSpPr/>
              <p:nvPr/>
            </p:nvSpPr>
            <p:spPr>
              <a:xfrm rot="2700000" flipH="1">
                <a:off x="87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6" name="Line 657">
                <a:extLst>
                  <a:ext uri="{FF2B5EF4-FFF2-40B4-BE49-F238E27FC236}">
                    <a16:creationId xmlns:a16="http://schemas.microsoft.com/office/drawing/2014/main" id="{44CB0530-87B7-DDD4-832C-B2527E55681B}"/>
                  </a:ext>
                </a:extLst>
              </p:cNvPr>
              <p:cNvSpPr/>
              <p:nvPr/>
            </p:nvSpPr>
            <p:spPr>
              <a:xfrm rot="2700000" flipH="1">
                <a:off x="90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7" name="Line 658">
                <a:extLst>
                  <a:ext uri="{FF2B5EF4-FFF2-40B4-BE49-F238E27FC236}">
                    <a16:creationId xmlns:a16="http://schemas.microsoft.com/office/drawing/2014/main" id="{4D1F32F4-F4AE-C65C-3051-305FCAE307CE}"/>
                  </a:ext>
                </a:extLst>
              </p:cNvPr>
              <p:cNvSpPr/>
              <p:nvPr/>
            </p:nvSpPr>
            <p:spPr>
              <a:xfrm rot="2700000" flipH="1">
                <a:off x="94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8" name="Line 659">
                <a:extLst>
                  <a:ext uri="{FF2B5EF4-FFF2-40B4-BE49-F238E27FC236}">
                    <a16:creationId xmlns:a16="http://schemas.microsoft.com/office/drawing/2014/main" id="{1C148E2A-3E05-EE51-36CA-E974C8B7DA2D}"/>
                  </a:ext>
                </a:extLst>
              </p:cNvPr>
              <p:cNvSpPr/>
              <p:nvPr/>
            </p:nvSpPr>
            <p:spPr>
              <a:xfrm rot="2700000" flipH="1">
                <a:off x="98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39" name="Line 660">
                <a:extLst>
                  <a:ext uri="{FF2B5EF4-FFF2-40B4-BE49-F238E27FC236}">
                    <a16:creationId xmlns:a16="http://schemas.microsoft.com/office/drawing/2014/main" id="{1D47ED89-A491-F1A5-76CA-BADAFA482BEC}"/>
                  </a:ext>
                </a:extLst>
              </p:cNvPr>
              <p:cNvSpPr/>
              <p:nvPr/>
            </p:nvSpPr>
            <p:spPr>
              <a:xfrm rot="2700000" flipH="1">
                <a:off x="101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0" name="Line 661">
                <a:extLst>
                  <a:ext uri="{FF2B5EF4-FFF2-40B4-BE49-F238E27FC236}">
                    <a16:creationId xmlns:a16="http://schemas.microsoft.com/office/drawing/2014/main" id="{21B6B77D-0891-8645-8B77-7980188A7EA6}"/>
                  </a:ext>
                </a:extLst>
              </p:cNvPr>
              <p:cNvSpPr/>
              <p:nvPr/>
            </p:nvSpPr>
            <p:spPr>
              <a:xfrm rot="2700000" flipH="1">
                <a:off x="101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1" name="Line 662">
                <a:extLst>
                  <a:ext uri="{FF2B5EF4-FFF2-40B4-BE49-F238E27FC236}">
                    <a16:creationId xmlns:a16="http://schemas.microsoft.com/office/drawing/2014/main" id="{C169166B-F1CF-7D31-5D5D-B643E300857D}"/>
                  </a:ext>
                </a:extLst>
              </p:cNvPr>
              <p:cNvSpPr/>
              <p:nvPr/>
            </p:nvSpPr>
            <p:spPr>
              <a:xfrm rot="2700000" flipH="1">
                <a:off x="105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2" name="Line 663">
                <a:extLst>
                  <a:ext uri="{FF2B5EF4-FFF2-40B4-BE49-F238E27FC236}">
                    <a16:creationId xmlns:a16="http://schemas.microsoft.com/office/drawing/2014/main" id="{7761EE47-1584-10D0-6846-2AAF0FD89A59}"/>
                  </a:ext>
                </a:extLst>
              </p:cNvPr>
              <p:cNvSpPr/>
              <p:nvPr/>
            </p:nvSpPr>
            <p:spPr>
              <a:xfrm rot="2700000" flipH="1">
                <a:off x="108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3" name="Line 664">
                <a:extLst>
                  <a:ext uri="{FF2B5EF4-FFF2-40B4-BE49-F238E27FC236}">
                    <a16:creationId xmlns:a16="http://schemas.microsoft.com/office/drawing/2014/main" id="{C774F16C-FD23-9C4E-C965-27AEDA29BE5C}"/>
                  </a:ext>
                </a:extLst>
              </p:cNvPr>
              <p:cNvSpPr/>
              <p:nvPr/>
            </p:nvSpPr>
            <p:spPr>
              <a:xfrm rot="2700000" flipH="1">
                <a:off x="112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4" name="Line 665">
                <a:extLst>
                  <a:ext uri="{FF2B5EF4-FFF2-40B4-BE49-F238E27FC236}">
                    <a16:creationId xmlns:a16="http://schemas.microsoft.com/office/drawing/2014/main" id="{C901B4FA-1994-F21D-118A-ADD6E2C8A557}"/>
                  </a:ext>
                </a:extLst>
              </p:cNvPr>
              <p:cNvSpPr/>
              <p:nvPr/>
            </p:nvSpPr>
            <p:spPr>
              <a:xfrm rot="2700000" flipH="1">
                <a:off x="116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5" name="Line 666">
                <a:extLst>
                  <a:ext uri="{FF2B5EF4-FFF2-40B4-BE49-F238E27FC236}">
                    <a16:creationId xmlns:a16="http://schemas.microsoft.com/office/drawing/2014/main" id="{04F25D0E-21BB-FA3B-0DBA-D740EADEBD90}"/>
                  </a:ext>
                </a:extLst>
              </p:cNvPr>
              <p:cNvSpPr/>
              <p:nvPr/>
            </p:nvSpPr>
            <p:spPr>
              <a:xfrm rot="2700000" flipH="1">
                <a:off x="1198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6" name="Line 667">
                <a:extLst>
                  <a:ext uri="{FF2B5EF4-FFF2-40B4-BE49-F238E27FC236}">
                    <a16:creationId xmlns:a16="http://schemas.microsoft.com/office/drawing/2014/main" id="{E09CE6F7-6CFB-45B4-C8BD-E3180563A919}"/>
                  </a:ext>
                </a:extLst>
              </p:cNvPr>
              <p:cNvSpPr/>
              <p:nvPr/>
            </p:nvSpPr>
            <p:spPr>
              <a:xfrm rot="2700000" flipH="1">
                <a:off x="1198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7" name="Line 668">
                <a:extLst>
                  <a:ext uri="{FF2B5EF4-FFF2-40B4-BE49-F238E27FC236}">
                    <a16:creationId xmlns:a16="http://schemas.microsoft.com/office/drawing/2014/main" id="{5DFE448D-4CE4-885E-F400-7C75C3ADB26F}"/>
                  </a:ext>
                </a:extLst>
              </p:cNvPr>
              <p:cNvSpPr/>
              <p:nvPr/>
            </p:nvSpPr>
            <p:spPr>
              <a:xfrm rot="2700000" flipH="1">
                <a:off x="123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8" name="Line 669">
                <a:extLst>
                  <a:ext uri="{FF2B5EF4-FFF2-40B4-BE49-F238E27FC236}">
                    <a16:creationId xmlns:a16="http://schemas.microsoft.com/office/drawing/2014/main" id="{414E3474-C6FF-8995-FD06-6AA887610F86}"/>
                  </a:ext>
                </a:extLst>
              </p:cNvPr>
              <p:cNvSpPr/>
              <p:nvPr/>
            </p:nvSpPr>
            <p:spPr>
              <a:xfrm rot="2700000" flipH="1">
                <a:off x="127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49" name="Line 670">
                <a:extLst>
                  <a:ext uri="{FF2B5EF4-FFF2-40B4-BE49-F238E27FC236}">
                    <a16:creationId xmlns:a16="http://schemas.microsoft.com/office/drawing/2014/main" id="{FA14FFF1-6B04-BDAC-02D7-9E9D21D0F6C6}"/>
                  </a:ext>
                </a:extLst>
              </p:cNvPr>
              <p:cNvSpPr/>
              <p:nvPr/>
            </p:nvSpPr>
            <p:spPr>
              <a:xfrm rot="2700000" flipH="1">
                <a:off x="130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0" name="Line 671">
                <a:extLst>
                  <a:ext uri="{FF2B5EF4-FFF2-40B4-BE49-F238E27FC236}">
                    <a16:creationId xmlns:a16="http://schemas.microsoft.com/office/drawing/2014/main" id="{6D7FD961-62AE-E9C7-C6DF-2AD183FDE4EC}"/>
                  </a:ext>
                </a:extLst>
              </p:cNvPr>
              <p:cNvSpPr/>
              <p:nvPr/>
            </p:nvSpPr>
            <p:spPr>
              <a:xfrm rot="2700000" flipH="1">
                <a:off x="134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1" name="Line 672">
                <a:extLst>
                  <a:ext uri="{FF2B5EF4-FFF2-40B4-BE49-F238E27FC236}">
                    <a16:creationId xmlns:a16="http://schemas.microsoft.com/office/drawing/2014/main" id="{E23E2B12-AB47-91F4-EB58-B239F683FB48}"/>
                  </a:ext>
                </a:extLst>
              </p:cNvPr>
              <p:cNvSpPr/>
              <p:nvPr/>
            </p:nvSpPr>
            <p:spPr>
              <a:xfrm rot="2700000" flipH="1">
                <a:off x="1379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2" name="Line 673">
                <a:extLst>
                  <a:ext uri="{FF2B5EF4-FFF2-40B4-BE49-F238E27FC236}">
                    <a16:creationId xmlns:a16="http://schemas.microsoft.com/office/drawing/2014/main" id="{CF789B51-D337-98DC-01EE-C6440384000F}"/>
                  </a:ext>
                </a:extLst>
              </p:cNvPr>
              <p:cNvSpPr/>
              <p:nvPr/>
            </p:nvSpPr>
            <p:spPr>
              <a:xfrm rot="2700000" flipH="1">
                <a:off x="1379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3" name="Line 674">
                <a:extLst>
                  <a:ext uri="{FF2B5EF4-FFF2-40B4-BE49-F238E27FC236}">
                    <a16:creationId xmlns:a16="http://schemas.microsoft.com/office/drawing/2014/main" id="{DA67C3C8-104E-B668-CC6D-BF9F70477584}"/>
                  </a:ext>
                </a:extLst>
              </p:cNvPr>
              <p:cNvSpPr/>
              <p:nvPr/>
            </p:nvSpPr>
            <p:spPr>
              <a:xfrm rot="2700000" flipH="1">
                <a:off x="141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4" name="Line 675">
                <a:extLst>
                  <a:ext uri="{FF2B5EF4-FFF2-40B4-BE49-F238E27FC236}">
                    <a16:creationId xmlns:a16="http://schemas.microsoft.com/office/drawing/2014/main" id="{88A93E3E-FA08-140E-2578-929C84853F7D}"/>
                  </a:ext>
                </a:extLst>
              </p:cNvPr>
              <p:cNvSpPr/>
              <p:nvPr/>
            </p:nvSpPr>
            <p:spPr>
              <a:xfrm rot="2700000" flipH="1">
                <a:off x="145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5" name="Line 676">
                <a:extLst>
                  <a:ext uri="{FF2B5EF4-FFF2-40B4-BE49-F238E27FC236}">
                    <a16:creationId xmlns:a16="http://schemas.microsoft.com/office/drawing/2014/main" id="{013DDE3B-96E5-2EBC-8E0A-04611D0D0631}"/>
                  </a:ext>
                </a:extLst>
              </p:cNvPr>
              <p:cNvSpPr/>
              <p:nvPr/>
            </p:nvSpPr>
            <p:spPr>
              <a:xfrm rot="2700000" flipH="1">
                <a:off x="148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6" name="Line 677">
                <a:extLst>
                  <a:ext uri="{FF2B5EF4-FFF2-40B4-BE49-F238E27FC236}">
                    <a16:creationId xmlns:a16="http://schemas.microsoft.com/office/drawing/2014/main" id="{2ABE457E-7514-EC7C-BE01-14E396F4F4CC}"/>
                  </a:ext>
                </a:extLst>
              </p:cNvPr>
              <p:cNvSpPr/>
              <p:nvPr/>
            </p:nvSpPr>
            <p:spPr>
              <a:xfrm rot="2700000" flipH="1">
                <a:off x="152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7" name="Line 678">
                <a:extLst>
                  <a:ext uri="{FF2B5EF4-FFF2-40B4-BE49-F238E27FC236}">
                    <a16:creationId xmlns:a16="http://schemas.microsoft.com/office/drawing/2014/main" id="{B80EB984-0E07-7511-600E-D201FB5D4DC7}"/>
                  </a:ext>
                </a:extLst>
              </p:cNvPr>
              <p:cNvSpPr/>
              <p:nvPr/>
            </p:nvSpPr>
            <p:spPr>
              <a:xfrm rot="2700000" flipH="1">
                <a:off x="1560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8" name="Line 679">
                <a:extLst>
                  <a:ext uri="{FF2B5EF4-FFF2-40B4-BE49-F238E27FC236}">
                    <a16:creationId xmlns:a16="http://schemas.microsoft.com/office/drawing/2014/main" id="{EDC6B403-31B4-6B3C-C446-FC29741D54EF}"/>
                  </a:ext>
                </a:extLst>
              </p:cNvPr>
              <p:cNvSpPr/>
              <p:nvPr/>
            </p:nvSpPr>
            <p:spPr>
              <a:xfrm rot="2700000" flipH="1">
                <a:off x="1561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9" name="Line 680">
                <a:extLst>
                  <a:ext uri="{FF2B5EF4-FFF2-40B4-BE49-F238E27FC236}">
                    <a16:creationId xmlns:a16="http://schemas.microsoft.com/office/drawing/2014/main" id="{4F62A79C-E2CE-4A18-B676-83ACB51F614A}"/>
                  </a:ext>
                </a:extLst>
              </p:cNvPr>
              <p:cNvSpPr/>
              <p:nvPr/>
            </p:nvSpPr>
            <p:spPr>
              <a:xfrm rot="2700000" flipH="1">
                <a:off x="159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0" name="Line 681">
                <a:extLst>
                  <a:ext uri="{FF2B5EF4-FFF2-40B4-BE49-F238E27FC236}">
                    <a16:creationId xmlns:a16="http://schemas.microsoft.com/office/drawing/2014/main" id="{2B8EE95F-3F34-AD6B-3203-73A46530D473}"/>
                  </a:ext>
                </a:extLst>
              </p:cNvPr>
              <p:cNvSpPr/>
              <p:nvPr/>
            </p:nvSpPr>
            <p:spPr>
              <a:xfrm rot="2700000" flipH="1">
                <a:off x="163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1" name="Line 682">
                <a:extLst>
                  <a:ext uri="{FF2B5EF4-FFF2-40B4-BE49-F238E27FC236}">
                    <a16:creationId xmlns:a16="http://schemas.microsoft.com/office/drawing/2014/main" id="{FAC71DCB-0DB6-88CE-90B9-1B272566EBB9}"/>
                  </a:ext>
                </a:extLst>
              </p:cNvPr>
              <p:cNvSpPr/>
              <p:nvPr/>
            </p:nvSpPr>
            <p:spPr>
              <a:xfrm rot="2700000" flipH="1">
                <a:off x="167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2" name="Line 683">
                <a:extLst>
                  <a:ext uri="{FF2B5EF4-FFF2-40B4-BE49-F238E27FC236}">
                    <a16:creationId xmlns:a16="http://schemas.microsoft.com/office/drawing/2014/main" id="{E3F019C6-6223-1859-BBBE-163672920CDD}"/>
                  </a:ext>
                </a:extLst>
              </p:cNvPr>
              <p:cNvSpPr/>
              <p:nvPr/>
            </p:nvSpPr>
            <p:spPr>
              <a:xfrm rot="2700000" flipH="1">
                <a:off x="170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3" name="Line 684">
                <a:extLst>
                  <a:ext uri="{FF2B5EF4-FFF2-40B4-BE49-F238E27FC236}">
                    <a16:creationId xmlns:a16="http://schemas.microsoft.com/office/drawing/2014/main" id="{6D0DCB12-2285-2120-2372-9B411995DC0C}"/>
                  </a:ext>
                </a:extLst>
              </p:cNvPr>
              <p:cNvSpPr/>
              <p:nvPr/>
            </p:nvSpPr>
            <p:spPr>
              <a:xfrm rot="2700000" flipH="1">
                <a:off x="1742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4" name="Line 685">
                <a:extLst>
                  <a:ext uri="{FF2B5EF4-FFF2-40B4-BE49-F238E27FC236}">
                    <a16:creationId xmlns:a16="http://schemas.microsoft.com/office/drawing/2014/main" id="{25C83971-EF49-AC64-773C-EFFB8A4A987F}"/>
                  </a:ext>
                </a:extLst>
              </p:cNvPr>
              <p:cNvSpPr/>
              <p:nvPr/>
            </p:nvSpPr>
            <p:spPr>
              <a:xfrm rot="2700000" flipH="1">
                <a:off x="1742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5" name="Line 686">
                <a:extLst>
                  <a:ext uri="{FF2B5EF4-FFF2-40B4-BE49-F238E27FC236}">
                    <a16:creationId xmlns:a16="http://schemas.microsoft.com/office/drawing/2014/main" id="{5C1D4273-9D52-E754-0625-BFFD2A6C55E6}"/>
                  </a:ext>
                </a:extLst>
              </p:cNvPr>
              <p:cNvSpPr/>
              <p:nvPr/>
            </p:nvSpPr>
            <p:spPr>
              <a:xfrm rot="2700000" flipH="1">
                <a:off x="177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6" name="Line 687">
                <a:extLst>
                  <a:ext uri="{FF2B5EF4-FFF2-40B4-BE49-F238E27FC236}">
                    <a16:creationId xmlns:a16="http://schemas.microsoft.com/office/drawing/2014/main" id="{3E4ABFB3-72AF-87BA-7046-B0B8813AD932}"/>
                  </a:ext>
                </a:extLst>
              </p:cNvPr>
              <p:cNvSpPr/>
              <p:nvPr/>
            </p:nvSpPr>
            <p:spPr>
              <a:xfrm rot="2700000" flipH="1">
                <a:off x="181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7" name="Line 688">
                <a:extLst>
                  <a:ext uri="{FF2B5EF4-FFF2-40B4-BE49-F238E27FC236}">
                    <a16:creationId xmlns:a16="http://schemas.microsoft.com/office/drawing/2014/main" id="{EAE55EDB-11FF-E941-3077-B900FC3DF465}"/>
                  </a:ext>
                </a:extLst>
              </p:cNvPr>
              <p:cNvSpPr/>
              <p:nvPr/>
            </p:nvSpPr>
            <p:spPr>
              <a:xfrm rot="2700000" flipH="1">
                <a:off x="185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8" name="Line 689">
                <a:extLst>
                  <a:ext uri="{FF2B5EF4-FFF2-40B4-BE49-F238E27FC236}">
                    <a16:creationId xmlns:a16="http://schemas.microsoft.com/office/drawing/2014/main" id="{E4008B79-2A9B-1057-4621-8760194AB38A}"/>
                  </a:ext>
                </a:extLst>
              </p:cNvPr>
              <p:cNvSpPr/>
              <p:nvPr/>
            </p:nvSpPr>
            <p:spPr>
              <a:xfrm rot="2700000" flipH="1">
                <a:off x="188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9" name="Line 690">
                <a:extLst>
                  <a:ext uri="{FF2B5EF4-FFF2-40B4-BE49-F238E27FC236}">
                    <a16:creationId xmlns:a16="http://schemas.microsoft.com/office/drawing/2014/main" id="{79130BE2-67BB-01EF-E526-433E3AB1D4FD}"/>
                  </a:ext>
                </a:extLst>
              </p:cNvPr>
              <p:cNvSpPr/>
              <p:nvPr/>
            </p:nvSpPr>
            <p:spPr>
              <a:xfrm rot="2700000" flipH="1">
                <a:off x="1923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0" name="Line 691">
                <a:extLst>
                  <a:ext uri="{FF2B5EF4-FFF2-40B4-BE49-F238E27FC236}">
                    <a16:creationId xmlns:a16="http://schemas.microsoft.com/office/drawing/2014/main" id="{8F79C5FE-D99E-7214-FECA-3C42219EC537}"/>
                  </a:ext>
                </a:extLst>
              </p:cNvPr>
              <p:cNvSpPr/>
              <p:nvPr/>
            </p:nvSpPr>
            <p:spPr>
              <a:xfrm rot="2700000" flipH="1">
                <a:off x="1923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1" name="Line 692">
                <a:extLst>
                  <a:ext uri="{FF2B5EF4-FFF2-40B4-BE49-F238E27FC236}">
                    <a16:creationId xmlns:a16="http://schemas.microsoft.com/office/drawing/2014/main" id="{F9B3CBB6-F1A7-B5B3-E7E1-C4BCB51A721A}"/>
                  </a:ext>
                </a:extLst>
              </p:cNvPr>
              <p:cNvSpPr/>
              <p:nvPr/>
            </p:nvSpPr>
            <p:spPr>
              <a:xfrm rot="2700000" flipH="1">
                <a:off x="195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2" name="Line 693">
                <a:extLst>
                  <a:ext uri="{FF2B5EF4-FFF2-40B4-BE49-F238E27FC236}">
                    <a16:creationId xmlns:a16="http://schemas.microsoft.com/office/drawing/2014/main" id="{A0CF27AB-34AA-B54B-B142-0AB916A6E49F}"/>
                  </a:ext>
                </a:extLst>
              </p:cNvPr>
              <p:cNvSpPr/>
              <p:nvPr/>
            </p:nvSpPr>
            <p:spPr>
              <a:xfrm rot="2700000" flipH="1">
                <a:off x="199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3" name="Line 694">
                <a:extLst>
                  <a:ext uri="{FF2B5EF4-FFF2-40B4-BE49-F238E27FC236}">
                    <a16:creationId xmlns:a16="http://schemas.microsoft.com/office/drawing/2014/main" id="{9B9CC558-5D2B-A578-31F2-4824D41E269D}"/>
                  </a:ext>
                </a:extLst>
              </p:cNvPr>
              <p:cNvSpPr/>
              <p:nvPr/>
            </p:nvSpPr>
            <p:spPr>
              <a:xfrm rot="2700000" flipH="1">
                <a:off x="203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4" name="Line 695">
                <a:extLst>
                  <a:ext uri="{FF2B5EF4-FFF2-40B4-BE49-F238E27FC236}">
                    <a16:creationId xmlns:a16="http://schemas.microsoft.com/office/drawing/2014/main" id="{38D89E7C-C654-7F70-9ADB-89F1C5792ACE}"/>
                  </a:ext>
                </a:extLst>
              </p:cNvPr>
              <p:cNvSpPr/>
              <p:nvPr/>
            </p:nvSpPr>
            <p:spPr>
              <a:xfrm rot="2700000" flipH="1">
                <a:off x="206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5" name="Line 696">
                <a:extLst>
                  <a:ext uri="{FF2B5EF4-FFF2-40B4-BE49-F238E27FC236}">
                    <a16:creationId xmlns:a16="http://schemas.microsoft.com/office/drawing/2014/main" id="{577C0958-04C0-52B4-B7AF-EE632786AA8A}"/>
                  </a:ext>
                </a:extLst>
              </p:cNvPr>
              <p:cNvSpPr/>
              <p:nvPr/>
            </p:nvSpPr>
            <p:spPr>
              <a:xfrm rot="2700000" flipH="1">
                <a:off x="2104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6" name="Line 697">
                <a:extLst>
                  <a:ext uri="{FF2B5EF4-FFF2-40B4-BE49-F238E27FC236}">
                    <a16:creationId xmlns:a16="http://schemas.microsoft.com/office/drawing/2014/main" id="{9A656970-F464-6D0D-0774-85B9098A5A8B}"/>
                  </a:ext>
                </a:extLst>
              </p:cNvPr>
              <p:cNvSpPr/>
              <p:nvPr/>
            </p:nvSpPr>
            <p:spPr>
              <a:xfrm rot="2700000" flipH="1">
                <a:off x="2104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7" name="Line 698">
                <a:extLst>
                  <a:ext uri="{FF2B5EF4-FFF2-40B4-BE49-F238E27FC236}">
                    <a16:creationId xmlns:a16="http://schemas.microsoft.com/office/drawing/2014/main" id="{D940DC1B-24A5-773A-9EA8-7B8AD54FECDB}"/>
                  </a:ext>
                </a:extLst>
              </p:cNvPr>
              <p:cNvSpPr/>
              <p:nvPr/>
            </p:nvSpPr>
            <p:spPr>
              <a:xfrm rot="2700000" flipH="1">
                <a:off x="214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8" name="Line 699">
                <a:extLst>
                  <a:ext uri="{FF2B5EF4-FFF2-40B4-BE49-F238E27FC236}">
                    <a16:creationId xmlns:a16="http://schemas.microsoft.com/office/drawing/2014/main" id="{1541752B-526E-08ED-D8C6-75A5CF7C4BD9}"/>
                  </a:ext>
                </a:extLst>
              </p:cNvPr>
              <p:cNvSpPr/>
              <p:nvPr/>
            </p:nvSpPr>
            <p:spPr>
              <a:xfrm rot="2700000" flipH="1">
                <a:off x="217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9" name="Line 700">
                <a:extLst>
                  <a:ext uri="{FF2B5EF4-FFF2-40B4-BE49-F238E27FC236}">
                    <a16:creationId xmlns:a16="http://schemas.microsoft.com/office/drawing/2014/main" id="{C17B0B59-0E0C-E4C5-A57C-39E9BE97B4A5}"/>
                  </a:ext>
                </a:extLst>
              </p:cNvPr>
              <p:cNvSpPr/>
              <p:nvPr/>
            </p:nvSpPr>
            <p:spPr>
              <a:xfrm rot="2700000" flipH="1">
                <a:off x="221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0" name="Line 701">
                <a:extLst>
                  <a:ext uri="{FF2B5EF4-FFF2-40B4-BE49-F238E27FC236}">
                    <a16:creationId xmlns:a16="http://schemas.microsoft.com/office/drawing/2014/main" id="{D539A5CB-9122-BC58-D1B1-D94E1B8B7C2D}"/>
                  </a:ext>
                </a:extLst>
              </p:cNvPr>
              <p:cNvSpPr/>
              <p:nvPr/>
            </p:nvSpPr>
            <p:spPr>
              <a:xfrm rot="2700000" flipH="1">
                <a:off x="224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1" name="Line 702">
                <a:extLst>
                  <a:ext uri="{FF2B5EF4-FFF2-40B4-BE49-F238E27FC236}">
                    <a16:creationId xmlns:a16="http://schemas.microsoft.com/office/drawing/2014/main" id="{4C3BF06C-ADB8-3825-CE72-827C0472C49E}"/>
                  </a:ext>
                </a:extLst>
              </p:cNvPr>
              <p:cNvSpPr/>
              <p:nvPr/>
            </p:nvSpPr>
            <p:spPr>
              <a:xfrm rot="2700000" flipH="1">
                <a:off x="2285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2" name="Line 703">
                <a:extLst>
                  <a:ext uri="{FF2B5EF4-FFF2-40B4-BE49-F238E27FC236}">
                    <a16:creationId xmlns:a16="http://schemas.microsoft.com/office/drawing/2014/main" id="{8DAA1BA7-DF04-B13A-0BC5-AF58C0107F8E}"/>
                  </a:ext>
                </a:extLst>
              </p:cNvPr>
              <p:cNvSpPr/>
              <p:nvPr/>
            </p:nvSpPr>
            <p:spPr>
              <a:xfrm rot="2700000" flipH="1">
                <a:off x="2285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3" name="Line 704">
                <a:extLst>
                  <a:ext uri="{FF2B5EF4-FFF2-40B4-BE49-F238E27FC236}">
                    <a16:creationId xmlns:a16="http://schemas.microsoft.com/office/drawing/2014/main" id="{E06C72A3-3356-4C09-F113-8DB48B873136}"/>
                  </a:ext>
                </a:extLst>
              </p:cNvPr>
              <p:cNvSpPr/>
              <p:nvPr/>
            </p:nvSpPr>
            <p:spPr>
              <a:xfrm rot="2700000" flipH="1">
                <a:off x="232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4" name="Line 705">
                <a:extLst>
                  <a:ext uri="{FF2B5EF4-FFF2-40B4-BE49-F238E27FC236}">
                    <a16:creationId xmlns:a16="http://schemas.microsoft.com/office/drawing/2014/main" id="{1ADB4517-7EFE-8699-0903-10229A3B5F04}"/>
                  </a:ext>
                </a:extLst>
              </p:cNvPr>
              <p:cNvSpPr/>
              <p:nvPr/>
            </p:nvSpPr>
            <p:spPr>
              <a:xfrm rot="2700000" flipH="1">
                <a:off x="235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5" name="Line 706">
                <a:extLst>
                  <a:ext uri="{FF2B5EF4-FFF2-40B4-BE49-F238E27FC236}">
                    <a16:creationId xmlns:a16="http://schemas.microsoft.com/office/drawing/2014/main" id="{D291AC73-B7E9-8D74-8796-3951B22D441D}"/>
                  </a:ext>
                </a:extLst>
              </p:cNvPr>
              <p:cNvSpPr/>
              <p:nvPr/>
            </p:nvSpPr>
            <p:spPr>
              <a:xfrm rot="2700000" flipH="1">
                <a:off x="239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6" name="Line 707">
                <a:extLst>
                  <a:ext uri="{FF2B5EF4-FFF2-40B4-BE49-F238E27FC236}">
                    <a16:creationId xmlns:a16="http://schemas.microsoft.com/office/drawing/2014/main" id="{784CFEA9-A6A1-7138-75C9-7C0B627D1B69}"/>
                  </a:ext>
                </a:extLst>
              </p:cNvPr>
              <p:cNvSpPr/>
              <p:nvPr/>
            </p:nvSpPr>
            <p:spPr>
              <a:xfrm rot="2700000" flipH="1">
                <a:off x="243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7" name="Line 708">
                <a:extLst>
                  <a:ext uri="{FF2B5EF4-FFF2-40B4-BE49-F238E27FC236}">
                    <a16:creationId xmlns:a16="http://schemas.microsoft.com/office/drawing/2014/main" id="{2B72633E-9219-9766-D0D8-C14225CC866D}"/>
                  </a:ext>
                </a:extLst>
              </p:cNvPr>
              <p:cNvSpPr/>
              <p:nvPr/>
            </p:nvSpPr>
            <p:spPr>
              <a:xfrm rot="2700000" flipH="1">
                <a:off x="2466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8" name="Line 709">
                <a:extLst>
                  <a:ext uri="{FF2B5EF4-FFF2-40B4-BE49-F238E27FC236}">
                    <a16:creationId xmlns:a16="http://schemas.microsoft.com/office/drawing/2014/main" id="{A9FAFEE1-F02F-3975-034C-5A2895C5D2CA}"/>
                  </a:ext>
                </a:extLst>
              </p:cNvPr>
              <p:cNvSpPr/>
              <p:nvPr/>
            </p:nvSpPr>
            <p:spPr>
              <a:xfrm rot="2700000" flipH="1">
                <a:off x="2466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9" name="Line 710">
                <a:extLst>
                  <a:ext uri="{FF2B5EF4-FFF2-40B4-BE49-F238E27FC236}">
                    <a16:creationId xmlns:a16="http://schemas.microsoft.com/office/drawing/2014/main" id="{002085C4-BAD5-D631-782B-95BE40C90A49}"/>
                  </a:ext>
                </a:extLst>
              </p:cNvPr>
              <p:cNvSpPr/>
              <p:nvPr/>
            </p:nvSpPr>
            <p:spPr>
              <a:xfrm rot="2700000" flipH="1">
                <a:off x="250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0" name="Line 711">
                <a:extLst>
                  <a:ext uri="{FF2B5EF4-FFF2-40B4-BE49-F238E27FC236}">
                    <a16:creationId xmlns:a16="http://schemas.microsoft.com/office/drawing/2014/main" id="{4EDA469A-7304-BB23-BD6D-1D6DB375B0E5}"/>
                  </a:ext>
                </a:extLst>
              </p:cNvPr>
              <p:cNvSpPr/>
              <p:nvPr/>
            </p:nvSpPr>
            <p:spPr>
              <a:xfrm rot="2700000" flipH="1">
                <a:off x="253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1" name="Line 712">
                <a:extLst>
                  <a:ext uri="{FF2B5EF4-FFF2-40B4-BE49-F238E27FC236}">
                    <a16:creationId xmlns:a16="http://schemas.microsoft.com/office/drawing/2014/main" id="{43C4E31A-2BAD-5935-B656-66A418A95459}"/>
                  </a:ext>
                </a:extLst>
              </p:cNvPr>
              <p:cNvSpPr/>
              <p:nvPr/>
            </p:nvSpPr>
            <p:spPr>
              <a:xfrm rot="2700000" flipH="1">
                <a:off x="257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2" name="Line 713">
                <a:extLst>
                  <a:ext uri="{FF2B5EF4-FFF2-40B4-BE49-F238E27FC236}">
                    <a16:creationId xmlns:a16="http://schemas.microsoft.com/office/drawing/2014/main" id="{CC3A1A52-3C19-846D-AB49-F33B4327ED24}"/>
                  </a:ext>
                </a:extLst>
              </p:cNvPr>
              <p:cNvSpPr/>
              <p:nvPr/>
            </p:nvSpPr>
            <p:spPr>
              <a:xfrm rot="2700000" flipH="1">
                <a:off x="261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3" name="Line 714">
                <a:extLst>
                  <a:ext uri="{FF2B5EF4-FFF2-40B4-BE49-F238E27FC236}">
                    <a16:creationId xmlns:a16="http://schemas.microsoft.com/office/drawing/2014/main" id="{0ADBCF08-BEC7-5CED-90CD-B80C96EAC064}"/>
                  </a:ext>
                </a:extLst>
              </p:cNvPr>
              <p:cNvSpPr/>
              <p:nvPr/>
            </p:nvSpPr>
            <p:spPr>
              <a:xfrm rot="2700000" flipH="1">
                <a:off x="264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4" name="Line 715">
                <a:extLst>
                  <a:ext uri="{FF2B5EF4-FFF2-40B4-BE49-F238E27FC236}">
                    <a16:creationId xmlns:a16="http://schemas.microsoft.com/office/drawing/2014/main" id="{2018E3E0-5FE5-77CC-5E84-8497A359F783}"/>
                  </a:ext>
                </a:extLst>
              </p:cNvPr>
              <p:cNvSpPr/>
              <p:nvPr/>
            </p:nvSpPr>
            <p:spPr>
              <a:xfrm rot="2700000" flipH="1">
                <a:off x="264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5" name="Line 716">
                <a:extLst>
                  <a:ext uri="{FF2B5EF4-FFF2-40B4-BE49-F238E27FC236}">
                    <a16:creationId xmlns:a16="http://schemas.microsoft.com/office/drawing/2014/main" id="{EC0E1747-1A72-A09D-76F6-EC1B38AC4C18}"/>
                  </a:ext>
                </a:extLst>
              </p:cNvPr>
              <p:cNvSpPr/>
              <p:nvPr/>
            </p:nvSpPr>
            <p:spPr>
              <a:xfrm rot="2700000" flipH="1">
                <a:off x="268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6" name="Line 717">
                <a:extLst>
                  <a:ext uri="{FF2B5EF4-FFF2-40B4-BE49-F238E27FC236}">
                    <a16:creationId xmlns:a16="http://schemas.microsoft.com/office/drawing/2014/main" id="{ECE32EC1-9B80-9247-345F-68BC2A3FC8DF}"/>
                  </a:ext>
                </a:extLst>
              </p:cNvPr>
              <p:cNvSpPr/>
              <p:nvPr/>
            </p:nvSpPr>
            <p:spPr>
              <a:xfrm rot="2700000" flipH="1">
                <a:off x="271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7" name="Line 718">
                <a:extLst>
                  <a:ext uri="{FF2B5EF4-FFF2-40B4-BE49-F238E27FC236}">
                    <a16:creationId xmlns:a16="http://schemas.microsoft.com/office/drawing/2014/main" id="{C10704CE-300D-5CA7-049C-30FC6F10198D}"/>
                  </a:ext>
                </a:extLst>
              </p:cNvPr>
              <p:cNvSpPr/>
              <p:nvPr/>
            </p:nvSpPr>
            <p:spPr>
              <a:xfrm rot="2700000" flipH="1">
                <a:off x="275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8" name="Line 719">
                <a:extLst>
                  <a:ext uri="{FF2B5EF4-FFF2-40B4-BE49-F238E27FC236}">
                    <a16:creationId xmlns:a16="http://schemas.microsoft.com/office/drawing/2014/main" id="{1E907BEB-566F-68CC-3A1F-A982CD62A69C}"/>
                  </a:ext>
                </a:extLst>
              </p:cNvPr>
              <p:cNvSpPr/>
              <p:nvPr/>
            </p:nvSpPr>
            <p:spPr>
              <a:xfrm rot="2700000" flipH="1">
                <a:off x="279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9" name="Line 720">
                <a:extLst>
                  <a:ext uri="{FF2B5EF4-FFF2-40B4-BE49-F238E27FC236}">
                    <a16:creationId xmlns:a16="http://schemas.microsoft.com/office/drawing/2014/main" id="{7AB6CBA1-9F6A-08B5-3174-8585484A4536}"/>
                  </a:ext>
                </a:extLst>
              </p:cNvPr>
              <p:cNvSpPr/>
              <p:nvPr/>
            </p:nvSpPr>
            <p:spPr>
              <a:xfrm rot="2700000" flipH="1">
                <a:off x="2828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0" name="Line 721">
                <a:extLst>
                  <a:ext uri="{FF2B5EF4-FFF2-40B4-BE49-F238E27FC236}">
                    <a16:creationId xmlns:a16="http://schemas.microsoft.com/office/drawing/2014/main" id="{9B42C8E6-7E04-C4C5-323A-A7EE823FECE8}"/>
                  </a:ext>
                </a:extLst>
              </p:cNvPr>
              <p:cNvSpPr/>
              <p:nvPr/>
            </p:nvSpPr>
            <p:spPr>
              <a:xfrm rot="2700000" flipH="1">
                <a:off x="2828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1" name="Line 722">
                <a:extLst>
                  <a:ext uri="{FF2B5EF4-FFF2-40B4-BE49-F238E27FC236}">
                    <a16:creationId xmlns:a16="http://schemas.microsoft.com/office/drawing/2014/main" id="{F401189A-DF0B-F005-0442-72EE5E01430F}"/>
                  </a:ext>
                </a:extLst>
              </p:cNvPr>
              <p:cNvSpPr/>
              <p:nvPr/>
            </p:nvSpPr>
            <p:spPr>
              <a:xfrm rot="2700000" flipH="1">
                <a:off x="286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2" name="Line 723">
                <a:extLst>
                  <a:ext uri="{FF2B5EF4-FFF2-40B4-BE49-F238E27FC236}">
                    <a16:creationId xmlns:a16="http://schemas.microsoft.com/office/drawing/2014/main" id="{BD5249B8-D443-2ABE-E625-29DC7E1FC700}"/>
                  </a:ext>
                </a:extLst>
              </p:cNvPr>
              <p:cNvSpPr/>
              <p:nvPr/>
            </p:nvSpPr>
            <p:spPr>
              <a:xfrm rot="2700000" flipH="1">
                <a:off x="290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3" name="Line 724">
                <a:extLst>
                  <a:ext uri="{FF2B5EF4-FFF2-40B4-BE49-F238E27FC236}">
                    <a16:creationId xmlns:a16="http://schemas.microsoft.com/office/drawing/2014/main" id="{C0A4BE91-D702-0B64-819E-58794D14D131}"/>
                  </a:ext>
                </a:extLst>
              </p:cNvPr>
              <p:cNvSpPr/>
              <p:nvPr/>
            </p:nvSpPr>
            <p:spPr>
              <a:xfrm rot="2700000" flipH="1">
                <a:off x="293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4" name="Line 725">
                <a:extLst>
                  <a:ext uri="{FF2B5EF4-FFF2-40B4-BE49-F238E27FC236}">
                    <a16:creationId xmlns:a16="http://schemas.microsoft.com/office/drawing/2014/main" id="{91544E24-682A-90A8-2415-6401C9A94FF2}"/>
                  </a:ext>
                </a:extLst>
              </p:cNvPr>
              <p:cNvSpPr/>
              <p:nvPr/>
            </p:nvSpPr>
            <p:spPr>
              <a:xfrm rot="2700000" flipH="1">
                <a:off x="297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5" name="Line 726">
                <a:extLst>
                  <a:ext uri="{FF2B5EF4-FFF2-40B4-BE49-F238E27FC236}">
                    <a16:creationId xmlns:a16="http://schemas.microsoft.com/office/drawing/2014/main" id="{C374F8A4-BC61-B8DC-5596-C483B8A252CF}"/>
                  </a:ext>
                </a:extLst>
              </p:cNvPr>
              <p:cNvSpPr/>
              <p:nvPr/>
            </p:nvSpPr>
            <p:spPr>
              <a:xfrm rot="2700000" flipH="1">
                <a:off x="3009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6" name="Line 727">
                <a:extLst>
                  <a:ext uri="{FF2B5EF4-FFF2-40B4-BE49-F238E27FC236}">
                    <a16:creationId xmlns:a16="http://schemas.microsoft.com/office/drawing/2014/main" id="{D18097E2-7B29-A0B8-41C6-9A217C497D82}"/>
                  </a:ext>
                </a:extLst>
              </p:cNvPr>
              <p:cNvSpPr/>
              <p:nvPr/>
            </p:nvSpPr>
            <p:spPr>
              <a:xfrm rot="2700000" flipH="1">
                <a:off x="3009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7" name="Line 728">
                <a:extLst>
                  <a:ext uri="{FF2B5EF4-FFF2-40B4-BE49-F238E27FC236}">
                    <a16:creationId xmlns:a16="http://schemas.microsoft.com/office/drawing/2014/main" id="{4E9610E3-6F06-1635-6F92-6BC93FFEA1AE}"/>
                  </a:ext>
                </a:extLst>
              </p:cNvPr>
              <p:cNvSpPr/>
              <p:nvPr/>
            </p:nvSpPr>
            <p:spPr>
              <a:xfrm rot="2700000" flipH="1">
                <a:off x="304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8" name="Line 729">
                <a:extLst>
                  <a:ext uri="{FF2B5EF4-FFF2-40B4-BE49-F238E27FC236}">
                    <a16:creationId xmlns:a16="http://schemas.microsoft.com/office/drawing/2014/main" id="{1AB42144-450F-5EC8-A72E-0FDC0A9E2F93}"/>
                  </a:ext>
                </a:extLst>
              </p:cNvPr>
              <p:cNvSpPr/>
              <p:nvPr/>
            </p:nvSpPr>
            <p:spPr>
              <a:xfrm rot="2700000" flipH="1">
                <a:off x="3081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9" name="Line 730">
                <a:extLst>
                  <a:ext uri="{FF2B5EF4-FFF2-40B4-BE49-F238E27FC236}">
                    <a16:creationId xmlns:a16="http://schemas.microsoft.com/office/drawing/2014/main" id="{45B21AB3-CB83-8CE4-A6F9-B5668B892230}"/>
                  </a:ext>
                </a:extLst>
              </p:cNvPr>
              <p:cNvSpPr/>
              <p:nvPr/>
            </p:nvSpPr>
            <p:spPr>
              <a:xfrm rot="2700000" flipH="1">
                <a:off x="311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0" name="Line 731">
                <a:extLst>
                  <a:ext uri="{FF2B5EF4-FFF2-40B4-BE49-F238E27FC236}">
                    <a16:creationId xmlns:a16="http://schemas.microsoft.com/office/drawing/2014/main" id="{32B693B0-6416-AE48-AF8D-7951CE3A5979}"/>
                  </a:ext>
                </a:extLst>
              </p:cNvPr>
              <p:cNvSpPr/>
              <p:nvPr/>
            </p:nvSpPr>
            <p:spPr>
              <a:xfrm rot="2700000" flipH="1">
                <a:off x="3154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1" name="Line 732">
                <a:extLst>
                  <a:ext uri="{FF2B5EF4-FFF2-40B4-BE49-F238E27FC236}">
                    <a16:creationId xmlns:a16="http://schemas.microsoft.com/office/drawing/2014/main" id="{4D1E9434-8260-B32D-6E3A-CBC63E3E84CE}"/>
                  </a:ext>
                </a:extLst>
              </p:cNvPr>
              <p:cNvSpPr/>
              <p:nvPr/>
            </p:nvSpPr>
            <p:spPr>
              <a:xfrm rot="2700000" flipH="1">
                <a:off x="3190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2" name="Line 733">
                <a:extLst>
                  <a:ext uri="{FF2B5EF4-FFF2-40B4-BE49-F238E27FC236}">
                    <a16:creationId xmlns:a16="http://schemas.microsoft.com/office/drawing/2014/main" id="{C4BB674B-7784-4C62-9922-1E47621A3F86}"/>
                  </a:ext>
                </a:extLst>
              </p:cNvPr>
              <p:cNvSpPr/>
              <p:nvPr/>
            </p:nvSpPr>
            <p:spPr>
              <a:xfrm rot="2700000" flipH="1">
                <a:off x="3190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3" name="Line 734">
                <a:extLst>
                  <a:ext uri="{FF2B5EF4-FFF2-40B4-BE49-F238E27FC236}">
                    <a16:creationId xmlns:a16="http://schemas.microsoft.com/office/drawing/2014/main" id="{D083876C-E6C8-55D3-13ED-43401F49B108}"/>
                  </a:ext>
                </a:extLst>
              </p:cNvPr>
              <p:cNvSpPr/>
              <p:nvPr/>
            </p:nvSpPr>
            <p:spPr>
              <a:xfrm rot="2700000" flipH="1">
                <a:off x="322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4" name="Line 735">
                <a:extLst>
                  <a:ext uri="{FF2B5EF4-FFF2-40B4-BE49-F238E27FC236}">
                    <a16:creationId xmlns:a16="http://schemas.microsoft.com/office/drawing/2014/main" id="{8FEFF516-4167-06C6-5E69-F10510306556}"/>
                  </a:ext>
                </a:extLst>
              </p:cNvPr>
              <p:cNvSpPr/>
              <p:nvPr/>
            </p:nvSpPr>
            <p:spPr>
              <a:xfrm rot="2700000" flipH="1">
                <a:off x="3262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5" name="Line 736">
                <a:extLst>
                  <a:ext uri="{FF2B5EF4-FFF2-40B4-BE49-F238E27FC236}">
                    <a16:creationId xmlns:a16="http://schemas.microsoft.com/office/drawing/2014/main" id="{A2835381-0312-B9B3-7321-AB8A5DC36D42}"/>
                  </a:ext>
                </a:extLst>
              </p:cNvPr>
              <p:cNvSpPr/>
              <p:nvPr/>
            </p:nvSpPr>
            <p:spPr>
              <a:xfrm rot="2700000" flipH="1">
                <a:off x="3299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6" name="Line 737">
                <a:extLst>
                  <a:ext uri="{FF2B5EF4-FFF2-40B4-BE49-F238E27FC236}">
                    <a16:creationId xmlns:a16="http://schemas.microsoft.com/office/drawing/2014/main" id="{C4258511-6386-E6F7-9B31-6CFF7E648C0D}"/>
                  </a:ext>
                </a:extLst>
              </p:cNvPr>
              <p:cNvSpPr/>
              <p:nvPr/>
            </p:nvSpPr>
            <p:spPr>
              <a:xfrm rot="2700000" flipH="1">
                <a:off x="3335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7" name="Line 738">
                <a:extLst>
                  <a:ext uri="{FF2B5EF4-FFF2-40B4-BE49-F238E27FC236}">
                    <a16:creationId xmlns:a16="http://schemas.microsoft.com/office/drawing/2014/main" id="{231DA833-9C92-BFB7-C74F-537F1719358E}"/>
                  </a:ext>
                </a:extLst>
              </p:cNvPr>
              <p:cNvSpPr/>
              <p:nvPr/>
            </p:nvSpPr>
            <p:spPr>
              <a:xfrm rot="2700000" flipH="1">
                <a:off x="3371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8" name="Line 739">
                <a:extLst>
                  <a:ext uri="{FF2B5EF4-FFF2-40B4-BE49-F238E27FC236}">
                    <a16:creationId xmlns:a16="http://schemas.microsoft.com/office/drawing/2014/main" id="{16345F73-2284-C8FA-B6BF-59B38BE5EFEB}"/>
                  </a:ext>
                </a:extLst>
              </p:cNvPr>
              <p:cNvSpPr/>
              <p:nvPr/>
            </p:nvSpPr>
            <p:spPr>
              <a:xfrm rot="2700000" flipH="1">
                <a:off x="3371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9" name="Line 740">
                <a:extLst>
                  <a:ext uri="{FF2B5EF4-FFF2-40B4-BE49-F238E27FC236}">
                    <a16:creationId xmlns:a16="http://schemas.microsoft.com/office/drawing/2014/main" id="{90FEE6C5-6E68-BCE5-1FE3-17F8E9533F1E}"/>
                  </a:ext>
                </a:extLst>
              </p:cNvPr>
              <p:cNvSpPr/>
              <p:nvPr/>
            </p:nvSpPr>
            <p:spPr>
              <a:xfrm rot="2700000" flipH="1">
                <a:off x="3407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0" name="Line 741">
                <a:extLst>
                  <a:ext uri="{FF2B5EF4-FFF2-40B4-BE49-F238E27FC236}">
                    <a16:creationId xmlns:a16="http://schemas.microsoft.com/office/drawing/2014/main" id="{0793C3EA-948E-81E3-0BDB-21831459F72C}"/>
                  </a:ext>
                </a:extLst>
              </p:cNvPr>
              <p:cNvSpPr/>
              <p:nvPr/>
            </p:nvSpPr>
            <p:spPr>
              <a:xfrm rot="2700000" flipH="1">
                <a:off x="3443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1" name="Line 742">
                <a:extLst>
                  <a:ext uri="{FF2B5EF4-FFF2-40B4-BE49-F238E27FC236}">
                    <a16:creationId xmlns:a16="http://schemas.microsoft.com/office/drawing/2014/main" id="{86D90812-44DB-357D-1A38-84D6B33AEAB8}"/>
                  </a:ext>
                </a:extLst>
              </p:cNvPr>
              <p:cNvSpPr/>
              <p:nvPr/>
            </p:nvSpPr>
            <p:spPr>
              <a:xfrm rot="2700000" flipH="1">
                <a:off x="3480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2" name="Line 743">
                <a:extLst>
                  <a:ext uri="{FF2B5EF4-FFF2-40B4-BE49-F238E27FC236}">
                    <a16:creationId xmlns:a16="http://schemas.microsoft.com/office/drawing/2014/main" id="{F7A43D19-CD3B-119C-5198-0012B33DF502}"/>
                  </a:ext>
                </a:extLst>
              </p:cNvPr>
              <p:cNvSpPr/>
              <p:nvPr/>
            </p:nvSpPr>
            <p:spPr>
              <a:xfrm rot="2700000" flipH="1">
                <a:off x="3516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3" name="Line 744">
                <a:extLst>
                  <a:ext uri="{FF2B5EF4-FFF2-40B4-BE49-F238E27FC236}">
                    <a16:creationId xmlns:a16="http://schemas.microsoft.com/office/drawing/2014/main" id="{D848375B-6245-5DBE-E5E6-FFD84E2A6400}"/>
                  </a:ext>
                </a:extLst>
              </p:cNvPr>
              <p:cNvSpPr/>
              <p:nvPr/>
            </p:nvSpPr>
            <p:spPr>
              <a:xfrm rot="2700000" flipH="1">
                <a:off x="3552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4" name="Line 745">
                <a:extLst>
                  <a:ext uri="{FF2B5EF4-FFF2-40B4-BE49-F238E27FC236}">
                    <a16:creationId xmlns:a16="http://schemas.microsoft.com/office/drawing/2014/main" id="{0827FA90-4325-535A-673A-9C85927FBDA1}"/>
                  </a:ext>
                </a:extLst>
              </p:cNvPr>
              <p:cNvSpPr/>
              <p:nvPr/>
            </p:nvSpPr>
            <p:spPr>
              <a:xfrm rot="2700000" flipH="1">
                <a:off x="3552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5" name="Line 746">
                <a:extLst>
                  <a:ext uri="{FF2B5EF4-FFF2-40B4-BE49-F238E27FC236}">
                    <a16:creationId xmlns:a16="http://schemas.microsoft.com/office/drawing/2014/main" id="{B9146210-EEB3-9227-095D-FCC984BDD384}"/>
                  </a:ext>
                </a:extLst>
              </p:cNvPr>
              <p:cNvSpPr/>
              <p:nvPr/>
            </p:nvSpPr>
            <p:spPr>
              <a:xfrm rot="2700000" flipH="1">
                <a:off x="3588" y="3859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6" name="Line 778">
                <a:extLst>
                  <a:ext uri="{FF2B5EF4-FFF2-40B4-BE49-F238E27FC236}">
                    <a16:creationId xmlns:a16="http://schemas.microsoft.com/office/drawing/2014/main" id="{F6ECDF99-02A4-4C44-B68C-7A7D0969AA98}"/>
                  </a:ext>
                </a:extLst>
              </p:cNvPr>
              <p:cNvSpPr/>
              <p:nvPr/>
            </p:nvSpPr>
            <p:spPr>
              <a:xfrm rot="2700000" flipH="1">
                <a:off x="3628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7" name="Line 779">
                <a:extLst>
                  <a:ext uri="{FF2B5EF4-FFF2-40B4-BE49-F238E27FC236}">
                    <a16:creationId xmlns:a16="http://schemas.microsoft.com/office/drawing/2014/main" id="{A4169390-BC08-DF14-D3BE-DC48992F3BDE}"/>
                  </a:ext>
                </a:extLst>
              </p:cNvPr>
              <p:cNvSpPr/>
              <p:nvPr/>
            </p:nvSpPr>
            <p:spPr>
              <a:xfrm rot="2700000" flipH="1">
                <a:off x="3665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8" name="Line 780">
                <a:extLst>
                  <a:ext uri="{FF2B5EF4-FFF2-40B4-BE49-F238E27FC236}">
                    <a16:creationId xmlns:a16="http://schemas.microsoft.com/office/drawing/2014/main" id="{05794730-F271-B56A-A5BD-BF9F09DF848D}"/>
                  </a:ext>
                </a:extLst>
              </p:cNvPr>
              <p:cNvSpPr/>
              <p:nvPr/>
            </p:nvSpPr>
            <p:spPr>
              <a:xfrm rot="2700000" flipH="1">
                <a:off x="3701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9" name="Line 781">
                <a:extLst>
                  <a:ext uri="{FF2B5EF4-FFF2-40B4-BE49-F238E27FC236}">
                    <a16:creationId xmlns:a16="http://schemas.microsoft.com/office/drawing/2014/main" id="{83F3D451-F237-FC4F-DC7C-C0600B651678}"/>
                  </a:ext>
                </a:extLst>
              </p:cNvPr>
              <p:cNvSpPr/>
              <p:nvPr/>
            </p:nvSpPr>
            <p:spPr>
              <a:xfrm rot="2700000" flipH="1">
                <a:off x="3737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0" name="Line 782">
                <a:extLst>
                  <a:ext uri="{FF2B5EF4-FFF2-40B4-BE49-F238E27FC236}">
                    <a16:creationId xmlns:a16="http://schemas.microsoft.com/office/drawing/2014/main" id="{3761DADA-8B61-F405-E386-0CE806F5604E}"/>
                  </a:ext>
                </a:extLst>
              </p:cNvPr>
              <p:cNvSpPr/>
              <p:nvPr/>
            </p:nvSpPr>
            <p:spPr>
              <a:xfrm rot="2700000" flipH="1">
                <a:off x="3737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1" name="Line 783">
                <a:extLst>
                  <a:ext uri="{FF2B5EF4-FFF2-40B4-BE49-F238E27FC236}">
                    <a16:creationId xmlns:a16="http://schemas.microsoft.com/office/drawing/2014/main" id="{F22CFB95-052A-C997-6362-DE553A3D5DE7}"/>
                  </a:ext>
                </a:extLst>
              </p:cNvPr>
              <p:cNvSpPr/>
              <p:nvPr/>
            </p:nvSpPr>
            <p:spPr>
              <a:xfrm rot="2700000" flipH="1">
                <a:off x="3773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2" name="Line 784">
                <a:extLst>
                  <a:ext uri="{FF2B5EF4-FFF2-40B4-BE49-F238E27FC236}">
                    <a16:creationId xmlns:a16="http://schemas.microsoft.com/office/drawing/2014/main" id="{8E399430-BCB3-A845-2C1C-3BA461B113A8}"/>
                  </a:ext>
                </a:extLst>
              </p:cNvPr>
              <p:cNvSpPr/>
              <p:nvPr/>
            </p:nvSpPr>
            <p:spPr>
              <a:xfrm rot="2700000" flipH="1">
                <a:off x="3809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3" name="Line 785">
                <a:extLst>
                  <a:ext uri="{FF2B5EF4-FFF2-40B4-BE49-F238E27FC236}">
                    <a16:creationId xmlns:a16="http://schemas.microsoft.com/office/drawing/2014/main" id="{535AAAC8-0AD5-0937-BE32-963442265A61}"/>
                  </a:ext>
                </a:extLst>
              </p:cNvPr>
              <p:cNvSpPr/>
              <p:nvPr/>
            </p:nvSpPr>
            <p:spPr>
              <a:xfrm rot="2700000" flipH="1">
                <a:off x="3846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4" name="Line 786">
                <a:extLst>
                  <a:ext uri="{FF2B5EF4-FFF2-40B4-BE49-F238E27FC236}">
                    <a16:creationId xmlns:a16="http://schemas.microsoft.com/office/drawing/2014/main" id="{CAD66609-3C00-9525-F4F5-6C53DDB91062}"/>
                  </a:ext>
                </a:extLst>
              </p:cNvPr>
              <p:cNvSpPr/>
              <p:nvPr/>
            </p:nvSpPr>
            <p:spPr>
              <a:xfrm rot="2700000" flipH="1">
                <a:off x="3882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5" name="Line 787">
                <a:extLst>
                  <a:ext uri="{FF2B5EF4-FFF2-40B4-BE49-F238E27FC236}">
                    <a16:creationId xmlns:a16="http://schemas.microsoft.com/office/drawing/2014/main" id="{5938E215-20C9-A758-5535-10595DE6AEF2}"/>
                  </a:ext>
                </a:extLst>
              </p:cNvPr>
              <p:cNvSpPr/>
              <p:nvPr/>
            </p:nvSpPr>
            <p:spPr>
              <a:xfrm rot="2700000" flipH="1">
                <a:off x="3918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" name="Line 788">
                <a:extLst>
                  <a:ext uri="{FF2B5EF4-FFF2-40B4-BE49-F238E27FC236}">
                    <a16:creationId xmlns:a16="http://schemas.microsoft.com/office/drawing/2014/main" id="{6D9598C6-A53A-0DF6-16DD-DEA71406D87C}"/>
                  </a:ext>
                </a:extLst>
              </p:cNvPr>
              <p:cNvSpPr/>
              <p:nvPr/>
            </p:nvSpPr>
            <p:spPr>
              <a:xfrm rot="2700000" flipH="1">
                <a:off x="3918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" name="Line 789">
                <a:extLst>
                  <a:ext uri="{FF2B5EF4-FFF2-40B4-BE49-F238E27FC236}">
                    <a16:creationId xmlns:a16="http://schemas.microsoft.com/office/drawing/2014/main" id="{0F6D590B-3333-8AE7-DA6E-35C50AF41C86}"/>
                  </a:ext>
                </a:extLst>
              </p:cNvPr>
              <p:cNvSpPr/>
              <p:nvPr/>
            </p:nvSpPr>
            <p:spPr>
              <a:xfrm rot="2700000" flipH="1">
                <a:off x="3954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8" name="Line 790">
                <a:extLst>
                  <a:ext uri="{FF2B5EF4-FFF2-40B4-BE49-F238E27FC236}">
                    <a16:creationId xmlns:a16="http://schemas.microsoft.com/office/drawing/2014/main" id="{A00ABFE7-4D22-48DB-2BF2-8EE3F31C9990}"/>
                  </a:ext>
                </a:extLst>
              </p:cNvPr>
              <p:cNvSpPr/>
              <p:nvPr/>
            </p:nvSpPr>
            <p:spPr>
              <a:xfrm rot="2700000" flipH="1">
                <a:off x="3990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9" name="Line 791">
                <a:extLst>
                  <a:ext uri="{FF2B5EF4-FFF2-40B4-BE49-F238E27FC236}">
                    <a16:creationId xmlns:a16="http://schemas.microsoft.com/office/drawing/2014/main" id="{78C864FE-1742-8D4F-FA16-8F273AC65143}"/>
                  </a:ext>
                </a:extLst>
              </p:cNvPr>
              <p:cNvSpPr/>
              <p:nvPr/>
            </p:nvSpPr>
            <p:spPr>
              <a:xfrm rot="2700000" flipH="1">
                <a:off x="4027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0" name="Line 792">
                <a:extLst>
                  <a:ext uri="{FF2B5EF4-FFF2-40B4-BE49-F238E27FC236}">
                    <a16:creationId xmlns:a16="http://schemas.microsoft.com/office/drawing/2014/main" id="{429EAF8C-63A8-FB54-C3BA-CA0DE44FBEE3}"/>
                  </a:ext>
                </a:extLst>
              </p:cNvPr>
              <p:cNvSpPr/>
              <p:nvPr/>
            </p:nvSpPr>
            <p:spPr>
              <a:xfrm rot="2700000" flipH="1">
                <a:off x="4063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1" name="Line 793">
                <a:extLst>
                  <a:ext uri="{FF2B5EF4-FFF2-40B4-BE49-F238E27FC236}">
                    <a16:creationId xmlns:a16="http://schemas.microsoft.com/office/drawing/2014/main" id="{29B8B2E1-480E-6F98-1A35-89F2EC9FFC82}"/>
                  </a:ext>
                </a:extLst>
              </p:cNvPr>
              <p:cNvSpPr/>
              <p:nvPr/>
            </p:nvSpPr>
            <p:spPr>
              <a:xfrm rot="2700000" flipH="1">
                <a:off x="4099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2" name="Line 794">
                <a:extLst>
                  <a:ext uri="{FF2B5EF4-FFF2-40B4-BE49-F238E27FC236}">
                    <a16:creationId xmlns:a16="http://schemas.microsoft.com/office/drawing/2014/main" id="{347C600B-292F-EC36-01BF-564A7A071CD2}"/>
                  </a:ext>
                </a:extLst>
              </p:cNvPr>
              <p:cNvSpPr/>
              <p:nvPr/>
            </p:nvSpPr>
            <p:spPr>
              <a:xfrm rot="2700000" flipH="1">
                <a:off x="4099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3" name="Line 795">
                <a:extLst>
                  <a:ext uri="{FF2B5EF4-FFF2-40B4-BE49-F238E27FC236}">
                    <a16:creationId xmlns:a16="http://schemas.microsoft.com/office/drawing/2014/main" id="{6C0A9AF5-87A2-CD1A-8097-0FAAD553509C}"/>
                  </a:ext>
                </a:extLst>
              </p:cNvPr>
              <p:cNvSpPr/>
              <p:nvPr/>
            </p:nvSpPr>
            <p:spPr>
              <a:xfrm rot="2700000" flipH="1">
                <a:off x="4135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4" name="Line 796">
                <a:extLst>
                  <a:ext uri="{FF2B5EF4-FFF2-40B4-BE49-F238E27FC236}">
                    <a16:creationId xmlns:a16="http://schemas.microsoft.com/office/drawing/2014/main" id="{6E02BDFA-3A0A-5329-B249-D26BA27743A8}"/>
                  </a:ext>
                </a:extLst>
              </p:cNvPr>
              <p:cNvSpPr/>
              <p:nvPr/>
            </p:nvSpPr>
            <p:spPr>
              <a:xfrm rot="2700000" flipH="1">
                <a:off x="4171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" name="Line 797">
                <a:extLst>
                  <a:ext uri="{FF2B5EF4-FFF2-40B4-BE49-F238E27FC236}">
                    <a16:creationId xmlns:a16="http://schemas.microsoft.com/office/drawing/2014/main" id="{8CCDB8AA-072C-2BD4-BDA6-FC474D0C195E}"/>
                  </a:ext>
                </a:extLst>
              </p:cNvPr>
              <p:cNvSpPr/>
              <p:nvPr/>
            </p:nvSpPr>
            <p:spPr>
              <a:xfrm rot="2700000" flipH="1">
                <a:off x="4208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6" name="Line 798">
                <a:extLst>
                  <a:ext uri="{FF2B5EF4-FFF2-40B4-BE49-F238E27FC236}">
                    <a16:creationId xmlns:a16="http://schemas.microsoft.com/office/drawing/2014/main" id="{BA5E251F-5B58-51AA-25EB-220048BBEB57}"/>
                  </a:ext>
                </a:extLst>
              </p:cNvPr>
              <p:cNvSpPr/>
              <p:nvPr/>
            </p:nvSpPr>
            <p:spPr>
              <a:xfrm rot="2700000" flipH="1">
                <a:off x="4244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7" name="Line 799">
                <a:extLst>
                  <a:ext uri="{FF2B5EF4-FFF2-40B4-BE49-F238E27FC236}">
                    <a16:creationId xmlns:a16="http://schemas.microsoft.com/office/drawing/2014/main" id="{7EA6A1F8-488B-066A-4B08-D2E40E3A5029}"/>
                  </a:ext>
                </a:extLst>
              </p:cNvPr>
              <p:cNvSpPr/>
              <p:nvPr/>
            </p:nvSpPr>
            <p:spPr>
              <a:xfrm rot="2700000" flipH="1">
                <a:off x="4280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8" name="Line 800">
                <a:extLst>
                  <a:ext uri="{FF2B5EF4-FFF2-40B4-BE49-F238E27FC236}">
                    <a16:creationId xmlns:a16="http://schemas.microsoft.com/office/drawing/2014/main" id="{EFD404DF-6B3E-3239-D6C5-8B03A172E05D}"/>
                  </a:ext>
                </a:extLst>
              </p:cNvPr>
              <p:cNvSpPr/>
              <p:nvPr/>
            </p:nvSpPr>
            <p:spPr>
              <a:xfrm rot="2700000" flipH="1">
                <a:off x="4280" y="3862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9" name="Line 801">
                <a:extLst>
                  <a:ext uri="{FF2B5EF4-FFF2-40B4-BE49-F238E27FC236}">
                    <a16:creationId xmlns:a16="http://schemas.microsoft.com/office/drawing/2014/main" id="{5D0DB4C3-E4C7-CCBF-03C7-52C3A2FC82C0}"/>
                  </a:ext>
                </a:extLst>
              </p:cNvPr>
              <p:cNvSpPr/>
              <p:nvPr/>
            </p:nvSpPr>
            <p:spPr>
              <a:xfrm rot="2700000" flipH="1">
                <a:off x="4316" y="3862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0" name="Line 808">
                <a:extLst>
                  <a:ext uri="{FF2B5EF4-FFF2-40B4-BE49-F238E27FC236}">
                    <a16:creationId xmlns:a16="http://schemas.microsoft.com/office/drawing/2014/main" id="{789E2128-BD33-FBBB-11DB-70959499D7A7}"/>
                  </a:ext>
                </a:extLst>
              </p:cNvPr>
              <p:cNvSpPr/>
              <p:nvPr/>
            </p:nvSpPr>
            <p:spPr>
              <a:xfrm rot="2700000" flipH="1">
                <a:off x="4348" y="3868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1" name="Line 809">
                <a:extLst>
                  <a:ext uri="{FF2B5EF4-FFF2-40B4-BE49-F238E27FC236}">
                    <a16:creationId xmlns:a16="http://schemas.microsoft.com/office/drawing/2014/main" id="{78E3D4DB-AA44-1F95-D5A7-2C7427C7008A}"/>
                  </a:ext>
                </a:extLst>
              </p:cNvPr>
              <p:cNvSpPr/>
              <p:nvPr/>
            </p:nvSpPr>
            <p:spPr>
              <a:xfrm rot="2700000" flipH="1">
                <a:off x="4384" y="3868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2" name="Line 810">
                <a:extLst>
                  <a:ext uri="{FF2B5EF4-FFF2-40B4-BE49-F238E27FC236}">
                    <a16:creationId xmlns:a16="http://schemas.microsoft.com/office/drawing/2014/main" id="{554A8675-243C-886C-3F61-0CAC827422DF}"/>
                  </a:ext>
                </a:extLst>
              </p:cNvPr>
              <p:cNvSpPr/>
              <p:nvPr/>
            </p:nvSpPr>
            <p:spPr>
              <a:xfrm rot="2700000" flipH="1">
                <a:off x="4447" y="3859"/>
                <a:ext cx="0" cy="86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3" name="Line 813">
                <a:extLst>
                  <a:ext uri="{FF2B5EF4-FFF2-40B4-BE49-F238E27FC236}">
                    <a16:creationId xmlns:a16="http://schemas.microsoft.com/office/drawing/2014/main" id="{26E02D46-F1FF-6CC5-4212-DEE7C322403A}"/>
                  </a:ext>
                </a:extLst>
              </p:cNvPr>
              <p:cNvSpPr/>
              <p:nvPr/>
            </p:nvSpPr>
            <p:spPr>
              <a:xfrm rot="2700000" flipH="1">
                <a:off x="4421" y="3868"/>
                <a:ext cx="0" cy="50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133" name="Text Box 817">
              <a:extLst>
                <a:ext uri="{FF2B5EF4-FFF2-40B4-BE49-F238E27FC236}">
                  <a16:creationId xmlns:a16="http://schemas.microsoft.com/office/drawing/2014/main" id="{787C1CC1-BD99-DD3E-5EC0-AF00A6A22687}"/>
                </a:ext>
              </a:extLst>
            </p:cNvPr>
            <p:cNvSpPr txBox="1"/>
            <p:nvPr/>
          </p:nvSpPr>
          <p:spPr>
            <a:xfrm>
              <a:off x="584" y="2976"/>
              <a:ext cx="3901" cy="19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685324"/>
              <a:r>
                <a:rPr lang="en-US" altLang="zh-CN" sz="900" b="1" i="1">
                  <a:solidFill>
                    <a:srgbClr val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 cm      1          2            3           4            5            6           7            8          9          10 </a:t>
              </a:r>
              <a:endParaRPr lang="en-US" altLang="zh-CN" i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4" name="Group 951">
            <a:extLst>
              <a:ext uri="{FF2B5EF4-FFF2-40B4-BE49-F238E27FC236}">
                <a16:creationId xmlns:a16="http://schemas.microsoft.com/office/drawing/2014/main" id="{FD57A25A-C225-A934-E2F7-79BC23A100A3}"/>
              </a:ext>
            </a:extLst>
          </p:cNvPr>
          <p:cNvGrpSpPr/>
          <p:nvPr/>
        </p:nvGrpSpPr>
        <p:grpSpPr>
          <a:xfrm>
            <a:off x="2880564" y="2212952"/>
            <a:ext cx="4629150" cy="1037035"/>
            <a:chOff x="671" y="300"/>
            <a:chExt cx="3888" cy="871"/>
          </a:xfrm>
        </p:grpSpPr>
        <p:sp>
          <p:nvSpPr>
            <p:cNvPr id="255" name="AutoShape 821">
              <a:extLst>
                <a:ext uri="{FF2B5EF4-FFF2-40B4-BE49-F238E27FC236}">
                  <a16:creationId xmlns:a16="http://schemas.microsoft.com/office/drawing/2014/main" id="{09E85004-E812-877D-2C14-098B41FC2A9F}"/>
                </a:ext>
              </a:extLst>
            </p:cNvPr>
            <p:cNvSpPr/>
            <p:nvPr/>
          </p:nvSpPr>
          <p:spPr>
            <a:xfrm>
              <a:off x="729" y="300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defTabSz="685324"/>
              <a:endParaRPr lang="zh-CN" altLang="zh-CN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56" name="Group 822">
              <a:extLst>
                <a:ext uri="{FF2B5EF4-FFF2-40B4-BE49-F238E27FC236}">
                  <a16:creationId xmlns:a16="http://schemas.microsoft.com/office/drawing/2014/main" id="{2CC37076-A3B1-C3B0-F78C-3B7B0E3F9A1A}"/>
                </a:ext>
              </a:extLst>
            </p:cNvPr>
            <p:cNvGrpSpPr/>
            <p:nvPr/>
          </p:nvGrpSpPr>
          <p:grpSpPr>
            <a:xfrm rot="411307">
              <a:off x="671" y="804"/>
              <a:ext cx="3888" cy="367"/>
              <a:chOff x="808" y="1328"/>
              <a:chExt cx="3888" cy="499"/>
            </a:xfrm>
          </p:grpSpPr>
          <p:sp>
            <p:nvSpPr>
              <p:cNvPr id="257" name="AutoShape 823">
                <a:extLst>
                  <a:ext uri="{FF2B5EF4-FFF2-40B4-BE49-F238E27FC236}">
                    <a16:creationId xmlns:a16="http://schemas.microsoft.com/office/drawing/2014/main" id="{CDCB9602-39D9-D58E-3057-782DA01ACE44}"/>
                  </a:ext>
                </a:extLst>
              </p:cNvPr>
              <p:cNvSpPr/>
              <p:nvPr/>
            </p:nvSpPr>
            <p:spPr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defTabSz="685324"/>
                <a:r>
                  <a:rPr lang="en-US" altLang="zh-CN" sz="9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 cm     1           2            3           4            5            6           7            8          9          10 </a:t>
                </a:r>
              </a:p>
            </p:txBody>
          </p:sp>
          <p:sp>
            <p:nvSpPr>
              <p:cNvPr id="258" name="Line 824">
                <a:extLst>
                  <a:ext uri="{FF2B5EF4-FFF2-40B4-BE49-F238E27FC236}">
                    <a16:creationId xmlns:a16="http://schemas.microsoft.com/office/drawing/2014/main" id="{6FDA7A81-2132-ED79-22AD-D207E2C84E61}"/>
                  </a:ext>
                </a:extLst>
              </p:cNvPr>
              <p:cNvSpPr/>
              <p:nvPr/>
            </p:nvSpPr>
            <p:spPr>
              <a:xfrm flipH="1">
                <a:off x="89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9" name="Line 825">
                <a:extLst>
                  <a:ext uri="{FF2B5EF4-FFF2-40B4-BE49-F238E27FC236}">
                    <a16:creationId xmlns:a16="http://schemas.microsoft.com/office/drawing/2014/main" id="{720BF26F-215A-7B50-5EBC-9C57066F8D1A}"/>
                  </a:ext>
                </a:extLst>
              </p:cNvPr>
              <p:cNvSpPr/>
              <p:nvPr/>
            </p:nvSpPr>
            <p:spPr>
              <a:xfrm flipH="1">
                <a:off x="93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0" name="Line 826">
                <a:extLst>
                  <a:ext uri="{FF2B5EF4-FFF2-40B4-BE49-F238E27FC236}">
                    <a16:creationId xmlns:a16="http://schemas.microsoft.com/office/drawing/2014/main" id="{E06D715D-0989-377E-B520-C539134978B5}"/>
                  </a:ext>
                </a:extLst>
              </p:cNvPr>
              <p:cNvSpPr/>
              <p:nvPr/>
            </p:nvSpPr>
            <p:spPr>
              <a:xfrm flipH="1">
                <a:off x="97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1" name="Line 827">
                <a:extLst>
                  <a:ext uri="{FF2B5EF4-FFF2-40B4-BE49-F238E27FC236}">
                    <a16:creationId xmlns:a16="http://schemas.microsoft.com/office/drawing/2014/main" id="{CD6B86D9-4973-87DD-B3F8-E5CFCD063241}"/>
                  </a:ext>
                </a:extLst>
              </p:cNvPr>
              <p:cNvSpPr/>
              <p:nvPr/>
            </p:nvSpPr>
            <p:spPr>
              <a:xfrm flipH="1">
                <a:off x="10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2" name="Line 828">
                <a:extLst>
                  <a:ext uri="{FF2B5EF4-FFF2-40B4-BE49-F238E27FC236}">
                    <a16:creationId xmlns:a16="http://schemas.microsoft.com/office/drawing/2014/main" id="{5F343781-4BD9-C87A-8364-1058F9C9D462}"/>
                  </a:ext>
                </a:extLst>
              </p:cNvPr>
              <p:cNvSpPr/>
              <p:nvPr/>
            </p:nvSpPr>
            <p:spPr>
              <a:xfrm flipH="1">
                <a:off x="10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3" name="Line 829">
                <a:extLst>
                  <a:ext uri="{FF2B5EF4-FFF2-40B4-BE49-F238E27FC236}">
                    <a16:creationId xmlns:a16="http://schemas.microsoft.com/office/drawing/2014/main" id="{8346BDE9-2316-A171-309A-676541714F4B}"/>
                  </a:ext>
                </a:extLst>
              </p:cNvPr>
              <p:cNvSpPr/>
              <p:nvPr/>
            </p:nvSpPr>
            <p:spPr>
              <a:xfrm flipH="1"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4" name="Line 830">
                <a:extLst>
                  <a:ext uri="{FF2B5EF4-FFF2-40B4-BE49-F238E27FC236}">
                    <a16:creationId xmlns:a16="http://schemas.microsoft.com/office/drawing/2014/main" id="{4232F8DB-7BBF-A798-018F-550A0F65DC5B}"/>
                  </a:ext>
                </a:extLst>
              </p:cNvPr>
              <p:cNvSpPr/>
              <p:nvPr/>
            </p:nvSpPr>
            <p:spPr>
              <a:xfrm flipH="1"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5" name="Line 831">
                <a:extLst>
                  <a:ext uri="{FF2B5EF4-FFF2-40B4-BE49-F238E27FC236}">
                    <a16:creationId xmlns:a16="http://schemas.microsoft.com/office/drawing/2014/main" id="{7534EBD8-5466-7593-0846-38F58625649F}"/>
                  </a:ext>
                </a:extLst>
              </p:cNvPr>
              <p:cNvSpPr/>
              <p:nvPr/>
            </p:nvSpPr>
            <p:spPr>
              <a:xfrm flipH="1">
                <a:off x="111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6" name="Line 832">
                <a:extLst>
                  <a:ext uri="{FF2B5EF4-FFF2-40B4-BE49-F238E27FC236}">
                    <a16:creationId xmlns:a16="http://schemas.microsoft.com/office/drawing/2014/main" id="{2C2468F8-AB2F-2014-7984-445F58CC3B22}"/>
                  </a:ext>
                </a:extLst>
              </p:cNvPr>
              <p:cNvSpPr/>
              <p:nvPr/>
            </p:nvSpPr>
            <p:spPr>
              <a:xfrm flipH="1">
                <a:off x="115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7" name="Line 833">
                <a:extLst>
                  <a:ext uri="{FF2B5EF4-FFF2-40B4-BE49-F238E27FC236}">
                    <a16:creationId xmlns:a16="http://schemas.microsoft.com/office/drawing/2014/main" id="{51411CBB-A56E-6386-3CA3-BCAD4E653B32}"/>
                  </a:ext>
                </a:extLst>
              </p:cNvPr>
              <p:cNvSpPr/>
              <p:nvPr/>
            </p:nvSpPr>
            <p:spPr>
              <a:xfrm flipH="1">
                <a:off x="11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8" name="Line 834">
                <a:extLst>
                  <a:ext uri="{FF2B5EF4-FFF2-40B4-BE49-F238E27FC236}">
                    <a16:creationId xmlns:a16="http://schemas.microsoft.com/office/drawing/2014/main" id="{632F1D83-524F-CDA1-3531-027E862B98FE}"/>
                  </a:ext>
                </a:extLst>
              </p:cNvPr>
              <p:cNvSpPr/>
              <p:nvPr/>
            </p:nvSpPr>
            <p:spPr>
              <a:xfrm flipH="1">
                <a:off x="12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9" name="Line 835">
                <a:extLst>
                  <a:ext uri="{FF2B5EF4-FFF2-40B4-BE49-F238E27FC236}">
                    <a16:creationId xmlns:a16="http://schemas.microsoft.com/office/drawing/2014/main" id="{6E195335-325F-D66A-FD56-5E60F746AA3E}"/>
                  </a:ext>
                </a:extLst>
              </p:cNvPr>
              <p:cNvSpPr/>
              <p:nvPr/>
            </p:nvSpPr>
            <p:spPr>
              <a:xfrm flipH="1"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0" name="Line 836">
                <a:extLst>
                  <a:ext uri="{FF2B5EF4-FFF2-40B4-BE49-F238E27FC236}">
                    <a16:creationId xmlns:a16="http://schemas.microsoft.com/office/drawing/2014/main" id="{6F522CC7-E228-FF2B-CFE1-1B58B0BA473D}"/>
                  </a:ext>
                </a:extLst>
              </p:cNvPr>
              <p:cNvSpPr/>
              <p:nvPr/>
            </p:nvSpPr>
            <p:spPr>
              <a:xfrm flipH="1"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1" name="Line 837">
                <a:extLst>
                  <a:ext uri="{FF2B5EF4-FFF2-40B4-BE49-F238E27FC236}">
                    <a16:creationId xmlns:a16="http://schemas.microsoft.com/office/drawing/2014/main" id="{6A5AC984-8930-2B5C-E0AB-B19D47493D30}"/>
                  </a:ext>
                </a:extLst>
              </p:cNvPr>
              <p:cNvSpPr/>
              <p:nvPr/>
            </p:nvSpPr>
            <p:spPr>
              <a:xfrm flipH="1">
                <a:off x="129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2" name="Line 838">
                <a:extLst>
                  <a:ext uri="{FF2B5EF4-FFF2-40B4-BE49-F238E27FC236}">
                    <a16:creationId xmlns:a16="http://schemas.microsoft.com/office/drawing/2014/main" id="{37247D0E-1164-2B9C-9B45-35C5A183A9F3}"/>
                  </a:ext>
                </a:extLst>
              </p:cNvPr>
              <p:cNvSpPr/>
              <p:nvPr/>
            </p:nvSpPr>
            <p:spPr>
              <a:xfrm flipH="1">
                <a:off x="13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3" name="Line 839">
                <a:extLst>
                  <a:ext uri="{FF2B5EF4-FFF2-40B4-BE49-F238E27FC236}">
                    <a16:creationId xmlns:a16="http://schemas.microsoft.com/office/drawing/2014/main" id="{9AD9A6C3-D944-46BB-CA10-B2D540948383}"/>
                  </a:ext>
                </a:extLst>
              </p:cNvPr>
              <p:cNvSpPr/>
              <p:nvPr/>
            </p:nvSpPr>
            <p:spPr>
              <a:xfrm flipH="1">
                <a:off x="13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4" name="Line 840">
                <a:extLst>
                  <a:ext uri="{FF2B5EF4-FFF2-40B4-BE49-F238E27FC236}">
                    <a16:creationId xmlns:a16="http://schemas.microsoft.com/office/drawing/2014/main" id="{4B91D263-AE1D-6B35-C2DA-BBA1907BA546}"/>
                  </a:ext>
                </a:extLst>
              </p:cNvPr>
              <p:cNvSpPr/>
              <p:nvPr/>
            </p:nvSpPr>
            <p:spPr>
              <a:xfrm flipH="1">
                <a:off x="14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5" name="Line 841">
                <a:extLst>
                  <a:ext uri="{FF2B5EF4-FFF2-40B4-BE49-F238E27FC236}">
                    <a16:creationId xmlns:a16="http://schemas.microsoft.com/office/drawing/2014/main" id="{82E8B974-8D7E-78A4-BBAA-3D335A685A8F}"/>
                  </a:ext>
                </a:extLst>
              </p:cNvPr>
              <p:cNvSpPr/>
              <p:nvPr/>
            </p:nvSpPr>
            <p:spPr>
              <a:xfrm flipH="1"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6" name="Line 842">
                <a:extLst>
                  <a:ext uri="{FF2B5EF4-FFF2-40B4-BE49-F238E27FC236}">
                    <a16:creationId xmlns:a16="http://schemas.microsoft.com/office/drawing/2014/main" id="{4F3536FA-626E-AD4A-5E72-62F1BD006D73}"/>
                  </a:ext>
                </a:extLst>
              </p:cNvPr>
              <p:cNvSpPr/>
              <p:nvPr/>
            </p:nvSpPr>
            <p:spPr>
              <a:xfrm flipH="1"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7" name="Line 843">
                <a:extLst>
                  <a:ext uri="{FF2B5EF4-FFF2-40B4-BE49-F238E27FC236}">
                    <a16:creationId xmlns:a16="http://schemas.microsoft.com/office/drawing/2014/main" id="{48E16B4E-1B05-1291-1983-C2F058EE1176}"/>
                  </a:ext>
                </a:extLst>
              </p:cNvPr>
              <p:cNvSpPr/>
              <p:nvPr/>
            </p:nvSpPr>
            <p:spPr>
              <a:xfrm flipH="1">
                <a:off x="147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8" name="Line 844">
                <a:extLst>
                  <a:ext uri="{FF2B5EF4-FFF2-40B4-BE49-F238E27FC236}">
                    <a16:creationId xmlns:a16="http://schemas.microsoft.com/office/drawing/2014/main" id="{15775806-9EDB-2EE4-484D-15B1FAC524AD}"/>
                  </a:ext>
                </a:extLst>
              </p:cNvPr>
              <p:cNvSpPr/>
              <p:nvPr/>
            </p:nvSpPr>
            <p:spPr>
              <a:xfrm flipH="1">
                <a:off x="15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9" name="Line 845">
                <a:extLst>
                  <a:ext uri="{FF2B5EF4-FFF2-40B4-BE49-F238E27FC236}">
                    <a16:creationId xmlns:a16="http://schemas.microsoft.com/office/drawing/2014/main" id="{35D5B8D3-6E24-25D5-0F7A-CF0998D9608C}"/>
                  </a:ext>
                </a:extLst>
              </p:cNvPr>
              <p:cNvSpPr/>
              <p:nvPr/>
            </p:nvSpPr>
            <p:spPr>
              <a:xfrm flipH="1">
                <a:off x="15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0" name="Line 846">
                <a:extLst>
                  <a:ext uri="{FF2B5EF4-FFF2-40B4-BE49-F238E27FC236}">
                    <a16:creationId xmlns:a16="http://schemas.microsoft.com/office/drawing/2014/main" id="{5DD301EE-F58E-D134-9213-173A4DA49200}"/>
                  </a:ext>
                </a:extLst>
              </p:cNvPr>
              <p:cNvSpPr/>
              <p:nvPr/>
            </p:nvSpPr>
            <p:spPr>
              <a:xfrm flipH="1">
                <a:off x="15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1" name="Line 847">
                <a:extLst>
                  <a:ext uri="{FF2B5EF4-FFF2-40B4-BE49-F238E27FC236}">
                    <a16:creationId xmlns:a16="http://schemas.microsoft.com/office/drawing/2014/main" id="{86832877-9EC0-C2E7-2942-361F1899CB39}"/>
                  </a:ext>
                </a:extLst>
              </p:cNvPr>
              <p:cNvSpPr/>
              <p:nvPr/>
            </p:nvSpPr>
            <p:spPr>
              <a:xfrm flipH="1">
                <a:off x="162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2" name="Line 848">
                <a:extLst>
                  <a:ext uri="{FF2B5EF4-FFF2-40B4-BE49-F238E27FC236}">
                    <a16:creationId xmlns:a16="http://schemas.microsoft.com/office/drawing/2014/main" id="{3376406E-F24D-9924-8C44-40151BFC8D5E}"/>
                  </a:ext>
                </a:extLst>
              </p:cNvPr>
              <p:cNvSpPr/>
              <p:nvPr/>
            </p:nvSpPr>
            <p:spPr>
              <a:xfrm flipH="1">
                <a:off x="162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3" name="Line 849">
                <a:extLst>
                  <a:ext uri="{FF2B5EF4-FFF2-40B4-BE49-F238E27FC236}">
                    <a16:creationId xmlns:a16="http://schemas.microsoft.com/office/drawing/2014/main" id="{92C853A0-3772-1D48-D824-E8BA345D4EB6}"/>
                  </a:ext>
                </a:extLst>
              </p:cNvPr>
              <p:cNvSpPr/>
              <p:nvPr/>
            </p:nvSpPr>
            <p:spPr>
              <a:xfrm flipH="1">
                <a:off x="16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4" name="Line 850">
                <a:extLst>
                  <a:ext uri="{FF2B5EF4-FFF2-40B4-BE49-F238E27FC236}">
                    <a16:creationId xmlns:a16="http://schemas.microsoft.com/office/drawing/2014/main" id="{CB1588EE-7499-0E79-A00F-FD3D3ED64B7D}"/>
                  </a:ext>
                </a:extLst>
              </p:cNvPr>
              <p:cNvSpPr/>
              <p:nvPr/>
            </p:nvSpPr>
            <p:spPr>
              <a:xfrm flipH="1">
                <a:off x="169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5" name="Line 851">
                <a:extLst>
                  <a:ext uri="{FF2B5EF4-FFF2-40B4-BE49-F238E27FC236}">
                    <a16:creationId xmlns:a16="http://schemas.microsoft.com/office/drawing/2014/main" id="{3FB10A63-3F9A-3677-7960-EE454CEAEA9F}"/>
                  </a:ext>
                </a:extLst>
              </p:cNvPr>
              <p:cNvSpPr/>
              <p:nvPr/>
            </p:nvSpPr>
            <p:spPr>
              <a:xfrm flipH="1">
                <a:off x="17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6" name="Line 852">
                <a:extLst>
                  <a:ext uri="{FF2B5EF4-FFF2-40B4-BE49-F238E27FC236}">
                    <a16:creationId xmlns:a16="http://schemas.microsoft.com/office/drawing/2014/main" id="{39A66807-87B3-7672-C7F2-EC991740120F}"/>
                  </a:ext>
                </a:extLst>
              </p:cNvPr>
              <p:cNvSpPr/>
              <p:nvPr/>
            </p:nvSpPr>
            <p:spPr>
              <a:xfrm flipH="1">
                <a:off x="176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7" name="Line 853">
                <a:extLst>
                  <a:ext uri="{FF2B5EF4-FFF2-40B4-BE49-F238E27FC236}">
                    <a16:creationId xmlns:a16="http://schemas.microsoft.com/office/drawing/2014/main" id="{A96528A2-E78D-1CEC-24F3-F75ADFDD063A}"/>
                  </a:ext>
                </a:extLst>
              </p:cNvPr>
              <p:cNvSpPr/>
              <p:nvPr/>
            </p:nvSpPr>
            <p:spPr>
              <a:xfrm flipH="1"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8" name="Line 854">
                <a:extLst>
                  <a:ext uri="{FF2B5EF4-FFF2-40B4-BE49-F238E27FC236}">
                    <a16:creationId xmlns:a16="http://schemas.microsoft.com/office/drawing/2014/main" id="{9E3861B9-0590-CBE4-8369-D5F2B9CFFC29}"/>
                  </a:ext>
                </a:extLst>
              </p:cNvPr>
              <p:cNvSpPr/>
              <p:nvPr/>
            </p:nvSpPr>
            <p:spPr>
              <a:xfrm flipH="1"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9" name="Line 855">
                <a:extLst>
                  <a:ext uri="{FF2B5EF4-FFF2-40B4-BE49-F238E27FC236}">
                    <a16:creationId xmlns:a16="http://schemas.microsoft.com/office/drawing/2014/main" id="{5CB36C56-CC3F-44BD-1D44-191FFEA27D62}"/>
                  </a:ext>
                </a:extLst>
              </p:cNvPr>
              <p:cNvSpPr/>
              <p:nvPr/>
            </p:nvSpPr>
            <p:spPr>
              <a:xfrm flipH="1">
                <a:off x="184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0" name="Line 856">
                <a:extLst>
                  <a:ext uri="{FF2B5EF4-FFF2-40B4-BE49-F238E27FC236}">
                    <a16:creationId xmlns:a16="http://schemas.microsoft.com/office/drawing/2014/main" id="{5B954331-252E-E4C2-C377-156370C74E08}"/>
                  </a:ext>
                </a:extLst>
              </p:cNvPr>
              <p:cNvSpPr/>
              <p:nvPr/>
            </p:nvSpPr>
            <p:spPr>
              <a:xfrm flipH="1">
                <a:off x="187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1" name="Line 857">
                <a:extLst>
                  <a:ext uri="{FF2B5EF4-FFF2-40B4-BE49-F238E27FC236}">
                    <a16:creationId xmlns:a16="http://schemas.microsoft.com/office/drawing/2014/main" id="{CDA7D8D3-C80E-A48D-E2FB-8CBADE964BF7}"/>
                  </a:ext>
                </a:extLst>
              </p:cNvPr>
              <p:cNvSpPr/>
              <p:nvPr/>
            </p:nvSpPr>
            <p:spPr>
              <a:xfrm flipH="1">
                <a:off x="19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2" name="Line 858">
                <a:extLst>
                  <a:ext uri="{FF2B5EF4-FFF2-40B4-BE49-F238E27FC236}">
                    <a16:creationId xmlns:a16="http://schemas.microsoft.com/office/drawing/2014/main" id="{B38E6D3C-DD67-47F1-10CC-F1423B3A6F04}"/>
                  </a:ext>
                </a:extLst>
              </p:cNvPr>
              <p:cNvSpPr/>
              <p:nvPr/>
            </p:nvSpPr>
            <p:spPr>
              <a:xfrm flipH="1">
                <a:off x="195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3" name="Line 859">
                <a:extLst>
                  <a:ext uri="{FF2B5EF4-FFF2-40B4-BE49-F238E27FC236}">
                    <a16:creationId xmlns:a16="http://schemas.microsoft.com/office/drawing/2014/main" id="{03340B13-1EC0-3C6E-8421-B04CE807A32E}"/>
                  </a:ext>
                </a:extLst>
              </p:cNvPr>
              <p:cNvSpPr/>
              <p:nvPr/>
            </p:nvSpPr>
            <p:spPr>
              <a:xfrm flipH="1"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4" name="Line 860">
                <a:extLst>
                  <a:ext uri="{FF2B5EF4-FFF2-40B4-BE49-F238E27FC236}">
                    <a16:creationId xmlns:a16="http://schemas.microsoft.com/office/drawing/2014/main" id="{36212BEE-7FDD-4D99-D019-19142D4444E8}"/>
                  </a:ext>
                </a:extLst>
              </p:cNvPr>
              <p:cNvSpPr/>
              <p:nvPr/>
            </p:nvSpPr>
            <p:spPr>
              <a:xfrm flipH="1"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5" name="Line 861">
                <a:extLst>
                  <a:ext uri="{FF2B5EF4-FFF2-40B4-BE49-F238E27FC236}">
                    <a16:creationId xmlns:a16="http://schemas.microsoft.com/office/drawing/2014/main" id="{86F6C1E5-3FF4-C12D-C920-0B424D7C88C0}"/>
                  </a:ext>
                </a:extLst>
              </p:cNvPr>
              <p:cNvSpPr/>
              <p:nvPr/>
            </p:nvSpPr>
            <p:spPr>
              <a:xfrm flipH="1">
                <a:off x="202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6" name="Line 862">
                <a:extLst>
                  <a:ext uri="{FF2B5EF4-FFF2-40B4-BE49-F238E27FC236}">
                    <a16:creationId xmlns:a16="http://schemas.microsoft.com/office/drawing/2014/main" id="{E8EA8DDD-FE40-4F3C-CD1A-E75DC4A4B8D1}"/>
                  </a:ext>
                </a:extLst>
              </p:cNvPr>
              <p:cNvSpPr/>
              <p:nvPr/>
            </p:nvSpPr>
            <p:spPr>
              <a:xfrm flipH="1">
                <a:off x="205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7" name="Line 863">
                <a:extLst>
                  <a:ext uri="{FF2B5EF4-FFF2-40B4-BE49-F238E27FC236}">
                    <a16:creationId xmlns:a16="http://schemas.microsoft.com/office/drawing/2014/main" id="{40F34AAD-7EC6-A00C-481B-BB148ACC2CCF}"/>
                  </a:ext>
                </a:extLst>
              </p:cNvPr>
              <p:cNvSpPr/>
              <p:nvPr/>
            </p:nvSpPr>
            <p:spPr>
              <a:xfrm flipH="1">
                <a:off x="209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8" name="Line 864">
                <a:extLst>
                  <a:ext uri="{FF2B5EF4-FFF2-40B4-BE49-F238E27FC236}">
                    <a16:creationId xmlns:a16="http://schemas.microsoft.com/office/drawing/2014/main" id="{C20B505A-D6C8-B67B-2032-8501B9111C65}"/>
                  </a:ext>
                </a:extLst>
              </p:cNvPr>
              <p:cNvSpPr/>
              <p:nvPr/>
            </p:nvSpPr>
            <p:spPr>
              <a:xfrm flipH="1">
                <a:off x="213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99" name="Line 865">
                <a:extLst>
                  <a:ext uri="{FF2B5EF4-FFF2-40B4-BE49-F238E27FC236}">
                    <a16:creationId xmlns:a16="http://schemas.microsoft.com/office/drawing/2014/main" id="{B8A97030-4AE5-E47A-14FF-5B706995DC09}"/>
                  </a:ext>
                </a:extLst>
              </p:cNvPr>
              <p:cNvSpPr/>
              <p:nvPr/>
            </p:nvSpPr>
            <p:spPr>
              <a:xfrm flipH="1"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0" name="Line 866">
                <a:extLst>
                  <a:ext uri="{FF2B5EF4-FFF2-40B4-BE49-F238E27FC236}">
                    <a16:creationId xmlns:a16="http://schemas.microsoft.com/office/drawing/2014/main" id="{48352B2D-E209-C1CC-969E-E7E30F1DEC24}"/>
                  </a:ext>
                </a:extLst>
              </p:cNvPr>
              <p:cNvSpPr/>
              <p:nvPr/>
            </p:nvSpPr>
            <p:spPr>
              <a:xfrm flipH="1"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1" name="Line 867">
                <a:extLst>
                  <a:ext uri="{FF2B5EF4-FFF2-40B4-BE49-F238E27FC236}">
                    <a16:creationId xmlns:a16="http://schemas.microsoft.com/office/drawing/2014/main" id="{F414FA22-09BE-6FA0-6AA2-C00A90ED9DBF}"/>
                  </a:ext>
                </a:extLst>
              </p:cNvPr>
              <p:cNvSpPr/>
              <p:nvPr/>
            </p:nvSpPr>
            <p:spPr>
              <a:xfrm flipH="1">
                <a:off x="220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2" name="Line 868">
                <a:extLst>
                  <a:ext uri="{FF2B5EF4-FFF2-40B4-BE49-F238E27FC236}">
                    <a16:creationId xmlns:a16="http://schemas.microsoft.com/office/drawing/2014/main" id="{53BADB4F-5809-99F1-0884-7E3E3DC53FC3}"/>
                  </a:ext>
                </a:extLst>
              </p:cNvPr>
              <p:cNvSpPr/>
              <p:nvPr/>
            </p:nvSpPr>
            <p:spPr>
              <a:xfrm flipH="1">
                <a:off x="223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3" name="Line 869">
                <a:extLst>
                  <a:ext uri="{FF2B5EF4-FFF2-40B4-BE49-F238E27FC236}">
                    <a16:creationId xmlns:a16="http://schemas.microsoft.com/office/drawing/2014/main" id="{ECBDF0A1-4AC4-C38B-FF35-7ADB5FA4E162}"/>
                  </a:ext>
                </a:extLst>
              </p:cNvPr>
              <p:cNvSpPr/>
              <p:nvPr/>
            </p:nvSpPr>
            <p:spPr>
              <a:xfrm flipH="1">
                <a:off x="227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4" name="Line 870">
                <a:extLst>
                  <a:ext uri="{FF2B5EF4-FFF2-40B4-BE49-F238E27FC236}">
                    <a16:creationId xmlns:a16="http://schemas.microsoft.com/office/drawing/2014/main" id="{154BACAE-9580-BFF6-E3B0-7B0287DCE0EA}"/>
                  </a:ext>
                </a:extLst>
              </p:cNvPr>
              <p:cNvSpPr/>
              <p:nvPr/>
            </p:nvSpPr>
            <p:spPr>
              <a:xfrm flipH="1">
                <a:off x="231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5" name="Line 871">
                <a:extLst>
                  <a:ext uri="{FF2B5EF4-FFF2-40B4-BE49-F238E27FC236}">
                    <a16:creationId xmlns:a16="http://schemas.microsoft.com/office/drawing/2014/main" id="{27FC1B86-5215-25CF-7CCA-D71BF664031B}"/>
                  </a:ext>
                </a:extLst>
              </p:cNvPr>
              <p:cNvSpPr/>
              <p:nvPr/>
            </p:nvSpPr>
            <p:spPr>
              <a:xfrm flipH="1"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6" name="Line 872">
                <a:extLst>
                  <a:ext uri="{FF2B5EF4-FFF2-40B4-BE49-F238E27FC236}">
                    <a16:creationId xmlns:a16="http://schemas.microsoft.com/office/drawing/2014/main" id="{30A4C35F-F0AE-8120-D8B4-C28A86C7F35C}"/>
                  </a:ext>
                </a:extLst>
              </p:cNvPr>
              <p:cNvSpPr/>
              <p:nvPr/>
            </p:nvSpPr>
            <p:spPr>
              <a:xfrm flipH="1"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7" name="Line 873">
                <a:extLst>
                  <a:ext uri="{FF2B5EF4-FFF2-40B4-BE49-F238E27FC236}">
                    <a16:creationId xmlns:a16="http://schemas.microsoft.com/office/drawing/2014/main" id="{96FDCBA5-95EB-6CFD-8733-D0FFBE3D1474}"/>
                  </a:ext>
                </a:extLst>
              </p:cNvPr>
              <p:cNvSpPr/>
              <p:nvPr/>
            </p:nvSpPr>
            <p:spPr>
              <a:xfrm flipH="1">
                <a:off x="23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8" name="Line 874">
                <a:extLst>
                  <a:ext uri="{FF2B5EF4-FFF2-40B4-BE49-F238E27FC236}">
                    <a16:creationId xmlns:a16="http://schemas.microsoft.com/office/drawing/2014/main" id="{22CAFB3E-E649-32E6-82EE-D5EE170DD7A4}"/>
                  </a:ext>
                </a:extLst>
              </p:cNvPr>
              <p:cNvSpPr/>
              <p:nvPr/>
            </p:nvSpPr>
            <p:spPr>
              <a:xfrm flipH="1">
                <a:off x="24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9" name="Line 875">
                <a:extLst>
                  <a:ext uri="{FF2B5EF4-FFF2-40B4-BE49-F238E27FC236}">
                    <a16:creationId xmlns:a16="http://schemas.microsoft.com/office/drawing/2014/main" id="{42FFF700-935A-2DEC-7902-B06B97746A13}"/>
                  </a:ext>
                </a:extLst>
              </p:cNvPr>
              <p:cNvSpPr/>
              <p:nvPr/>
            </p:nvSpPr>
            <p:spPr>
              <a:xfrm flipH="1">
                <a:off x="245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0" name="Line 876">
                <a:extLst>
                  <a:ext uri="{FF2B5EF4-FFF2-40B4-BE49-F238E27FC236}">
                    <a16:creationId xmlns:a16="http://schemas.microsoft.com/office/drawing/2014/main" id="{D5D71658-B8FC-C775-5244-63BAF9963367}"/>
                  </a:ext>
                </a:extLst>
              </p:cNvPr>
              <p:cNvSpPr/>
              <p:nvPr/>
            </p:nvSpPr>
            <p:spPr>
              <a:xfrm flipH="1">
                <a:off x="249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1" name="Line 877">
                <a:extLst>
                  <a:ext uri="{FF2B5EF4-FFF2-40B4-BE49-F238E27FC236}">
                    <a16:creationId xmlns:a16="http://schemas.microsoft.com/office/drawing/2014/main" id="{80990620-C454-D774-121E-68F089001C79}"/>
                  </a:ext>
                </a:extLst>
              </p:cNvPr>
              <p:cNvSpPr/>
              <p:nvPr/>
            </p:nvSpPr>
            <p:spPr>
              <a:xfrm flipH="1"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2" name="Line 878">
                <a:extLst>
                  <a:ext uri="{FF2B5EF4-FFF2-40B4-BE49-F238E27FC236}">
                    <a16:creationId xmlns:a16="http://schemas.microsoft.com/office/drawing/2014/main" id="{863F4F0C-405E-9776-4DEF-B62BEDBB1EB2}"/>
                  </a:ext>
                </a:extLst>
              </p:cNvPr>
              <p:cNvSpPr/>
              <p:nvPr/>
            </p:nvSpPr>
            <p:spPr>
              <a:xfrm flipH="1"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3" name="Line 879">
                <a:extLst>
                  <a:ext uri="{FF2B5EF4-FFF2-40B4-BE49-F238E27FC236}">
                    <a16:creationId xmlns:a16="http://schemas.microsoft.com/office/drawing/2014/main" id="{CFA5812B-871F-0722-A7C8-A3BCC3132651}"/>
                  </a:ext>
                </a:extLst>
              </p:cNvPr>
              <p:cNvSpPr/>
              <p:nvPr/>
            </p:nvSpPr>
            <p:spPr>
              <a:xfrm flipH="1">
                <a:off x="256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4" name="Line 880">
                <a:extLst>
                  <a:ext uri="{FF2B5EF4-FFF2-40B4-BE49-F238E27FC236}">
                    <a16:creationId xmlns:a16="http://schemas.microsoft.com/office/drawing/2014/main" id="{EE1FDA83-AD7A-F5C7-884C-FB86D6071525}"/>
                  </a:ext>
                </a:extLst>
              </p:cNvPr>
              <p:cNvSpPr/>
              <p:nvPr/>
            </p:nvSpPr>
            <p:spPr>
              <a:xfrm flipH="1">
                <a:off x="260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5" name="Line 881">
                <a:extLst>
                  <a:ext uri="{FF2B5EF4-FFF2-40B4-BE49-F238E27FC236}">
                    <a16:creationId xmlns:a16="http://schemas.microsoft.com/office/drawing/2014/main" id="{2D19694F-6386-35D5-9BDE-A99E06457551}"/>
                  </a:ext>
                </a:extLst>
              </p:cNvPr>
              <p:cNvSpPr/>
              <p:nvPr/>
            </p:nvSpPr>
            <p:spPr>
              <a:xfrm flipH="1">
                <a:off x="263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6" name="Line 882">
                <a:extLst>
                  <a:ext uri="{FF2B5EF4-FFF2-40B4-BE49-F238E27FC236}">
                    <a16:creationId xmlns:a16="http://schemas.microsoft.com/office/drawing/2014/main" id="{E58AF6D8-0DB6-7022-EFEA-BDA745604221}"/>
                  </a:ext>
                </a:extLst>
              </p:cNvPr>
              <p:cNvSpPr/>
              <p:nvPr/>
            </p:nvSpPr>
            <p:spPr>
              <a:xfrm flipH="1">
                <a:off x="267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7" name="Line 883">
                <a:extLst>
                  <a:ext uri="{FF2B5EF4-FFF2-40B4-BE49-F238E27FC236}">
                    <a16:creationId xmlns:a16="http://schemas.microsoft.com/office/drawing/2014/main" id="{656E6F01-2EA5-7CC0-27BB-B4014756F5EF}"/>
                  </a:ext>
                </a:extLst>
              </p:cNvPr>
              <p:cNvSpPr/>
              <p:nvPr/>
            </p:nvSpPr>
            <p:spPr>
              <a:xfrm flipH="1"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8" name="Line 884">
                <a:extLst>
                  <a:ext uri="{FF2B5EF4-FFF2-40B4-BE49-F238E27FC236}">
                    <a16:creationId xmlns:a16="http://schemas.microsoft.com/office/drawing/2014/main" id="{736A3899-05DC-FB02-7460-7DE4379C5566}"/>
                  </a:ext>
                </a:extLst>
              </p:cNvPr>
              <p:cNvSpPr/>
              <p:nvPr/>
            </p:nvSpPr>
            <p:spPr>
              <a:xfrm flipH="1"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19" name="Line 885">
                <a:extLst>
                  <a:ext uri="{FF2B5EF4-FFF2-40B4-BE49-F238E27FC236}">
                    <a16:creationId xmlns:a16="http://schemas.microsoft.com/office/drawing/2014/main" id="{9831BB1B-5F50-D0AB-9EDD-8BB002A74CF7}"/>
                  </a:ext>
                </a:extLst>
              </p:cNvPr>
              <p:cNvSpPr/>
              <p:nvPr/>
            </p:nvSpPr>
            <p:spPr>
              <a:xfrm flipH="1">
                <a:off x="274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0" name="Line 886">
                <a:extLst>
                  <a:ext uri="{FF2B5EF4-FFF2-40B4-BE49-F238E27FC236}">
                    <a16:creationId xmlns:a16="http://schemas.microsoft.com/office/drawing/2014/main" id="{F193DE28-CAF3-0211-79D9-74305ED64C9B}"/>
                  </a:ext>
                </a:extLst>
              </p:cNvPr>
              <p:cNvSpPr/>
              <p:nvPr/>
            </p:nvSpPr>
            <p:spPr>
              <a:xfrm flipH="1">
                <a:off x="278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1" name="Line 887">
                <a:extLst>
                  <a:ext uri="{FF2B5EF4-FFF2-40B4-BE49-F238E27FC236}">
                    <a16:creationId xmlns:a16="http://schemas.microsoft.com/office/drawing/2014/main" id="{216E7785-D121-5A11-CD8B-5ABE766F5253}"/>
                  </a:ext>
                </a:extLst>
              </p:cNvPr>
              <p:cNvSpPr/>
              <p:nvPr/>
            </p:nvSpPr>
            <p:spPr>
              <a:xfrm flipH="1">
                <a:off x="281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2" name="Line 888">
                <a:extLst>
                  <a:ext uri="{FF2B5EF4-FFF2-40B4-BE49-F238E27FC236}">
                    <a16:creationId xmlns:a16="http://schemas.microsoft.com/office/drawing/2014/main" id="{63E17900-D7A6-C053-6AF4-D79D1F8A70EF}"/>
                  </a:ext>
                </a:extLst>
              </p:cNvPr>
              <p:cNvSpPr/>
              <p:nvPr/>
            </p:nvSpPr>
            <p:spPr>
              <a:xfrm flipH="1">
                <a:off x="285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3" name="Line 889">
                <a:extLst>
                  <a:ext uri="{FF2B5EF4-FFF2-40B4-BE49-F238E27FC236}">
                    <a16:creationId xmlns:a16="http://schemas.microsoft.com/office/drawing/2014/main" id="{103EDEA7-885E-D4BC-7A4A-B661BA8FC2A2}"/>
                  </a:ext>
                </a:extLst>
              </p:cNvPr>
              <p:cNvSpPr/>
              <p:nvPr/>
            </p:nvSpPr>
            <p:spPr>
              <a:xfrm flipH="1"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4" name="Line 890">
                <a:extLst>
                  <a:ext uri="{FF2B5EF4-FFF2-40B4-BE49-F238E27FC236}">
                    <a16:creationId xmlns:a16="http://schemas.microsoft.com/office/drawing/2014/main" id="{6D305BA5-94EF-AF93-BBFF-A60CC4606ED6}"/>
                  </a:ext>
                </a:extLst>
              </p:cNvPr>
              <p:cNvSpPr/>
              <p:nvPr/>
            </p:nvSpPr>
            <p:spPr>
              <a:xfrm flipH="1"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5" name="Line 891">
                <a:extLst>
                  <a:ext uri="{FF2B5EF4-FFF2-40B4-BE49-F238E27FC236}">
                    <a16:creationId xmlns:a16="http://schemas.microsoft.com/office/drawing/2014/main" id="{8C8EA78E-7D3C-A343-AB06-85D05AAC1B87}"/>
                  </a:ext>
                </a:extLst>
              </p:cNvPr>
              <p:cNvSpPr/>
              <p:nvPr/>
            </p:nvSpPr>
            <p:spPr>
              <a:xfrm flipH="1">
                <a:off x="292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6" name="Line 892">
                <a:extLst>
                  <a:ext uri="{FF2B5EF4-FFF2-40B4-BE49-F238E27FC236}">
                    <a16:creationId xmlns:a16="http://schemas.microsoft.com/office/drawing/2014/main" id="{ACA77962-86EB-64B8-F41B-E51F33881090}"/>
                  </a:ext>
                </a:extLst>
              </p:cNvPr>
              <p:cNvSpPr/>
              <p:nvPr/>
            </p:nvSpPr>
            <p:spPr>
              <a:xfrm flipH="1">
                <a:off x="296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7" name="Line 893">
                <a:extLst>
                  <a:ext uri="{FF2B5EF4-FFF2-40B4-BE49-F238E27FC236}">
                    <a16:creationId xmlns:a16="http://schemas.microsoft.com/office/drawing/2014/main" id="{1C396C11-7288-28BF-C502-869B7A2EBD52}"/>
                  </a:ext>
                </a:extLst>
              </p:cNvPr>
              <p:cNvSpPr/>
              <p:nvPr/>
            </p:nvSpPr>
            <p:spPr>
              <a:xfrm flipH="1">
                <a:off x="300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8" name="Line 894">
                <a:extLst>
                  <a:ext uri="{FF2B5EF4-FFF2-40B4-BE49-F238E27FC236}">
                    <a16:creationId xmlns:a16="http://schemas.microsoft.com/office/drawing/2014/main" id="{00B631C8-DF76-D9CD-C0E2-CC2971A14696}"/>
                  </a:ext>
                </a:extLst>
              </p:cNvPr>
              <p:cNvSpPr/>
              <p:nvPr/>
            </p:nvSpPr>
            <p:spPr>
              <a:xfrm flipH="1">
                <a:off x="303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9" name="Line 895">
                <a:extLst>
                  <a:ext uri="{FF2B5EF4-FFF2-40B4-BE49-F238E27FC236}">
                    <a16:creationId xmlns:a16="http://schemas.microsoft.com/office/drawing/2014/main" id="{F7B0DC85-762A-CA21-1400-BEB6ABC51799}"/>
                  </a:ext>
                </a:extLst>
              </p:cNvPr>
              <p:cNvSpPr/>
              <p:nvPr/>
            </p:nvSpPr>
            <p:spPr>
              <a:xfrm flipH="1"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0" name="Line 896">
                <a:extLst>
                  <a:ext uri="{FF2B5EF4-FFF2-40B4-BE49-F238E27FC236}">
                    <a16:creationId xmlns:a16="http://schemas.microsoft.com/office/drawing/2014/main" id="{A7E210AF-1DA7-F240-610F-5855DC69F7AD}"/>
                  </a:ext>
                </a:extLst>
              </p:cNvPr>
              <p:cNvSpPr/>
              <p:nvPr/>
            </p:nvSpPr>
            <p:spPr>
              <a:xfrm flipH="1"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1" name="Line 897">
                <a:extLst>
                  <a:ext uri="{FF2B5EF4-FFF2-40B4-BE49-F238E27FC236}">
                    <a16:creationId xmlns:a16="http://schemas.microsoft.com/office/drawing/2014/main" id="{988EA633-D68C-3B5A-DCA0-03F42EBC0F61}"/>
                  </a:ext>
                </a:extLst>
              </p:cNvPr>
              <p:cNvSpPr/>
              <p:nvPr/>
            </p:nvSpPr>
            <p:spPr>
              <a:xfrm flipH="1">
                <a:off x="31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2" name="Line 898">
                <a:extLst>
                  <a:ext uri="{FF2B5EF4-FFF2-40B4-BE49-F238E27FC236}">
                    <a16:creationId xmlns:a16="http://schemas.microsoft.com/office/drawing/2014/main" id="{EA62D875-218E-683C-85C2-DE54185A4956}"/>
                  </a:ext>
                </a:extLst>
              </p:cNvPr>
              <p:cNvSpPr/>
              <p:nvPr/>
            </p:nvSpPr>
            <p:spPr>
              <a:xfrm flipH="1">
                <a:off x="31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3" name="Line 899">
                <a:extLst>
                  <a:ext uri="{FF2B5EF4-FFF2-40B4-BE49-F238E27FC236}">
                    <a16:creationId xmlns:a16="http://schemas.microsoft.com/office/drawing/2014/main" id="{8F92A919-B3B4-2506-8AC8-AB848D54BF80}"/>
                  </a:ext>
                </a:extLst>
              </p:cNvPr>
              <p:cNvSpPr/>
              <p:nvPr/>
            </p:nvSpPr>
            <p:spPr>
              <a:xfrm flipH="1">
                <a:off x="318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4" name="Line 900">
                <a:extLst>
                  <a:ext uri="{FF2B5EF4-FFF2-40B4-BE49-F238E27FC236}">
                    <a16:creationId xmlns:a16="http://schemas.microsoft.com/office/drawing/2014/main" id="{F24031D8-E8E6-906B-FA63-9E988ECC0F0D}"/>
                  </a:ext>
                </a:extLst>
              </p:cNvPr>
              <p:cNvSpPr/>
              <p:nvPr/>
            </p:nvSpPr>
            <p:spPr>
              <a:xfrm flipH="1">
                <a:off x="321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5" name="Line 901">
                <a:extLst>
                  <a:ext uri="{FF2B5EF4-FFF2-40B4-BE49-F238E27FC236}">
                    <a16:creationId xmlns:a16="http://schemas.microsoft.com/office/drawing/2014/main" id="{E9B1C889-76EB-8A41-54EB-08DCA6553243}"/>
                  </a:ext>
                </a:extLst>
              </p:cNvPr>
              <p:cNvSpPr/>
              <p:nvPr/>
            </p:nvSpPr>
            <p:spPr>
              <a:xfrm flipH="1"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6" name="Line 902">
                <a:extLst>
                  <a:ext uri="{FF2B5EF4-FFF2-40B4-BE49-F238E27FC236}">
                    <a16:creationId xmlns:a16="http://schemas.microsoft.com/office/drawing/2014/main" id="{FC657DB3-8D40-508F-899C-EFB72B991196}"/>
                  </a:ext>
                </a:extLst>
              </p:cNvPr>
              <p:cNvSpPr/>
              <p:nvPr/>
            </p:nvSpPr>
            <p:spPr>
              <a:xfrm flipH="1"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7" name="Line 903">
                <a:extLst>
                  <a:ext uri="{FF2B5EF4-FFF2-40B4-BE49-F238E27FC236}">
                    <a16:creationId xmlns:a16="http://schemas.microsoft.com/office/drawing/2014/main" id="{C01CF56A-953E-8434-A2C3-5C97943EF2F2}"/>
                  </a:ext>
                </a:extLst>
              </p:cNvPr>
              <p:cNvSpPr/>
              <p:nvPr/>
            </p:nvSpPr>
            <p:spPr>
              <a:xfrm flipH="1">
                <a:off x="32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8" name="Line 904">
                <a:extLst>
                  <a:ext uri="{FF2B5EF4-FFF2-40B4-BE49-F238E27FC236}">
                    <a16:creationId xmlns:a16="http://schemas.microsoft.com/office/drawing/2014/main" id="{8A088C2B-C923-9FA0-3F57-3525DFBBC8CA}"/>
                  </a:ext>
                </a:extLst>
              </p:cNvPr>
              <p:cNvSpPr/>
              <p:nvPr/>
            </p:nvSpPr>
            <p:spPr>
              <a:xfrm flipH="1">
                <a:off x="33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39" name="Line 905">
                <a:extLst>
                  <a:ext uri="{FF2B5EF4-FFF2-40B4-BE49-F238E27FC236}">
                    <a16:creationId xmlns:a16="http://schemas.microsoft.com/office/drawing/2014/main" id="{4F652CAE-9E13-C940-2E7D-8DC310393AC7}"/>
                  </a:ext>
                </a:extLst>
              </p:cNvPr>
              <p:cNvSpPr/>
              <p:nvPr/>
            </p:nvSpPr>
            <p:spPr>
              <a:xfrm flipH="1">
                <a:off x="336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0" name="Line 906">
                <a:extLst>
                  <a:ext uri="{FF2B5EF4-FFF2-40B4-BE49-F238E27FC236}">
                    <a16:creationId xmlns:a16="http://schemas.microsoft.com/office/drawing/2014/main" id="{CA24C607-BB53-42F0-862D-D34200D6708E}"/>
                  </a:ext>
                </a:extLst>
              </p:cNvPr>
              <p:cNvSpPr/>
              <p:nvPr/>
            </p:nvSpPr>
            <p:spPr>
              <a:xfrm flipH="1">
                <a:off x="339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1" name="Line 907">
                <a:extLst>
                  <a:ext uri="{FF2B5EF4-FFF2-40B4-BE49-F238E27FC236}">
                    <a16:creationId xmlns:a16="http://schemas.microsoft.com/office/drawing/2014/main" id="{E11981A4-D8F2-2FFB-BE14-784CA635952F}"/>
                  </a:ext>
                </a:extLst>
              </p:cNvPr>
              <p:cNvSpPr/>
              <p:nvPr/>
            </p:nvSpPr>
            <p:spPr>
              <a:xfrm flipH="1"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2" name="Line 908">
                <a:extLst>
                  <a:ext uri="{FF2B5EF4-FFF2-40B4-BE49-F238E27FC236}">
                    <a16:creationId xmlns:a16="http://schemas.microsoft.com/office/drawing/2014/main" id="{CA882CF4-3C34-63E7-422C-4475B0AED5FF}"/>
                  </a:ext>
                </a:extLst>
              </p:cNvPr>
              <p:cNvSpPr/>
              <p:nvPr/>
            </p:nvSpPr>
            <p:spPr>
              <a:xfrm flipH="1"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3" name="Line 909">
                <a:extLst>
                  <a:ext uri="{FF2B5EF4-FFF2-40B4-BE49-F238E27FC236}">
                    <a16:creationId xmlns:a16="http://schemas.microsoft.com/office/drawing/2014/main" id="{F985ECB3-785E-8512-568B-AA9D3F34DE71}"/>
                  </a:ext>
                </a:extLst>
              </p:cNvPr>
              <p:cNvSpPr/>
              <p:nvPr/>
            </p:nvSpPr>
            <p:spPr>
              <a:xfrm flipH="1">
                <a:off x="34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4" name="Line 910">
                <a:extLst>
                  <a:ext uri="{FF2B5EF4-FFF2-40B4-BE49-F238E27FC236}">
                    <a16:creationId xmlns:a16="http://schemas.microsoft.com/office/drawing/2014/main" id="{C107155B-A691-44C1-5576-745A1F956A5F}"/>
                  </a:ext>
                </a:extLst>
              </p:cNvPr>
              <p:cNvSpPr/>
              <p:nvPr/>
            </p:nvSpPr>
            <p:spPr>
              <a:xfrm flipH="1">
                <a:off x="35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5" name="Line 911">
                <a:extLst>
                  <a:ext uri="{FF2B5EF4-FFF2-40B4-BE49-F238E27FC236}">
                    <a16:creationId xmlns:a16="http://schemas.microsoft.com/office/drawing/2014/main" id="{E643AD42-13C4-2261-1832-D69301993678}"/>
                  </a:ext>
                </a:extLst>
              </p:cNvPr>
              <p:cNvSpPr/>
              <p:nvPr/>
            </p:nvSpPr>
            <p:spPr>
              <a:xfrm flipH="1">
                <a:off x="354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6" name="Line 912">
                <a:extLst>
                  <a:ext uri="{FF2B5EF4-FFF2-40B4-BE49-F238E27FC236}">
                    <a16:creationId xmlns:a16="http://schemas.microsoft.com/office/drawing/2014/main" id="{E3C8884C-D709-9643-1EDF-56A32F3DAA95}"/>
                  </a:ext>
                </a:extLst>
              </p:cNvPr>
              <p:cNvSpPr/>
              <p:nvPr/>
            </p:nvSpPr>
            <p:spPr>
              <a:xfrm flipH="1">
                <a:off x="357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7" name="Line 913">
                <a:extLst>
                  <a:ext uri="{FF2B5EF4-FFF2-40B4-BE49-F238E27FC236}">
                    <a16:creationId xmlns:a16="http://schemas.microsoft.com/office/drawing/2014/main" id="{4B8B7296-EC4D-A13B-EF71-8395F704002E}"/>
                  </a:ext>
                </a:extLst>
              </p:cNvPr>
              <p:cNvSpPr/>
              <p:nvPr/>
            </p:nvSpPr>
            <p:spPr>
              <a:xfrm flipH="1"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8" name="Line 914">
                <a:extLst>
                  <a:ext uri="{FF2B5EF4-FFF2-40B4-BE49-F238E27FC236}">
                    <a16:creationId xmlns:a16="http://schemas.microsoft.com/office/drawing/2014/main" id="{BD944620-95F4-221C-0605-D7D65C2011D1}"/>
                  </a:ext>
                </a:extLst>
              </p:cNvPr>
              <p:cNvSpPr/>
              <p:nvPr/>
            </p:nvSpPr>
            <p:spPr>
              <a:xfrm flipH="1"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49" name="Line 915">
                <a:extLst>
                  <a:ext uri="{FF2B5EF4-FFF2-40B4-BE49-F238E27FC236}">
                    <a16:creationId xmlns:a16="http://schemas.microsoft.com/office/drawing/2014/main" id="{08315DB1-A393-3DFF-F684-697069EF4702}"/>
                  </a:ext>
                </a:extLst>
              </p:cNvPr>
              <p:cNvSpPr/>
              <p:nvPr/>
            </p:nvSpPr>
            <p:spPr>
              <a:xfrm flipH="1">
                <a:off x="36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0" name="Line 916">
                <a:extLst>
                  <a:ext uri="{FF2B5EF4-FFF2-40B4-BE49-F238E27FC236}">
                    <a16:creationId xmlns:a16="http://schemas.microsoft.com/office/drawing/2014/main" id="{2A4E9B49-82A2-D80F-9A05-FD7B5E75506B}"/>
                  </a:ext>
                </a:extLst>
              </p:cNvPr>
              <p:cNvSpPr/>
              <p:nvPr/>
            </p:nvSpPr>
            <p:spPr>
              <a:xfrm flipH="1">
                <a:off x="36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1" name="Line 917">
                <a:extLst>
                  <a:ext uri="{FF2B5EF4-FFF2-40B4-BE49-F238E27FC236}">
                    <a16:creationId xmlns:a16="http://schemas.microsoft.com/office/drawing/2014/main" id="{1D899E87-B823-F770-4111-F078D25894BC}"/>
                  </a:ext>
                </a:extLst>
              </p:cNvPr>
              <p:cNvSpPr/>
              <p:nvPr/>
            </p:nvSpPr>
            <p:spPr>
              <a:xfrm flipH="1">
                <a:off x="372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2" name="Line 918">
                <a:extLst>
                  <a:ext uri="{FF2B5EF4-FFF2-40B4-BE49-F238E27FC236}">
                    <a16:creationId xmlns:a16="http://schemas.microsoft.com/office/drawing/2014/main" id="{C5A17A65-33F0-627F-46FD-103B2D91B7FC}"/>
                  </a:ext>
                </a:extLst>
              </p:cNvPr>
              <p:cNvSpPr/>
              <p:nvPr/>
            </p:nvSpPr>
            <p:spPr>
              <a:xfrm flipH="1">
                <a:off x="37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3" name="Line 919">
                <a:extLst>
                  <a:ext uri="{FF2B5EF4-FFF2-40B4-BE49-F238E27FC236}">
                    <a16:creationId xmlns:a16="http://schemas.microsoft.com/office/drawing/2014/main" id="{7E644263-9DDC-A952-29A5-710ED8AC37EF}"/>
                  </a:ext>
                </a:extLst>
              </p:cNvPr>
              <p:cNvSpPr/>
              <p:nvPr/>
            </p:nvSpPr>
            <p:spPr>
              <a:xfrm flipH="1">
                <a:off x="379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354" name="Group 920">
                <a:extLst>
                  <a:ext uri="{FF2B5EF4-FFF2-40B4-BE49-F238E27FC236}">
                    <a16:creationId xmlns:a16="http://schemas.microsoft.com/office/drawing/2014/main" id="{E38B823A-7FB4-21E4-F518-6242007DA388}"/>
                  </a:ext>
                </a:extLst>
              </p:cNvPr>
              <p:cNvGrpSpPr/>
              <p:nvPr/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375" name="Line 921">
                  <a:extLst>
                    <a:ext uri="{FF2B5EF4-FFF2-40B4-BE49-F238E27FC236}">
                      <a16:creationId xmlns:a16="http://schemas.microsoft.com/office/drawing/2014/main" id="{A3C1CE93-F873-A956-41C7-5038FCC6870E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76" name="Line 922">
                  <a:extLst>
                    <a:ext uri="{FF2B5EF4-FFF2-40B4-BE49-F238E27FC236}">
                      <a16:creationId xmlns:a16="http://schemas.microsoft.com/office/drawing/2014/main" id="{2B8ECE68-01DA-3DE0-A138-165832B74ACA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77" name="Line 923">
                  <a:extLst>
                    <a:ext uri="{FF2B5EF4-FFF2-40B4-BE49-F238E27FC236}">
                      <a16:creationId xmlns:a16="http://schemas.microsoft.com/office/drawing/2014/main" id="{5FE96F19-3312-0686-ACC1-E68AD028163C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78" name="Line 924">
                  <a:extLst>
                    <a:ext uri="{FF2B5EF4-FFF2-40B4-BE49-F238E27FC236}">
                      <a16:creationId xmlns:a16="http://schemas.microsoft.com/office/drawing/2014/main" id="{3B5D8130-DBA7-2AC8-8458-DCCB24816B0A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79" name="Line 925">
                  <a:extLst>
                    <a:ext uri="{FF2B5EF4-FFF2-40B4-BE49-F238E27FC236}">
                      <a16:creationId xmlns:a16="http://schemas.microsoft.com/office/drawing/2014/main" id="{975A1501-D931-09F3-DF2A-5179AFF71A45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355" name="Line 926">
                <a:extLst>
                  <a:ext uri="{FF2B5EF4-FFF2-40B4-BE49-F238E27FC236}">
                    <a16:creationId xmlns:a16="http://schemas.microsoft.com/office/drawing/2014/main" id="{F4A70414-80B6-CF3D-CE32-5D6CE15291A8}"/>
                  </a:ext>
                </a:extLst>
              </p:cNvPr>
              <p:cNvSpPr/>
              <p:nvPr/>
            </p:nvSpPr>
            <p:spPr>
              <a:xfrm flipH="1">
                <a:off x="397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6" name="Line 927">
                <a:extLst>
                  <a:ext uri="{FF2B5EF4-FFF2-40B4-BE49-F238E27FC236}">
                    <a16:creationId xmlns:a16="http://schemas.microsoft.com/office/drawing/2014/main" id="{DEB97A89-59C7-1562-A611-CF73785F2E11}"/>
                  </a:ext>
                </a:extLst>
              </p:cNvPr>
              <p:cNvSpPr/>
              <p:nvPr/>
            </p:nvSpPr>
            <p:spPr>
              <a:xfrm flipH="1">
                <a:off x="397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7" name="Line 928">
                <a:extLst>
                  <a:ext uri="{FF2B5EF4-FFF2-40B4-BE49-F238E27FC236}">
                    <a16:creationId xmlns:a16="http://schemas.microsoft.com/office/drawing/2014/main" id="{A1B83FBE-D81E-C5EA-7DD8-9ED686A0A0B1}"/>
                  </a:ext>
                </a:extLst>
              </p:cNvPr>
              <p:cNvSpPr/>
              <p:nvPr/>
            </p:nvSpPr>
            <p:spPr>
              <a:xfrm flipH="1">
                <a:off x="401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8" name="Line 929">
                <a:extLst>
                  <a:ext uri="{FF2B5EF4-FFF2-40B4-BE49-F238E27FC236}">
                    <a16:creationId xmlns:a16="http://schemas.microsoft.com/office/drawing/2014/main" id="{5F78ED95-DBAC-EAEE-F367-D3A922A89494}"/>
                  </a:ext>
                </a:extLst>
              </p:cNvPr>
              <p:cNvSpPr/>
              <p:nvPr/>
            </p:nvSpPr>
            <p:spPr>
              <a:xfrm flipH="1">
                <a:off x="404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59" name="Line 930">
                <a:extLst>
                  <a:ext uri="{FF2B5EF4-FFF2-40B4-BE49-F238E27FC236}">
                    <a16:creationId xmlns:a16="http://schemas.microsoft.com/office/drawing/2014/main" id="{882C05ED-1D49-D849-044C-DEEDD7D31258}"/>
                  </a:ext>
                </a:extLst>
              </p:cNvPr>
              <p:cNvSpPr/>
              <p:nvPr/>
            </p:nvSpPr>
            <p:spPr>
              <a:xfrm flipH="1">
                <a:off x="40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60" name="Line 931">
                <a:extLst>
                  <a:ext uri="{FF2B5EF4-FFF2-40B4-BE49-F238E27FC236}">
                    <a16:creationId xmlns:a16="http://schemas.microsoft.com/office/drawing/2014/main" id="{CFED8013-63B1-62F7-1FCD-FB33DC639DF3}"/>
                  </a:ext>
                </a:extLst>
              </p:cNvPr>
              <p:cNvSpPr/>
              <p:nvPr/>
            </p:nvSpPr>
            <p:spPr>
              <a:xfrm flipH="1">
                <a:off x="41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361" name="Group 932">
                <a:extLst>
                  <a:ext uri="{FF2B5EF4-FFF2-40B4-BE49-F238E27FC236}">
                    <a16:creationId xmlns:a16="http://schemas.microsoft.com/office/drawing/2014/main" id="{9816643B-C2D5-A136-597B-69754FCDAD3B}"/>
                  </a:ext>
                </a:extLst>
              </p:cNvPr>
              <p:cNvGrpSpPr/>
              <p:nvPr/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370" name="Line 933">
                  <a:extLst>
                    <a:ext uri="{FF2B5EF4-FFF2-40B4-BE49-F238E27FC236}">
                      <a16:creationId xmlns:a16="http://schemas.microsoft.com/office/drawing/2014/main" id="{9CFD7805-5E57-E1D2-F979-C760D49E912C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71" name="Line 934">
                  <a:extLst>
                    <a:ext uri="{FF2B5EF4-FFF2-40B4-BE49-F238E27FC236}">
                      <a16:creationId xmlns:a16="http://schemas.microsoft.com/office/drawing/2014/main" id="{00ABD8FF-DE62-0BA2-7EDE-D7E5FBEC8B33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72" name="Line 935">
                  <a:extLst>
                    <a:ext uri="{FF2B5EF4-FFF2-40B4-BE49-F238E27FC236}">
                      <a16:creationId xmlns:a16="http://schemas.microsoft.com/office/drawing/2014/main" id="{50FA962D-105F-1E8B-2626-909CC073C9CA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73" name="Line 936">
                  <a:extLst>
                    <a:ext uri="{FF2B5EF4-FFF2-40B4-BE49-F238E27FC236}">
                      <a16:creationId xmlns:a16="http://schemas.microsoft.com/office/drawing/2014/main" id="{555701A4-83FB-9061-0121-A0E13DC3EBED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74" name="Line 937">
                  <a:extLst>
                    <a:ext uri="{FF2B5EF4-FFF2-40B4-BE49-F238E27FC236}">
                      <a16:creationId xmlns:a16="http://schemas.microsoft.com/office/drawing/2014/main" id="{32A15AA7-7E23-C0E0-28E9-40B820B4564A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362" name="Line 938">
                <a:extLst>
                  <a:ext uri="{FF2B5EF4-FFF2-40B4-BE49-F238E27FC236}">
                    <a16:creationId xmlns:a16="http://schemas.microsoft.com/office/drawing/2014/main" id="{2A9A9BFF-9664-9615-4C45-11F0FA78AEFE}"/>
                  </a:ext>
                </a:extLst>
              </p:cNvPr>
              <p:cNvSpPr/>
              <p:nvPr/>
            </p:nvSpPr>
            <p:spPr>
              <a:xfrm flipH="1">
                <a:off x="433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363" name="Group 939">
                <a:extLst>
                  <a:ext uri="{FF2B5EF4-FFF2-40B4-BE49-F238E27FC236}">
                    <a16:creationId xmlns:a16="http://schemas.microsoft.com/office/drawing/2014/main" id="{ED0733EB-0372-89F9-535B-0FF7ED627468}"/>
                  </a:ext>
                </a:extLst>
              </p:cNvPr>
              <p:cNvGrpSpPr/>
              <p:nvPr/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365" name="Line 940">
                  <a:extLst>
                    <a:ext uri="{FF2B5EF4-FFF2-40B4-BE49-F238E27FC236}">
                      <a16:creationId xmlns:a16="http://schemas.microsoft.com/office/drawing/2014/main" id="{7274A260-1F83-74AF-FF25-F6E3E0FC6087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66" name="Line 941">
                  <a:extLst>
                    <a:ext uri="{FF2B5EF4-FFF2-40B4-BE49-F238E27FC236}">
                      <a16:creationId xmlns:a16="http://schemas.microsoft.com/office/drawing/2014/main" id="{86A3A4DA-CA58-B671-BCCE-BF0D2FB8B1AA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67" name="Line 942">
                  <a:extLst>
                    <a:ext uri="{FF2B5EF4-FFF2-40B4-BE49-F238E27FC236}">
                      <a16:creationId xmlns:a16="http://schemas.microsoft.com/office/drawing/2014/main" id="{3580691A-EDB2-8513-40CE-7CEEDF7B6D5A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68" name="Line 943">
                  <a:extLst>
                    <a:ext uri="{FF2B5EF4-FFF2-40B4-BE49-F238E27FC236}">
                      <a16:creationId xmlns:a16="http://schemas.microsoft.com/office/drawing/2014/main" id="{0653EBCE-5A99-30F9-3B85-05CE95E987D5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69" name="Line 944">
                  <a:extLst>
                    <a:ext uri="{FF2B5EF4-FFF2-40B4-BE49-F238E27FC236}">
                      <a16:creationId xmlns:a16="http://schemas.microsoft.com/office/drawing/2014/main" id="{1E5EE310-4698-3FB4-8DA2-22F27F36F649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364" name="Line 945">
                <a:extLst>
                  <a:ext uri="{FF2B5EF4-FFF2-40B4-BE49-F238E27FC236}">
                    <a16:creationId xmlns:a16="http://schemas.microsoft.com/office/drawing/2014/main" id="{0788B690-401F-C91E-4D8F-D0858CF83BCD}"/>
                  </a:ext>
                </a:extLst>
              </p:cNvPr>
              <p:cNvSpPr/>
              <p:nvPr/>
            </p:nvSpPr>
            <p:spPr>
              <a:xfrm flipH="1">
                <a:off x="451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380" name="Text Box 953">
            <a:extLst>
              <a:ext uri="{FF2B5EF4-FFF2-40B4-BE49-F238E27FC236}">
                <a16:creationId xmlns:a16="http://schemas.microsoft.com/office/drawing/2014/main" id="{95599BEC-74AC-9E73-A0D1-AFBDA3AE2B15}"/>
              </a:ext>
            </a:extLst>
          </p:cNvPr>
          <p:cNvSpPr txBox="1"/>
          <p:nvPr/>
        </p:nvSpPr>
        <p:spPr>
          <a:xfrm>
            <a:off x="7777843" y="2837315"/>
            <a:ext cx="864394" cy="5770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</a:pPr>
            <a:r>
              <a:rPr lang="en-US" altLang="zh-CN" sz="33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</a:p>
        </p:txBody>
      </p:sp>
      <p:sp>
        <p:nvSpPr>
          <p:cNvPr id="381" name="Text Box 954">
            <a:extLst>
              <a:ext uri="{FF2B5EF4-FFF2-40B4-BE49-F238E27FC236}">
                <a16:creationId xmlns:a16="http://schemas.microsoft.com/office/drawing/2014/main" id="{2E57295B-FB62-D493-E54A-A201B83C4165}"/>
              </a:ext>
            </a:extLst>
          </p:cNvPr>
          <p:cNvSpPr txBox="1"/>
          <p:nvPr/>
        </p:nvSpPr>
        <p:spPr>
          <a:xfrm>
            <a:off x="7777606" y="5127125"/>
            <a:ext cx="864394" cy="5770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</a:pPr>
            <a:r>
              <a:rPr lang="en-US" altLang="zh-CN" sz="33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√</a:t>
            </a:r>
          </a:p>
        </p:txBody>
      </p:sp>
      <p:sp>
        <p:nvSpPr>
          <p:cNvPr id="382" name="Text Box 955">
            <a:extLst>
              <a:ext uri="{FF2B5EF4-FFF2-40B4-BE49-F238E27FC236}">
                <a16:creationId xmlns:a16="http://schemas.microsoft.com/office/drawing/2014/main" id="{D838C9B2-EEAA-F26F-A7DA-60DD45791652}"/>
              </a:ext>
            </a:extLst>
          </p:cNvPr>
          <p:cNvSpPr txBox="1"/>
          <p:nvPr/>
        </p:nvSpPr>
        <p:spPr>
          <a:xfrm>
            <a:off x="7709740" y="3901973"/>
            <a:ext cx="864394" cy="5770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</a:pPr>
            <a:r>
              <a:rPr lang="en-US" altLang="zh-CN" sz="33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</a:p>
        </p:txBody>
      </p:sp>
      <p:sp>
        <p:nvSpPr>
          <p:cNvPr id="384" name="文本框 383">
            <a:extLst>
              <a:ext uri="{FF2B5EF4-FFF2-40B4-BE49-F238E27FC236}">
                <a16:creationId xmlns:a16="http://schemas.microsoft.com/office/drawing/2014/main" id="{1815917D-A78E-E19D-F0F6-9B2A1A670F6B}"/>
              </a:ext>
            </a:extLst>
          </p:cNvPr>
          <p:cNvSpPr txBox="1"/>
          <p:nvPr/>
        </p:nvSpPr>
        <p:spPr>
          <a:xfrm>
            <a:off x="1044677" y="144223"/>
            <a:ext cx="10766767" cy="193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即刻度尺的位置应放正，零刻度线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对齐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被测物体的一端，有刻度线的一边要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紧贴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被测物体且与被测物体保持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平行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，不能歪斜。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3397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80" grpId="0"/>
      <p:bldP spid="381" grpId="0"/>
      <p:bldP spid="382" grpId="0"/>
      <p:bldP spid="3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 Box 22">
            <a:extLst>
              <a:ext uri="{FF2B5EF4-FFF2-40B4-BE49-F238E27FC236}">
                <a16:creationId xmlns:a16="http://schemas.microsoft.com/office/drawing/2014/main" id="{0E3BA567-B880-1F2B-51CF-E4F6BE4EFD38}"/>
              </a:ext>
            </a:extLst>
          </p:cNvPr>
          <p:cNvSpPr txBox="1"/>
          <p:nvPr/>
        </p:nvSpPr>
        <p:spPr>
          <a:xfrm>
            <a:off x="1546199" y="451917"/>
            <a:ext cx="1582806" cy="500137"/>
          </a:xfrm>
          <a:prstGeom prst="rect">
            <a:avLst/>
          </a:prstGeom>
          <a:noFill/>
          <a:ln w="31750">
            <a:noFill/>
          </a:ln>
        </p:spPr>
        <p:txBody>
          <a:bodyPr wrap="none" lIns="68580" tIns="34290" rIns="68580" bIns="34290">
            <a:spAutoFit/>
          </a:bodyPr>
          <a:lstStyle>
            <a:defPPr>
              <a:defRPr lang="zh-CN"/>
            </a:defPPr>
            <a:lvl1pPr defTabSz="685800">
              <a:defRPr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defRPr>
            </a:lvl1pPr>
          </a:lstStyle>
          <a:p>
            <a:pPr defTabSz="685324"/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3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会读：</a:t>
            </a:r>
          </a:p>
        </p:txBody>
      </p:sp>
      <p:sp>
        <p:nvSpPr>
          <p:cNvPr id="146" name="Text Box 23">
            <a:extLst>
              <a:ext uri="{FF2B5EF4-FFF2-40B4-BE49-F238E27FC236}">
                <a16:creationId xmlns:a16="http://schemas.microsoft.com/office/drawing/2014/main" id="{A599A347-FFA1-4A8F-583D-00345A10F6C1}"/>
              </a:ext>
            </a:extLst>
          </p:cNvPr>
          <p:cNvSpPr txBox="1"/>
          <p:nvPr/>
        </p:nvSpPr>
        <p:spPr>
          <a:xfrm>
            <a:off x="2954572" y="501150"/>
            <a:ext cx="5729775" cy="50013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685324"/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读数时，视线与刻度尺尺面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垂直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2800" b="1">
                <a:solidFill>
                  <a:srgbClr val="0066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47" name="Group 394">
            <a:extLst>
              <a:ext uri="{FF2B5EF4-FFF2-40B4-BE49-F238E27FC236}">
                <a16:creationId xmlns:a16="http://schemas.microsoft.com/office/drawing/2014/main" id="{A65C0FE8-458C-E6B6-1A02-DCE859C17796}"/>
              </a:ext>
            </a:extLst>
          </p:cNvPr>
          <p:cNvGrpSpPr/>
          <p:nvPr/>
        </p:nvGrpSpPr>
        <p:grpSpPr>
          <a:xfrm>
            <a:off x="1878039" y="3281880"/>
            <a:ext cx="7155180" cy="846296"/>
            <a:chOff x="1020" y="2109"/>
            <a:chExt cx="3888" cy="711"/>
          </a:xfrm>
        </p:grpSpPr>
        <p:grpSp>
          <p:nvGrpSpPr>
            <p:cNvPr id="148" name="Group 132">
              <a:extLst>
                <a:ext uri="{FF2B5EF4-FFF2-40B4-BE49-F238E27FC236}">
                  <a16:creationId xmlns:a16="http://schemas.microsoft.com/office/drawing/2014/main" id="{B4158B26-E953-14A3-88F4-07C46D299D08}"/>
                </a:ext>
              </a:extLst>
            </p:cNvPr>
            <p:cNvGrpSpPr/>
            <p:nvPr/>
          </p:nvGrpSpPr>
          <p:grpSpPr>
            <a:xfrm>
              <a:off x="1020" y="2321"/>
              <a:ext cx="3888" cy="499"/>
              <a:chOff x="808" y="1328"/>
              <a:chExt cx="3888" cy="499"/>
            </a:xfrm>
          </p:grpSpPr>
          <p:sp>
            <p:nvSpPr>
              <p:cNvPr id="152" name="AutoShape 133">
                <a:extLst>
                  <a:ext uri="{FF2B5EF4-FFF2-40B4-BE49-F238E27FC236}">
                    <a16:creationId xmlns:a16="http://schemas.microsoft.com/office/drawing/2014/main" id="{801B18FD-7F33-313A-05E5-206D5970E4B3}"/>
                  </a:ext>
                </a:extLst>
              </p:cNvPr>
              <p:cNvSpPr/>
              <p:nvPr/>
            </p:nvSpPr>
            <p:spPr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317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defTabSz="685324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0 cm     1         2          3         4          5         6          7          8          9        10 </a:t>
                </a:r>
              </a:p>
            </p:txBody>
          </p:sp>
          <p:sp>
            <p:nvSpPr>
              <p:cNvPr id="153" name="Line 134">
                <a:extLst>
                  <a:ext uri="{FF2B5EF4-FFF2-40B4-BE49-F238E27FC236}">
                    <a16:creationId xmlns:a16="http://schemas.microsoft.com/office/drawing/2014/main" id="{8653121B-BF96-A44D-A5AC-F5E3E73DFBF3}"/>
                  </a:ext>
                </a:extLst>
              </p:cNvPr>
              <p:cNvSpPr/>
              <p:nvPr/>
            </p:nvSpPr>
            <p:spPr>
              <a:xfrm flipH="1">
                <a:off x="89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4" name="Line 135">
                <a:extLst>
                  <a:ext uri="{FF2B5EF4-FFF2-40B4-BE49-F238E27FC236}">
                    <a16:creationId xmlns:a16="http://schemas.microsoft.com/office/drawing/2014/main" id="{D0815DF9-BAB4-0867-4FFB-AE4885886F89}"/>
                  </a:ext>
                </a:extLst>
              </p:cNvPr>
              <p:cNvSpPr/>
              <p:nvPr/>
            </p:nvSpPr>
            <p:spPr>
              <a:xfrm flipH="1">
                <a:off x="93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5" name="Line 136">
                <a:extLst>
                  <a:ext uri="{FF2B5EF4-FFF2-40B4-BE49-F238E27FC236}">
                    <a16:creationId xmlns:a16="http://schemas.microsoft.com/office/drawing/2014/main" id="{473BAAF7-9666-301A-C8DA-D78AFD1F4277}"/>
                  </a:ext>
                </a:extLst>
              </p:cNvPr>
              <p:cNvSpPr/>
              <p:nvPr/>
            </p:nvSpPr>
            <p:spPr>
              <a:xfrm flipH="1">
                <a:off x="97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6" name="Line 137">
                <a:extLst>
                  <a:ext uri="{FF2B5EF4-FFF2-40B4-BE49-F238E27FC236}">
                    <a16:creationId xmlns:a16="http://schemas.microsoft.com/office/drawing/2014/main" id="{0D39C16D-69B4-C630-3F86-75932C9A020E}"/>
                  </a:ext>
                </a:extLst>
              </p:cNvPr>
              <p:cNvSpPr/>
              <p:nvPr/>
            </p:nvSpPr>
            <p:spPr>
              <a:xfrm flipH="1">
                <a:off x="100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7" name="Line 138">
                <a:extLst>
                  <a:ext uri="{FF2B5EF4-FFF2-40B4-BE49-F238E27FC236}">
                    <a16:creationId xmlns:a16="http://schemas.microsoft.com/office/drawing/2014/main" id="{34499FA0-5F29-80B5-D700-FA2394A01D02}"/>
                  </a:ext>
                </a:extLst>
              </p:cNvPr>
              <p:cNvSpPr/>
              <p:nvPr/>
            </p:nvSpPr>
            <p:spPr>
              <a:xfrm flipH="1">
                <a:off x="104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8" name="Line 139">
                <a:extLst>
                  <a:ext uri="{FF2B5EF4-FFF2-40B4-BE49-F238E27FC236}">
                    <a16:creationId xmlns:a16="http://schemas.microsoft.com/office/drawing/2014/main" id="{4DDBA153-013B-CBF8-3865-3D5893A3225E}"/>
                  </a:ext>
                </a:extLst>
              </p:cNvPr>
              <p:cNvSpPr/>
              <p:nvPr/>
            </p:nvSpPr>
            <p:spPr>
              <a:xfrm flipH="1">
                <a:off x="108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59" name="Line 140">
                <a:extLst>
                  <a:ext uri="{FF2B5EF4-FFF2-40B4-BE49-F238E27FC236}">
                    <a16:creationId xmlns:a16="http://schemas.microsoft.com/office/drawing/2014/main" id="{83A6A44F-BDE1-9C3F-2A19-043D0231F039}"/>
                  </a:ext>
                </a:extLst>
              </p:cNvPr>
              <p:cNvSpPr/>
              <p:nvPr/>
            </p:nvSpPr>
            <p:spPr>
              <a:xfrm flipH="1">
                <a:off x="108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0" name="Line 141">
                <a:extLst>
                  <a:ext uri="{FF2B5EF4-FFF2-40B4-BE49-F238E27FC236}">
                    <a16:creationId xmlns:a16="http://schemas.microsoft.com/office/drawing/2014/main" id="{8A2D22EF-3FDE-CD54-5590-76D1074DB4FC}"/>
                  </a:ext>
                </a:extLst>
              </p:cNvPr>
              <p:cNvSpPr/>
              <p:nvPr/>
            </p:nvSpPr>
            <p:spPr>
              <a:xfrm flipH="1">
                <a:off x="111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1" name="Line 142">
                <a:extLst>
                  <a:ext uri="{FF2B5EF4-FFF2-40B4-BE49-F238E27FC236}">
                    <a16:creationId xmlns:a16="http://schemas.microsoft.com/office/drawing/2014/main" id="{7FE06987-FB89-B812-62FA-A513BCEEA671}"/>
                  </a:ext>
                </a:extLst>
              </p:cNvPr>
              <p:cNvSpPr/>
              <p:nvPr/>
            </p:nvSpPr>
            <p:spPr>
              <a:xfrm flipH="1">
                <a:off x="115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2" name="Line 143">
                <a:extLst>
                  <a:ext uri="{FF2B5EF4-FFF2-40B4-BE49-F238E27FC236}">
                    <a16:creationId xmlns:a16="http://schemas.microsoft.com/office/drawing/2014/main" id="{8C523853-D04F-BA74-610A-02D8964511A6}"/>
                  </a:ext>
                </a:extLst>
              </p:cNvPr>
              <p:cNvSpPr/>
              <p:nvPr/>
            </p:nvSpPr>
            <p:spPr>
              <a:xfrm flipH="1">
                <a:off x="118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3" name="Line 144">
                <a:extLst>
                  <a:ext uri="{FF2B5EF4-FFF2-40B4-BE49-F238E27FC236}">
                    <a16:creationId xmlns:a16="http://schemas.microsoft.com/office/drawing/2014/main" id="{4FE74228-A203-AA63-245B-8D9C1B671C17}"/>
                  </a:ext>
                </a:extLst>
              </p:cNvPr>
              <p:cNvSpPr/>
              <p:nvPr/>
            </p:nvSpPr>
            <p:spPr>
              <a:xfrm flipH="1">
                <a:off x="122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4" name="Line 145">
                <a:extLst>
                  <a:ext uri="{FF2B5EF4-FFF2-40B4-BE49-F238E27FC236}">
                    <a16:creationId xmlns:a16="http://schemas.microsoft.com/office/drawing/2014/main" id="{C38F4740-B26E-C527-661B-8D3AE13B6B61}"/>
                  </a:ext>
                </a:extLst>
              </p:cNvPr>
              <p:cNvSpPr/>
              <p:nvPr/>
            </p:nvSpPr>
            <p:spPr>
              <a:xfrm flipH="1">
                <a:off x="126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5" name="Line 146">
                <a:extLst>
                  <a:ext uri="{FF2B5EF4-FFF2-40B4-BE49-F238E27FC236}">
                    <a16:creationId xmlns:a16="http://schemas.microsoft.com/office/drawing/2014/main" id="{A69DAD36-8394-B51C-2E21-A91535155292}"/>
                  </a:ext>
                </a:extLst>
              </p:cNvPr>
              <p:cNvSpPr/>
              <p:nvPr/>
            </p:nvSpPr>
            <p:spPr>
              <a:xfrm flipH="1">
                <a:off x="126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6" name="Line 147">
                <a:extLst>
                  <a:ext uri="{FF2B5EF4-FFF2-40B4-BE49-F238E27FC236}">
                    <a16:creationId xmlns:a16="http://schemas.microsoft.com/office/drawing/2014/main" id="{DED9B624-7258-1FFF-D700-1FEF986E1262}"/>
                  </a:ext>
                </a:extLst>
              </p:cNvPr>
              <p:cNvSpPr/>
              <p:nvPr/>
            </p:nvSpPr>
            <p:spPr>
              <a:xfrm flipH="1">
                <a:off x="129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7" name="Line 148">
                <a:extLst>
                  <a:ext uri="{FF2B5EF4-FFF2-40B4-BE49-F238E27FC236}">
                    <a16:creationId xmlns:a16="http://schemas.microsoft.com/office/drawing/2014/main" id="{DA2CEAC1-C44B-95D5-E173-C01996E3962E}"/>
                  </a:ext>
                </a:extLst>
              </p:cNvPr>
              <p:cNvSpPr/>
              <p:nvPr/>
            </p:nvSpPr>
            <p:spPr>
              <a:xfrm flipH="1">
                <a:off x="133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8" name="Line 149">
                <a:extLst>
                  <a:ext uri="{FF2B5EF4-FFF2-40B4-BE49-F238E27FC236}">
                    <a16:creationId xmlns:a16="http://schemas.microsoft.com/office/drawing/2014/main" id="{0CA6D1B1-4BA5-02F9-F824-DD2BBDF74700}"/>
                  </a:ext>
                </a:extLst>
              </p:cNvPr>
              <p:cNvSpPr/>
              <p:nvPr/>
            </p:nvSpPr>
            <p:spPr>
              <a:xfrm flipH="1">
                <a:off x="137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69" name="Line 150">
                <a:extLst>
                  <a:ext uri="{FF2B5EF4-FFF2-40B4-BE49-F238E27FC236}">
                    <a16:creationId xmlns:a16="http://schemas.microsoft.com/office/drawing/2014/main" id="{AE490667-B7C5-6B9C-DB76-7BCE012FAB9F}"/>
                  </a:ext>
                </a:extLst>
              </p:cNvPr>
              <p:cNvSpPr/>
              <p:nvPr/>
            </p:nvSpPr>
            <p:spPr>
              <a:xfrm flipH="1">
                <a:off x="140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0" name="Line 151">
                <a:extLst>
                  <a:ext uri="{FF2B5EF4-FFF2-40B4-BE49-F238E27FC236}">
                    <a16:creationId xmlns:a16="http://schemas.microsoft.com/office/drawing/2014/main" id="{35CDF1EA-AF39-3BB5-6528-E54438BDEE46}"/>
                  </a:ext>
                </a:extLst>
              </p:cNvPr>
              <p:cNvSpPr/>
              <p:nvPr/>
            </p:nvSpPr>
            <p:spPr>
              <a:xfrm flipH="1">
                <a:off x="144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1" name="Line 152">
                <a:extLst>
                  <a:ext uri="{FF2B5EF4-FFF2-40B4-BE49-F238E27FC236}">
                    <a16:creationId xmlns:a16="http://schemas.microsoft.com/office/drawing/2014/main" id="{98245789-2186-D35C-0D4E-67D938444D06}"/>
                  </a:ext>
                </a:extLst>
              </p:cNvPr>
              <p:cNvSpPr/>
              <p:nvPr/>
            </p:nvSpPr>
            <p:spPr>
              <a:xfrm flipH="1">
                <a:off x="144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2" name="Line 153">
                <a:extLst>
                  <a:ext uri="{FF2B5EF4-FFF2-40B4-BE49-F238E27FC236}">
                    <a16:creationId xmlns:a16="http://schemas.microsoft.com/office/drawing/2014/main" id="{3A336BE6-C685-3F92-37D8-AE6D2B500BA4}"/>
                  </a:ext>
                </a:extLst>
              </p:cNvPr>
              <p:cNvSpPr/>
              <p:nvPr/>
            </p:nvSpPr>
            <p:spPr>
              <a:xfrm flipH="1">
                <a:off x="147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3" name="Line 154">
                <a:extLst>
                  <a:ext uri="{FF2B5EF4-FFF2-40B4-BE49-F238E27FC236}">
                    <a16:creationId xmlns:a16="http://schemas.microsoft.com/office/drawing/2014/main" id="{A670F4A7-703C-B364-1C06-01ECB48BF129}"/>
                  </a:ext>
                </a:extLst>
              </p:cNvPr>
              <p:cNvSpPr/>
              <p:nvPr/>
            </p:nvSpPr>
            <p:spPr>
              <a:xfrm flipH="1">
                <a:off x="151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4" name="Line 155">
                <a:extLst>
                  <a:ext uri="{FF2B5EF4-FFF2-40B4-BE49-F238E27FC236}">
                    <a16:creationId xmlns:a16="http://schemas.microsoft.com/office/drawing/2014/main" id="{67A3811E-78EF-AC1C-04ED-2E380E4D566C}"/>
                  </a:ext>
                </a:extLst>
              </p:cNvPr>
              <p:cNvSpPr/>
              <p:nvPr/>
            </p:nvSpPr>
            <p:spPr>
              <a:xfrm flipH="1">
                <a:off x="155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5" name="Line 156">
                <a:extLst>
                  <a:ext uri="{FF2B5EF4-FFF2-40B4-BE49-F238E27FC236}">
                    <a16:creationId xmlns:a16="http://schemas.microsoft.com/office/drawing/2014/main" id="{0AF60A51-8ED9-337A-E14A-639FBB7F89AD}"/>
                  </a:ext>
                </a:extLst>
              </p:cNvPr>
              <p:cNvSpPr/>
              <p:nvPr/>
            </p:nvSpPr>
            <p:spPr>
              <a:xfrm flipH="1">
                <a:off x="158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6" name="Line 157">
                <a:extLst>
                  <a:ext uri="{FF2B5EF4-FFF2-40B4-BE49-F238E27FC236}">
                    <a16:creationId xmlns:a16="http://schemas.microsoft.com/office/drawing/2014/main" id="{E7AE5316-71CA-DA7E-E1C3-C9C59998DDE8}"/>
                  </a:ext>
                </a:extLst>
              </p:cNvPr>
              <p:cNvSpPr/>
              <p:nvPr/>
            </p:nvSpPr>
            <p:spPr>
              <a:xfrm flipH="1">
                <a:off x="162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7" name="Line 158">
                <a:extLst>
                  <a:ext uri="{FF2B5EF4-FFF2-40B4-BE49-F238E27FC236}">
                    <a16:creationId xmlns:a16="http://schemas.microsoft.com/office/drawing/2014/main" id="{5210FC3C-2119-0EC7-2CE4-1F4802CBB5D6}"/>
                  </a:ext>
                </a:extLst>
              </p:cNvPr>
              <p:cNvSpPr/>
              <p:nvPr/>
            </p:nvSpPr>
            <p:spPr>
              <a:xfrm flipH="1">
                <a:off x="162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8" name="Line 159">
                <a:extLst>
                  <a:ext uri="{FF2B5EF4-FFF2-40B4-BE49-F238E27FC236}">
                    <a16:creationId xmlns:a16="http://schemas.microsoft.com/office/drawing/2014/main" id="{B3ADB7ED-C628-2667-2D2F-044180736EEA}"/>
                  </a:ext>
                </a:extLst>
              </p:cNvPr>
              <p:cNvSpPr/>
              <p:nvPr/>
            </p:nvSpPr>
            <p:spPr>
              <a:xfrm flipH="1">
                <a:off x="166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79" name="Line 160">
                <a:extLst>
                  <a:ext uri="{FF2B5EF4-FFF2-40B4-BE49-F238E27FC236}">
                    <a16:creationId xmlns:a16="http://schemas.microsoft.com/office/drawing/2014/main" id="{96439BAB-495C-B523-62B1-CA33757FE014}"/>
                  </a:ext>
                </a:extLst>
              </p:cNvPr>
              <p:cNvSpPr/>
              <p:nvPr/>
            </p:nvSpPr>
            <p:spPr>
              <a:xfrm flipH="1">
                <a:off x="169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0" name="Line 161">
                <a:extLst>
                  <a:ext uri="{FF2B5EF4-FFF2-40B4-BE49-F238E27FC236}">
                    <a16:creationId xmlns:a16="http://schemas.microsoft.com/office/drawing/2014/main" id="{F65F81EA-7D5C-60EC-9699-EB6D90820637}"/>
                  </a:ext>
                </a:extLst>
              </p:cNvPr>
              <p:cNvSpPr/>
              <p:nvPr/>
            </p:nvSpPr>
            <p:spPr>
              <a:xfrm flipH="1">
                <a:off x="173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1" name="Line 162">
                <a:extLst>
                  <a:ext uri="{FF2B5EF4-FFF2-40B4-BE49-F238E27FC236}">
                    <a16:creationId xmlns:a16="http://schemas.microsoft.com/office/drawing/2014/main" id="{1A237D05-E737-2435-699D-BABF5AFB8033}"/>
                  </a:ext>
                </a:extLst>
              </p:cNvPr>
              <p:cNvSpPr/>
              <p:nvPr/>
            </p:nvSpPr>
            <p:spPr>
              <a:xfrm flipH="1">
                <a:off x="176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2" name="Line 163">
                <a:extLst>
                  <a:ext uri="{FF2B5EF4-FFF2-40B4-BE49-F238E27FC236}">
                    <a16:creationId xmlns:a16="http://schemas.microsoft.com/office/drawing/2014/main" id="{4A3B6FA0-3780-2024-6C30-7B7D18089172}"/>
                  </a:ext>
                </a:extLst>
              </p:cNvPr>
              <p:cNvSpPr/>
              <p:nvPr/>
            </p:nvSpPr>
            <p:spPr>
              <a:xfrm flipH="1">
                <a:off x="180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3" name="Line 164">
                <a:extLst>
                  <a:ext uri="{FF2B5EF4-FFF2-40B4-BE49-F238E27FC236}">
                    <a16:creationId xmlns:a16="http://schemas.microsoft.com/office/drawing/2014/main" id="{7BC12C34-B162-55D9-9BE9-D95E1D866370}"/>
                  </a:ext>
                </a:extLst>
              </p:cNvPr>
              <p:cNvSpPr/>
              <p:nvPr/>
            </p:nvSpPr>
            <p:spPr>
              <a:xfrm flipH="1">
                <a:off x="180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4" name="Line 165">
                <a:extLst>
                  <a:ext uri="{FF2B5EF4-FFF2-40B4-BE49-F238E27FC236}">
                    <a16:creationId xmlns:a16="http://schemas.microsoft.com/office/drawing/2014/main" id="{B2848380-E7B0-13B1-E37A-4D1517A3B843}"/>
                  </a:ext>
                </a:extLst>
              </p:cNvPr>
              <p:cNvSpPr/>
              <p:nvPr/>
            </p:nvSpPr>
            <p:spPr>
              <a:xfrm flipH="1">
                <a:off x="184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5" name="Line 166">
                <a:extLst>
                  <a:ext uri="{FF2B5EF4-FFF2-40B4-BE49-F238E27FC236}">
                    <a16:creationId xmlns:a16="http://schemas.microsoft.com/office/drawing/2014/main" id="{BE6FBF22-D651-1D2E-D433-5DD2EE632022}"/>
                  </a:ext>
                </a:extLst>
              </p:cNvPr>
              <p:cNvSpPr/>
              <p:nvPr/>
            </p:nvSpPr>
            <p:spPr>
              <a:xfrm flipH="1">
                <a:off x="187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6" name="Line 167">
                <a:extLst>
                  <a:ext uri="{FF2B5EF4-FFF2-40B4-BE49-F238E27FC236}">
                    <a16:creationId xmlns:a16="http://schemas.microsoft.com/office/drawing/2014/main" id="{2B3EE2FE-E6AE-849E-4494-BC9BE0BEA5E3}"/>
                  </a:ext>
                </a:extLst>
              </p:cNvPr>
              <p:cNvSpPr/>
              <p:nvPr/>
            </p:nvSpPr>
            <p:spPr>
              <a:xfrm flipH="1">
                <a:off x="191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7" name="Line 168">
                <a:extLst>
                  <a:ext uri="{FF2B5EF4-FFF2-40B4-BE49-F238E27FC236}">
                    <a16:creationId xmlns:a16="http://schemas.microsoft.com/office/drawing/2014/main" id="{2875EBBA-0C7F-0380-71A4-A9B89809E6F4}"/>
                  </a:ext>
                </a:extLst>
              </p:cNvPr>
              <p:cNvSpPr/>
              <p:nvPr/>
            </p:nvSpPr>
            <p:spPr>
              <a:xfrm flipH="1">
                <a:off x="195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8" name="Line 169">
                <a:extLst>
                  <a:ext uri="{FF2B5EF4-FFF2-40B4-BE49-F238E27FC236}">
                    <a16:creationId xmlns:a16="http://schemas.microsoft.com/office/drawing/2014/main" id="{1BFB6454-7EB3-D6C8-1E22-6241F1A638D6}"/>
                  </a:ext>
                </a:extLst>
              </p:cNvPr>
              <p:cNvSpPr/>
              <p:nvPr/>
            </p:nvSpPr>
            <p:spPr>
              <a:xfrm flipH="1">
                <a:off x="198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89" name="Line 170">
                <a:extLst>
                  <a:ext uri="{FF2B5EF4-FFF2-40B4-BE49-F238E27FC236}">
                    <a16:creationId xmlns:a16="http://schemas.microsoft.com/office/drawing/2014/main" id="{2F263AC0-A78E-CF09-E2D2-C58B21298F17}"/>
                  </a:ext>
                </a:extLst>
              </p:cNvPr>
              <p:cNvSpPr/>
              <p:nvPr/>
            </p:nvSpPr>
            <p:spPr>
              <a:xfrm flipH="1">
                <a:off x="198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0" name="Line 171">
                <a:extLst>
                  <a:ext uri="{FF2B5EF4-FFF2-40B4-BE49-F238E27FC236}">
                    <a16:creationId xmlns:a16="http://schemas.microsoft.com/office/drawing/2014/main" id="{0D203018-18D6-7DC1-4516-1969976CEF88}"/>
                  </a:ext>
                </a:extLst>
              </p:cNvPr>
              <p:cNvSpPr/>
              <p:nvPr/>
            </p:nvSpPr>
            <p:spPr>
              <a:xfrm flipH="1">
                <a:off x="202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1" name="Line 172">
                <a:extLst>
                  <a:ext uri="{FF2B5EF4-FFF2-40B4-BE49-F238E27FC236}">
                    <a16:creationId xmlns:a16="http://schemas.microsoft.com/office/drawing/2014/main" id="{E672D224-F88B-309A-E77E-4328B90480BB}"/>
                  </a:ext>
                </a:extLst>
              </p:cNvPr>
              <p:cNvSpPr/>
              <p:nvPr/>
            </p:nvSpPr>
            <p:spPr>
              <a:xfrm flipH="1">
                <a:off x="205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2" name="Line 173">
                <a:extLst>
                  <a:ext uri="{FF2B5EF4-FFF2-40B4-BE49-F238E27FC236}">
                    <a16:creationId xmlns:a16="http://schemas.microsoft.com/office/drawing/2014/main" id="{74F2DC4D-5D14-BC00-BEE2-476402670739}"/>
                  </a:ext>
                </a:extLst>
              </p:cNvPr>
              <p:cNvSpPr/>
              <p:nvPr/>
            </p:nvSpPr>
            <p:spPr>
              <a:xfrm flipH="1">
                <a:off x="209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3" name="Line 174">
                <a:extLst>
                  <a:ext uri="{FF2B5EF4-FFF2-40B4-BE49-F238E27FC236}">
                    <a16:creationId xmlns:a16="http://schemas.microsoft.com/office/drawing/2014/main" id="{7F0642DA-8F11-FEC8-B9D2-23DF5F23A059}"/>
                  </a:ext>
                </a:extLst>
              </p:cNvPr>
              <p:cNvSpPr/>
              <p:nvPr/>
            </p:nvSpPr>
            <p:spPr>
              <a:xfrm flipH="1">
                <a:off x="213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4" name="Line 175">
                <a:extLst>
                  <a:ext uri="{FF2B5EF4-FFF2-40B4-BE49-F238E27FC236}">
                    <a16:creationId xmlns:a16="http://schemas.microsoft.com/office/drawing/2014/main" id="{9A536B34-25CE-13CB-0B7F-297EB8731C1C}"/>
                  </a:ext>
                </a:extLst>
              </p:cNvPr>
              <p:cNvSpPr/>
              <p:nvPr/>
            </p:nvSpPr>
            <p:spPr>
              <a:xfrm flipH="1">
                <a:off x="216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5" name="Line 176">
                <a:extLst>
                  <a:ext uri="{FF2B5EF4-FFF2-40B4-BE49-F238E27FC236}">
                    <a16:creationId xmlns:a16="http://schemas.microsoft.com/office/drawing/2014/main" id="{87E1723F-5549-5626-AC44-B50F60342E04}"/>
                  </a:ext>
                </a:extLst>
              </p:cNvPr>
              <p:cNvSpPr/>
              <p:nvPr/>
            </p:nvSpPr>
            <p:spPr>
              <a:xfrm flipH="1">
                <a:off x="216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6" name="Line 177">
                <a:extLst>
                  <a:ext uri="{FF2B5EF4-FFF2-40B4-BE49-F238E27FC236}">
                    <a16:creationId xmlns:a16="http://schemas.microsoft.com/office/drawing/2014/main" id="{180368D3-9E34-4FC7-F2F8-48C92D5BBEA9}"/>
                  </a:ext>
                </a:extLst>
              </p:cNvPr>
              <p:cNvSpPr/>
              <p:nvPr/>
            </p:nvSpPr>
            <p:spPr>
              <a:xfrm flipH="1">
                <a:off x="220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7" name="Line 178">
                <a:extLst>
                  <a:ext uri="{FF2B5EF4-FFF2-40B4-BE49-F238E27FC236}">
                    <a16:creationId xmlns:a16="http://schemas.microsoft.com/office/drawing/2014/main" id="{485278D1-B30D-D229-B6DB-C312967CC012}"/>
                  </a:ext>
                </a:extLst>
              </p:cNvPr>
              <p:cNvSpPr/>
              <p:nvPr/>
            </p:nvSpPr>
            <p:spPr>
              <a:xfrm flipH="1">
                <a:off x="223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8" name="Line 179">
                <a:extLst>
                  <a:ext uri="{FF2B5EF4-FFF2-40B4-BE49-F238E27FC236}">
                    <a16:creationId xmlns:a16="http://schemas.microsoft.com/office/drawing/2014/main" id="{FBA2949D-305C-5FE9-EFB7-343F982D8F79}"/>
                  </a:ext>
                </a:extLst>
              </p:cNvPr>
              <p:cNvSpPr/>
              <p:nvPr/>
            </p:nvSpPr>
            <p:spPr>
              <a:xfrm flipH="1">
                <a:off x="227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99" name="Line 180">
                <a:extLst>
                  <a:ext uri="{FF2B5EF4-FFF2-40B4-BE49-F238E27FC236}">
                    <a16:creationId xmlns:a16="http://schemas.microsoft.com/office/drawing/2014/main" id="{15345E34-D377-60C5-1541-1FE0119218F0}"/>
                  </a:ext>
                </a:extLst>
              </p:cNvPr>
              <p:cNvSpPr/>
              <p:nvPr/>
            </p:nvSpPr>
            <p:spPr>
              <a:xfrm flipH="1">
                <a:off x="231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0" name="Line 181">
                <a:extLst>
                  <a:ext uri="{FF2B5EF4-FFF2-40B4-BE49-F238E27FC236}">
                    <a16:creationId xmlns:a16="http://schemas.microsoft.com/office/drawing/2014/main" id="{9C95C140-9C9F-2078-F8FA-11297BC5A0C5}"/>
                  </a:ext>
                </a:extLst>
              </p:cNvPr>
              <p:cNvSpPr/>
              <p:nvPr/>
            </p:nvSpPr>
            <p:spPr>
              <a:xfrm flipH="1">
                <a:off x="2348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1" name="Line 182">
                <a:extLst>
                  <a:ext uri="{FF2B5EF4-FFF2-40B4-BE49-F238E27FC236}">
                    <a16:creationId xmlns:a16="http://schemas.microsoft.com/office/drawing/2014/main" id="{8A23BB20-0B0D-A89F-B7CD-E6F729D47BB0}"/>
                  </a:ext>
                </a:extLst>
              </p:cNvPr>
              <p:cNvSpPr/>
              <p:nvPr/>
            </p:nvSpPr>
            <p:spPr>
              <a:xfrm flipH="1">
                <a:off x="2348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2" name="Line 183">
                <a:extLst>
                  <a:ext uri="{FF2B5EF4-FFF2-40B4-BE49-F238E27FC236}">
                    <a16:creationId xmlns:a16="http://schemas.microsoft.com/office/drawing/2014/main" id="{29F144AB-622C-5483-3CCD-7541A67A71D8}"/>
                  </a:ext>
                </a:extLst>
              </p:cNvPr>
              <p:cNvSpPr/>
              <p:nvPr/>
            </p:nvSpPr>
            <p:spPr>
              <a:xfrm flipH="1">
                <a:off x="238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3" name="Line 184">
                <a:extLst>
                  <a:ext uri="{FF2B5EF4-FFF2-40B4-BE49-F238E27FC236}">
                    <a16:creationId xmlns:a16="http://schemas.microsoft.com/office/drawing/2014/main" id="{45F382EE-CDFF-58C0-DA88-72D497BB75FE}"/>
                  </a:ext>
                </a:extLst>
              </p:cNvPr>
              <p:cNvSpPr/>
              <p:nvPr/>
            </p:nvSpPr>
            <p:spPr>
              <a:xfrm flipH="1">
                <a:off x="242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4" name="Line 185">
                <a:extLst>
                  <a:ext uri="{FF2B5EF4-FFF2-40B4-BE49-F238E27FC236}">
                    <a16:creationId xmlns:a16="http://schemas.microsoft.com/office/drawing/2014/main" id="{AADEC8CE-66F1-7FB3-6F3E-5A26CB0E6C13}"/>
                  </a:ext>
                </a:extLst>
              </p:cNvPr>
              <p:cNvSpPr/>
              <p:nvPr/>
            </p:nvSpPr>
            <p:spPr>
              <a:xfrm flipH="1">
                <a:off x="245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5" name="Line 186">
                <a:extLst>
                  <a:ext uri="{FF2B5EF4-FFF2-40B4-BE49-F238E27FC236}">
                    <a16:creationId xmlns:a16="http://schemas.microsoft.com/office/drawing/2014/main" id="{D55F4097-3C86-CC2A-85BC-FD2B7A25A761}"/>
                  </a:ext>
                </a:extLst>
              </p:cNvPr>
              <p:cNvSpPr/>
              <p:nvPr/>
            </p:nvSpPr>
            <p:spPr>
              <a:xfrm flipH="1">
                <a:off x="249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6" name="Line 187">
                <a:extLst>
                  <a:ext uri="{FF2B5EF4-FFF2-40B4-BE49-F238E27FC236}">
                    <a16:creationId xmlns:a16="http://schemas.microsoft.com/office/drawing/2014/main" id="{BE2CC1BB-4C1F-1614-A880-1C63647904C8}"/>
                  </a:ext>
                </a:extLst>
              </p:cNvPr>
              <p:cNvSpPr/>
              <p:nvPr/>
            </p:nvSpPr>
            <p:spPr>
              <a:xfrm flipH="1">
                <a:off x="252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7" name="Line 188">
                <a:extLst>
                  <a:ext uri="{FF2B5EF4-FFF2-40B4-BE49-F238E27FC236}">
                    <a16:creationId xmlns:a16="http://schemas.microsoft.com/office/drawing/2014/main" id="{88BC7C77-086F-270B-A64B-A796851865E6}"/>
                  </a:ext>
                </a:extLst>
              </p:cNvPr>
              <p:cNvSpPr/>
              <p:nvPr/>
            </p:nvSpPr>
            <p:spPr>
              <a:xfrm flipH="1">
                <a:off x="252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8" name="Line 189">
                <a:extLst>
                  <a:ext uri="{FF2B5EF4-FFF2-40B4-BE49-F238E27FC236}">
                    <a16:creationId xmlns:a16="http://schemas.microsoft.com/office/drawing/2014/main" id="{A0C624BE-5BE0-A5B5-7AAF-B935450B1868}"/>
                  </a:ext>
                </a:extLst>
              </p:cNvPr>
              <p:cNvSpPr/>
              <p:nvPr/>
            </p:nvSpPr>
            <p:spPr>
              <a:xfrm flipH="1">
                <a:off x="256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09" name="Line 190">
                <a:extLst>
                  <a:ext uri="{FF2B5EF4-FFF2-40B4-BE49-F238E27FC236}">
                    <a16:creationId xmlns:a16="http://schemas.microsoft.com/office/drawing/2014/main" id="{82B23B81-4878-CE64-33AF-071FCA728684}"/>
                  </a:ext>
                </a:extLst>
              </p:cNvPr>
              <p:cNvSpPr/>
              <p:nvPr/>
            </p:nvSpPr>
            <p:spPr>
              <a:xfrm flipH="1">
                <a:off x="260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0" name="Line 191">
                <a:extLst>
                  <a:ext uri="{FF2B5EF4-FFF2-40B4-BE49-F238E27FC236}">
                    <a16:creationId xmlns:a16="http://schemas.microsoft.com/office/drawing/2014/main" id="{2509E9B5-44CA-70A6-2CB7-D74807293B53}"/>
                  </a:ext>
                </a:extLst>
              </p:cNvPr>
              <p:cNvSpPr/>
              <p:nvPr/>
            </p:nvSpPr>
            <p:spPr>
              <a:xfrm flipH="1">
                <a:off x="263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1" name="Line 192">
                <a:extLst>
                  <a:ext uri="{FF2B5EF4-FFF2-40B4-BE49-F238E27FC236}">
                    <a16:creationId xmlns:a16="http://schemas.microsoft.com/office/drawing/2014/main" id="{2876EB3D-72E0-CBA2-2AD3-72BF0597E5FE}"/>
                  </a:ext>
                </a:extLst>
              </p:cNvPr>
              <p:cNvSpPr/>
              <p:nvPr/>
            </p:nvSpPr>
            <p:spPr>
              <a:xfrm flipH="1">
                <a:off x="267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2" name="Line 193">
                <a:extLst>
                  <a:ext uri="{FF2B5EF4-FFF2-40B4-BE49-F238E27FC236}">
                    <a16:creationId xmlns:a16="http://schemas.microsoft.com/office/drawing/2014/main" id="{0F53FAFC-2E52-5C0C-6370-229F544B45A7}"/>
                  </a:ext>
                </a:extLst>
              </p:cNvPr>
              <p:cNvSpPr/>
              <p:nvPr/>
            </p:nvSpPr>
            <p:spPr>
              <a:xfrm flipH="1">
                <a:off x="271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3" name="Line 194">
                <a:extLst>
                  <a:ext uri="{FF2B5EF4-FFF2-40B4-BE49-F238E27FC236}">
                    <a16:creationId xmlns:a16="http://schemas.microsoft.com/office/drawing/2014/main" id="{50C6E331-20A3-A22A-DD8D-3D89E3C4B1E5}"/>
                  </a:ext>
                </a:extLst>
              </p:cNvPr>
              <p:cNvSpPr/>
              <p:nvPr/>
            </p:nvSpPr>
            <p:spPr>
              <a:xfrm flipH="1">
                <a:off x="271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4" name="Line 195">
                <a:extLst>
                  <a:ext uri="{FF2B5EF4-FFF2-40B4-BE49-F238E27FC236}">
                    <a16:creationId xmlns:a16="http://schemas.microsoft.com/office/drawing/2014/main" id="{35994FAD-2B15-C515-FB72-562912727AB5}"/>
                  </a:ext>
                </a:extLst>
              </p:cNvPr>
              <p:cNvSpPr/>
              <p:nvPr/>
            </p:nvSpPr>
            <p:spPr>
              <a:xfrm flipH="1">
                <a:off x="274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5" name="Line 196">
                <a:extLst>
                  <a:ext uri="{FF2B5EF4-FFF2-40B4-BE49-F238E27FC236}">
                    <a16:creationId xmlns:a16="http://schemas.microsoft.com/office/drawing/2014/main" id="{38D36FF0-A57E-3AD4-999D-B30CE5C0E432}"/>
                  </a:ext>
                </a:extLst>
              </p:cNvPr>
              <p:cNvSpPr/>
              <p:nvPr/>
            </p:nvSpPr>
            <p:spPr>
              <a:xfrm flipH="1">
                <a:off x="278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6" name="Line 197">
                <a:extLst>
                  <a:ext uri="{FF2B5EF4-FFF2-40B4-BE49-F238E27FC236}">
                    <a16:creationId xmlns:a16="http://schemas.microsoft.com/office/drawing/2014/main" id="{BB4C389F-1F7A-C7ED-950C-7148BB97C8BD}"/>
                  </a:ext>
                </a:extLst>
              </p:cNvPr>
              <p:cNvSpPr/>
              <p:nvPr/>
            </p:nvSpPr>
            <p:spPr>
              <a:xfrm flipH="1">
                <a:off x="281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7" name="Line 198">
                <a:extLst>
                  <a:ext uri="{FF2B5EF4-FFF2-40B4-BE49-F238E27FC236}">
                    <a16:creationId xmlns:a16="http://schemas.microsoft.com/office/drawing/2014/main" id="{1AD386C1-758F-3596-52A4-5F1D81EA1DD9}"/>
                  </a:ext>
                </a:extLst>
              </p:cNvPr>
              <p:cNvSpPr/>
              <p:nvPr/>
            </p:nvSpPr>
            <p:spPr>
              <a:xfrm flipH="1">
                <a:off x="285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8" name="Line 199">
                <a:extLst>
                  <a:ext uri="{FF2B5EF4-FFF2-40B4-BE49-F238E27FC236}">
                    <a16:creationId xmlns:a16="http://schemas.microsoft.com/office/drawing/2014/main" id="{2CE4D371-3438-46F7-B5CA-80DE9075A104}"/>
                  </a:ext>
                </a:extLst>
              </p:cNvPr>
              <p:cNvSpPr/>
              <p:nvPr/>
            </p:nvSpPr>
            <p:spPr>
              <a:xfrm flipH="1">
                <a:off x="289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9" name="Line 200">
                <a:extLst>
                  <a:ext uri="{FF2B5EF4-FFF2-40B4-BE49-F238E27FC236}">
                    <a16:creationId xmlns:a16="http://schemas.microsoft.com/office/drawing/2014/main" id="{1479C832-FE56-C0F2-E56C-29438F1D2248}"/>
                  </a:ext>
                </a:extLst>
              </p:cNvPr>
              <p:cNvSpPr/>
              <p:nvPr/>
            </p:nvSpPr>
            <p:spPr>
              <a:xfrm flipH="1">
                <a:off x="289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0" name="Line 201">
                <a:extLst>
                  <a:ext uri="{FF2B5EF4-FFF2-40B4-BE49-F238E27FC236}">
                    <a16:creationId xmlns:a16="http://schemas.microsoft.com/office/drawing/2014/main" id="{9711380C-354F-0B70-96AF-A8DAF2CCC375}"/>
                  </a:ext>
                </a:extLst>
              </p:cNvPr>
              <p:cNvSpPr/>
              <p:nvPr/>
            </p:nvSpPr>
            <p:spPr>
              <a:xfrm flipH="1">
                <a:off x="292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1" name="Line 202">
                <a:extLst>
                  <a:ext uri="{FF2B5EF4-FFF2-40B4-BE49-F238E27FC236}">
                    <a16:creationId xmlns:a16="http://schemas.microsoft.com/office/drawing/2014/main" id="{2B96B9E8-1E61-30A8-DD81-FBDC6F88859A}"/>
                  </a:ext>
                </a:extLst>
              </p:cNvPr>
              <p:cNvSpPr/>
              <p:nvPr/>
            </p:nvSpPr>
            <p:spPr>
              <a:xfrm flipH="1">
                <a:off x="296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2" name="Line 203">
                <a:extLst>
                  <a:ext uri="{FF2B5EF4-FFF2-40B4-BE49-F238E27FC236}">
                    <a16:creationId xmlns:a16="http://schemas.microsoft.com/office/drawing/2014/main" id="{C697ACBF-6EA4-A86E-7C5E-F87E2CA022C6}"/>
                  </a:ext>
                </a:extLst>
              </p:cNvPr>
              <p:cNvSpPr/>
              <p:nvPr/>
            </p:nvSpPr>
            <p:spPr>
              <a:xfrm flipH="1">
                <a:off x="300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3" name="Line 204">
                <a:extLst>
                  <a:ext uri="{FF2B5EF4-FFF2-40B4-BE49-F238E27FC236}">
                    <a16:creationId xmlns:a16="http://schemas.microsoft.com/office/drawing/2014/main" id="{AA4886B2-42A9-1296-17A2-13E248283447}"/>
                  </a:ext>
                </a:extLst>
              </p:cNvPr>
              <p:cNvSpPr/>
              <p:nvPr/>
            </p:nvSpPr>
            <p:spPr>
              <a:xfrm flipH="1">
                <a:off x="303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4" name="Line 205">
                <a:extLst>
                  <a:ext uri="{FF2B5EF4-FFF2-40B4-BE49-F238E27FC236}">
                    <a16:creationId xmlns:a16="http://schemas.microsoft.com/office/drawing/2014/main" id="{F7715E02-5346-2923-B13D-8B2ADA35B7E9}"/>
                  </a:ext>
                </a:extLst>
              </p:cNvPr>
              <p:cNvSpPr/>
              <p:nvPr/>
            </p:nvSpPr>
            <p:spPr>
              <a:xfrm flipH="1">
                <a:off x="307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5" name="Line 206">
                <a:extLst>
                  <a:ext uri="{FF2B5EF4-FFF2-40B4-BE49-F238E27FC236}">
                    <a16:creationId xmlns:a16="http://schemas.microsoft.com/office/drawing/2014/main" id="{DAC82CE6-10EB-AA6C-C7E7-5108B630467E}"/>
                  </a:ext>
                </a:extLst>
              </p:cNvPr>
              <p:cNvSpPr/>
              <p:nvPr/>
            </p:nvSpPr>
            <p:spPr>
              <a:xfrm flipH="1">
                <a:off x="307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6" name="Line 207">
                <a:extLst>
                  <a:ext uri="{FF2B5EF4-FFF2-40B4-BE49-F238E27FC236}">
                    <a16:creationId xmlns:a16="http://schemas.microsoft.com/office/drawing/2014/main" id="{E472D0AF-A09D-7E56-9C78-5324638128C3}"/>
                  </a:ext>
                </a:extLst>
              </p:cNvPr>
              <p:cNvSpPr/>
              <p:nvPr/>
            </p:nvSpPr>
            <p:spPr>
              <a:xfrm flipH="1">
                <a:off x="310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7" name="Line 208">
                <a:extLst>
                  <a:ext uri="{FF2B5EF4-FFF2-40B4-BE49-F238E27FC236}">
                    <a16:creationId xmlns:a16="http://schemas.microsoft.com/office/drawing/2014/main" id="{ECC8CF31-E880-C7E9-45C3-1ACE1E606BA9}"/>
                  </a:ext>
                </a:extLst>
              </p:cNvPr>
              <p:cNvSpPr/>
              <p:nvPr/>
            </p:nvSpPr>
            <p:spPr>
              <a:xfrm flipH="1">
                <a:off x="314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8" name="Line 209">
                <a:extLst>
                  <a:ext uri="{FF2B5EF4-FFF2-40B4-BE49-F238E27FC236}">
                    <a16:creationId xmlns:a16="http://schemas.microsoft.com/office/drawing/2014/main" id="{7C739C25-7334-6B6B-AE04-DF6A5DC5D3FC}"/>
                  </a:ext>
                </a:extLst>
              </p:cNvPr>
              <p:cNvSpPr/>
              <p:nvPr/>
            </p:nvSpPr>
            <p:spPr>
              <a:xfrm flipH="1">
                <a:off x="318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9" name="Line 210">
                <a:extLst>
                  <a:ext uri="{FF2B5EF4-FFF2-40B4-BE49-F238E27FC236}">
                    <a16:creationId xmlns:a16="http://schemas.microsoft.com/office/drawing/2014/main" id="{6AE8D832-F7BF-D582-01A5-3030BB107F16}"/>
                  </a:ext>
                </a:extLst>
              </p:cNvPr>
              <p:cNvSpPr/>
              <p:nvPr/>
            </p:nvSpPr>
            <p:spPr>
              <a:xfrm flipH="1">
                <a:off x="321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0" name="Line 211">
                <a:extLst>
                  <a:ext uri="{FF2B5EF4-FFF2-40B4-BE49-F238E27FC236}">
                    <a16:creationId xmlns:a16="http://schemas.microsoft.com/office/drawing/2014/main" id="{716011DC-03F8-BA00-CB59-93E8CE9083DC}"/>
                  </a:ext>
                </a:extLst>
              </p:cNvPr>
              <p:cNvSpPr/>
              <p:nvPr/>
            </p:nvSpPr>
            <p:spPr>
              <a:xfrm flipH="1">
                <a:off x="325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1" name="Line 212">
                <a:extLst>
                  <a:ext uri="{FF2B5EF4-FFF2-40B4-BE49-F238E27FC236}">
                    <a16:creationId xmlns:a16="http://schemas.microsoft.com/office/drawing/2014/main" id="{FF877DB6-AD25-5792-54F5-322913A6E1B9}"/>
                  </a:ext>
                </a:extLst>
              </p:cNvPr>
              <p:cNvSpPr/>
              <p:nvPr/>
            </p:nvSpPr>
            <p:spPr>
              <a:xfrm flipH="1">
                <a:off x="325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2" name="Line 213">
                <a:extLst>
                  <a:ext uri="{FF2B5EF4-FFF2-40B4-BE49-F238E27FC236}">
                    <a16:creationId xmlns:a16="http://schemas.microsoft.com/office/drawing/2014/main" id="{06EC89B6-AAFB-6742-901A-CDC44C69A9DE}"/>
                  </a:ext>
                </a:extLst>
              </p:cNvPr>
              <p:cNvSpPr/>
              <p:nvPr/>
            </p:nvSpPr>
            <p:spPr>
              <a:xfrm flipH="1">
                <a:off x="328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3" name="Line 214">
                <a:extLst>
                  <a:ext uri="{FF2B5EF4-FFF2-40B4-BE49-F238E27FC236}">
                    <a16:creationId xmlns:a16="http://schemas.microsoft.com/office/drawing/2014/main" id="{72F9675B-0540-D1CE-EB45-24CA0329EF7E}"/>
                  </a:ext>
                </a:extLst>
              </p:cNvPr>
              <p:cNvSpPr/>
              <p:nvPr/>
            </p:nvSpPr>
            <p:spPr>
              <a:xfrm flipH="1">
                <a:off x="332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4" name="Line 215">
                <a:extLst>
                  <a:ext uri="{FF2B5EF4-FFF2-40B4-BE49-F238E27FC236}">
                    <a16:creationId xmlns:a16="http://schemas.microsoft.com/office/drawing/2014/main" id="{FC526D73-27F1-0885-1A36-937311DB7D1E}"/>
                  </a:ext>
                </a:extLst>
              </p:cNvPr>
              <p:cNvSpPr/>
              <p:nvPr/>
            </p:nvSpPr>
            <p:spPr>
              <a:xfrm flipH="1">
                <a:off x="336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5" name="Line 216">
                <a:extLst>
                  <a:ext uri="{FF2B5EF4-FFF2-40B4-BE49-F238E27FC236}">
                    <a16:creationId xmlns:a16="http://schemas.microsoft.com/office/drawing/2014/main" id="{2052D8F8-98C7-5CA4-17A5-546F66DB338C}"/>
                  </a:ext>
                </a:extLst>
              </p:cNvPr>
              <p:cNvSpPr/>
              <p:nvPr/>
            </p:nvSpPr>
            <p:spPr>
              <a:xfrm flipH="1">
                <a:off x="339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" name="Line 217">
                <a:extLst>
                  <a:ext uri="{FF2B5EF4-FFF2-40B4-BE49-F238E27FC236}">
                    <a16:creationId xmlns:a16="http://schemas.microsoft.com/office/drawing/2014/main" id="{CEAF2099-D2DF-D2F1-CADC-16945B0EB216}"/>
                  </a:ext>
                </a:extLst>
              </p:cNvPr>
              <p:cNvSpPr/>
              <p:nvPr/>
            </p:nvSpPr>
            <p:spPr>
              <a:xfrm flipH="1">
                <a:off x="343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" name="Line 218">
                <a:extLst>
                  <a:ext uri="{FF2B5EF4-FFF2-40B4-BE49-F238E27FC236}">
                    <a16:creationId xmlns:a16="http://schemas.microsoft.com/office/drawing/2014/main" id="{E8AE2A60-62F5-A3FA-5DCB-3D0C7210825D}"/>
                  </a:ext>
                </a:extLst>
              </p:cNvPr>
              <p:cNvSpPr/>
              <p:nvPr/>
            </p:nvSpPr>
            <p:spPr>
              <a:xfrm flipH="1">
                <a:off x="343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8" name="Line 219">
                <a:extLst>
                  <a:ext uri="{FF2B5EF4-FFF2-40B4-BE49-F238E27FC236}">
                    <a16:creationId xmlns:a16="http://schemas.microsoft.com/office/drawing/2014/main" id="{7EE75182-D635-2F57-501D-35315A8685DD}"/>
                  </a:ext>
                </a:extLst>
              </p:cNvPr>
              <p:cNvSpPr/>
              <p:nvPr/>
            </p:nvSpPr>
            <p:spPr>
              <a:xfrm flipH="1">
                <a:off x="347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9" name="Line 220">
                <a:extLst>
                  <a:ext uri="{FF2B5EF4-FFF2-40B4-BE49-F238E27FC236}">
                    <a16:creationId xmlns:a16="http://schemas.microsoft.com/office/drawing/2014/main" id="{C8515723-B729-0598-E2B1-713E4463926A}"/>
                  </a:ext>
                </a:extLst>
              </p:cNvPr>
              <p:cNvSpPr/>
              <p:nvPr/>
            </p:nvSpPr>
            <p:spPr>
              <a:xfrm flipH="1">
                <a:off x="350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0" name="Line 221">
                <a:extLst>
                  <a:ext uri="{FF2B5EF4-FFF2-40B4-BE49-F238E27FC236}">
                    <a16:creationId xmlns:a16="http://schemas.microsoft.com/office/drawing/2014/main" id="{6F307B38-A863-A3E8-B404-B7B903664099}"/>
                  </a:ext>
                </a:extLst>
              </p:cNvPr>
              <p:cNvSpPr/>
              <p:nvPr/>
            </p:nvSpPr>
            <p:spPr>
              <a:xfrm flipH="1">
                <a:off x="354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1" name="Line 222">
                <a:extLst>
                  <a:ext uri="{FF2B5EF4-FFF2-40B4-BE49-F238E27FC236}">
                    <a16:creationId xmlns:a16="http://schemas.microsoft.com/office/drawing/2014/main" id="{EA1557CC-5CDA-9CF0-8AC0-4E8251F3CC1B}"/>
                  </a:ext>
                </a:extLst>
              </p:cNvPr>
              <p:cNvSpPr/>
              <p:nvPr/>
            </p:nvSpPr>
            <p:spPr>
              <a:xfrm flipH="1">
                <a:off x="357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2" name="Line 223">
                <a:extLst>
                  <a:ext uri="{FF2B5EF4-FFF2-40B4-BE49-F238E27FC236}">
                    <a16:creationId xmlns:a16="http://schemas.microsoft.com/office/drawing/2014/main" id="{DA837BB0-931B-1AD4-EB94-E7F8D85545E7}"/>
                  </a:ext>
                </a:extLst>
              </p:cNvPr>
              <p:cNvSpPr/>
              <p:nvPr/>
            </p:nvSpPr>
            <p:spPr>
              <a:xfrm flipH="1">
                <a:off x="361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3" name="Line 224">
                <a:extLst>
                  <a:ext uri="{FF2B5EF4-FFF2-40B4-BE49-F238E27FC236}">
                    <a16:creationId xmlns:a16="http://schemas.microsoft.com/office/drawing/2014/main" id="{DCC3328E-D318-C8A6-C859-4DFF50CA467C}"/>
                  </a:ext>
                </a:extLst>
              </p:cNvPr>
              <p:cNvSpPr/>
              <p:nvPr/>
            </p:nvSpPr>
            <p:spPr>
              <a:xfrm flipH="1">
                <a:off x="361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4" name="Line 225">
                <a:extLst>
                  <a:ext uri="{FF2B5EF4-FFF2-40B4-BE49-F238E27FC236}">
                    <a16:creationId xmlns:a16="http://schemas.microsoft.com/office/drawing/2014/main" id="{14459A27-0A11-1355-948A-BF162C3D0715}"/>
                  </a:ext>
                </a:extLst>
              </p:cNvPr>
              <p:cNvSpPr/>
              <p:nvPr/>
            </p:nvSpPr>
            <p:spPr>
              <a:xfrm flipH="1">
                <a:off x="365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5" name="Line 226">
                <a:extLst>
                  <a:ext uri="{FF2B5EF4-FFF2-40B4-BE49-F238E27FC236}">
                    <a16:creationId xmlns:a16="http://schemas.microsoft.com/office/drawing/2014/main" id="{F6CC5689-20C0-33A7-F005-1B5EC3F3E6CA}"/>
                  </a:ext>
                </a:extLst>
              </p:cNvPr>
              <p:cNvSpPr/>
              <p:nvPr/>
            </p:nvSpPr>
            <p:spPr>
              <a:xfrm flipH="1">
                <a:off x="368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6" name="Line 227">
                <a:extLst>
                  <a:ext uri="{FF2B5EF4-FFF2-40B4-BE49-F238E27FC236}">
                    <a16:creationId xmlns:a16="http://schemas.microsoft.com/office/drawing/2014/main" id="{2B3CB8A1-92F0-8DAE-5F91-506E18BFF983}"/>
                  </a:ext>
                </a:extLst>
              </p:cNvPr>
              <p:cNvSpPr/>
              <p:nvPr/>
            </p:nvSpPr>
            <p:spPr>
              <a:xfrm flipH="1">
                <a:off x="372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7" name="Line 228">
                <a:extLst>
                  <a:ext uri="{FF2B5EF4-FFF2-40B4-BE49-F238E27FC236}">
                    <a16:creationId xmlns:a16="http://schemas.microsoft.com/office/drawing/2014/main" id="{F9B706CD-8D66-8FC5-1769-3D72280A0452}"/>
                  </a:ext>
                </a:extLst>
              </p:cNvPr>
              <p:cNvSpPr/>
              <p:nvPr/>
            </p:nvSpPr>
            <p:spPr>
              <a:xfrm flipH="1">
                <a:off x="376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48" name="Line 229">
                <a:extLst>
                  <a:ext uri="{FF2B5EF4-FFF2-40B4-BE49-F238E27FC236}">
                    <a16:creationId xmlns:a16="http://schemas.microsoft.com/office/drawing/2014/main" id="{53F52E14-E90E-4F73-6AFD-BC2C9F309A66}"/>
                  </a:ext>
                </a:extLst>
              </p:cNvPr>
              <p:cNvSpPr/>
              <p:nvPr/>
            </p:nvSpPr>
            <p:spPr>
              <a:xfrm flipH="1">
                <a:off x="379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249" name="Group 230">
                <a:extLst>
                  <a:ext uri="{FF2B5EF4-FFF2-40B4-BE49-F238E27FC236}">
                    <a16:creationId xmlns:a16="http://schemas.microsoft.com/office/drawing/2014/main" id="{07E0B9AC-CC87-C1F8-BC87-BF6F6BD60DBC}"/>
                  </a:ext>
                </a:extLst>
              </p:cNvPr>
              <p:cNvGrpSpPr/>
              <p:nvPr/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270" name="Line 231">
                  <a:extLst>
                    <a:ext uri="{FF2B5EF4-FFF2-40B4-BE49-F238E27FC236}">
                      <a16:creationId xmlns:a16="http://schemas.microsoft.com/office/drawing/2014/main" id="{956B9ADF-5CE7-0B88-A59D-5026E9AFF386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1" name="Line 232">
                  <a:extLst>
                    <a:ext uri="{FF2B5EF4-FFF2-40B4-BE49-F238E27FC236}">
                      <a16:creationId xmlns:a16="http://schemas.microsoft.com/office/drawing/2014/main" id="{DFCE1958-4901-DAA3-B5FD-482CBDAD621A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2" name="Line 233">
                  <a:extLst>
                    <a:ext uri="{FF2B5EF4-FFF2-40B4-BE49-F238E27FC236}">
                      <a16:creationId xmlns:a16="http://schemas.microsoft.com/office/drawing/2014/main" id="{A507BD72-26F8-ADF4-9E30-E3DEAF563D81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3" name="Line 234">
                  <a:extLst>
                    <a:ext uri="{FF2B5EF4-FFF2-40B4-BE49-F238E27FC236}">
                      <a16:creationId xmlns:a16="http://schemas.microsoft.com/office/drawing/2014/main" id="{4E08AB5E-4034-7D36-8D67-54B2AF87DFEB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4" name="Line 235">
                  <a:extLst>
                    <a:ext uri="{FF2B5EF4-FFF2-40B4-BE49-F238E27FC236}">
                      <a16:creationId xmlns:a16="http://schemas.microsoft.com/office/drawing/2014/main" id="{A2D2CFE0-95E3-EC59-BDFD-74D7491C72A9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50" name="Line 236">
                <a:extLst>
                  <a:ext uri="{FF2B5EF4-FFF2-40B4-BE49-F238E27FC236}">
                    <a16:creationId xmlns:a16="http://schemas.microsoft.com/office/drawing/2014/main" id="{EFD72205-B472-D810-8F3B-7E625CDC07DD}"/>
                  </a:ext>
                </a:extLst>
              </p:cNvPr>
              <p:cNvSpPr/>
              <p:nvPr/>
            </p:nvSpPr>
            <p:spPr>
              <a:xfrm flipH="1">
                <a:off x="397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1" name="Line 237">
                <a:extLst>
                  <a:ext uri="{FF2B5EF4-FFF2-40B4-BE49-F238E27FC236}">
                    <a16:creationId xmlns:a16="http://schemas.microsoft.com/office/drawing/2014/main" id="{18422B4F-A223-B443-7A2F-1FC87D94765E}"/>
                  </a:ext>
                </a:extLst>
              </p:cNvPr>
              <p:cNvSpPr/>
              <p:nvPr/>
            </p:nvSpPr>
            <p:spPr>
              <a:xfrm flipH="1">
                <a:off x="397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2" name="Line 238">
                <a:extLst>
                  <a:ext uri="{FF2B5EF4-FFF2-40B4-BE49-F238E27FC236}">
                    <a16:creationId xmlns:a16="http://schemas.microsoft.com/office/drawing/2014/main" id="{6A268F09-BB48-F7A3-C2A3-CCBB4EA8A3D0}"/>
                  </a:ext>
                </a:extLst>
              </p:cNvPr>
              <p:cNvSpPr/>
              <p:nvPr/>
            </p:nvSpPr>
            <p:spPr>
              <a:xfrm flipH="1">
                <a:off x="401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3" name="Line 239">
                <a:extLst>
                  <a:ext uri="{FF2B5EF4-FFF2-40B4-BE49-F238E27FC236}">
                    <a16:creationId xmlns:a16="http://schemas.microsoft.com/office/drawing/2014/main" id="{56242308-8CF9-F7DE-D1FF-6A8F950C09FE}"/>
                  </a:ext>
                </a:extLst>
              </p:cNvPr>
              <p:cNvSpPr/>
              <p:nvPr/>
            </p:nvSpPr>
            <p:spPr>
              <a:xfrm flipH="1">
                <a:off x="404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4" name="Line 240">
                <a:extLst>
                  <a:ext uri="{FF2B5EF4-FFF2-40B4-BE49-F238E27FC236}">
                    <a16:creationId xmlns:a16="http://schemas.microsoft.com/office/drawing/2014/main" id="{5655705E-BD84-900C-E2B3-C0D40E7D5289}"/>
                  </a:ext>
                </a:extLst>
              </p:cNvPr>
              <p:cNvSpPr/>
              <p:nvPr/>
            </p:nvSpPr>
            <p:spPr>
              <a:xfrm flipH="1">
                <a:off x="408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5" name="Line 241">
                <a:extLst>
                  <a:ext uri="{FF2B5EF4-FFF2-40B4-BE49-F238E27FC236}">
                    <a16:creationId xmlns:a16="http://schemas.microsoft.com/office/drawing/2014/main" id="{EDEDE335-BEB9-FF52-34C2-F0D4E217D57B}"/>
                  </a:ext>
                </a:extLst>
              </p:cNvPr>
              <p:cNvSpPr/>
              <p:nvPr/>
            </p:nvSpPr>
            <p:spPr>
              <a:xfrm flipH="1">
                <a:off x="412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256" name="Group 242">
                <a:extLst>
                  <a:ext uri="{FF2B5EF4-FFF2-40B4-BE49-F238E27FC236}">
                    <a16:creationId xmlns:a16="http://schemas.microsoft.com/office/drawing/2014/main" id="{B8CE069F-6345-D93D-128D-D2F5087FE44B}"/>
                  </a:ext>
                </a:extLst>
              </p:cNvPr>
              <p:cNvGrpSpPr/>
              <p:nvPr/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265" name="Line 243">
                  <a:extLst>
                    <a:ext uri="{FF2B5EF4-FFF2-40B4-BE49-F238E27FC236}">
                      <a16:creationId xmlns:a16="http://schemas.microsoft.com/office/drawing/2014/main" id="{A07EC0BE-DA15-D71D-146D-E6B682BCCD81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6" name="Line 244">
                  <a:extLst>
                    <a:ext uri="{FF2B5EF4-FFF2-40B4-BE49-F238E27FC236}">
                      <a16:creationId xmlns:a16="http://schemas.microsoft.com/office/drawing/2014/main" id="{0E7B4A13-B527-319C-AE48-CEC0764B1EAF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7" name="Line 245">
                  <a:extLst>
                    <a:ext uri="{FF2B5EF4-FFF2-40B4-BE49-F238E27FC236}">
                      <a16:creationId xmlns:a16="http://schemas.microsoft.com/office/drawing/2014/main" id="{C348F17F-C579-A08B-5BCE-F69DDB3F962D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8" name="Line 246">
                  <a:extLst>
                    <a:ext uri="{FF2B5EF4-FFF2-40B4-BE49-F238E27FC236}">
                      <a16:creationId xmlns:a16="http://schemas.microsoft.com/office/drawing/2014/main" id="{832093AB-923E-3E4C-8D35-255EFBE771D9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9" name="Line 247">
                  <a:extLst>
                    <a:ext uri="{FF2B5EF4-FFF2-40B4-BE49-F238E27FC236}">
                      <a16:creationId xmlns:a16="http://schemas.microsoft.com/office/drawing/2014/main" id="{A3036B38-EF84-9410-C11E-07C9BF2E9196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57" name="Line 248">
                <a:extLst>
                  <a:ext uri="{FF2B5EF4-FFF2-40B4-BE49-F238E27FC236}">
                    <a16:creationId xmlns:a16="http://schemas.microsoft.com/office/drawing/2014/main" id="{FC27E90A-1F8D-E4B5-3D2B-2FE9C01F51EA}"/>
                  </a:ext>
                </a:extLst>
              </p:cNvPr>
              <p:cNvSpPr/>
              <p:nvPr/>
            </p:nvSpPr>
            <p:spPr>
              <a:xfrm flipH="1">
                <a:off x="433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258" name="Group 249">
                <a:extLst>
                  <a:ext uri="{FF2B5EF4-FFF2-40B4-BE49-F238E27FC236}">
                    <a16:creationId xmlns:a16="http://schemas.microsoft.com/office/drawing/2014/main" id="{D3A2318D-3F63-E65C-1E9F-4E42F8803C4C}"/>
                  </a:ext>
                </a:extLst>
              </p:cNvPr>
              <p:cNvGrpSpPr/>
              <p:nvPr/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260" name="Line 250">
                  <a:extLst>
                    <a:ext uri="{FF2B5EF4-FFF2-40B4-BE49-F238E27FC236}">
                      <a16:creationId xmlns:a16="http://schemas.microsoft.com/office/drawing/2014/main" id="{BE5A2EE8-18FA-80F9-3753-BF8737FB8215}"/>
                    </a:ext>
                  </a:extLst>
                </p:cNvPr>
                <p:cNvSpPr/>
                <p:nvPr/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1" name="Line 251">
                  <a:extLst>
                    <a:ext uri="{FF2B5EF4-FFF2-40B4-BE49-F238E27FC236}">
                      <a16:creationId xmlns:a16="http://schemas.microsoft.com/office/drawing/2014/main" id="{6DC381B5-4740-732F-9D17-84FD4E1B0459}"/>
                    </a:ext>
                  </a:extLst>
                </p:cNvPr>
                <p:cNvSpPr/>
                <p:nvPr/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2" name="Line 252">
                  <a:extLst>
                    <a:ext uri="{FF2B5EF4-FFF2-40B4-BE49-F238E27FC236}">
                      <a16:creationId xmlns:a16="http://schemas.microsoft.com/office/drawing/2014/main" id="{FA5102CA-ED4D-56FC-F1CD-4CFD1ECAE61D}"/>
                    </a:ext>
                  </a:extLst>
                </p:cNvPr>
                <p:cNvSpPr/>
                <p:nvPr/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3" name="Line 253">
                  <a:extLst>
                    <a:ext uri="{FF2B5EF4-FFF2-40B4-BE49-F238E27FC236}">
                      <a16:creationId xmlns:a16="http://schemas.microsoft.com/office/drawing/2014/main" id="{CE837D0F-7DA5-1472-A793-0450C4A69AD2}"/>
                    </a:ext>
                  </a:extLst>
                </p:cNvPr>
                <p:cNvSpPr/>
                <p:nvPr/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64" name="Line 254">
                  <a:extLst>
                    <a:ext uri="{FF2B5EF4-FFF2-40B4-BE49-F238E27FC236}">
                      <a16:creationId xmlns:a16="http://schemas.microsoft.com/office/drawing/2014/main" id="{919B282C-9E13-D2BE-F1B6-EAEA2EDF12A1}"/>
                    </a:ext>
                  </a:extLst>
                </p:cNvPr>
                <p:cNvSpPr/>
                <p:nvPr/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59" name="Line 255">
                <a:extLst>
                  <a:ext uri="{FF2B5EF4-FFF2-40B4-BE49-F238E27FC236}">
                    <a16:creationId xmlns:a16="http://schemas.microsoft.com/office/drawing/2014/main" id="{FCEA8D7C-8168-05A5-0964-965783885DF1}"/>
                  </a:ext>
                </a:extLst>
              </p:cNvPr>
              <p:cNvSpPr/>
              <p:nvPr/>
            </p:nvSpPr>
            <p:spPr>
              <a:xfrm flipH="1">
                <a:off x="4517" y="1379"/>
                <a:ext cx="0" cy="118"/>
              </a:xfrm>
              <a:prstGeom prst="line">
                <a:avLst/>
              </a:prstGeom>
              <a:ln w="1905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149" name="Group 256">
              <a:extLst>
                <a:ext uri="{FF2B5EF4-FFF2-40B4-BE49-F238E27FC236}">
                  <a16:creationId xmlns:a16="http://schemas.microsoft.com/office/drawing/2014/main" id="{8DF317B3-DCD7-973D-5F43-7B6899C8EDE0}"/>
                </a:ext>
              </a:extLst>
            </p:cNvPr>
            <p:cNvGrpSpPr/>
            <p:nvPr/>
          </p:nvGrpSpPr>
          <p:grpSpPr>
            <a:xfrm>
              <a:off x="1110" y="2109"/>
              <a:ext cx="2528" cy="246"/>
              <a:chOff x="950" y="1548"/>
              <a:chExt cx="3424" cy="498"/>
            </a:xfrm>
          </p:grpSpPr>
          <p:sp>
            <p:nvSpPr>
              <p:cNvPr id="150" name="Rectangle 257" descr="栎木">
                <a:extLst>
                  <a:ext uri="{FF2B5EF4-FFF2-40B4-BE49-F238E27FC236}">
                    <a16:creationId xmlns:a16="http://schemas.microsoft.com/office/drawing/2014/main" id="{0110D1E2-BC41-9666-F453-7D55169FB13F}"/>
                  </a:ext>
                </a:extLst>
              </p:cNvPr>
              <p:cNvSpPr/>
              <p:nvPr/>
            </p:nvSpPr>
            <p:spPr>
              <a:xfrm>
                <a:off x="950" y="1548"/>
                <a:ext cx="2728" cy="49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marL="0" marR="0" lvl="0" indent="0" defTabSz="685324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AutoShape 258" descr="栎木">
                <a:extLst>
                  <a:ext uri="{FF2B5EF4-FFF2-40B4-BE49-F238E27FC236}">
                    <a16:creationId xmlns:a16="http://schemas.microsoft.com/office/drawing/2014/main" id="{DE4C6C01-133F-ABEE-07EE-7C2CF6D13EF4}"/>
                  </a:ext>
                </a:extLst>
              </p:cNvPr>
              <p:cNvSpPr/>
              <p:nvPr/>
            </p:nvSpPr>
            <p:spPr>
              <a:xfrm rot="5400000">
                <a:off x="3780" y="1452"/>
                <a:ext cx="492" cy="696"/>
              </a:xfrm>
              <a:prstGeom prst="triangle">
                <a:avLst>
                  <a:gd name="adj" fmla="val 50000"/>
                </a:avLst>
              </a:prstGeom>
              <a:blipFill rotWithShape="1">
                <a:blip r:embed="rId2">
                  <a:alphaModFix amt="39999"/>
                </a:blip>
                <a:stretch>
                  <a:fillRect/>
                </a:stretch>
              </a:blip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lstStyle/>
              <a:p>
                <a:pPr marL="0" marR="0" lvl="0" indent="0" defTabSz="685324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5" name="Line 259">
            <a:extLst>
              <a:ext uri="{FF2B5EF4-FFF2-40B4-BE49-F238E27FC236}">
                <a16:creationId xmlns:a16="http://schemas.microsoft.com/office/drawing/2014/main" id="{A7DE383E-3885-5CB7-3275-508461B02DAB}"/>
              </a:ext>
            </a:extLst>
          </p:cNvPr>
          <p:cNvSpPr/>
          <p:nvPr/>
        </p:nvSpPr>
        <p:spPr>
          <a:xfrm rot="-1610508" flipH="1" flipV="1">
            <a:off x="6581728" y="3025182"/>
            <a:ext cx="182165" cy="688181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76" name="Line 388">
            <a:extLst>
              <a:ext uri="{FF2B5EF4-FFF2-40B4-BE49-F238E27FC236}">
                <a16:creationId xmlns:a16="http://schemas.microsoft.com/office/drawing/2014/main" id="{CBD95820-FA58-E9D6-BAA5-8D2F7AFFA948}"/>
              </a:ext>
            </a:extLst>
          </p:cNvPr>
          <p:cNvSpPr/>
          <p:nvPr/>
        </p:nvSpPr>
        <p:spPr>
          <a:xfrm rot="2757892" flipV="1">
            <a:off x="6818897" y="2988987"/>
            <a:ext cx="1190" cy="714375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pic>
        <p:nvPicPr>
          <p:cNvPr id="277" name="Picture 391">
            <a:extLst>
              <a:ext uri="{FF2B5EF4-FFF2-40B4-BE49-F238E27FC236}">
                <a16:creationId xmlns:a16="http://schemas.microsoft.com/office/drawing/2014/main" id="{F94E216B-DAD6-2B64-91BB-9B3201BF9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38816">
            <a:off x="6375511" y="2175073"/>
            <a:ext cx="478631" cy="485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8" name="Line 130">
            <a:extLst>
              <a:ext uri="{FF2B5EF4-FFF2-40B4-BE49-F238E27FC236}">
                <a16:creationId xmlns:a16="http://schemas.microsoft.com/office/drawing/2014/main" id="{76807A1E-7FDE-209A-60BC-05179ACE9F25}"/>
              </a:ext>
            </a:extLst>
          </p:cNvPr>
          <p:cNvSpPr/>
          <p:nvPr/>
        </p:nvSpPr>
        <p:spPr>
          <a:xfrm flipH="1" flipV="1">
            <a:off x="6724835" y="2819916"/>
            <a:ext cx="0" cy="714375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pic>
        <p:nvPicPr>
          <p:cNvPr id="279" name="Picture 392">
            <a:extLst>
              <a:ext uri="{FF2B5EF4-FFF2-40B4-BE49-F238E27FC236}">
                <a16:creationId xmlns:a16="http://schemas.microsoft.com/office/drawing/2014/main" id="{FFAE4B71-03C7-8221-A4EB-6C343C117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612912">
            <a:off x="6991539" y="2556076"/>
            <a:ext cx="485775" cy="478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0" name="Picture 393">
            <a:extLst>
              <a:ext uri="{FF2B5EF4-FFF2-40B4-BE49-F238E27FC236}">
                <a16:creationId xmlns:a16="http://schemas.microsoft.com/office/drawing/2014/main" id="{B6E2C173-B549-CDF1-FFA5-C7D88BD94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3515">
            <a:off x="5860442" y="2598937"/>
            <a:ext cx="488156" cy="439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1" name="Text Box 397">
            <a:extLst>
              <a:ext uri="{FF2B5EF4-FFF2-40B4-BE49-F238E27FC236}">
                <a16:creationId xmlns:a16="http://schemas.microsoft.com/office/drawing/2014/main" id="{0CBDC449-E72F-40D3-FD9D-BDB95EE47387}"/>
              </a:ext>
            </a:extLst>
          </p:cNvPr>
          <p:cNvSpPr txBox="1"/>
          <p:nvPr/>
        </p:nvSpPr>
        <p:spPr>
          <a:xfrm>
            <a:off x="5212741" y="2282229"/>
            <a:ext cx="864394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</a:p>
        </p:txBody>
      </p:sp>
      <p:sp>
        <p:nvSpPr>
          <p:cNvPr id="282" name="Text Box 398">
            <a:extLst>
              <a:ext uri="{FF2B5EF4-FFF2-40B4-BE49-F238E27FC236}">
                <a16:creationId xmlns:a16="http://schemas.microsoft.com/office/drawing/2014/main" id="{BA718460-4D92-B155-E271-63B56AB21941}"/>
              </a:ext>
            </a:extLst>
          </p:cNvPr>
          <p:cNvSpPr txBox="1"/>
          <p:nvPr/>
        </p:nvSpPr>
        <p:spPr>
          <a:xfrm>
            <a:off x="7660906" y="2424390"/>
            <a:ext cx="864394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</a:p>
        </p:txBody>
      </p:sp>
      <p:sp>
        <p:nvSpPr>
          <p:cNvPr id="283" name="Text Box 399">
            <a:extLst>
              <a:ext uri="{FF2B5EF4-FFF2-40B4-BE49-F238E27FC236}">
                <a16:creationId xmlns:a16="http://schemas.microsoft.com/office/drawing/2014/main" id="{C65F0464-96C5-B9A4-C680-170D18296386}"/>
              </a:ext>
            </a:extLst>
          </p:cNvPr>
          <p:cNvSpPr txBox="1"/>
          <p:nvPr/>
        </p:nvSpPr>
        <p:spPr>
          <a:xfrm>
            <a:off x="6292876" y="1917185"/>
            <a:ext cx="864394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defTabSz="685324"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√</a:t>
            </a:r>
          </a:p>
        </p:txBody>
      </p:sp>
      <p:sp>
        <p:nvSpPr>
          <p:cNvPr id="284" name="Text Box 19">
            <a:extLst>
              <a:ext uri="{FF2B5EF4-FFF2-40B4-BE49-F238E27FC236}">
                <a16:creationId xmlns:a16="http://schemas.microsoft.com/office/drawing/2014/main" id="{C11C961F-3099-709F-61E2-05679D50704D}"/>
              </a:ext>
            </a:extLst>
          </p:cNvPr>
          <p:cNvSpPr txBox="1"/>
          <p:nvPr/>
        </p:nvSpPr>
        <p:spPr>
          <a:xfrm>
            <a:off x="1574671" y="5047113"/>
            <a:ext cx="7206139" cy="4385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324"/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会记：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记录的测量结果应由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数字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单位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组成。</a:t>
            </a:r>
          </a:p>
        </p:txBody>
      </p:sp>
      <p:sp>
        <p:nvSpPr>
          <p:cNvPr id="285" name="文本框 284">
            <a:extLst>
              <a:ext uri="{FF2B5EF4-FFF2-40B4-BE49-F238E27FC236}">
                <a16:creationId xmlns:a16="http://schemas.microsoft.com/office/drawing/2014/main" id="{E1E55F3D-4BCF-C78F-314D-56AF55D841DF}"/>
              </a:ext>
            </a:extLst>
          </p:cNvPr>
          <p:cNvSpPr txBox="1"/>
          <p:nvPr/>
        </p:nvSpPr>
        <p:spPr>
          <a:xfrm>
            <a:off x="6480997" y="4128175"/>
            <a:ext cx="1624489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324"/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7.03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400" b="1" u="dashLongHeavy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cm</a:t>
            </a:r>
          </a:p>
        </p:txBody>
      </p:sp>
      <p:cxnSp>
        <p:nvCxnSpPr>
          <p:cNvPr id="286" name="直接连接符 285">
            <a:extLst>
              <a:ext uri="{FF2B5EF4-FFF2-40B4-BE49-F238E27FC236}">
                <a16:creationId xmlns:a16="http://schemas.microsoft.com/office/drawing/2014/main" id="{7A4AE070-E1E2-FE08-0DC3-357D20B7BDEB}"/>
              </a:ext>
            </a:extLst>
          </p:cNvPr>
          <p:cNvCxnSpPr/>
          <p:nvPr/>
        </p:nvCxnSpPr>
        <p:spPr>
          <a:xfrm flipV="1">
            <a:off x="6507666" y="4549659"/>
            <a:ext cx="197644" cy="497453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stealth"/>
            <a:tailEnd type="stealth"/>
          </a:ln>
          <a:effectLst/>
        </p:spPr>
      </p:cxnSp>
      <p:cxnSp>
        <p:nvCxnSpPr>
          <p:cNvPr id="287" name="直接连接符 286">
            <a:extLst>
              <a:ext uri="{FF2B5EF4-FFF2-40B4-BE49-F238E27FC236}">
                <a16:creationId xmlns:a16="http://schemas.microsoft.com/office/drawing/2014/main" id="{458838C4-AE62-E8B5-96C6-6FA595D474F8}"/>
              </a:ext>
            </a:extLst>
          </p:cNvPr>
          <p:cNvCxnSpPr/>
          <p:nvPr/>
        </p:nvCxnSpPr>
        <p:spPr>
          <a:xfrm flipV="1">
            <a:off x="7443179" y="4552702"/>
            <a:ext cx="149388" cy="533649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solid"/>
            <a:miter lim="800000"/>
            <a:headEnd type="stealth"/>
            <a:tailEnd type="stealth"/>
          </a:ln>
          <a:effectLst/>
        </p:spPr>
      </p:cxnSp>
      <p:sp>
        <p:nvSpPr>
          <p:cNvPr id="289" name="文本框 288">
            <a:extLst>
              <a:ext uri="{FF2B5EF4-FFF2-40B4-BE49-F238E27FC236}">
                <a16:creationId xmlns:a16="http://schemas.microsoft.com/office/drawing/2014/main" id="{A21EF406-9E1C-286E-F98D-530AD0E0145E}"/>
              </a:ext>
            </a:extLst>
          </p:cNvPr>
          <p:cNvSpPr txBox="1"/>
          <p:nvPr/>
        </p:nvSpPr>
        <p:spPr>
          <a:xfrm>
            <a:off x="3111056" y="1137695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要估读出分度值的下一位数值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5347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  <p:cond evt="onBegin" delay="0">
                          <p:tn val="42"/>
                        </p:cond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  <p:cond evt="onBegin" delay="0">
                          <p:tn val="58"/>
                        </p:cond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  <p:cond evt="onBegin" delay="0">
                          <p:tn val="67"/>
                        </p:cond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  <p:cond evt="onBegin" delay="0">
                          <p:tn val="71"/>
                        </p:cond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6" grpId="0"/>
      <p:bldP spid="281" grpId="0"/>
      <p:bldP spid="282" grpId="0"/>
      <p:bldP spid="283" grpId="0"/>
      <p:bldP spid="284" grpId="0"/>
      <p:bldP spid="285" grpId="0"/>
      <p:bldP spid="2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1A037F67-81D3-5EDA-2424-50DA938B6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926" y="1687960"/>
            <a:ext cx="348615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分度值  </a:t>
            </a:r>
            <a:r>
              <a:rPr lang="zh-CN" altLang="zh-CN" b="1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b="1">
                <a:solidFill>
                  <a:srgbClr val="FF33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mm</a:t>
            </a:r>
            <a:r>
              <a:rPr lang="zh-CN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；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物体长度为 </a:t>
            </a:r>
            <a:r>
              <a:rPr lang="zh-CN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2.7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8cm</a:t>
            </a:r>
            <a:r>
              <a:rPr lang="zh-CN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zh-CN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36B2FA42-7DC9-348B-07D6-31146EB59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314" y="4408618"/>
            <a:ext cx="304165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分度值 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1cm</a:t>
            </a:r>
            <a:r>
              <a:rPr lang="zh-CN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物体长度</a:t>
            </a:r>
            <a:r>
              <a:rPr lang="zh-CN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7cm</a:t>
            </a:r>
            <a:r>
              <a:rPr lang="zh-CN" altLang="en-US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zh-CN" altLang="zh-CN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AE48EA8-B3C1-E184-1C4E-5695293BF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639" y="647830"/>
            <a:ext cx="44180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分度值不同，读数也不同</a:t>
            </a:r>
          </a:p>
        </p:txBody>
      </p:sp>
      <p:grpSp>
        <p:nvGrpSpPr>
          <p:cNvPr id="5" name="组合 5">
            <a:extLst>
              <a:ext uri="{FF2B5EF4-FFF2-40B4-BE49-F238E27FC236}">
                <a16:creationId xmlns:a16="http://schemas.microsoft.com/office/drawing/2014/main" id="{E5F7724A-F286-8ED4-0BFB-AB08FCCB338D}"/>
              </a:ext>
            </a:extLst>
          </p:cNvPr>
          <p:cNvGrpSpPr/>
          <p:nvPr/>
        </p:nvGrpSpPr>
        <p:grpSpPr>
          <a:xfrm>
            <a:off x="1637814" y="855793"/>
            <a:ext cx="5091112" cy="2471737"/>
            <a:chOff x="2784" y="3093"/>
            <a:chExt cx="8790" cy="4327"/>
          </a:xfrm>
        </p:grpSpPr>
        <p:sp>
          <p:nvSpPr>
            <p:cNvPr id="6" name="矩形 19459">
              <a:extLst>
                <a:ext uri="{FF2B5EF4-FFF2-40B4-BE49-F238E27FC236}">
                  <a16:creationId xmlns:a16="http://schemas.microsoft.com/office/drawing/2014/main" id="{1352A02A-437D-A12C-B3D8-4EA703770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3" y="3093"/>
              <a:ext cx="5200" cy="1132"/>
            </a:xfrm>
            <a:prstGeom prst="rect">
              <a:avLst/>
            </a:prstGeom>
            <a:blipFill dpi="0" rotWithShape="1">
              <a:blip r:embed="rId2"/>
              <a:tile tx="0" ty="0" sx="100000" sy="100000" flip="none" algn="tl"/>
            </a:blipFill>
            <a:ln w="31750">
              <a:solidFill>
                <a:schemeClr val="tx1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1DE4E657-3173-5C98-61DF-F4F5F87BB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300"/>
            <a:stretch>
              <a:fillRect/>
            </a:stretch>
          </p:blipFill>
          <p:spPr bwMode="auto">
            <a:xfrm>
              <a:off x="2784" y="4099"/>
              <a:ext cx="8790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104">
            <a:extLst>
              <a:ext uri="{FF2B5EF4-FFF2-40B4-BE49-F238E27FC236}">
                <a16:creationId xmlns:a16="http://schemas.microsoft.com/office/drawing/2014/main" id="{5A668380-290A-5033-16DB-6542AB25DC9C}"/>
              </a:ext>
            </a:extLst>
          </p:cNvPr>
          <p:cNvGrpSpPr/>
          <p:nvPr/>
        </p:nvGrpSpPr>
        <p:grpSpPr>
          <a:xfrm>
            <a:off x="1645751" y="3578355"/>
            <a:ext cx="5083175" cy="2416175"/>
            <a:chOff x="2815" y="5564"/>
            <a:chExt cx="8774" cy="4186"/>
          </a:xfrm>
        </p:grpSpPr>
        <p:pic>
          <p:nvPicPr>
            <p:cNvPr id="9" name="图片 101">
              <a:extLst>
                <a:ext uri="{FF2B5EF4-FFF2-40B4-BE49-F238E27FC236}">
                  <a16:creationId xmlns:a16="http://schemas.microsoft.com/office/drawing/2014/main" id="{B264B0D0-EE78-3821-BD74-DCA6DF35C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90"/>
            <a:stretch>
              <a:fillRect/>
            </a:stretch>
          </p:blipFill>
          <p:spPr bwMode="auto">
            <a:xfrm>
              <a:off x="2815" y="6651"/>
              <a:ext cx="8774" cy="3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19459">
              <a:extLst>
                <a:ext uri="{FF2B5EF4-FFF2-40B4-BE49-F238E27FC236}">
                  <a16:creationId xmlns:a16="http://schemas.microsoft.com/office/drawing/2014/main" id="{4295954D-42FC-FD7E-E66B-134AC36C7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" y="5564"/>
              <a:ext cx="5200" cy="1132"/>
            </a:xfrm>
            <a:prstGeom prst="rect">
              <a:avLst/>
            </a:prstGeom>
            <a:blipFill dpi="0" rotWithShape="1">
              <a:blip r:embed="rId2"/>
              <a:tile tx="0" ty="0" sx="100000" sy="100000" flip="none" algn="tl"/>
            </a:blipFill>
            <a:ln w="31750">
              <a:solidFill>
                <a:schemeClr val="tx1"/>
              </a:solidFill>
              <a:miter lim="800000"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373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1682</Words>
  <Application>Microsoft Office PowerPoint</Application>
  <PresentationFormat>宽屏</PresentationFormat>
  <Paragraphs>264</Paragraphs>
  <Slides>28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等线</vt:lpstr>
      <vt:lpstr>等线 Light</vt:lpstr>
      <vt:lpstr>黑体</vt:lpstr>
      <vt:lpstr>华文楷体</vt:lpstr>
      <vt:lpstr>楷体</vt:lpstr>
      <vt:lpstr>楷体_GB2312</vt:lpstr>
      <vt:lpstr>微软雅黑</vt:lpstr>
      <vt:lpstr>Arial</vt:lpstr>
      <vt:lpstr>Times New Roman</vt:lpstr>
      <vt:lpstr>Office 主题​​</vt:lpstr>
      <vt:lpstr>Equation.3</vt:lpstr>
      <vt:lpstr>Equation.DSMT4</vt:lpstr>
      <vt:lpstr>Equation.KSEE3</vt:lpstr>
      <vt:lpstr>第1讲 机械运动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3</cp:revision>
  <cp:lastPrinted>2025-03-16T11:31:59Z</cp:lastPrinted>
  <dcterms:created xsi:type="dcterms:W3CDTF">2025-03-16T11:31:59Z</dcterms:created>
  <dcterms:modified xsi:type="dcterms:W3CDTF">2025-04-25T01:36:48Z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