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notesMasterIdLst>
    <p:notesMasterId r:id="rId31"/>
  </p:notesMasterIdLst>
  <p:sldIdLst>
    <p:sldId id="256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69" r:id="rId18"/>
    <p:sldId id="271" r:id="rId19"/>
    <p:sldId id="273" r:id="rId20"/>
    <p:sldId id="274" r:id="rId21"/>
    <p:sldId id="275" r:id="rId22"/>
    <p:sldId id="276" r:id="rId23"/>
    <p:sldId id="277" r:id="rId24"/>
    <p:sldId id="279" r:id="rId25"/>
    <p:sldId id="278" r:id="rId26"/>
    <p:sldId id="282" r:id="rId27"/>
    <p:sldId id="283" r:id="rId28"/>
    <p:sldId id="284" r:id="rId29"/>
    <p:sldId id="291" r:id="rId30"/>
  </p:sldIdLst>
  <p:sldSz cx="12192000" cy="6858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微软雅黑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9F6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37"/>
        <p:guide pos="381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37.svg"/><Relationship Id="rId2" Type="http://schemas.openxmlformats.org/officeDocument/2006/relationships/tags" Target="../tags/tag15.xml"/><Relationship Id="rId16" Type="http://schemas.openxmlformats.org/officeDocument/2006/relationships/image" Target="../media/image36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34.jpeg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248574" y="2424066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0621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91030"/>
            <a:ext cx="6883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探究重力的大小跟质量的关系</a:t>
            </a:r>
          </a:p>
        </p:txBody>
      </p:sp>
      <p:pic>
        <p:nvPicPr>
          <p:cNvPr id="11" name="图片 10" descr="7-19"/>
          <p:cNvPicPr>
            <a:picLocks noChangeAspect="1"/>
          </p:cNvPicPr>
          <p:nvPr/>
        </p:nvPicPr>
        <p:blipFill>
          <a:blip r:embed="rId3"/>
          <a:srcRect l="27750" t="3890" r="27760" b="1440"/>
          <a:stretch>
            <a:fillRect/>
          </a:stretch>
        </p:blipFill>
        <p:spPr>
          <a:xfrm>
            <a:off x="8174990" y="1975485"/>
            <a:ext cx="1971040" cy="41948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99795" y="2613025"/>
            <a:ext cx="6069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实验器材：弹簧测力计、钩码（质量已知）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9795" y="3291205"/>
            <a:ext cx="6069965" cy="274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/>
              <a:t>实验步骤：</a:t>
            </a:r>
          </a:p>
          <a:p>
            <a:pPr>
              <a:lnSpc>
                <a:spcPct val="120000"/>
              </a:lnSpc>
            </a:pPr>
            <a:r>
              <a:rPr lang="en-US" altLang="zh-CN" sz="2400"/>
              <a:t>1</a:t>
            </a:r>
            <a:r>
              <a:rPr lang="zh-CN" altLang="en-US" sz="2400"/>
              <a:t>、将弹簧测力计调零；</a:t>
            </a:r>
          </a:p>
          <a:p>
            <a:pPr>
              <a:lnSpc>
                <a:spcPct val="120000"/>
              </a:lnSpc>
            </a:pPr>
            <a:r>
              <a:rPr lang="en-US" altLang="zh-CN" sz="2400"/>
              <a:t>2</a:t>
            </a:r>
            <a:r>
              <a:rPr lang="zh-CN" altLang="en-US" sz="2400"/>
              <a:t>、把钩码挂在弹簧测力计上，当钩码静止后，读出示数，并记录下来；</a:t>
            </a:r>
          </a:p>
          <a:p>
            <a:pPr>
              <a:lnSpc>
                <a:spcPct val="120000"/>
              </a:lnSpc>
            </a:pPr>
            <a:r>
              <a:rPr lang="en-US" altLang="zh-CN" sz="2400"/>
              <a:t>3</a:t>
            </a:r>
            <a:r>
              <a:rPr lang="zh-CN" altLang="en-US" sz="2400"/>
              <a:t>、逐次增加钩码，分别测量并记录；</a:t>
            </a:r>
          </a:p>
          <a:p>
            <a:pPr>
              <a:lnSpc>
                <a:spcPct val="120000"/>
              </a:lnSpc>
            </a:pPr>
            <a:r>
              <a:rPr lang="en-US" altLang="zh-CN" sz="2400"/>
              <a:t>4</a:t>
            </a:r>
            <a:r>
              <a:rPr lang="zh-CN" altLang="en-US" sz="2400"/>
              <a:t>、绘制重力与质量关系图象。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01065" y="1795145"/>
            <a:ext cx="5973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实验：探究重力的大小跟质量的关系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36170" y="1950432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35660" y="3491865"/>
          <a:ext cx="6236335" cy="167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次数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2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质量</a:t>
                      </a:r>
                      <a:r>
                        <a:rPr lang="en-US" altLang="zh-CN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m/kg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0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重力</a:t>
                      </a:r>
                      <a:r>
                        <a:rPr lang="en-US" altLang="zh-CN" sz="2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G/N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901065" y="2613025"/>
            <a:ext cx="2344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实验数据与图象</a:t>
            </a:r>
          </a:p>
        </p:txBody>
      </p:sp>
      <p:sp>
        <p:nvSpPr>
          <p:cNvPr id="10258" name="文本框 24587"/>
          <p:cNvSpPr txBox="1">
            <a:spLocks noChangeArrowheads="1"/>
          </p:cNvSpPr>
          <p:nvPr/>
        </p:nvSpPr>
        <p:spPr bwMode="auto">
          <a:xfrm>
            <a:off x="7375423" y="1597603"/>
            <a:ext cx="97578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i="1" dirty="0">
                <a:latin typeface="微软雅黑" panose="020B0503020204020204" charset="-122"/>
                <a:ea typeface="微软雅黑" panose="020B0503020204020204" charset="-122"/>
              </a:rPr>
              <a:t>G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/N</a:t>
            </a:r>
          </a:p>
        </p:txBody>
      </p:sp>
      <p:sp>
        <p:nvSpPr>
          <p:cNvPr id="10259" name="文本框 24587"/>
          <p:cNvSpPr txBox="1">
            <a:spLocks noChangeArrowheads="1"/>
          </p:cNvSpPr>
          <p:nvPr/>
        </p:nvSpPr>
        <p:spPr bwMode="auto">
          <a:xfrm>
            <a:off x="10734594" y="4914192"/>
            <a:ext cx="123845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i="1" dirty="0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/kg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386932" y="2138045"/>
          <a:ext cx="3476625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3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79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73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0427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427"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257" name="文本框 24581"/>
          <p:cNvSpPr txBox="1">
            <a:spLocks noChangeArrowheads="1"/>
          </p:cNvSpPr>
          <p:nvPr/>
        </p:nvSpPr>
        <p:spPr bwMode="auto">
          <a:xfrm>
            <a:off x="6970927" y="5403850"/>
            <a:ext cx="81280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600" i="1" dirty="0">
                <a:latin typeface="微软雅黑" panose="020B0503020204020204" charset="-122"/>
                <a:ea typeface="微软雅黑" panose="020B0503020204020204" charset="-122"/>
              </a:rPr>
              <a:t>O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377327" y="1897381"/>
            <a:ext cx="3771156" cy="3543145"/>
            <a:chOff x="1028700" y="1856106"/>
            <a:chExt cx="3771156" cy="3543145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1035051" y="5399251"/>
              <a:ext cx="37648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H="1" flipV="1">
              <a:off x="1028700" y="1856106"/>
              <a:ext cx="6351" cy="3523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01065" y="1795145"/>
            <a:ext cx="5973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实验：探究重力的大小跟质量的关系</a:t>
            </a:r>
          </a:p>
        </p:txBody>
      </p:sp>
      <p:pic>
        <p:nvPicPr>
          <p:cNvPr id="3" name="实验活动1：探究重力的大小跟质量的关系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6685" y="2432050"/>
            <a:ext cx="6522720" cy="36283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5695" y="197964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9985" y="20952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01065" y="19812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重力的计算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01065" y="2633980"/>
            <a:ext cx="8774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实验结论：物体所受的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重力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跟它的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质量成正比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899795" y="3813810"/>
            <a:ext cx="5288280" cy="1173480"/>
            <a:chOff x="1417" y="6006"/>
            <a:chExt cx="9020" cy="1848"/>
          </a:xfrm>
        </p:grpSpPr>
        <p:sp>
          <p:nvSpPr>
            <p:cNvPr id="13" name="圆角矩形 12"/>
            <p:cNvSpPr/>
            <p:nvPr/>
          </p:nvSpPr>
          <p:spPr>
            <a:xfrm>
              <a:off x="4679" y="6761"/>
              <a:ext cx="2524" cy="1093"/>
            </a:xfrm>
            <a:prstGeom prst="roundRect">
              <a:avLst/>
            </a:prstGeom>
            <a:solidFill>
              <a:srgbClr val="BDD7EE"/>
            </a:solidFill>
            <a:ln>
              <a:solidFill>
                <a:srgbClr val="FB9E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17" y="6006"/>
              <a:ext cx="9020" cy="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/>
                <a:t>公式：</a:t>
              </a:r>
            </a:p>
            <a:p>
              <a:pPr algn="ctr"/>
              <a:r>
                <a:rPr lang="en-US" altLang="zh-CN" sz="4000" i="1"/>
                <a:t>G</a:t>
              </a:r>
              <a:r>
                <a:rPr lang="en-US" altLang="zh-CN" sz="4000"/>
                <a:t>=</a:t>
              </a:r>
              <a:r>
                <a:rPr lang="en-US" altLang="zh-CN" sz="4000" i="1"/>
                <a:t>mg</a:t>
              </a: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121910" y="4050665"/>
            <a:ext cx="6440805" cy="1529715"/>
          </a:xfrm>
          <a:prstGeom prst="rect">
            <a:avLst/>
          </a:prstGeom>
          <a:noFill/>
          <a:ln w="28575">
            <a:solidFill>
              <a:srgbClr val="FB9E13"/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i="1"/>
              <a:t>G</a:t>
            </a:r>
            <a:r>
              <a:rPr lang="zh-CN" altLang="en-US" sz="2400"/>
              <a:t>：重力，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单位</a:t>
            </a:r>
            <a:r>
              <a:rPr lang="zh-CN" altLang="en-US" sz="2400"/>
              <a:t>：牛（</a:t>
            </a:r>
            <a:r>
              <a:rPr lang="en-US" altLang="zh-CN" sz="2400"/>
              <a:t>N</a:t>
            </a:r>
            <a:r>
              <a:rPr lang="zh-CN" altLang="en-US" sz="2400"/>
              <a:t>）</a:t>
            </a:r>
          </a:p>
          <a:p>
            <a:pPr>
              <a:lnSpc>
                <a:spcPct val="130000"/>
              </a:lnSpc>
            </a:pPr>
            <a:r>
              <a:rPr lang="en-US" altLang="zh-CN" sz="2400" i="1"/>
              <a:t>m</a:t>
            </a:r>
            <a:r>
              <a:rPr lang="zh-CN" altLang="en-US" sz="2400"/>
              <a:t>：质量，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单位</a:t>
            </a:r>
            <a:r>
              <a:rPr lang="zh-CN" altLang="en-US" sz="2400"/>
              <a:t>：千克（</a:t>
            </a:r>
            <a:r>
              <a:rPr lang="en-US" altLang="zh-CN" sz="2400"/>
              <a:t>kg</a:t>
            </a:r>
            <a:r>
              <a:rPr lang="zh-CN" altLang="en-US" sz="2400"/>
              <a:t>）</a:t>
            </a:r>
          </a:p>
          <a:p>
            <a:pPr>
              <a:lnSpc>
                <a:spcPct val="130000"/>
              </a:lnSpc>
            </a:pPr>
            <a:r>
              <a:rPr lang="en-US" altLang="zh-CN" sz="2400" i="1"/>
              <a:t>g</a:t>
            </a:r>
            <a:r>
              <a:rPr lang="zh-CN" altLang="en-US" sz="2400"/>
              <a:t>：重力与质量的比值，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单位</a:t>
            </a:r>
            <a:r>
              <a:rPr lang="zh-CN" altLang="en-US" sz="2400"/>
              <a:t>：牛每千克（</a:t>
            </a:r>
            <a:r>
              <a:rPr lang="en-US" altLang="zh-CN" sz="2400"/>
              <a:t>N/kg</a:t>
            </a:r>
            <a:r>
              <a:rPr lang="zh-CN" altLang="en-US" sz="2400"/>
              <a:t>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99795" y="5288280"/>
            <a:ext cx="409384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/>
              <a:t>g</a:t>
            </a:r>
            <a:r>
              <a:rPr lang="en-US" altLang="zh-CN" sz="2800"/>
              <a:t>=9.8N/kg</a:t>
            </a:r>
          </a:p>
          <a:p>
            <a:pPr>
              <a:lnSpc>
                <a:spcPct val="120000"/>
              </a:lnSpc>
            </a:pPr>
            <a:r>
              <a:rPr lang="zh-CN" altLang="en-US" sz="2800"/>
              <a:t>粗略计算</a:t>
            </a:r>
            <a:r>
              <a:rPr lang="en-US" altLang="zh-CN" sz="2800" i="1"/>
              <a:t>g</a:t>
            </a:r>
            <a:r>
              <a:rPr lang="zh-CN" altLang="en-US" sz="2800"/>
              <a:t>可取</a:t>
            </a:r>
            <a:r>
              <a:rPr lang="en-US" altLang="zh-CN" sz="2800"/>
              <a:t>10N/kg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7720330" y="1609090"/>
            <a:ext cx="2630170" cy="1524000"/>
            <a:chOff x="12158" y="2534"/>
            <a:chExt cx="4142" cy="2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圆角矩形标注 19"/>
                <p:cNvSpPr/>
                <p:nvPr/>
              </p:nvSpPr>
              <p:spPr>
                <a:xfrm>
                  <a:off x="12158" y="2534"/>
                  <a:ext cx="4143" cy="2401"/>
                </a:xfrm>
                <a:prstGeom prst="wedgeRoundRectCallout">
                  <a:avLst>
                    <a:gd name="adj1" fmla="val -198443"/>
                    <a:gd name="adj2" fmla="val 126468"/>
                    <a:gd name="adj3" fmla="val 16667"/>
                  </a:avLst>
                </a:prstGeom>
                <a:solidFill>
                  <a:srgbClr val="BDD7EE"/>
                </a:solidFill>
                <a:ln>
                  <a:solidFill>
                    <a:srgbClr val="FB9E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l"/>
                  <a:r>
                    <a:rPr lang="en-US" altLang="zh-CN" sz="2800">
                      <a:solidFill>
                        <a:schemeClr val="tx1"/>
                      </a:solidFill>
                    </a:rPr>
                    <a:t>        </a:t>
                  </a:r>
                  <a:r>
                    <a:rPr lang="zh-CN" altLang="en-US" sz="2800">
                      <a:solidFill>
                        <a:schemeClr val="tx1"/>
                      </a:solidFill>
                    </a:rPr>
                    <a:t>：</a:t>
                  </a:r>
                </a:p>
                <a:p>
                  <a:pPr algn="l"/>
                  <a:r>
                    <a:rPr lang="en-US" altLang="zh-CN" sz="2800" i="1">
                      <a:solidFill>
                        <a:schemeClr val="tx1"/>
                      </a:solidFill>
                    </a:rPr>
                    <a:t>m</a:t>
                  </a:r>
                  <a14:m>
                    <m:oMath xmlns:m="http://schemas.openxmlformats.org/officeDocument/2006/math">
                      <m:r>
                        <a:rPr lang="en-US" altLang="zh-CN" sz="3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a14:m>
                  <a:r>
                    <a:rPr lang="zh-CN" altLang="en-US" sz="280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；</a:t>
                  </a:r>
                  <a:r>
                    <a:rPr lang="en-US" altLang="zh-CN" sz="2800" i="1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g </a:t>
                  </a:r>
                  <a:r>
                    <a:rPr lang="en-US" altLang="zh-CN" sz="280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=</a:t>
                  </a:r>
                  <a:r>
                    <a:rPr lang="en-US" altLang="zh-CN" sz="3200">
                      <a:solidFill>
                        <a:schemeClr val="tx1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a14:m>
                  <a:endParaRPr lang="en-US" altLang="zh-CN" sz="3200" i="1">
                    <a:solidFill>
                      <a:schemeClr val="tx1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圆角矩形标注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8" y="2534"/>
                  <a:ext cx="4143" cy="2401"/>
                </a:xfrm>
                <a:prstGeom prst="wedgeRoundRectCallout">
                  <a:avLst>
                    <a:gd name="adj1" fmla="val -198443"/>
                    <a:gd name="adj2" fmla="val 126468"/>
                    <a:gd name="adj3" fmla="val 16667"/>
                  </a:avLst>
                </a:prstGeom>
                <a:blipFill rotWithShape="1">
                  <a:blip r:embed="rId3"/>
                </a:blipFill>
                <a:ln>
                  <a:solidFill>
                    <a:srgbClr val="FB9E1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本框 16"/>
            <p:cNvSpPr txBox="1"/>
            <p:nvPr/>
          </p:nvSpPr>
          <p:spPr>
            <a:xfrm>
              <a:off x="12276" y="2720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sym typeface="+mn-ea"/>
                </a:rPr>
                <a:t>变式</a:t>
              </a:r>
              <a:endParaRPr lang="zh-CN" alt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909955" y="5357495"/>
            <a:ext cx="3576320" cy="113411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标注 17"/>
          <p:cNvSpPr/>
          <p:nvPr/>
        </p:nvSpPr>
        <p:spPr>
          <a:xfrm>
            <a:off x="5203190" y="5861685"/>
            <a:ext cx="4748530" cy="823595"/>
          </a:xfrm>
          <a:prstGeom prst="wedgeRoundRectCallout">
            <a:avLst>
              <a:gd name="adj1" fmla="val -64161"/>
              <a:gd name="adj2" fmla="val -42289"/>
              <a:gd name="adj3" fmla="val 16667"/>
            </a:avLst>
          </a:prstGeom>
          <a:ln w="28575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g</a:t>
            </a:r>
            <a:r>
              <a:rPr lang="zh-CN" altLang="en-US" sz="2400"/>
              <a:t>是一个常数，那</a:t>
            </a:r>
            <a:r>
              <a:rPr lang="en-US" altLang="zh-CN" sz="2400"/>
              <a:t>g</a:t>
            </a:r>
            <a:r>
              <a:rPr lang="zh-CN" altLang="en-US" sz="2400"/>
              <a:t>的数值大小在各个地方一样吗？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ldLvl="0" animBg="1"/>
      <p:bldP spid="16" grpId="0"/>
      <p:bldP spid="11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9985" y="20952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01065" y="19812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重力的计算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01065" y="2659380"/>
            <a:ext cx="95383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在同一地区，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随其离地面的高度的增加而减小。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在相同高度下，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随着其所在地理纬度的增大而增大。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在不同的星球上，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也不同。月球上的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值大约是地球上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值的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1/6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pic>
        <p:nvPicPr>
          <p:cNvPr id="11" name="https://docer-ks3.wpscdn.cn/picture/43329358/69aaeb0d1e15ab5671db81c15e036fd2_612.jpg" descr="布达拉宫,宫殿,佛塔,纪念碑,天空,灵性,水平画幅,无人,古老的,户外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60" y="4412615"/>
            <a:ext cx="2884805" cy="19196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93520" y="6332220"/>
            <a:ext cx="2203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g</a:t>
            </a:r>
            <a:r>
              <a:rPr lang="zh-CN" altLang="en-US" sz="2400" baseline="-25000"/>
              <a:t>拉萨</a:t>
            </a:r>
            <a:r>
              <a:rPr lang="en-US" altLang="zh-CN" sz="2400"/>
              <a:t>=9.780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15890" y="6332220"/>
            <a:ext cx="2203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g</a:t>
            </a:r>
            <a:r>
              <a:rPr lang="zh-CN" altLang="en-US" sz="2400" baseline="-25000"/>
              <a:t>南京</a:t>
            </a:r>
            <a:r>
              <a:rPr lang="en-US" altLang="zh-CN" sz="2400"/>
              <a:t>=9.794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970" y="4364990"/>
            <a:ext cx="2955290" cy="1967230"/>
          </a:xfrm>
          <a:prstGeom prst="rect">
            <a:avLst/>
          </a:prstGeom>
        </p:spPr>
      </p:pic>
      <p:pic>
        <p:nvPicPr>
          <p:cNvPr id="16" name="https://docer-ks3.wpscdn.cn/picture/61834519/e44c61591a728253b05965b64af8a17a_612.jpg" descr="北京,方向,古代,砖墙,纪念碑,世界遗产,围墙,砖,石材,北京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265" y="4412615"/>
            <a:ext cx="2929255" cy="19526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035415" y="6332220"/>
            <a:ext cx="2203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/>
              <a:t>g</a:t>
            </a:r>
            <a:r>
              <a:rPr lang="zh-CN" altLang="en-US" sz="2400" baseline="-25000"/>
              <a:t>北京</a:t>
            </a:r>
            <a:r>
              <a:rPr lang="en-US" altLang="zh-CN" sz="2400"/>
              <a:t>=9.801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17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90106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9985" y="188566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01065" y="17716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重力的计算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79730" y="2468245"/>
            <a:ext cx="708660" cy="412750"/>
            <a:chOff x="435489" y="1226414"/>
            <a:chExt cx="361301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89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86279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801370" y="2439670"/>
            <a:ext cx="101987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例题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0.25 kg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的木块，受到的重力是多少牛？一个人所受的重力为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450 N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，他的质量是多少千克？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 N/kg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831850" y="3392805"/>
                <a:ext cx="9674860" cy="3035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FF0000"/>
                    </a:solidFill>
                  </a:rPr>
                  <a:t>解：由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 G = mg 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可知，木块受到的重力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木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木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=0.25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×10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=2.5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indent="457200"/>
                <a:r>
                  <a:rPr lang="en-US" altLang="zh-CN" sz="2800">
                    <a:solidFill>
                      <a:srgbClr val="FF0000"/>
                    </a:solidFill>
                  </a:rPr>
                  <a:t>   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由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 G = mg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可得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altLang="zh-C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altLang="zh-CN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，因此人的质量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人</m:t>
                          </m:r>
                        </m:sub>
                      </m:sSub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人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450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=45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indent="457200"/>
                <a:r>
                  <a:rPr lang="en-US" altLang="zh-CN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    </a:t>
                </a:r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木块所受的重力为</a:t>
                </a:r>
                <a:r>
                  <a:rPr lang="en-US" altLang="zh-CN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2.5N</a:t>
                </a:r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，人的质量为</a:t>
                </a:r>
                <a:r>
                  <a:rPr lang="en-US" altLang="zh-CN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45kg</a:t>
                </a:r>
                <a:r>
                  <a:rPr lang="zh-CN" altLang="en-US" sz="280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0" y="3392805"/>
                <a:ext cx="9674860" cy="303593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创意生活" descr="7b0a202020202274657874626f78223a20227b5c2269645c223a32303334313534302c5c2263617465676f72795f69645c223a5c225c227d220a7d0a"/>
          <p:cNvGrpSpPr/>
          <p:nvPr/>
        </p:nvGrpSpPr>
        <p:grpSpPr>
          <a:xfrm>
            <a:off x="6469380" y="175260"/>
            <a:ext cx="5347335" cy="2289175"/>
            <a:chOff x="3331143" y="2060575"/>
            <a:chExt cx="5430802" cy="2736850"/>
          </a:xfrm>
        </p:grpSpPr>
        <p:grpSp>
          <p:nvGrpSpPr>
            <p:cNvPr id="62" name="组合 61"/>
            <p:cNvGrpSpPr/>
            <p:nvPr/>
          </p:nvGrpSpPr>
          <p:grpSpPr>
            <a:xfrm>
              <a:off x="3331143" y="2060575"/>
              <a:ext cx="5430802" cy="2736850"/>
              <a:chOff x="3331143" y="2060575"/>
              <a:chExt cx="5430802" cy="27368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3557612" y="2060575"/>
                <a:ext cx="4769941" cy="2736850"/>
                <a:chOff x="3039870" y="2187958"/>
                <a:chExt cx="3287348" cy="2716419"/>
              </a:xfrm>
            </p:grpSpPr>
            <p:sp>
              <p:nvSpPr>
                <p:cNvPr id="24" name="Freeform 18"/>
                <p:cNvSpPr>
                  <a:spLocks noEditPoints="1"/>
                </p:cNvSpPr>
                <p:nvPr/>
              </p:nvSpPr>
              <p:spPr bwMode="auto">
                <a:xfrm>
                  <a:off x="3039870" y="2187958"/>
                  <a:ext cx="3287348" cy="2716419"/>
                </a:xfrm>
                <a:custGeom>
                  <a:avLst/>
                  <a:gdLst>
                    <a:gd name="T0" fmla="*/ 969 w 1653"/>
                    <a:gd name="T1" fmla="*/ 1456 h 1459"/>
                    <a:gd name="T2" fmla="*/ 1001 w 1653"/>
                    <a:gd name="T3" fmla="*/ 1433 h 1459"/>
                    <a:gd name="T4" fmla="*/ 885 w 1653"/>
                    <a:gd name="T5" fmla="*/ 1400 h 1459"/>
                    <a:gd name="T6" fmla="*/ 893 w 1653"/>
                    <a:gd name="T7" fmla="*/ 1362 h 1459"/>
                    <a:gd name="T8" fmla="*/ 904 w 1653"/>
                    <a:gd name="T9" fmla="*/ 1315 h 1459"/>
                    <a:gd name="T10" fmla="*/ 1164 w 1653"/>
                    <a:gd name="T11" fmla="*/ 1297 h 1459"/>
                    <a:gd name="T12" fmla="*/ 169 w 1653"/>
                    <a:gd name="T13" fmla="*/ 1292 h 1459"/>
                    <a:gd name="T14" fmla="*/ 327 w 1653"/>
                    <a:gd name="T15" fmla="*/ 1298 h 1459"/>
                    <a:gd name="T16" fmla="*/ 365 w 1653"/>
                    <a:gd name="T17" fmla="*/ 1293 h 1459"/>
                    <a:gd name="T18" fmla="*/ 397 w 1653"/>
                    <a:gd name="T19" fmla="*/ 1281 h 1459"/>
                    <a:gd name="T20" fmla="*/ 483 w 1653"/>
                    <a:gd name="T21" fmla="*/ 1262 h 1459"/>
                    <a:gd name="T22" fmla="*/ 531 w 1653"/>
                    <a:gd name="T23" fmla="*/ 1263 h 1459"/>
                    <a:gd name="T24" fmla="*/ 604 w 1653"/>
                    <a:gd name="T25" fmla="*/ 1262 h 1459"/>
                    <a:gd name="T26" fmla="*/ 642 w 1653"/>
                    <a:gd name="T27" fmla="*/ 1257 h 1459"/>
                    <a:gd name="T28" fmla="*/ 674 w 1653"/>
                    <a:gd name="T29" fmla="*/ 1245 h 1459"/>
                    <a:gd name="T30" fmla="*/ 760 w 1653"/>
                    <a:gd name="T31" fmla="*/ 1225 h 1459"/>
                    <a:gd name="T32" fmla="*/ 808 w 1653"/>
                    <a:gd name="T33" fmla="*/ 1227 h 1459"/>
                    <a:gd name="T34" fmla="*/ 880 w 1653"/>
                    <a:gd name="T35" fmla="*/ 1225 h 1459"/>
                    <a:gd name="T36" fmla="*/ 44 w 1653"/>
                    <a:gd name="T37" fmla="*/ 1218 h 1459"/>
                    <a:gd name="T38" fmla="*/ 1315 w 1653"/>
                    <a:gd name="T39" fmla="*/ 1187 h 1459"/>
                    <a:gd name="T40" fmla="*/ 1338 w 1653"/>
                    <a:gd name="T41" fmla="*/ 1157 h 1459"/>
                    <a:gd name="T42" fmla="*/ 1464 w 1653"/>
                    <a:gd name="T43" fmla="*/ 1132 h 1459"/>
                    <a:gd name="T44" fmla="*/ 1511 w 1653"/>
                    <a:gd name="T45" fmla="*/ 1129 h 1459"/>
                    <a:gd name="T46" fmla="*/ 16 w 1653"/>
                    <a:gd name="T47" fmla="*/ 1098 h 1459"/>
                    <a:gd name="T48" fmla="*/ 1607 w 1653"/>
                    <a:gd name="T49" fmla="*/ 1070 h 1459"/>
                    <a:gd name="T50" fmla="*/ 1619 w 1653"/>
                    <a:gd name="T51" fmla="*/ 1038 h 1459"/>
                    <a:gd name="T52" fmla="*/ 16 w 1653"/>
                    <a:gd name="T53" fmla="*/ 978 h 1459"/>
                    <a:gd name="T54" fmla="*/ 0 w 1653"/>
                    <a:gd name="T55" fmla="*/ 939 h 1459"/>
                    <a:gd name="T56" fmla="*/ 1645 w 1653"/>
                    <a:gd name="T57" fmla="*/ 883 h 1459"/>
                    <a:gd name="T58" fmla="*/ 16 w 1653"/>
                    <a:gd name="T59" fmla="*/ 819 h 1459"/>
                    <a:gd name="T60" fmla="*/ 1645 w 1653"/>
                    <a:gd name="T61" fmla="*/ 748 h 1459"/>
                    <a:gd name="T62" fmla="*/ 1637 w 1653"/>
                    <a:gd name="T63" fmla="*/ 716 h 1459"/>
                    <a:gd name="T64" fmla="*/ 8 w 1653"/>
                    <a:gd name="T65" fmla="*/ 668 h 1459"/>
                    <a:gd name="T66" fmla="*/ 1653 w 1653"/>
                    <a:gd name="T67" fmla="*/ 596 h 1459"/>
                    <a:gd name="T68" fmla="*/ 8 w 1653"/>
                    <a:gd name="T69" fmla="*/ 532 h 1459"/>
                    <a:gd name="T70" fmla="*/ 0 w 1653"/>
                    <a:gd name="T71" fmla="*/ 500 h 1459"/>
                    <a:gd name="T72" fmla="*/ 1645 w 1653"/>
                    <a:gd name="T73" fmla="*/ 445 h 1459"/>
                    <a:gd name="T74" fmla="*/ 16 w 1653"/>
                    <a:gd name="T75" fmla="*/ 380 h 1459"/>
                    <a:gd name="T76" fmla="*/ 9 w 1653"/>
                    <a:gd name="T77" fmla="*/ 349 h 1459"/>
                    <a:gd name="T78" fmla="*/ 1653 w 1653"/>
                    <a:gd name="T79" fmla="*/ 277 h 1459"/>
                    <a:gd name="T80" fmla="*/ 1637 w 1653"/>
                    <a:gd name="T81" fmla="*/ 238 h 1459"/>
                    <a:gd name="T82" fmla="*/ 1644 w 1653"/>
                    <a:gd name="T83" fmla="*/ 190 h 1459"/>
                    <a:gd name="T84" fmla="*/ 172 w 1653"/>
                    <a:gd name="T85" fmla="*/ 174 h 1459"/>
                    <a:gd name="T86" fmla="*/ 244 w 1653"/>
                    <a:gd name="T87" fmla="*/ 173 h 1459"/>
                    <a:gd name="T88" fmla="*/ 1638 w 1653"/>
                    <a:gd name="T89" fmla="*/ 166 h 1459"/>
                    <a:gd name="T90" fmla="*/ 354 w 1653"/>
                    <a:gd name="T91" fmla="*/ 150 h 1459"/>
                    <a:gd name="T92" fmla="*/ 479 w 1653"/>
                    <a:gd name="T93" fmla="*/ 126 h 1459"/>
                    <a:gd name="T94" fmla="*/ 567 w 1653"/>
                    <a:gd name="T95" fmla="*/ 122 h 1459"/>
                    <a:gd name="T96" fmla="*/ 600 w 1653"/>
                    <a:gd name="T97" fmla="*/ 126 h 1459"/>
                    <a:gd name="T98" fmla="*/ 678 w 1653"/>
                    <a:gd name="T99" fmla="*/ 115 h 1459"/>
                    <a:gd name="T100" fmla="*/ 749 w 1653"/>
                    <a:gd name="T101" fmla="*/ 98 h 1459"/>
                    <a:gd name="T102" fmla="*/ 828 w 1653"/>
                    <a:gd name="T103" fmla="*/ 88 h 1459"/>
                    <a:gd name="T104" fmla="*/ 914 w 1653"/>
                    <a:gd name="T105" fmla="*/ 68 h 1459"/>
                    <a:gd name="T106" fmla="*/ 1002 w 1653"/>
                    <a:gd name="T107" fmla="*/ 65 h 1459"/>
                    <a:gd name="T108" fmla="*/ 1581 w 1653"/>
                    <a:gd name="T109" fmla="*/ 52 h 1459"/>
                    <a:gd name="T110" fmla="*/ 1114 w 1653"/>
                    <a:gd name="T111" fmla="*/ 58 h 1459"/>
                    <a:gd name="T112" fmla="*/ 1192 w 1653"/>
                    <a:gd name="T113" fmla="*/ 47 h 1459"/>
                    <a:gd name="T114" fmla="*/ 1223 w 1653"/>
                    <a:gd name="T115" fmla="*/ 35 h 1459"/>
                    <a:gd name="T116" fmla="*/ 1505 w 1653"/>
                    <a:gd name="T117" fmla="*/ 26 h 1459"/>
                    <a:gd name="T118" fmla="*/ 1388 w 1653"/>
                    <a:gd name="T119" fmla="*/ 5 h 1459"/>
                    <a:gd name="T120" fmla="*/ 1437 w 1653"/>
                    <a:gd name="T121" fmla="*/ 8 h 1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53" h="1459">
                      <a:moveTo>
                        <a:pt x="928" y="1459"/>
                      </a:move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3" y="1458"/>
                        <a:pt x="921" y="1454"/>
                        <a:pt x="922" y="1449"/>
                      </a:cubicBezTo>
                      <a:cubicBezTo>
                        <a:pt x="922" y="1449"/>
                        <a:pt x="922" y="1449"/>
                        <a:pt x="922" y="1449"/>
                      </a:cubicBezTo>
                      <a:cubicBezTo>
                        <a:pt x="923" y="1445"/>
                        <a:pt x="927" y="1442"/>
                        <a:pt x="932" y="1444"/>
                      </a:cubicBezTo>
                      <a:cubicBezTo>
                        <a:pt x="932" y="1444"/>
                        <a:pt x="932" y="1444"/>
                        <a:pt x="932" y="1444"/>
                      </a:cubicBezTo>
                      <a:cubicBezTo>
                        <a:pt x="936" y="1445"/>
                        <a:pt x="938" y="1449"/>
                        <a:pt x="937" y="1453"/>
                      </a:cubicBezTo>
                      <a:cubicBezTo>
                        <a:pt x="937" y="1453"/>
                        <a:pt x="937" y="1453"/>
                        <a:pt x="937" y="1453"/>
                      </a:cubicBezTo>
                      <a:cubicBezTo>
                        <a:pt x="936" y="1457"/>
                        <a:pt x="933" y="1459"/>
                        <a:pt x="930" y="1459"/>
                      </a:cubicBezTo>
                      <a:cubicBezTo>
                        <a:pt x="930" y="1459"/>
                        <a:pt x="930" y="1459"/>
                        <a:pt x="930" y="1459"/>
                      </a:cubicBezTo>
                      <a:cubicBezTo>
                        <a:pt x="929" y="1459"/>
                        <a:pt x="928" y="1459"/>
                        <a:pt x="928" y="1459"/>
                      </a:cubicBezTo>
                      <a:close/>
                      <a:moveTo>
                        <a:pt x="961" y="1451"/>
                      </a:moveTo>
                      <a:cubicBezTo>
                        <a:pt x="959" y="1447"/>
                        <a:pt x="961" y="1443"/>
                        <a:pt x="965" y="1441"/>
                      </a:cubicBezTo>
                      <a:cubicBezTo>
                        <a:pt x="965" y="1441"/>
                        <a:pt x="965" y="1441"/>
                        <a:pt x="965" y="1441"/>
                      </a:cubicBezTo>
                      <a:cubicBezTo>
                        <a:pt x="969" y="1439"/>
                        <a:pt x="974" y="1441"/>
                        <a:pt x="976" y="1445"/>
                      </a:cubicBezTo>
                      <a:cubicBezTo>
                        <a:pt x="976" y="1445"/>
                        <a:pt x="976" y="1445"/>
                        <a:pt x="976" y="1445"/>
                      </a:cubicBezTo>
                      <a:cubicBezTo>
                        <a:pt x="978" y="1449"/>
                        <a:pt x="976" y="1454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1" y="1456"/>
                        <a:pt x="970" y="1456"/>
                        <a:pt x="969" y="1456"/>
                      </a:cubicBezTo>
                      <a:cubicBezTo>
                        <a:pt x="969" y="1456"/>
                        <a:pt x="969" y="1456"/>
                        <a:pt x="969" y="1456"/>
                      </a:cubicBezTo>
                      <a:cubicBezTo>
                        <a:pt x="965" y="1456"/>
                        <a:pt x="962" y="1454"/>
                        <a:pt x="961" y="1451"/>
                      </a:cubicBezTo>
                      <a:close/>
                      <a:moveTo>
                        <a:pt x="891" y="1434"/>
                      </a:move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88" y="1431"/>
                        <a:pt x="889" y="1426"/>
                        <a:pt x="892" y="1423"/>
                      </a:cubicBezTo>
                      <a:cubicBezTo>
                        <a:pt x="892" y="1423"/>
                        <a:pt x="892" y="1423"/>
                        <a:pt x="892" y="1423"/>
                      </a:cubicBezTo>
                      <a:cubicBezTo>
                        <a:pt x="896" y="1421"/>
                        <a:pt x="901" y="1421"/>
                        <a:pt x="903" y="1425"/>
                      </a:cubicBezTo>
                      <a:cubicBezTo>
                        <a:pt x="903" y="1425"/>
                        <a:pt x="903" y="1425"/>
                        <a:pt x="903" y="1425"/>
                      </a:cubicBezTo>
                      <a:cubicBezTo>
                        <a:pt x="906" y="1428"/>
                        <a:pt x="905" y="1433"/>
                        <a:pt x="902" y="1436"/>
                      </a:cubicBezTo>
                      <a:cubicBezTo>
                        <a:pt x="902" y="1436"/>
                        <a:pt x="902" y="1436"/>
                        <a:pt x="902" y="1436"/>
                      </a:cubicBezTo>
                      <a:cubicBezTo>
                        <a:pt x="900" y="1437"/>
                        <a:pt x="899" y="1438"/>
                        <a:pt x="897" y="1438"/>
                      </a:cubicBezTo>
                      <a:cubicBezTo>
                        <a:pt x="897" y="1438"/>
                        <a:pt x="897" y="1438"/>
                        <a:pt x="897" y="1438"/>
                      </a:cubicBezTo>
                      <a:cubicBezTo>
                        <a:pt x="895" y="1438"/>
                        <a:pt x="892" y="1436"/>
                        <a:pt x="891" y="1434"/>
                      </a:cubicBezTo>
                      <a:close/>
                      <a:moveTo>
                        <a:pt x="995" y="1430"/>
                      </a:moveTo>
                      <a:cubicBezTo>
                        <a:pt x="992" y="1427"/>
                        <a:pt x="993" y="1422"/>
                        <a:pt x="996" y="1419"/>
                      </a:cubicBezTo>
                      <a:cubicBezTo>
                        <a:pt x="996" y="1419"/>
                        <a:pt x="996" y="1419"/>
                        <a:pt x="996" y="1419"/>
                      </a:cubicBezTo>
                      <a:cubicBezTo>
                        <a:pt x="999" y="1416"/>
                        <a:pt x="1005" y="1417"/>
                        <a:pt x="1007" y="1420"/>
                      </a:cubicBezTo>
                      <a:cubicBezTo>
                        <a:pt x="1007" y="1420"/>
                        <a:pt x="1007" y="1420"/>
                        <a:pt x="1007" y="1420"/>
                      </a:cubicBezTo>
                      <a:cubicBezTo>
                        <a:pt x="1010" y="1424"/>
                        <a:pt x="1009" y="1429"/>
                        <a:pt x="1006" y="1432"/>
                      </a:cubicBezTo>
                      <a:cubicBezTo>
                        <a:pt x="1006" y="1432"/>
                        <a:pt x="1006" y="1432"/>
                        <a:pt x="1006" y="1432"/>
                      </a:cubicBezTo>
                      <a:cubicBezTo>
                        <a:pt x="1004" y="1433"/>
                        <a:pt x="1003" y="1433"/>
                        <a:pt x="1001" y="1433"/>
                      </a:cubicBezTo>
                      <a:cubicBezTo>
                        <a:pt x="1001" y="1433"/>
                        <a:pt x="1001" y="1433"/>
                        <a:pt x="1001" y="1433"/>
                      </a:cubicBezTo>
                      <a:cubicBezTo>
                        <a:pt x="999" y="1433"/>
                        <a:pt x="996" y="1432"/>
                        <a:pt x="995" y="1430"/>
                      </a:cubicBezTo>
                      <a:close/>
                      <a:moveTo>
                        <a:pt x="1026" y="1406"/>
                      </a:moveTo>
                      <a:cubicBezTo>
                        <a:pt x="1023" y="1402"/>
                        <a:pt x="1024" y="1397"/>
                        <a:pt x="1027" y="1394"/>
                      </a:cubicBezTo>
                      <a:cubicBezTo>
                        <a:pt x="1027" y="1394"/>
                        <a:pt x="1027" y="1394"/>
                        <a:pt x="1027" y="1394"/>
                      </a:cubicBezTo>
                      <a:cubicBezTo>
                        <a:pt x="1031" y="1392"/>
                        <a:pt x="1036" y="1392"/>
                        <a:pt x="1039" y="1396"/>
                      </a:cubicBezTo>
                      <a:cubicBezTo>
                        <a:pt x="1039" y="1396"/>
                        <a:pt x="1039" y="1396"/>
                        <a:pt x="1039" y="1396"/>
                      </a:cubicBezTo>
                      <a:cubicBezTo>
                        <a:pt x="1041" y="1399"/>
                        <a:pt x="1041" y="1404"/>
                        <a:pt x="1037" y="1407"/>
                      </a:cubicBezTo>
                      <a:cubicBezTo>
                        <a:pt x="1037" y="1407"/>
                        <a:pt x="1037" y="1407"/>
                        <a:pt x="1037" y="1407"/>
                      </a:cubicBezTo>
                      <a:cubicBezTo>
                        <a:pt x="1036" y="1408"/>
                        <a:pt x="1034" y="1409"/>
                        <a:pt x="1032" y="1409"/>
                      </a:cubicBezTo>
                      <a:cubicBezTo>
                        <a:pt x="1032" y="1409"/>
                        <a:pt x="1032" y="1409"/>
                        <a:pt x="1032" y="1409"/>
                      </a:cubicBezTo>
                      <a:cubicBezTo>
                        <a:pt x="1030" y="1409"/>
                        <a:pt x="1028" y="1408"/>
                        <a:pt x="1026" y="1406"/>
                      </a:cubicBezTo>
                      <a:close/>
                      <a:moveTo>
                        <a:pt x="885" y="1400"/>
                      </a:moveTo>
                      <a:cubicBezTo>
                        <a:pt x="880" y="1400"/>
                        <a:pt x="877" y="1397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88"/>
                        <a:pt x="880" y="1384"/>
                        <a:pt x="885" y="1384"/>
                      </a:cubicBezTo>
                      <a:cubicBezTo>
                        <a:pt x="885" y="1384"/>
                        <a:pt x="885" y="1384"/>
                        <a:pt x="885" y="1384"/>
                      </a:cubicBezTo>
                      <a:cubicBezTo>
                        <a:pt x="889" y="1384"/>
                        <a:pt x="893" y="1388"/>
                        <a:pt x="893" y="1393"/>
                      </a:cubicBezTo>
                      <a:cubicBezTo>
                        <a:pt x="893" y="1393"/>
                        <a:pt x="893" y="1393"/>
                        <a:pt x="893" y="1393"/>
                      </a:cubicBezTo>
                      <a:cubicBezTo>
                        <a:pt x="893" y="1397"/>
                        <a:pt x="889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lose/>
                      <a:moveTo>
                        <a:pt x="1057" y="1381"/>
                      </a:moveTo>
                      <a:cubicBezTo>
                        <a:pt x="1055" y="1377"/>
                        <a:pt x="1055" y="1372"/>
                        <a:pt x="1059" y="1370"/>
                      </a:cubicBezTo>
                      <a:cubicBezTo>
                        <a:pt x="1059" y="1370"/>
                        <a:pt x="1059" y="1370"/>
                        <a:pt x="1059" y="1370"/>
                      </a:cubicBezTo>
                      <a:cubicBezTo>
                        <a:pt x="1062" y="1367"/>
                        <a:pt x="1067" y="1368"/>
                        <a:pt x="1070" y="1371"/>
                      </a:cubicBezTo>
                      <a:cubicBezTo>
                        <a:pt x="1070" y="1371"/>
                        <a:pt x="1070" y="1371"/>
                        <a:pt x="1070" y="1371"/>
                      </a:cubicBezTo>
                      <a:cubicBezTo>
                        <a:pt x="1073" y="1375"/>
                        <a:pt x="1072" y="1380"/>
                        <a:pt x="1069" y="1382"/>
                      </a:cubicBezTo>
                      <a:cubicBezTo>
                        <a:pt x="1069" y="1382"/>
                        <a:pt x="1069" y="1382"/>
                        <a:pt x="1069" y="1382"/>
                      </a:cubicBezTo>
                      <a:cubicBezTo>
                        <a:pt x="1067" y="1383"/>
                        <a:pt x="1065" y="1384"/>
                        <a:pt x="1064" y="1384"/>
                      </a:cubicBezTo>
                      <a:cubicBezTo>
                        <a:pt x="1064" y="1384"/>
                        <a:pt x="1064" y="1384"/>
                        <a:pt x="1064" y="1384"/>
                      </a:cubicBezTo>
                      <a:cubicBezTo>
                        <a:pt x="1061" y="1384"/>
                        <a:pt x="1059" y="1383"/>
                        <a:pt x="1057" y="1381"/>
                      </a:cubicBezTo>
                      <a:close/>
                      <a:moveTo>
                        <a:pt x="893" y="1362"/>
                      </a:moveTo>
                      <a:cubicBezTo>
                        <a:pt x="889" y="1360"/>
                        <a:pt x="887" y="1355"/>
                        <a:pt x="888" y="1351"/>
                      </a:cubicBezTo>
                      <a:cubicBezTo>
                        <a:pt x="888" y="1351"/>
                        <a:pt x="888" y="1351"/>
                        <a:pt x="888" y="1351"/>
                      </a:cubicBezTo>
                      <a:cubicBezTo>
                        <a:pt x="890" y="1347"/>
                        <a:pt x="895" y="1345"/>
                        <a:pt x="899" y="1347"/>
                      </a:cubicBezTo>
                      <a:cubicBezTo>
                        <a:pt x="899" y="1347"/>
                        <a:pt x="899" y="1347"/>
                        <a:pt x="899" y="1347"/>
                      </a:cubicBezTo>
                      <a:cubicBezTo>
                        <a:pt x="903" y="1349"/>
                        <a:pt x="905" y="1354"/>
                        <a:pt x="903" y="1358"/>
                      </a:cubicBezTo>
                      <a:cubicBezTo>
                        <a:pt x="903" y="1358"/>
                        <a:pt x="903" y="1358"/>
                        <a:pt x="903" y="1358"/>
                      </a:cubicBezTo>
                      <a:cubicBezTo>
                        <a:pt x="902" y="1361"/>
                        <a:pt x="899" y="1363"/>
                        <a:pt x="896" y="1363"/>
                      </a:cubicBezTo>
                      <a:cubicBezTo>
                        <a:pt x="896" y="1363"/>
                        <a:pt x="896" y="1363"/>
                        <a:pt x="896" y="1363"/>
                      </a:cubicBezTo>
                      <a:cubicBezTo>
                        <a:pt x="895" y="1363"/>
                        <a:pt x="894" y="1362"/>
                        <a:pt x="893" y="1362"/>
                      </a:cubicBezTo>
                      <a:close/>
                      <a:moveTo>
                        <a:pt x="1089" y="1356"/>
                      </a:moveTo>
                      <a:cubicBezTo>
                        <a:pt x="1086" y="1353"/>
                        <a:pt x="1087" y="1348"/>
                        <a:pt x="1090" y="1345"/>
                      </a:cubicBezTo>
                      <a:cubicBezTo>
                        <a:pt x="1090" y="1345"/>
                        <a:pt x="1090" y="1345"/>
                        <a:pt x="1090" y="1345"/>
                      </a:cubicBezTo>
                      <a:cubicBezTo>
                        <a:pt x="1094" y="1342"/>
                        <a:pt x="1099" y="1343"/>
                        <a:pt x="1101" y="1346"/>
                      </a:cubicBezTo>
                      <a:cubicBezTo>
                        <a:pt x="1101" y="1346"/>
                        <a:pt x="1101" y="1346"/>
                        <a:pt x="1101" y="1346"/>
                      </a:cubicBezTo>
                      <a:cubicBezTo>
                        <a:pt x="1104" y="1350"/>
                        <a:pt x="1103" y="1355"/>
                        <a:pt x="1100" y="1358"/>
                      </a:cubicBezTo>
                      <a:cubicBezTo>
                        <a:pt x="1100" y="1358"/>
                        <a:pt x="1100" y="1358"/>
                        <a:pt x="1100" y="1358"/>
                      </a:cubicBezTo>
                      <a:cubicBezTo>
                        <a:pt x="1098" y="1359"/>
                        <a:pt x="1097" y="1359"/>
                        <a:pt x="1095" y="1359"/>
                      </a:cubicBezTo>
                      <a:cubicBezTo>
                        <a:pt x="1095" y="1359"/>
                        <a:pt x="1095" y="1359"/>
                        <a:pt x="1095" y="1359"/>
                      </a:cubicBezTo>
                      <a:cubicBezTo>
                        <a:pt x="1093" y="1359"/>
                        <a:pt x="1090" y="1358"/>
                        <a:pt x="1089" y="1356"/>
                      </a:cubicBezTo>
                      <a:close/>
                      <a:moveTo>
                        <a:pt x="1120" y="1332"/>
                      </a:moveTo>
                      <a:cubicBezTo>
                        <a:pt x="1117" y="1328"/>
                        <a:pt x="1118" y="1323"/>
                        <a:pt x="1121" y="1321"/>
                      </a:cubicBezTo>
                      <a:cubicBezTo>
                        <a:pt x="1121" y="1321"/>
                        <a:pt x="1121" y="1321"/>
                        <a:pt x="1121" y="1321"/>
                      </a:cubicBezTo>
                      <a:cubicBezTo>
                        <a:pt x="1125" y="1318"/>
                        <a:pt x="1130" y="1318"/>
                        <a:pt x="1133" y="1322"/>
                      </a:cubicBezTo>
                      <a:cubicBezTo>
                        <a:pt x="1133" y="1322"/>
                        <a:pt x="1133" y="1322"/>
                        <a:pt x="1133" y="1322"/>
                      </a:cubicBezTo>
                      <a:cubicBezTo>
                        <a:pt x="1135" y="1325"/>
                        <a:pt x="1135" y="1330"/>
                        <a:pt x="1131" y="1333"/>
                      </a:cubicBezTo>
                      <a:cubicBezTo>
                        <a:pt x="1131" y="1333"/>
                        <a:pt x="1131" y="1333"/>
                        <a:pt x="1131" y="1333"/>
                      </a:cubicBezTo>
                      <a:cubicBezTo>
                        <a:pt x="1130" y="1334"/>
                        <a:pt x="1128" y="1335"/>
                        <a:pt x="1126" y="1335"/>
                      </a:cubicBezTo>
                      <a:cubicBezTo>
                        <a:pt x="1126" y="1335"/>
                        <a:pt x="1126" y="1335"/>
                        <a:pt x="1126" y="1335"/>
                      </a:cubicBezTo>
                      <a:cubicBezTo>
                        <a:pt x="1124" y="1335"/>
                        <a:pt x="1122" y="1334"/>
                        <a:pt x="1120" y="1332"/>
                      </a:cubicBezTo>
                      <a:close/>
                      <a:moveTo>
                        <a:pt x="908" y="1325"/>
                      </a:moveTo>
                      <a:cubicBezTo>
                        <a:pt x="904" y="1323"/>
                        <a:pt x="902" y="1319"/>
                        <a:pt x="904" y="1315"/>
                      </a:cubicBezTo>
                      <a:cubicBezTo>
                        <a:pt x="904" y="1315"/>
                        <a:pt x="904" y="1315"/>
                        <a:pt x="904" y="1315"/>
                      </a:cubicBezTo>
                      <a:cubicBezTo>
                        <a:pt x="906" y="1311"/>
                        <a:pt x="910" y="1309"/>
                        <a:pt x="914" y="1310"/>
                      </a:cubicBezTo>
                      <a:cubicBezTo>
                        <a:pt x="914" y="1310"/>
                        <a:pt x="914" y="1310"/>
                        <a:pt x="914" y="1310"/>
                      </a:cubicBezTo>
                      <a:cubicBezTo>
                        <a:pt x="919" y="1312"/>
                        <a:pt x="920" y="1317"/>
                        <a:pt x="919" y="1321"/>
                      </a:cubicBezTo>
                      <a:cubicBezTo>
                        <a:pt x="919" y="1321"/>
                        <a:pt x="919" y="1321"/>
                        <a:pt x="919" y="1321"/>
                      </a:cubicBezTo>
                      <a:cubicBezTo>
                        <a:pt x="917" y="1324"/>
                        <a:pt x="914" y="1326"/>
                        <a:pt x="911" y="1326"/>
                      </a:cubicBezTo>
                      <a:cubicBezTo>
                        <a:pt x="911" y="1326"/>
                        <a:pt x="911" y="1326"/>
                        <a:pt x="911" y="1326"/>
                      </a:cubicBezTo>
                      <a:cubicBezTo>
                        <a:pt x="910" y="1326"/>
                        <a:pt x="909" y="1326"/>
                        <a:pt x="908" y="1325"/>
                      </a:cubicBezTo>
                      <a:close/>
                      <a:moveTo>
                        <a:pt x="199" y="1304"/>
                      </a:moveTo>
                      <a:cubicBezTo>
                        <a:pt x="199" y="1300"/>
                        <a:pt x="203" y="1296"/>
                        <a:pt x="207" y="1296"/>
                      </a:cubicBezTo>
                      <a:cubicBezTo>
                        <a:pt x="207" y="1296"/>
                        <a:pt x="207" y="1296"/>
                        <a:pt x="207" y="1296"/>
                      </a:cubicBezTo>
                      <a:cubicBezTo>
                        <a:pt x="212" y="1296"/>
                        <a:pt x="215" y="1300"/>
                        <a:pt x="215" y="1304"/>
                      </a:cubicBezTo>
                      <a:cubicBezTo>
                        <a:pt x="215" y="1304"/>
                        <a:pt x="215" y="1304"/>
                        <a:pt x="215" y="1304"/>
                      </a:cubicBezTo>
                      <a:cubicBezTo>
                        <a:pt x="215" y="1309"/>
                        <a:pt x="211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3" y="1312"/>
                        <a:pt x="199" y="1308"/>
                        <a:pt x="199" y="1304"/>
                      </a:cubicBezTo>
                      <a:close/>
                      <a:moveTo>
                        <a:pt x="1151" y="1307"/>
                      </a:moveTo>
                      <a:cubicBezTo>
                        <a:pt x="1149" y="1304"/>
                        <a:pt x="1149" y="1299"/>
                        <a:pt x="1153" y="1296"/>
                      </a:cubicBezTo>
                      <a:cubicBezTo>
                        <a:pt x="1153" y="1296"/>
                        <a:pt x="1153" y="1296"/>
                        <a:pt x="1153" y="1296"/>
                      </a:cubicBezTo>
                      <a:cubicBezTo>
                        <a:pt x="1156" y="1293"/>
                        <a:pt x="1161" y="1294"/>
                        <a:pt x="1164" y="1297"/>
                      </a:cubicBezTo>
                      <a:cubicBezTo>
                        <a:pt x="1164" y="1297"/>
                        <a:pt x="1164" y="1297"/>
                        <a:pt x="1164" y="1297"/>
                      </a:cubicBezTo>
                      <a:cubicBezTo>
                        <a:pt x="1167" y="1301"/>
                        <a:pt x="1166" y="1306"/>
                        <a:pt x="1163" y="1308"/>
                      </a:cubicBezTo>
                      <a:cubicBezTo>
                        <a:pt x="1163" y="1308"/>
                        <a:pt x="1163" y="1308"/>
                        <a:pt x="1163" y="1308"/>
                      </a:cubicBezTo>
                      <a:cubicBezTo>
                        <a:pt x="1161" y="1310"/>
                        <a:pt x="1159" y="1310"/>
                        <a:pt x="1158" y="1310"/>
                      </a:cubicBezTo>
                      <a:cubicBezTo>
                        <a:pt x="1158" y="1310"/>
                        <a:pt x="1158" y="1310"/>
                        <a:pt x="1158" y="1310"/>
                      </a:cubicBezTo>
                      <a:cubicBezTo>
                        <a:pt x="1155" y="1310"/>
                        <a:pt x="1153" y="1309"/>
                        <a:pt x="1151" y="1307"/>
                      </a:cubicBezTo>
                      <a:close/>
                      <a:moveTo>
                        <a:pt x="239" y="1302"/>
                      </a:moveTo>
                      <a:cubicBezTo>
                        <a:pt x="238" y="1298"/>
                        <a:pt x="241" y="1294"/>
                        <a:pt x="246" y="1293"/>
                      </a:cubicBezTo>
                      <a:cubicBezTo>
                        <a:pt x="246" y="1293"/>
                        <a:pt x="246" y="1293"/>
                        <a:pt x="246" y="1293"/>
                      </a:cubicBezTo>
                      <a:cubicBezTo>
                        <a:pt x="250" y="1292"/>
                        <a:pt x="254" y="1296"/>
                        <a:pt x="255" y="1300"/>
                      </a:cubicBezTo>
                      <a:cubicBezTo>
                        <a:pt x="255" y="1300"/>
                        <a:pt x="255" y="1300"/>
                        <a:pt x="255" y="1300"/>
                      </a:cubicBezTo>
                      <a:cubicBezTo>
                        <a:pt x="255" y="1304"/>
                        <a:pt x="252" y="1308"/>
                        <a:pt x="248" y="1309"/>
                      </a:cubicBezTo>
                      <a:cubicBezTo>
                        <a:pt x="248" y="1309"/>
                        <a:pt x="248" y="1309"/>
                        <a:pt x="248" y="1309"/>
                      </a:cubicBezTo>
                      <a:cubicBezTo>
                        <a:pt x="248" y="1309"/>
                        <a:pt x="247" y="1309"/>
                        <a:pt x="247" y="1309"/>
                      </a:cubicBezTo>
                      <a:cubicBezTo>
                        <a:pt x="247" y="1309"/>
                        <a:pt x="247" y="1309"/>
                        <a:pt x="247" y="1309"/>
                      </a:cubicBezTo>
                      <a:cubicBezTo>
                        <a:pt x="243" y="1309"/>
                        <a:pt x="239" y="1306"/>
                        <a:pt x="239" y="1302"/>
                      </a:cubicBezTo>
                      <a:close/>
                      <a:moveTo>
                        <a:pt x="166" y="1307"/>
                      </a:move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2" y="1307"/>
                        <a:pt x="159" y="1302"/>
                        <a:pt x="160" y="1298"/>
                      </a:cubicBezTo>
                      <a:cubicBezTo>
                        <a:pt x="160" y="1298"/>
                        <a:pt x="160" y="1298"/>
                        <a:pt x="160" y="1298"/>
                      </a:cubicBezTo>
                      <a:cubicBezTo>
                        <a:pt x="161" y="1294"/>
                        <a:pt x="165" y="1291"/>
                        <a:pt x="169" y="1292"/>
                      </a:cubicBezTo>
                      <a:cubicBezTo>
                        <a:pt x="169" y="1292"/>
                        <a:pt x="169" y="1292"/>
                        <a:pt x="169" y="1292"/>
                      </a:cubicBezTo>
                      <a:cubicBezTo>
                        <a:pt x="174" y="1293"/>
                        <a:pt x="176" y="1297"/>
                        <a:pt x="175" y="1301"/>
                      </a:cubicBezTo>
                      <a:cubicBezTo>
                        <a:pt x="175" y="1301"/>
                        <a:pt x="175" y="1301"/>
                        <a:pt x="175" y="1301"/>
                      </a:cubicBezTo>
                      <a:cubicBezTo>
                        <a:pt x="175" y="1305"/>
                        <a:pt x="171" y="1308"/>
                        <a:pt x="168" y="1308"/>
                      </a:cubicBezTo>
                      <a:cubicBezTo>
                        <a:pt x="168" y="1308"/>
                        <a:pt x="168" y="1308"/>
                        <a:pt x="168" y="1308"/>
                      </a:cubicBezTo>
                      <a:cubicBezTo>
                        <a:pt x="167" y="1308"/>
                        <a:pt x="167" y="1308"/>
                        <a:pt x="166" y="1307"/>
                      </a:cubicBezTo>
                      <a:close/>
                      <a:moveTo>
                        <a:pt x="278" y="1297"/>
                      </a:moveTo>
                      <a:cubicBezTo>
                        <a:pt x="278" y="1292"/>
                        <a:pt x="281" y="1288"/>
                        <a:pt x="285" y="1288"/>
                      </a:cubicBezTo>
                      <a:cubicBezTo>
                        <a:pt x="285" y="1288"/>
                        <a:pt x="285" y="1288"/>
                        <a:pt x="285" y="1288"/>
                      </a:cubicBezTo>
                      <a:cubicBezTo>
                        <a:pt x="290" y="1287"/>
                        <a:pt x="294" y="1290"/>
                        <a:pt x="294" y="1295"/>
                      </a:cubicBezTo>
                      <a:cubicBezTo>
                        <a:pt x="294" y="1295"/>
                        <a:pt x="294" y="1295"/>
                        <a:pt x="294" y="1295"/>
                      </a:cubicBezTo>
                      <a:cubicBezTo>
                        <a:pt x="295" y="1299"/>
                        <a:pt x="292" y="1303"/>
                        <a:pt x="287" y="1304"/>
                      </a:cubicBezTo>
                      <a:cubicBezTo>
                        <a:pt x="287" y="1304"/>
                        <a:pt x="287" y="1304"/>
                        <a:pt x="287" y="1304"/>
                      </a:cubicBezTo>
                      <a:cubicBezTo>
                        <a:pt x="287" y="1304"/>
                        <a:pt x="287" y="1304"/>
                        <a:pt x="286" y="1304"/>
                      </a:cubicBezTo>
                      <a:cubicBezTo>
                        <a:pt x="286" y="1304"/>
                        <a:pt x="286" y="1304"/>
                        <a:pt x="286" y="1304"/>
                      </a:cubicBezTo>
                      <a:cubicBezTo>
                        <a:pt x="282" y="1304"/>
                        <a:pt x="279" y="1301"/>
                        <a:pt x="278" y="1297"/>
                      </a:cubicBezTo>
                      <a:close/>
                      <a:moveTo>
                        <a:pt x="318" y="1292"/>
                      </a:moveTo>
                      <a:cubicBezTo>
                        <a:pt x="317" y="1287"/>
                        <a:pt x="320" y="1283"/>
                        <a:pt x="325" y="1283"/>
                      </a:cubicBezTo>
                      <a:cubicBezTo>
                        <a:pt x="325" y="1283"/>
                        <a:pt x="325" y="1283"/>
                        <a:pt x="325" y="1283"/>
                      </a:cubicBezTo>
                      <a:cubicBezTo>
                        <a:pt x="329" y="1282"/>
                        <a:pt x="333" y="1285"/>
                        <a:pt x="334" y="1289"/>
                      </a:cubicBezTo>
                      <a:cubicBezTo>
                        <a:pt x="334" y="1289"/>
                        <a:pt x="334" y="1289"/>
                        <a:pt x="334" y="1289"/>
                      </a:cubicBezTo>
                      <a:cubicBezTo>
                        <a:pt x="334" y="1294"/>
                        <a:pt x="331" y="1298"/>
                        <a:pt x="327" y="1298"/>
                      </a:cubicBezTo>
                      <a:cubicBezTo>
                        <a:pt x="327" y="1298"/>
                        <a:pt x="327" y="1298"/>
                        <a:pt x="327" y="1298"/>
                      </a:cubicBezTo>
                      <a:cubicBezTo>
                        <a:pt x="327" y="1298"/>
                        <a:pt x="326" y="1299"/>
                        <a:pt x="326" y="1299"/>
                      </a:cubicBezTo>
                      <a:cubicBezTo>
                        <a:pt x="326" y="1299"/>
                        <a:pt x="326" y="1299"/>
                        <a:pt x="326" y="1299"/>
                      </a:cubicBezTo>
                      <a:cubicBezTo>
                        <a:pt x="322" y="1299"/>
                        <a:pt x="318" y="1296"/>
                        <a:pt x="318" y="1292"/>
                      </a:cubicBezTo>
                      <a:close/>
                      <a:moveTo>
                        <a:pt x="127" y="1295"/>
                      </a:moveTo>
                      <a:cubicBezTo>
                        <a:pt x="123" y="1293"/>
                        <a:pt x="121" y="1288"/>
                        <a:pt x="122" y="1284"/>
                      </a:cubicBezTo>
                      <a:cubicBezTo>
                        <a:pt x="122" y="1284"/>
                        <a:pt x="122" y="1284"/>
                        <a:pt x="122" y="1284"/>
                      </a:cubicBezTo>
                      <a:cubicBezTo>
                        <a:pt x="124" y="1280"/>
                        <a:pt x="129" y="1278"/>
                        <a:pt x="133" y="1280"/>
                      </a:cubicBezTo>
                      <a:cubicBezTo>
                        <a:pt x="133" y="1280"/>
                        <a:pt x="133" y="1280"/>
                        <a:pt x="133" y="1280"/>
                      </a:cubicBezTo>
                      <a:cubicBezTo>
                        <a:pt x="137" y="1282"/>
                        <a:pt x="139" y="1287"/>
                        <a:pt x="137" y="1291"/>
                      </a:cubicBezTo>
                      <a:cubicBezTo>
                        <a:pt x="137" y="1291"/>
                        <a:pt x="137" y="1291"/>
                        <a:pt x="137" y="1291"/>
                      </a:cubicBezTo>
                      <a:cubicBezTo>
                        <a:pt x="136" y="1294"/>
                        <a:pt x="133" y="1296"/>
                        <a:pt x="130" y="1296"/>
                      </a:cubicBezTo>
                      <a:cubicBezTo>
                        <a:pt x="130" y="1296"/>
                        <a:pt x="130" y="1296"/>
                        <a:pt x="130" y="1296"/>
                      </a:cubicBezTo>
                      <a:cubicBezTo>
                        <a:pt x="129" y="1296"/>
                        <a:pt x="128" y="1295"/>
                        <a:pt x="127" y="1295"/>
                      </a:cubicBezTo>
                      <a:close/>
                      <a:moveTo>
                        <a:pt x="357" y="1286"/>
                      </a:moveTo>
                      <a:cubicBezTo>
                        <a:pt x="357" y="1282"/>
                        <a:pt x="360" y="1278"/>
                        <a:pt x="364" y="1277"/>
                      </a:cubicBezTo>
                      <a:cubicBezTo>
                        <a:pt x="364" y="1277"/>
                        <a:pt x="364" y="1277"/>
                        <a:pt x="364" y="1277"/>
                      </a:cubicBezTo>
                      <a:cubicBezTo>
                        <a:pt x="369" y="1277"/>
                        <a:pt x="373" y="1280"/>
                        <a:pt x="373" y="1284"/>
                      </a:cubicBezTo>
                      <a:cubicBezTo>
                        <a:pt x="373" y="1284"/>
                        <a:pt x="373" y="1284"/>
                        <a:pt x="373" y="1284"/>
                      </a:cubicBezTo>
                      <a:cubicBezTo>
                        <a:pt x="374" y="1289"/>
                        <a:pt x="371" y="1293"/>
                        <a:pt x="366" y="1293"/>
                      </a:cubicBezTo>
                      <a:cubicBezTo>
                        <a:pt x="366" y="1293"/>
                        <a:pt x="366" y="1293"/>
                        <a:pt x="366" y="1293"/>
                      </a:cubicBezTo>
                      <a:cubicBezTo>
                        <a:pt x="366" y="1293"/>
                        <a:pt x="366" y="1293"/>
                        <a:pt x="365" y="1293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1" y="1293"/>
                        <a:pt x="358" y="1290"/>
                        <a:pt x="357" y="1286"/>
                      </a:cubicBezTo>
                      <a:close/>
                      <a:moveTo>
                        <a:pt x="924" y="1288"/>
                      </a:moveTo>
                      <a:cubicBezTo>
                        <a:pt x="920" y="1287"/>
                        <a:pt x="918" y="1282"/>
                        <a:pt x="919" y="1278"/>
                      </a:cubicBezTo>
                      <a:cubicBezTo>
                        <a:pt x="919" y="1278"/>
                        <a:pt x="919" y="1278"/>
                        <a:pt x="919" y="1278"/>
                      </a:cubicBezTo>
                      <a:cubicBezTo>
                        <a:pt x="921" y="1274"/>
                        <a:pt x="926" y="1272"/>
                        <a:pt x="930" y="1274"/>
                      </a:cubicBezTo>
                      <a:cubicBezTo>
                        <a:pt x="930" y="1274"/>
                        <a:pt x="930" y="1274"/>
                        <a:pt x="930" y="1274"/>
                      </a:cubicBezTo>
                      <a:cubicBezTo>
                        <a:pt x="934" y="1275"/>
                        <a:pt x="936" y="1280"/>
                        <a:pt x="934" y="1284"/>
                      </a:cubicBezTo>
                      <a:cubicBezTo>
                        <a:pt x="934" y="1284"/>
                        <a:pt x="934" y="1284"/>
                        <a:pt x="934" y="1284"/>
                      </a:cubicBezTo>
                      <a:cubicBezTo>
                        <a:pt x="933" y="1287"/>
                        <a:pt x="930" y="1289"/>
                        <a:pt x="927" y="1289"/>
                      </a:cubicBezTo>
                      <a:cubicBezTo>
                        <a:pt x="927" y="1289"/>
                        <a:pt x="927" y="1289"/>
                        <a:pt x="927" y="1289"/>
                      </a:cubicBezTo>
                      <a:cubicBezTo>
                        <a:pt x="926" y="1289"/>
                        <a:pt x="925" y="1289"/>
                        <a:pt x="924" y="1288"/>
                      </a:cubicBezTo>
                      <a:close/>
                      <a:moveTo>
                        <a:pt x="397" y="1281"/>
                      </a:moveTo>
                      <a:cubicBezTo>
                        <a:pt x="396" y="1277"/>
                        <a:pt x="400" y="1273"/>
                        <a:pt x="404" y="1272"/>
                      </a:cubicBezTo>
                      <a:cubicBezTo>
                        <a:pt x="404" y="1272"/>
                        <a:pt x="404" y="1272"/>
                        <a:pt x="404" y="1272"/>
                      </a:cubicBezTo>
                      <a:cubicBezTo>
                        <a:pt x="408" y="1272"/>
                        <a:pt x="412" y="1275"/>
                        <a:pt x="413" y="1279"/>
                      </a:cubicBezTo>
                      <a:cubicBezTo>
                        <a:pt x="413" y="1279"/>
                        <a:pt x="413" y="1279"/>
                        <a:pt x="413" y="1279"/>
                      </a:cubicBezTo>
                      <a:cubicBezTo>
                        <a:pt x="413" y="1283"/>
                        <a:pt x="410" y="1287"/>
                        <a:pt x="406" y="1288"/>
                      </a:cubicBezTo>
                      <a:cubicBezTo>
                        <a:pt x="406" y="1288"/>
                        <a:pt x="406" y="1288"/>
                        <a:pt x="406" y="1288"/>
                      </a:cubicBezTo>
                      <a:cubicBezTo>
                        <a:pt x="406" y="1288"/>
                        <a:pt x="405" y="1288"/>
                        <a:pt x="405" y="1288"/>
                      </a:cubicBezTo>
                      <a:cubicBezTo>
                        <a:pt x="405" y="1288"/>
                        <a:pt x="405" y="1288"/>
                        <a:pt x="405" y="1288"/>
                      </a:cubicBezTo>
                      <a:cubicBezTo>
                        <a:pt x="401" y="1288"/>
                        <a:pt x="398" y="1285"/>
                        <a:pt x="397" y="1281"/>
                      </a:cubicBezTo>
                      <a:close/>
                      <a:moveTo>
                        <a:pt x="1183" y="1283"/>
                      </a:moveTo>
                      <a:cubicBezTo>
                        <a:pt x="1180" y="1279"/>
                        <a:pt x="1181" y="1274"/>
                        <a:pt x="1184" y="1271"/>
                      </a:cubicBezTo>
                      <a:cubicBezTo>
                        <a:pt x="1184" y="1271"/>
                        <a:pt x="1184" y="1271"/>
                        <a:pt x="1184" y="1271"/>
                      </a:cubicBezTo>
                      <a:cubicBezTo>
                        <a:pt x="1188" y="1269"/>
                        <a:pt x="1193" y="1269"/>
                        <a:pt x="1195" y="1273"/>
                      </a:cubicBezTo>
                      <a:cubicBezTo>
                        <a:pt x="1195" y="1273"/>
                        <a:pt x="1195" y="1273"/>
                        <a:pt x="1195" y="1273"/>
                      </a:cubicBezTo>
                      <a:cubicBezTo>
                        <a:pt x="1198" y="1276"/>
                        <a:pt x="1198" y="1281"/>
                        <a:pt x="1194" y="1284"/>
                      </a:cubicBezTo>
                      <a:cubicBezTo>
                        <a:pt x="1194" y="1284"/>
                        <a:pt x="1194" y="1284"/>
                        <a:pt x="1194" y="1284"/>
                      </a:cubicBezTo>
                      <a:cubicBezTo>
                        <a:pt x="1193" y="1285"/>
                        <a:pt x="1191" y="1286"/>
                        <a:pt x="1189" y="1286"/>
                      </a:cubicBezTo>
                      <a:cubicBezTo>
                        <a:pt x="1189" y="1286"/>
                        <a:pt x="1189" y="1286"/>
                        <a:pt x="1189" y="1286"/>
                      </a:cubicBezTo>
                      <a:cubicBezTo>
                        <a:pt x="1187" y="1286"/>
                        <a:pt x="1184" y="1285"/>
                        <a:pt x="1183" y="1283"/>
                      </a:cubicBezTo>
                      <a:close/>
                      <a:moveTo>
                        <a:pt x="437" y="1276"/>
                      </a:moveTo>
                      <a:cubicBezTo>
                        <a:pt x="436" y="1271"/>
                        <a:pt x="439" y="1267"/>
                        <a:pt x="443" y="1267"/>
                      </a:cubicBezTo>
                      <a:cubicBezTo>
                        <a:pt x="443" y="1267"/>
                        <a:pt x="443" y="1267"/>
                        <a:pt x="443" y="1267"/>
                      </a:cubicBezTo>
                      <a:cubicBezTo>
                        <a:pt x="448" y="1266"/>
                        <a:pt x="452" y="1269"/>
                        <a:pt x="452" y="1274"/>
                      </a:cubicBezTo>
                      <a:cubicBezTo>
                        <a:pt x="452" y="1274"/>
                        <a:pt x="452" y="1274"/>
                        <a:pt x="452" y="1274"/>
                      </a:cubicBezTo>
                      <a:cubicBezTo>
                        <a:pt x="453" y="1278"/>
                        <a:pt x="450" y="1282"/>
                        <a:pt x="445" y="1283"/>
                      </a:cubicBezTo>
                      <a:cubicBezTo>
                        <a:pt x="445" y="1283"/>
                        <a:pt x="445" y="1283"/>
                        <a:pt x="445" y="1283"/>
                      </a:cubicBezTo>
                      <a:cubicBezTo>
                        <a:pt x="445" y="1283"/>
                        <a:pt x="445" y="1283"/>
                        <a:pt x="444" y="1283"/>
                      </a:cubicBezTo>
                      <a:cubicBezTo>
                        <a:pt x="444" y="1283"/>
                        <a:pt x="444" y="1283"/>
                        <a:pt x="444" y="1283"/>
                      </a:cubicBezTo>
                      <a:cubicBezTo>
                        <a:pt x="440" y="1283"/>
                        <a:pt x="437" y="1280"/>
                        <a:pt x="437" y="1276"/>
                      </a:cubicBezTo>
                      <a:close/>
                      <a:moveTo>
                        <a:pt x="476" y="1271"/>
                      </a:moveTo>
                      <a:cubicBezTo>
                        <a:pt x="475" y="1266"/>
                        <a:pt x="479" y="1262"/>
                        <a:pt x="483" y="1262"/>
                      </a:cubicBezTo>
                      <a:cubicBezTo>
                        <a:pt x="483" y="1262"/>
                        <a:pt x="483" y="1262"/>
                        <a:pt x="483" y="1262"/>
                      </a:cubicBezTo>
                      <a:cubicBezTo>
                        <a:pt x="487" y="1261"/>
                        <a:pt x="491" y="1264"/>
                        <a:pt x="492" y="1269"/>
                      </a:cubicBezTo>
                      <a:cubicBezTo>
                        <a:pt x="492" y="1269"/>
                        <a:pt x="492" y="1269"/>
                        <a:pt x="492" y="1269"/>
                      </a:cubicBezTo>
                      <a:cubicBezTo>
                        <a:pt x="492" y="1273"/>
                        <a:pt x="489" y="1277"/>
                        <a:pt x="485" y="1278"/>
                      </a:cubicBezTo>
                      <a:cubicBezTo>
                        <a:pt x="485" y="1278"/>
                        <a:pt x="485" y="1278"/>
                        <a:pt x="485" y="1278"/>
                      </a:cubicBezTo>
                      <a:cubicBezTo>
                        <a:pt x="485" y="1278"/>
                        <a:pt x="484" y="1278"/>
                        <a:pt x="484" y="1278"/>
                      </a:cubicBezTo>
                      <a:cubicBezTo>
                        <a:pt x="484" y="1278"/>
                        <a:pt x="484" y="1278"/>
                        <a:pt x="484" y="1278"/>
                      </a:cubicBezTo>
                      <a:cubicBezTo>
                        <a:pt x="480" y="1278"/>
                        <a:pt x="477" y="1275"/>
                        <a:pt x="476" y="1271"/>
                      </a:cubicBezTo>
                      <a:close/>
                      <a:moveTo>
                        <a:pt x="90" y="1275"/>
                      </a:moveTo>
                      <a:cubicBezTo>
                        <a:pt x="87" y="1272"/>
                        <a:pt x="86" y="1267"/>
                        <a:pt x="88" y="1264"/>
                      </a:cubicBezTo>
                      <a:cubicBezTo>
                        <a:pt x="88" y="1264"/>
                        <a:pt x="88" y="1264"/>
                        <a:pt x="88" y="1264"/>
                      </a:cubicBezTo>
                      <a:cubicBezTo>
                        <a:pt x="91" y="1260"/>
                        <a:pt x="96" y="1259"/>
                        <a:pt x="100" y="1262"/>
                      </a:cubicBezTo>
                      <a:cubicBezTo>
                        <a:pt x="100" y="1262"/>
                        <a:pt x="100" y="1262"/>
                        <a:pt x="100" y="1262"/>
                      </a:cubicBezTo>
                      <a:cubicBezTo>
                        <a:pt x="103" y="1264"/>
                        <a:pt x="104" y="1269"/>
                        <a:pt x="102" y="1273"/>
                      </a:cubicBezTo>
                      <a:cubicBezTo>
                        <a:pt x="102" y="1273"/>
                        <a:pt x="102" y="1273"/>
                        <a:pt x="102" y="1273"/>
                      </a:cubicBezTo>
                      <a:cubicBezTo>
                        <a:pt x="100" y="1275"/>
                        <a:pt x="98" y="1276"/>
                        <a:pt x="95" y="1276"/>
                      </a:cubicBezTo>
                      <a:cubicBezTo>
                        <a:pt x="95" y="1276"/>
                        <a:pt x="95" y="1276"/>
                        <a:pt x="95" y="1276"/>
                      </a:cubicBezTo>
                      <a:cubicBezTo>
                        <a:pt x="93" y="1276"/>
                        <a:pt x="92" y="1276"/>
                        <a:pt x="90" y="1275"/>
                      </a:cubicBezTo>
                      <a:close/>
                      <a:moveTo>
                        <a:pt x="516" y="1265"/>
                      </a:moveTo>
                      <a:cubicBezTo>
                        <a:pt x="515" y="1261"/>
                        <a:pt x="518" y="1257"/>
                        <a:pt x="522" y="1256"/>
                      </a:cubicBezTo>
                      <a:cubicBezTo>
                        <a:pt x="522" y="1256"/>
                        <a:pt x="522" y="1256"/>
                        <a:pt x="522" y="1256"/>
                      </a:cubicBezTo>
                      <a:cubicBezTo>
                        <a:pt x="527" y="1256"/>
                        <a:pt x="531" y="1259"/>
                        <a:pt x="531" y="1263"/>
                      </a:cubicBezTo>
                      <a:cubicBezTo>
                        <a:pt x="531" y="1263"/>
                        <a:pt x="531" y="1263"/>
                        <a:pt x="531" y="1263"/>
                      </a:cubicBezTo>
                      <a:cubicBezTo>
                        <a:pt x="532" y="1268"/>
                        <a:pt x="529" y="1272"/>
                        <a:pt x="525" y="1272"/>
                      </a:cubicBezTo>
                      <a:cubicBezTo>
                        <a:pt x="525" y="1272"/>
                        <a:pt x="525" y="1272"/>
                        <a:pt x="525" y="1272"/>
                      </a:cubicBezTo>
                      <a:cubicBezTo>
                        <a:pt x="524" y="1272"/>
                        <a:pt x="524" y="1272"/>
                        <a:pt x="523" y="1272"/>
                      </a:cubicBezTo>
                      <a:cubicBezTo>
                        <a:pt x="523" y="1272"/>
                        <a:pt x="523" y="1272"/>
                        <a:pt x="523" y="1272"/>
                      </a:cubicBezTo>
                      <a:cubicBezTo>
                        <a:pt x="520" y="1272"/>
                        <a:pt x="516" y="1269"/>
                        <a:pt x="516" y="1265"/>
                      </a:cubicBezTo>
                      <a:close/>
                      <a:moveTo>
                        <a:pt x="555" y="1260"/>
                      </a:moveTo>
                      <a:cubicBezTo>
                        <a:pt x="554" y="1256"/>
                        <a:pt x="558" y="1252"/>
                        <a:pt x="562" y="1251"/>
                      </a:cubicBezTo>
                      <a:cubicBezTo>
                        <a:pt x="562" y="1251"/>
                        <a:pt x="562" y="1251"/>
                        <a:pt x="562" y="1251"/>
                      </a:cubicBezTo>
                      <a:cubicBezTo>
                        <a:pt x="566" y="1251"/>
                        <a:pt x="570" y="1254"/>
                        <a:pt x="571" y="1258"/>
                      </a:cubicBezTo>
                      <a:cubicBezTo>
                        <a:pt x="571" y="1258"/>
                        <a:pt x="571" y="1258"/>
                        <a:pt x="571" y="1258"/>
                      </a:cubicBezTo>
                      <a:cubicBezTo>
                        <a:pt x="572" y="1262"/>
                        <a:pt x="568" y="1267"/>
                        <a:pt x="564" y="1267"/>
                      </a:cubicBezTo>
                      <a:cubicBezTo>
                        <a:pt x="564" y="1267"/>
                        <a:pt x="564" y="1267"/>
                        <a:pt x="564" y="1267"/>
                      </a:cubicBezTo>
                      <a:cubicBezTo>
                        <a:pt x="564" y="1267"/>
                        <a:pt x="563" y="1267"/>
                        <a:pt x="563" y="1267"/>
                      </a:cubicBezTo>
                      <a:cubicBezTo>
                        <a:pt x="563" y="1267"/>
                        <a:pt x="563" y="1267"/>
                        <a:pt x="563" y="1267"/>
                      </a:cubicBezTo>
                      <a:cubicBezTo>
                        <a:pt x="559" y="1267"/>
                        <a:pt x="556" y="1264"/>
                        <a:pt x="555" y="1260"/>
                      </a:cubicBezTo>
                      <a:close/>
                      <a:moveTo>
                        <a:pt x="595" y="1255"/>
                      </a:moveTo>
                      <a:cubicBezTo>
                        <a:pt x="594" y="1251"/>
                        <a:pt x="597" y="1247"/>
                        <a:pt x="601" y="1246"/>
                      </a:cubicBezTo>
                      <a:cubicBezTo>
                        <a:pt x="601" y="1246"/>
                        <a:pt x="601" y="1246"/>
                        <a:pt x="601" y="1246"/>
                      </a:cubicBezTo>
                      <a:cubicBezTo>
                        <a:pt x="606" y="1245"/>
                        <a:pt x="610" y="1248"/>
                        <a:pt x="610" y="1253"/>
                      </a:cubicBezTo>
                      <a:cubicBezTo>
                        <a:pt x="610" y="1253"/>
                        <a:pt x="610" y="1253"/>
                        <a:pt x="610" y="1253"/>
                      </a:cubicBezTo>
                      <a:cubicBezTo>
                        <a:pt x="611" y="1257"/>
                        <a:pt x="608" y="1261"/>
                        <a:pt x="604" y="1262"/>
                      </a:cubicBezTo>
                      <a:cubicBezTo>
                        <a:pt x="604" y="1262"/>
                        <a:pt x="604" y="1262"/>
                        <a:pt x="604" y="1262"/>
                      </a:cubicBezTo>
                      <a:cubicBezTo>
                        <a:pt x="603" y="1262"/>
                        <a:pt x="603" y="1262"/>
                        <a:pt x="602" y="1262"/>
                      </a:cubicBezTo>
                      <a:cubicBezTo>
                        <a:pt x="602" y="1262"/>
                        <a:pt x="602" y="1262"/>
                        <a:pt x="602" y="1262"/>
                      </a:cubicBezTo>
                      <a:cubicBezTo>
                        <a:pt x="599" y="1262"/>
                        <a:pt x="595" y="1259"/>
                        <a:pt x="595" y="1255"/>
                      </a:cubicBezTo>
                      <a:close/>
                      <a:moveTo>
                        <a:pt x="1214" y="1258"/>
                      </a:moveTo>
                      <a:cubicBezTo>
                        <a:pt x="1211" y="1254"/>
                        <a:pt x="1212" y="1249"/>
                        <a:pt x="1216" y="1247"/>
                      </a:cubicBezTo>
                      <a:cubicBezTo>
                        <a:pt x="1216" y="1247"/>
                        <a:pt x="1216" y="1247"/>
                        <a:pt x="1216" y="1247"/>
                      </a:cubicBezTo>
                      <a:cubicBezTo>
                        <a:pt x="1219" y="1244"/>
                        <a:pt x="1224" y="1245"/>
                        <a:pt x="1227" y="1248"/>
                      </a:cubicBezTo>
                      <a:cubicBezTo>
                        <a:pt x="1227" y="1248"/>
                        <a:pt x="1227" y="1248"/>
                        <a:pt x="1227" y="1248"/>
                      </a:cubicBezTo>
                      <a:cubicBezTo>
                        <a:pt x="1229" y="1252"/>
                        <a:pt x="1229" y="1257"/>
                        <a:pt x="1225" y="1259"/>
                      </a:cubicBezTo>
                      <a:cubicBezTo>
                        <a:pt x="1225" y="1259"/>
                        <a:pt x="1225" y="1259"/>
                        <a:pt x="1225" y="1259"/>
                      </a:cubicBezTo>
                      <a:cubicBezTo>
                        <a:pt x="1224" y="1260"/>
                        <a:pt x="1222" y="1261"/>
                        <a:pt x="1220" y="1261"/>
                      </a:cubicBezTo>
                      <a:cubicBezTo>
                        <a:pt x="1220" y="1261"/>
                        <a:pt x="1220" y="1261"/>
                        <a:pt x="1220" y="1261"/>
                      </a:cubicBezTo>
                      <a:cubicBezTo>
                        <a:pt x="1218" y="1261"/>
                        <a:pt x="1216" y="1260"/>
                        <a:pt x="1214" y="1258"/>
                      </a:cubicBezTo>
                      <a:close/>
                      <a:moveTo>
                        <a:pt x="634" y="1250"/>
                      </a:moveTo>
                      <a:cubicBezTo>
                        <a:pt x="634" y="1245"/>
                        <a:pt x="637" y="1241"/>
                        <a:pt x="641" y="1241"/>
                      </a:cubicBezTo>
                      <a:cubicBezTo>
                        <a:pt x="641" y="1241"/>
                        <a:pt x="641" y="1241"/>
                        <a:pt x="641" y="1241"/>
                      </a:cubicBezTo>
                      <a:cubicBezTo>
                        <a:pt x="645" y="1240"/>
                        <a:pt x="649" y="1243"/>
                        <a:pt x="650" y="1248"/>
                      </a:cubicBezTo>
                      <a:cubicBezTo>
                        <a:pt x="650" y="1248"/>
                        <a:pt x="650" y="1248"/>
                        <a:pt x="650" y="1248"/>
                      </a:cubicBezTo>
                      <a:cubicBezTo>
                        <a:pt x="651" y="1252"/>
                        <a:pt x="647" y="1256"/>
                        <a:pt x="643" y="1257"/>
                      </a:cubicBezTo>
                      <a:cubicBezTo>
                        <a:pt x="643" y="1257"/>
                        <a:pt x="643" y="1257"/>
                        <a:pt x="643" y="1257"/>
                      </a:cubicBezTo>
                      <a:cubicBezTo>
                        <a:pt x="643" y="1257"/>
                        <a:pt x="642" y="1257"/>
                        <a:pt x="642" y="1257"/>
                      </a:cubicBezTo>
                      <a:cubicBezTo>
                        <a:pt x="642" y="1257"/>
                        <a:pt x="642" y="1257"/>
                        <a:pt x="642" y="1257"/>
                      </a:cubicBezTo>
                      <a:cubicBezTo>
                        <a:pt x="638" y="1257"/>
                        <a:pt x="635" y="1254"/>
                        <a:pt x="634" y="1250"/>
                      </a:cubicBezTo>
                      <a:close/>
                      <a:moveTo>
                        <a:pt x="939" y="1252"/>
                      </a:moveTo>
                      <a:cubicBezTo>
                        <a:pt x="935" y="1250"/>
                        <a:pt x="933" y="1245"/>
                        <a:pt x="935" y="1241"/>
                      </a:cubicBezTo>
                      <a:cubicBezTo>
                        <a:pt x="935" y="1241"/>
                        <a:pt x="935" y="1241"/>
                        <a:pt x="935" y="1241"/>
                      </a:cubicBezTo>
                      <a:cubicBezTo>
                        <a:pt x="937" y="1237"/>
                        <a:pt x="941" y="1235"/>
                        <a:pt x="945" y="1237"/>
                      </a:cubicBezTo>
                      <a:cubicBezTo>
                        <a:pt x="945" y="1237"/>
                        <a:pt x="945" y="1237"/>
                        <a:pt x="945" y="1237"/>
                      </a:cubicBezTo>
                      <a:cubicBezTo>
                        <a:pt x="950" y="1239"/>
                        <a:pt x="951" y="1243"/>
                        <a:pt x="950" y="1247"/>
                      </a:cubicBezTo>
                      <a:cubicBezTo>
                        <a:pt x="950" y="1247"/>
                        <a:pt x="950" y="1247"/>
                        <a:pt x="950" y="1247"/>
                      </a:cubicBezTo>
                      <a:cubicBezTo>
                        <a:pt x="948" y="1251"/>
                        <a:pt x="945" y="1252"/>
                        <a:pt x="942" y="1252"/>
                      </a:cubicBezTo>
                      <a:cubicBezTo>
                        <a:pt x="942" y="1252"/>
                        <a:pt x="942" y="1252"/>
                        <a:pt x="942" y="1252"/>
                      </a:cubicBezTo>
                      <a:cubicBezTo>
                        <a:pt x="941" y="1252"/>
                        <a:pt x="940" y="1252"/>
                        <a:pt x="939" y="1252"/>
                      </a:cubicBezTo>
                      <a:close/>
                      <a:moveTo>
                        <a:pt x="674" y="1245"/>
                      </a:moveTo>
                      <a:cubicBezTo>
                        <a:pt x="673" y="1240"/>
                        <a:pt x="676" y="1236"/>
                        <a:pt x="680" y="1236"/>
                      </a:cubicBezTo>
                      <a:cubicBezTo>
                        <a:pt x="680" y="1236"/>
                        <a:pt x="680" y="1236"/>
                        <a:pt x="680" y="1236"/>
                      </a:cubicBezTo>
                      <a:cubicBezTo>
                        <a:pt x="685" y="1235"/>
                        <a:pt x="689" y="1238"/>
                        <a:pt x="689" y="1242"/>
                      </a:cubicBezTo>
                      <a:cubicBezTo>
                        <a:pt x="689" y="1242"/>
                        <a:pt x="689" y="1242"/>
                        <a:pt x="689" y="1242"/>
                      </a:cubicBezTo>
                      <a:cubicBezTo>
                        <a:pt x="690" y="1247"/>
                        <a:pt x="687" y="1251"/>
                        <a:pt x="683" y="1251"/>
                      </a:cubicBezTo>
                      <a:cubicBezTo>
                        <a:pt x="683" y="1251"/>
                        <a:pt x="683" y="1251"/>
                        <a:pt x="683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78" y="1251"/>
                        <a:pt x="674" y="1249"/>
                        <a:pt x="674" y="1245"/>
                      </a:cubicBezTo>
                      <a:close/>
                      <a:moveTo>
                        <a:pt x="59" y="1248"/>
                      </a:moveTo>
                      <a:cubicBezTo>
                        <a:pt x="56" y="1245"/>
                        <a:pt x="56" y="1240"/>
                        <a:pt x="59" y="1237"/>
                      </a:cubicBezTo>
                      <a:cubicBezTo>
                        <a:pt x="59" y="1237"/>
                        <a:pt x="59" y="1237"/>
                        <a:pt x="59" y="1237"/>
                      </a:cubicBezTo>
                      <a:cubicBezTo>
                        <a:pt x="62" y="1234"/>
                        <a:pt x="67" y="1234"/>
                        <a:pt x="70" y="1237"/>
                      </a:cubicBezTo>
                      <a:cubicBezTo>
                        <a:pt x="70" y="1237"/>
                        <a:pt x="70" y="1237"/>
                        <a:pt x="70" y="1237"/>
                      </a:cubicBezTo>
                      <a:cubicBezTo>
                        <a:pt x="73" y="1240"/>
                        <a:pt x="73" y="1245"/>
                        <a:pt x="70" y="1248"/>
                      </a:cubicBezTo>
                      <a:cubicBezTo>
                        <a:pt x="70" y="1248"/>
                        <a:pt x="70" y="1248"/>
                        <a:pt x="70" y="1248"/>
                      </a:cubicBezTo>
                      <a:cubicBezTo>
                        <a:pt x="69" y="1250"/>
                        <a:pt x="67" y="1250"/>
                        <a:pt x="65" y="1250"/>
                      </a:cubicBezTo>
                      <a:cubicBezTo>
                        <a:pt x="65" y="1250"/>
                        <a:pt x="65" y="1250"/>
                        <a:pt x="65" y="1250"/>
                      </a:cubicBezTo>
                      <a:cubicBezTo>
                        <a:pt x="63" y="1250"/>
                        <a:pt x="60" y="1250"/>
                        <a:pt x="59" y="1248"/>
                      </a:cubicBezTo>
                      <a:close/>
                      <a:moveTo>
                        <a:pt x="713" y="1239"/>
                      </a:moveTo>
                      <a:cubicBezTo>
                        <a:pt x="713" y="1235"/>
                        <a:pt x="716" y="1231"/>
                        <a:pt x="720" y="1230"/>
                      </a:cubicBezTo>
                      <a:cubicBezTo>
                        <a:pt x="720" y="1230"/>
                        <a:pt x="720" y="1230"/>
                        <a:pt x="720" y="1230"/>
                      </a:cubicBezTo>
                      <a:cubicBezTo>
                        <a:pt x="724" y="1230"/>
                        <a:pt x="728" y="1233"/>
                        <a:pt x="729" y="1237"/>
                      </a:cubicBezTo>
                      <a:cubicBezTo>
                        <a:pt x="729" y="1237"/>
                        <a:pt x="729" y="1237"/>
                        <a:pt x="729" y="1237"/>
                      </a:cubicBezTo>
                      <a:cubicBezTo>
                        <a:pt x="730" y="1242"/>
                        <a:pt x="726" y="1246"/>
                        <a:pt x="722" y="1246"/>
                      </a:cubicBezTo>
                      <a:cubicBezTo>
                        <a:pt x="722" y="1246"/>
                        <a:pt x="722" y="1246"/>
                        <a:pt x="722" y="1246"/>
                      </a:cubicBezTo>
                      <a:cubicBezTo>
                        <a:pt x="722" y="1246"/>
                        <a:pt x="721" y="1246"/>
                        <a:pt x="721" y="1246"/>
                      </a:cubicBezTo>
                      <a:cubicBezTo>
                        <a:pt x="721" y="1246"/>
                        <a:pt x="721" y="1246"/>
                        <a:pt x="721" y="1246"/>
                      </a:cubicBezTo>
                      <a:cubicBezTo>
                        <a:pt x="717" y="1246"/>
                        <a:pt x="714" y="1243"/>
                        <a:pt x="713" y="1239"/>
                      </a:cubicBezTo>
                      <a:close/>
                      <a:moveTo>
                        <a:pt x="753" y="1234"/>
                      </a:moveTo>
                      <a:cubicBezTo>
                        <a:pt x="752" y="1230"/>
                        <a:pt x="755" y="1226"/>
                        <a:pt x="760" y="1225"/>
                      </a:cubicBezTo>
                      <a:cubicBezTo>
                        <a:pt x="760" y="1225"/>
                        <a:pt x="760" y="1225"/>
                        <a:pt x="760" y="1225"/>
                      </a:cubicBezTo>
                      <a:cubicBezTo>
                        <a:pt x="764" y="1225"/>
                        <a:pt x="768" y="1228"/>
                        <a:pt x="769" y="1232"/>
                      </a:cubicBezTo>
                      <a:cubicBezTo>
                        <a:pt x="769" y="1232"/>
                        <a:pt x="769" y="1232"/>
                        <a:pt x="769" y="1232"/>
                      </a:cubicBezTo>
                      <a:cubicBezTo>
                        <a:pt x="769" y="1236"/>
                        <a:pt x="766" y="1240"/>
                        <a:pt x="762" y="1241"/>
                      </a:cubicBezTo>
                      <a:cubicBezTo>
                        <a:pt x="762" y="1241"/>
                        <a:pt x="762" y="1241"/>
                        <a:pt x="762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57" y="1241"/>
                        <a:pt x="753" y="1238"/>
                        <a:pt x="753" y="1234"/>
                      </a:cubicBezTo>
                      <a:close/>
                      <a:moveTo>
                        <a:pt x="1246" y="1233"/>
                      </a:moveTo>
                      <a:cubicBezTo>
                        <a:pt x="1243" y="1230"/>
                        <a:pt x="1243" y="1225"/>
                        <a:pt x="1247" y="1222"/>
                      </a:cubicBezTo>
                      <a:cubicBezTo>
                        <a:pt x="1247" y="1222"/>
                        <a:pt x="1247" y="1222"/>
                        <a:pt x="1247" y="1222"/>
                      </a:cubicBezTo>
                      <a:cubicBezTo>
                        <a:pt x="1250" y="1219"/>
                        <a:pt x="1255" y="1220"/>
                        <a:pt x="1258" y="1223"/>
                      </a:cubicBezTo>
                      <a:cubicBezTo>
                        <a:pt x="1258" y="1223"/>
                        <a:pt x="1258" y="1223"/>
                        <a:pt x="1258" y="1223"/>
                      </a:cubicBezTo>
                      <a:cubicBezTo>
                        <a:pt x="1261" y="1227"/>
                        <a:pt x="1260" y="1232"/>
                        <a:pt x="1257" y="1235"/>
                      </a:cubicBezTo>
                      <a:cubicBezTo>
                        <a:pt x="1257" y="1235"/>
                        <a:pt x="1257" y="1235"/>
                        <a:pt x="1257" y="1235"/>
                      </a:cubicBezTo>
                      <a:cubicBezTo>
                        <a:pt x="1255" y="1236"/>
                        <a:pt x="1254" y="1236"/>
                        <a:pt x="1252" y="1236"/>
                      </a:cubicBezTo>
                      <a:cubicBezTo>
                        <a:pt x="1252" y="1236"/>
                        <a:pt x="1252" y="1236"/>
                        <a:pt x="1252" y="1236"/>
                      </a:cubicBezTo>
                      <a:cubicBezTo>
                        <a:pt x="1249" y="1236"/>
                        <a:pt x="1247" y="1235"/>
                        <a:pt x="1246" y="1233"/>
                      </a:cubicBezTo>
                      <a:close/>
                      <a:moveTo>
                        <a:pt x="792" y="1229"/>
                      </a:moveTo>
                      <a:cubicBezTo>
                        <a:pt x="792" y="1224"/>
                        <a:pt x="795" y="1220"/>
                        <a:pt x="799" y="1220"/>
                      </a:cubicBezTo>
                      <a:cubicBezTo>
                        <a:pt x="799" y="1220"/>
                        <a:pt x="799" y="1220"/>
                        <a:pt x="799" y="1220"/>
                      </a:cubicBezTo>
                      <a:cubicBezTo>
                        <a:pt x="803" y="1219"/>
                        <a:pt x="807" y="1222"/>
                        <a:pt x="808" y="1227"/>
                      </a:cubicBezTo>
                      <a:cubicBezTo>
                        <a:pt x="808" y="1227"/>
                        <a:pt x="808" y="1227"/>
                        <a:pt x="808" y="1227"/>
                      </a:cubicBezTo>
                      <a:cubicBezTo>
                        <a:pt x="809" y="1231"/>
                        <a:pt x="806" y="1235"/>
                        <a:pt x="801" y="1236"/>
                      </a:cubicBezTo>
                      <a:cubicBezTo>
                        <a:pt x="801" y="1236"/>
                        <a:pt x="801" y="1236"/>
                        <a:pt x="801" y="1236"/>
                      </a:cubicBezTo>
                      <a:cubicBezTo>
                        <a:pt x="801" y="1236"/>
                        <a:pt x="800" y="1236"/>
                        <a:pt x="800" y="1236"/>
                      </a:cubicBezTo>
                      <a:cubicBezTo>
                        <a:pt x="800" y="1236"/>
                        <a:pt x="800" y="1236"/>
                        <a:pt x="800" y="1236"/>
                      </a:cubicBezTo>
                      <a:cubicBezTo>
                        <a:pt x="796" y="1236"/>
                        <a:pt x="793" y="1233"/>
                        <a:pt x="792" y="1229"/>
                      </a:cubicBezTo>
                      <a:close/>
                      <a:moveTo>
                        <a:pt x="832" y="1224"/>
                      </a:moveTo>
                      <a:cubicBezTo>
                        <a:pt x="831" y="1219"/>
                        <a:pt x="834" y="1215"/>
                        <a:pt x="839" y="1215"/>
                      </a:cubicBezTo>
                      <a:cubicBezTo>
                        <a:pt x="839" y="1215"/>
                        <a:pt x="839" y="1215"/>
                        <a:pt x="839" y="1215"/>
                      </a:cubicBezTo>
                      <a:cubicBezTo>
                        <a:pt x="843" y="1214"/>
                        <a:pt x="847" y="1217"/>
                        <a:pt x="848" y="1222"/>
                      </a:cubicBezTo>
                      <a:cubicBezTo>
                        <a:pt x="848" y="1222"/>
                        <a:pt x="848" y="1222"/>
                        <a:pt x="848" y="1222"/>
                      </a:cubicBezTo>
                      <a:cubicBezTo>
                        <a:pt x="848" y="1226"/>
                        <a:pt x="845" y="1230"/>
                        <a:pt x="841" y="1230"/>
                      </a:cubicBezTo>
                      <a:cubicBezTo>
                        <a:pt x="841" y="1230"/>
                        <a:pt x="841" y="1230"/>
                        <a:pt x="841" y="1230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36" y="1231"/>
                        <a:pt x="832" y="1228"/>
                        <a:pt x="832" y="1224"/>
                      </a:cubicBezTo>
                      <a:close/>
                      <a:moveTo>
                        <a:pt x="871" y="1218"/>
                      </a:moveTo>
                      <a:cubicBezTo>
                        <a:pt x="871" y="1214"/>
                        <a:pt x="874" y="1210"/>
                        <a:pt x="878" y="1209"/>
                      </a:cubicBezTo>
                      <a:cubicBezTo>
                        <a:pt x="878" y="1209"/>
                        <a:pt x="878" y="1209"/>
                        <a:pt x="878" y="1209"/>
                      </a:cubicBezTo>
                      <a:cubicBezTo>
                        <a:pt x="882" y="1209"/>
                        <a:pt x="886" y="1212"/>
                        <a:pt x="887" y="1216"/>
                      </a:cubicBezTo>
                      <a:cubicBezTo>
                        <a:pt x="887" y="1216"/>
                        <a:pt x="887" y="1216"/>
                        <a:pt x="887" y="1216"/>
                      </a:cubicBezTo>
                      <a:cubicBezTo>
                        <a:pt x="888" y="1221"/>
                        <a:pt x="885" y="1225"/>
                        <a:pt x="880" y="1225"/>
                      </a:cubicBezTo>
                      <a:cubicBezTo>
                        <a:pt x="880" y="1225"/>
                        <a:pt x="880" y="1225"/>
                        <a:pt x="880" y="1225"/>
                      </a:cubicBezTo>
                      <a:cubicBezTo>
                        <a:pt x="880" y="1225"/>
                        <a:pt x="879" y="1225"/>
                        <a:pt x="879" y="1225"/>
                      </a:cubicBezTo>
                      <a:cubicBezTo>
                        <a:pt x="879" y="1225"/>
                        <a:pt x="879" y="1225"/>
                        <a:pt x="879" y="1225"/>
                      </a:cubicBezTo>
                      <a:cubicBezTo>
                        <a:pt x="875" y="1225"/>
                        <a:pt x="872" y="1222"/>
                        <a:pt x="871" y="1218"/>
                      </a:cubicBezTo>
                      <a:close/>
                      <a:moveTo>
                        <a:pt x="911" y="1213"/>
                      </a:moveTo>
                      <a:cubicBezTo>
                        <a:pt x="910" y="1209"/>
                        <a:pt x="913" y="1205"/>
                        <a:pt x="918" y="1204"/>
                      </a:cubicBezTo>
                      <a:cubicBezTo>
                        <a:pt x="918" y="1204"/>
                        <a:pt x="918" y="1204"/>
                        <a:pt x="918" y="1204"/>
                      </a:cubicBezTo>
                      <a:cubicBezTo>
                        <a:pt x="922" y="1204"/>
                        <a:pt x="926" y="1207"/>
                        <a:pt x="927" y="1211"/>
                      </a:cubicBezTo>
                      <a:cubicBezTo>
                        <a:pt x="927" y="1211"/>
                        <a:pt x="927" y="1211"/>
                        <a:pt x="927" y="1211"/>
                      </a:cubicBezTo>
                      <a:cubicBezTo>
                        <a:pt x="927" y="1215"/>
                        <a:pt x="924" y="1219"/>
                        <a:pt x="920" y="1220"/>
                      </a:cubicBezTo>
                      <a:cubicBezTo>
                        <a:pt x="920" y="1220"/>
                        <a:pt x="920" y="1220"/>
                        <a:pt x="920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5" y="1220"/>
                        <a:pt x="911" y="1217"/>
                        <a:pt x="911" y="1213"/>
                      </a:cubicBezTo>
                      <a:close/>
                      <a:moveTo>
                        <a:pt x="33" y="1216"/>
                      </a:move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1" y="1212"/>
                        <a:pt x="32" y="1207"/>
                        <a:pt x="36" y="1205"/>
                      </a:cubicBezTo>
                      <a:cubicBezTo>
                        <a:pt x="36" y="1205"/>
                        <a:pt x="36" y="1205"/>
                        <a:pt x="36" y="1205"/>
                      </a:cubicBezTo>
                      <a:cubicBezTo>
                        <a:pt x="39" y="1202"/>
                        <a:pt x="44" y="1203"/>
                        <a:pt x="47" y="1207"/>
                      </a:cubicBezTo>
                      <a:cubicBezTo>
                        <a:pt x="47" y="1207"/>
                        <a:pt x="47" y="1207"/>
                        <a:pt x="47" y="1207"/>
                      </a:cubicBezTo>
                      <a:cubicBezTo>
                        <a:pt x="49" y="1211"/>
                        <a:pt x="48" y="1216"/>
                        <a:pt x="44" y="1218"/>
                      </a:cubicBezTo>
                      <a:cubicBezTo>
                        <a:pt x="44" y="1218"/>
                        <a:pt x="44" y="1218"/>
                        <a:pt x="44" y="1218"/>
                      </a:cubicBezTo>
                      <a:cubicBezTo>
                        <a:pt x="43" y="1219"/>
                        <a:pt x="41" y="1219"/>
                        <a:pt x="40" y="1219"/>
                      </a:cubicBezTo>
                      <a:cubicBezTo>
                        <a:pt x="40" y="1219"/>
                        <a:pt x="40" y="1219"/>
                        <a:pt x="40" y="1219"/>
                      </a:cubicBezTo>
                      <a:cubicBezTo>
                        <a:pt x="37" y="1219"/>
                        <a:pt x="35" y="1218"/>
                        <a:pt x="33" y="1216"/>
                      </a:cubicBezTo>
                      <a:close/>
                      <a:moveTo>
                        <a:pt x="1277" y="1209"/>
                      </a:moveTo>
                      <a:cubicBezTo>
                        <a:pt x="1274" y="1205"/>
                        <a:pt x="1275" y="1200"/>
                        <a:pt x="1278" y="1197"/>
                      </a:cubicBezTo>
                      <a:cubicBezTo>
                        <a:pt x="1278" y="1197"/>
                        <a:pt x="1278" y="1197"/>
                        <a:pt x="1278" y="1197"/>
                      </a:cubicBezTo>
                      <a:cubicBezTo>
                        <a:pt x="1282" y="1195"/>
                        <a:pt x="1287" y="1195"/>
                        <a:pt x="1289" y="1199"/>
                      </a:cubicBezTo>
                      <a:cubicBezTo>
                        <a:pt x="1289" y="1199"/>
                        <a:pt x="1289" y="1199"/>
                        <a:pt x="1289" y="1199"/>
                      </a:cubicBezTo>
                      <a:cubicBezTo>
                        <a:pt x="1292" y="1202"/>
                        <a:pt x="1292" y="1207"/>
                        <a:pt x="1288" y="1210"/>
                      </a:cubicBezTo>
                      <a:cubicBezTo>
                        <a:pt x="1288" y="1210"/>
                        <a:pt x="1288" y="1210"/>
                        <a:pt x="1288" y="1210"/>
                      </a:cubicBezTo>
                      <a:cubicBezTo>
                        <a:pt x="1287" y="1211"/>
                        <a:pt x="1285" y="1212"/>
                        <a:pt x="1283" y="1212"/>
                      </a:cubicBezTo>
                      <a:cubicBezTo>
                        <a:pt x="1283" y="1212"/>
                        <a:pt x="1283" y="1212"/>
                        <a:pt x="1283" y="1212"/>
                      </a:cubicBezTo>
                      <a:cubicBezTo>
                        <a:pt x="1281" y="1212"/>
                        <a:pt x="1278" y="1211"/>
                        <a:pt x="1277" y="1209"/>
                      </a:cubicBezTo>
                      <a:close/>
                      <a:moveTo>
                        <a:pt x="1308" y="1184"/>
                      </a:moveTo>
                      <a:cubicBezTo>
                        <a:pt x="1305" y="1181"/>
                        <a:pt x="1306" y="1176"/>
                        <a:pt x="1310" y="1173"/>
                      </a:cubicBezTo>
                      <a:cubicBezTo>
                        <a:pt x="1310" y="1173"/>
                        <a:pt x="1310" y="1173"/>
                        <a:pt x="1310" y="1173"/>
                      </a:cubicBezTo>
                      <a:cubicBezTo>
                        <a:pt x="1313" y="1170"/>
                        <a:pt x="1318" y="1171"/>
                        <a:pt x="1321" y="1174"/>
                      </a:cubicBezTo>
                      <a:cubicBezTo>
                        <a:pt x="1321" y="1174"/>
                        <a:pt x="1321" y="1174"/>
                        <a:pt x="1321" y="1174"/>
                      </a:cubicBezTo>
                      <a:cubicBezTo>
                        <a:pt x="1324" y="1178"/>
                        <a:pt x="1323" y="1183"/>
                        <a:pt x="1319" y="1185"/>
                      </a:cubicBezTo>
                      <a:cubicBezTo>
                        <a:pt x="1319" y="1185"/>
                        <a:pt x="1319" y="1185"/>
                        <a:pt x="1319" y="1185"/>
                      </a:cubicBezTo>
                      <a:cubicBezTo>
                        <a:pt x="1318" y="1187"/>
                        <a:pt x="1316" y="1187"/>
                        <a:pt x="1315" y="1187"/>
                      </a:cubicBezTo>
                      <a:cubicBezTo>
                        <a:pt x="1315" y="1187"/>
                        <a:pt x="1315" y="1187"/>
                        <a:pt x="1315" y="1187"/>
                      </a:cubicBezTo>
                      <a:cubicBezTo>
                        <a:pt x="1312" y="1187"/>
                        <a:pt x="1310" y="1186"/>
                        <a:pt x="1308" y="1184"/>
                      </a:cubicBezTo>
                      <a:close/>
                      <a:moveTo>
                        <a:pt x="14" y="1179"/>
                      </a:moveTo>
                      <a:cubicBezTo>
                        <a:pt x="13" y="1175"/>
                        <a:pt x="15" y="1170"/>
                        <a:pt x="19" y="1168"/>
                      </a:cubicBezTo>
                      <a:cubicBezTo>
                        <a:pt x="19" y="1168"/>
                        <a:pt x="19" y="1168"/>
                        <a:pt x="19" y="1168"/>
                      </a:cubicBezTo>
                      <a:cubicBezTo>
                        <a:pt x="23" y="1167"/>
                        <a:pt x="27" y="1169"/>
                        <a:pt x="29" y="1173"/>
                      </a:cubicBezTo>
                      <a:cubicBezTo>
                        <a:pt x="29" y="1173"/>
                        <a:pt x="29" y="1173"/>
                        <a:pt x="29" y="1173"/>
                      </a:cubicBezTo>
                      <a:cubicBezTo>
                        <a:pt x="31" y="1177"/>
                        <a:pt x="29" y="1182"/>
                        <a:pt x="25" y="1183"/>
                      </a:cubicBezTo>
                      <a:cubicBezTo>
                        <a:pt x="25" y="1183"/>
                        <a:pt x="25" y="1183"/>
                        <a:pt x="25" y="1183"/>
                      </a:cubicBezTo>
                      <a:cubicBezTo>
                        <a:pt x="24" y="1184"/>
                        <a:pt x="23" y="1184"/>
                        <a:pt x="22" y="1184"/>
                      </a:cubicBezTo>
                      <a:cubicBezTo>
                        <a:pt x="22" y="1184"/>
                        <a:pt x="22" y="1184"/>
                        <a:pt x="22" y="1184"/>
                      </a:cubicBezTo>
                      <a:cubicBezTo>
                        <a:pt x="19" y="1184"/>
                        <a:pt x="15" y="1182"/>
                        <a:pt x="14" y="1179"/>
                      </a:cubicBezTo>
                      <a:close/>
                      <a:moveTo>
                        <a:pt x="1338" y="1157"/>
                      </a:moveTo>
                      <a:cubicBezTo>
                        <a:pt x="1338" y="1152"/>
                        <a:pt x="1341" y="1148"/>
                        <a:pt x="1345" y="1148"/>
                      </a:cubicBezTo>
                      <a:cubicBezTo>
                        <a:pt x="1345" y="1148"/>
                        <a:pt x="1345" y="1148"/>
                        <a:pt x="1345" y="1148"/>
                      </a:cubicBezTo>
                      <a:cubicBezTo>
                        <a:pt x="1350" y="1147"/>
                        <a:pt x="1354" y="1150"/>
                        <a:pt x="1354" y="1154"/>
                      </a:cubicBezTo>
                      <a:cubicBezTo>
                        <a:pt x="1354" y="1154"/>
                        <a:pt x="1354" y="1154"/>
                        <a:pt x="1354" y="1154"/>
                      </a:cubicBezTo>
                      <a:cubicBezTo>
                        <a:pt x="1355" y="1159"/>
                        <a:pt x="1352" y="1163"/>
                        <a:pt x="1347" y="1163"/>
                      </a:cubicBezTo>
                      <a:cubicBezTo>
                        <a:pt x="1347" y="1163"/>
                        <a:pt x="1347" y="1163"/>
                        <a:pt x="1347" y="1163"/>
                      </a:cubicBezTo>
                      <a:cubicBezTo>
                        <a:pt x="1347" y="1164"/>
                        <a:pt x="1347" y="1164"/>
                        <a:pt x="1346" y="1164"/>
                      </a:cubicBezTo>
                      <a:cubicBezTo>
                        <a:pt x="1346" y="1164"/>
                        <a:pt x="1346" y="1164"/>
                        <a:pt x="1346" y="1164"/>
                      </a:cubicBezTo>
                      <a:cubicBezTo>
                        <a:pt x="1342" y="1164"/>
                        <a:pt x="1339" y="1161"/>
                        <a:pt x="1338" y="1157"/>
                      </a:cubicBezTo>
                      <a:close/>
                      <a:moveTo>
                        <a:pt x="1378" y="1151"/>
                      </a:moveTo>
                      <a:cubicBezTo>
                        <a:pt x="1377" y="1147"/>
                        <a:pt x="1380" y="1143"/>
                        <a:pt x="1385" y="1142"/>
                      </a:cubicBezTo>
                      <a:cubicBezTo>
                        <a:pt x="1385" y="1142"/>
                        <a:pt x="1385" y="1142"/>
                        <a:pt x="1385" y="1142"/>
                      </a:cubicBezTo>
                      <a:cubicBezTo>
                        <a:pt x="1389" y="1142"/>
                        <a:pt x="1393" y="1145"/>
                        <a:pt x="1394" y="1149"/>
                      </a:cubicBezTo>
                      <a:cubicBezTo>
                        <a:pt x="1394" y="1149"/>
                        <a:pt x="1394" y="1149"/>
                        <a:pt x="1394" y="1149"/>
                      </a:cubicBezTo>
                      <a:cubicBezTo>
                        <a:pt x="1394" y="1154"/>
                        <a:pt x="1391" y="1158"/>
                        <a:pt x="1387" y="1158"/>
                      </a:cubicBezTo>
                      <a:cubicBezTo>
                        <a:pt x="1387" y="1158"/>
                        <a:pt x="1387" y="1158"/>
                        <a:pt x="1387" y="1158"/>
                      </a:cubicBezTo>
                      <a:cubicBezTo>
                        <a:pt x="1387" y="1158"/>
                        <a:pt x="1386" y="1158"/>
                        <a:pt x="1386" y="1158"/>
                      </a:cubicBezTo>
                      <a:cubicBezTo>
                        <a:pt x="1386" y="1158"/>
                        <a:pt x="1386" y="1158"/>
                        <a:pt x="1386" y="1158"/>
                      </a:cubicBezTo>
                      <a:cubicBezTo>
                        <a:pt x="1382" y="1158"/>
                        <a:pt x="1378" y="1155"/>
                        <a:pt x="1378" y="1151"/>
                      </a:cubicBezTo>
                      <a:close/>
                      <a:moveTo>
                        <a:pt x="1417" y="1146"/>
                      </a:moveTo>
                      <a:cubicBezTo>
                        <a:pt x="1417" y="1142"/>
                        <a:pt x="1420" y="1138"/>
                        <a:pt x="1424" y="1137"/>
                      </a:cubicBezTo>
                      <a:cubicBezTo>
                        <a:pt x="1424" y="1137"/>
                        <a:pt x="1424" y="1137"/>
                        <a:pt x="1424" y="1137"/>
                      </a:cubicBezTo>
                      <a:cubicBezTo>
                        <a:pt x="1429" y="1137"/>
                        <a:pt x="1433" y="1140"/>
                        <a:pt x="1433" y="1144"/>
                      </a:cubicBezTo>
                      <a:cubicBezTo>
                        <a:pt x="1433" y="1144"/>
                        <a:pt x="1433" y="1144"/>
                        <a:pt x="1433" y="1144"/>
                      </a:cubicBezTo>
                      <a:cubicBezTo>
                        <a:pt x="1434" y="1148"/>
                        <a:pt x="1431" y="1152"/>
                        <a:pt x="1426" y="1153"/>
                      </a:cubicBezTo>
                      <a:cubicBezTo>
                        <a:pt x="1426" y="1153"/>
                        <a:pt x="1426" y="1153"/>
                        <a:pt x="1426" y="1153"/>
                      </a:cubicBezTo>
                      <a:cubicBezTo>
                        <a:pt x="1426" y="1153"/>
                        <a:pt x="1426" y="1153"/>
                        <a:pt x="1425" y="1153"/>
                      </a:cubicBezTo>
                      <a:cubicBezTo>
                        <a:pt x="1425" y="1153"/>
                        <a:pt x="1425" y="1153"/>
                        <a:pt x="1425" y="1153"/>
                      </a:cubicBezTo>
                      <a:cubicBezTo>
                        <a:pt x="1421" y="1153"/>
                        <a:pt x="1418" y="1150"/>
                        <a:pt x="1417" y="1146"/>
                      </a:cubicBezTo>
                      <a:close/>
                      <a:moveTo>
                        <a:pt x="1457" y="1141"/>
                      </a:moveTo>
                      <a:cubicBezTo>
                        <a:pt x="1456" y="1137"/>
                        <a:pt x="1459" y="1133"/>
                        <a:pt x="1464" y="1132"/>
                      </a:cubicBezTo>
                      <a:cubicBezTo>
                        <a:pt x="1464" y="1132"/>
                        <a:pt x="1464" y="1132"/>
                        <a:pt x="1464" y="1132"/>
                      </a:cubicBezTo>
                      <a:cubicBezTo>
                        <a:pt x="1468" y="1131"/>
                        <a:pt x="1472" y="1134"/>
                        <a:pt x="1473" y="1139"/>
                      </a:cubicBezTo>
                      <a:cubicBezTo>
                        <a:pt x="1473" y="1139"/>
                        <a:pt x="1473" y="1139"/>
                        <a:pt x="1473" y="1139"/>
                      </a:cubicBezTo>
                      <a:cubicBezTo>
                        <a:pt x="1473" y="1143"/>
                        <a:pt x="1470" y="1147"/>
                        <a:pt x="1466" y="1148"/>
                      </a:cubicBezTo>
                      <a:cubicBezTo>
                        <a:pt x="1466" y="1148"/>
                        <a:pt x="1466" y="1148"/>
                        <a:pt x="1466" y="1148"/>
                      </a:cubicBezTo>
                      <a:cubicBezTo>
                        <a:pt x="1466" y="1148"/>
                        <a:pt x="1465" y="1148"/>
                        <a:pt x="1465" y="1148"/>
                      </a:cubicBezTo>
                      <a:cubicBezTo>
                        <a:pt x="1465" y="1148"/>
                        <a:pt x="1465" y="1148"/>
                        <a:pt x="1465" y="1148"/>
                      </a:cubicBezTo>
                      <a:cubicBezTo>
                        <a:pt x="1461" y="1148"/>
                        <a:pt x="1457" y="1145"/>
                        <a:pt x="1457" y="1141"/>
                      </a:cubicBezTo>
                      <a:close/>
                      <a:moveTo>
                        <a:pt x="3" y="1139"/>
                      </a:moveTo>
                      <a:cubicBezTo>
                        <a:pt x="2" y="1135"/>
                        <a:pt x="5" y="1131"/>
                        <a:pt x="9" y="1130"/>
                      </a:cubicBezTo>
                      <a:cubicBezTo>
                        <a:pt x="9" y="1130"/>
                        <a:pt x="9" y="1130"/>
                        <a:pt x="9" y="1130"/>
                      </a:cubicBezTo>
                      <a:cubicBezTo>
                        <a:pt x="14" y="1129"/>
                        <a:pt x="18" y="1132"/>
                        <a:pt x="19" y="1136"/>
                      </a:cubicBezTo>
                      <a:cubicBezTo>
                        <a:pt x="19" y="1136"/>
                        <a:pt x="19" y="1136"/>
                        <a:pt x="19" y="1136"/>
                      </a:cubicBezTo>
                      <a:cubicBezTo>
                        <a:pt x="19" y="1141"/>
                        <a:pt x="17" y="1145"/>
                        <a:pt x="12" y="1146"/>
                      </a:cubicBezTo>
                      <a:cubicBezTo>
                        <a:pt x="12" y="1146"/>
                        <a:pt x="12" y="1146"/>
                        <a:pt x="12" y="1146"/>
                      </a:cubicBezTo>
                      <a:cubicBezTo>
                        <a:pt x="12" y="1146"/>
                        <a:pt x="11" y="1146"/>
                        <a:pt x="11" y="1146"/>
                      </a:cubicBezTo>
                      <a:cubicBezTo>
                        <a:pt x="11" y="1146"/>
                        <a:pt x="11" y="1146"/>
                        <a:pt x="11" y="1146"/>
                      </a:cubicBezTo>
                      <a:cubicBezTo>
                        <a:pt x="7" y="1146"/>
                        <a:pt x="4" y="1143"/>
                        <a:pt x="3" y="1139"/>
                      </a:cubicBezTo>
                      <a:close/>
                      <a:moveTo>
                        <a:pt x="1496" y="1134"/>
                      </a:moveTo>
                      <a:cubicBezTo>
                        <a:pt x="1495" y="1130"/>
                        <a:pt x="1497" y="1125"/>
                        <a:pt x="1501" y="1124"/>
                      </a:cubicBezTo>
                      <a:cubicBezTo>
                        <a:pt x="1501" y="1124"/>
                        <a:pt x="1501" y="1124"/>
                        <a:pt x="1501" y="1124"/>
                      </a:cubicBezTo>
                      <a:cubicBezTo>
                        <a:pt x="1506" y="1123"/>
                        <a:pt x="1510" y="1125"/>
                        <a:pt x="1511" y="1129"/>
                      </a:cubicBezTo>
                      <a:cubicBezTo>
                        <a:pt x="1511" y="1129"/>
                        <a:pt x="1511" y="1129"/>
                        <a:pt x="1511" y="1129"/>
                      </a:cubicBezTo>
                      <a:cubicBezTo>
                        <a:pt x="1513" y="1133"/>
                        <a:pt x="1510" y="1138"/>
                        <a:pt x="1506" y="1139"/>
                      </a:cubicBezTo>
                      <a:cubicBezTo>
                        <a:pt x="1506" y="1139"/>
                        <a:pt x="1506" y="1139"/>
                        <a:pt x="1506" y="1139"/>
                      </a:cubicBezTo>
                      <a:cubicBezTo>
                        <a:pt x="1505" y="1139"/>
                        <a:pt x="1505" y="1140"/>
                        <a:pt x="1504" y="1140"/>
                      </a:cubicBezTo>
                      <a:cubicBezTo>
                        <a:pt x="1504" y="1140"/>
                        <a:pt x="1504" y="1140"/>
                        <a:pt x="1504" y="1140"/>
                      </a:cubicBezTo>
                      <a:cubicBezTo>
                        <a:pt x="1500" y="1140"/>
                        <a:pt x="1497" y="1137"/>
                        <a:pt x="1496" y="1134"/>
                      </a:cubicBezTo>
                      <a:close/>
                      <a:moveTo>
                        <a:pt x="1533" y="1120"/>
                      </a:moveTo>
                      <a:cubicBezTo>
                        <a:pt x="1531" y="1116"/>
                        <a:pt x="1533" y="1111"/>
                        <a:pt x="1536" y="1109"/>
                      </a:cubicBezTo>
                      <a:cubicBezTo>
                        <a:pt x="1536" y="1109"/>
                        <a:pt x="1536" y="1109"/>
                        <a:pt x="1536" y="1109"/>
                      </a:cubicBezTo>
                      <a:cubicBezTo>
                        <a:pt x="1540" y="1107"/>
                        <a:pt x="1545" y="1108"/>
                        <a:pt x="1547" y="1112"/>
                      </a:cubicBezTo>
                      <a:cubicBezTo>
                        <a:pt x="1547" y="1112"/>
                        <a:pt x="1547" y="1112"/>
                        <a:pt x="1547" y="1112"/>
                      </a:cubicBezTo>
                      <a:cubicBezTo>
                        <a:pt x="1549" y="1116"/>
                        <a:pt x="1548" y="1121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3" y="1123"/>
                        <a:pt x="1542" y="1124"/>
                        <a:pt x="1540" y="1124"/>
                      </a:cubicBezTo>
                      <a:cubicBezTo>
                        <a:pt x="1540" y="1124"/>
                        <a:pt x="1540" y="1124"/>
                        <a:pt x="1540" y="1124"/>
                      </a:cubicBezTo>
                      <a:cubicBezTo>
                        <a:pt x="1537" y="1124"/>
                        <a:pt x="1535" y="1122"/>
                        <a:pt x="1533" y="1120"/>
                      </a:cubicBezTo>
                      <a:close/>
                      <a:moveTo>
                        <a:pt x="0" y="1098"/>
                      </a:moveTo>
                      <a:cubicBezTo>
                        <a:pt x="0" y="1094"/>
                        <a:pt x="3" y="1090"/>
                        <a:pt x="8" y="1090"/>
                      </a:cubicBezTo>
                      <a:cubicBezTo>
                        <a:pt x="8" y="1090"/>
                        <a:pt x="8" y="1090"/>
                        <a:pt x="8" y="1090"/>
                      </a:cubicBezTo>
                      <a:cubicBezTo>
                        <a:pt x="12" y="1090"/>
                        <a:pt x="16" y="1094"/>
                        <a:pt x="16" y="1098"/>
                      </a:cubicBezTo>
                      <a:cubicBezTo>
                        <a:pt x="16" y="1098"/>
                        <a:pt x="16" y="1098"/>
                        <a:pt x="16" y="1098"/>
                      </a:cubicBezTo>
                      <a:cubicBezTo>
                        <a:pt x="16" y="1102"/>
                        <a:pt x="12" y="1106"/>
                        <a:pt x="8" y="1106"/>
                      </a:cubicBezTo>
                      <a:cubicBezTo>
                        <a:pt x="8" y="1106"/>
                        <a:pt x="8" y="1106"/>
                        <a:pt x="8" y="1106"/>
                      </a:cubicBezTo>
                      <a:cubicBezTo>
                        <a:pt x="3" y="1106"/>
                        <a:pt x="0" y="1102"/>
                        <a:pt x="0" y="1098"/>
                      </a:cubicBezTo>
                      <a:close/>
                      <a:moveTo>
                        <a:pt x="1567" y="1098"/>
                      </a:moveTo>
                      <a:cubicBezTo>
                        <a:pt x="1564" y="1095"/>
                        <a:pt x="1564" y="1090"/>
                        <a:pt x="1568" y="1087"/>
                      </a:cubicBezTo>
                      <a:cubicBezTo>
                        <a:pt x="1568" y="1087"/>
                        <a:pt x="1568" y="1087"/>
                        <a:pt x="1568" y="1087"/>
                      </a:cubicBezTo>
                      <a:cubicBezTo>
                        <a:pt x="1571" y="1084"/>
                        <a:pt x="1576" y="1085"/>
                        <a:pt x="1579" y="1088"/>
                      </a:cubicBezTo>
                      <a:cubicBezTo>
                        <a:pt x="1579" y="1088"/>
                        <a:pt x="1579" y="1088"/>
                        <a:pt x="1579" y="1088"/>
                      </a:cubicBezTo>
                      <a:cubicBezTo>
                        <a:pt x="1582" y="1091"/>
                        <a:pt x="1582" y="1096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7" y="1100"/>
                        <a:pt x="1575" y="1101"/>
                        <a:pt x="1573" y="1101"/>
                      </a:cubicBezTo>
                      <a:cubicBezTo>
                        <a:pt x="1573" y="1101"/>
                        <a:pt x="1573" y="1101"/>
                        <a:pt x="1573" y="1101"/>
                      </a:cubicBezTo>
                      <a:cubicBezTo>
                        <a:pt x="1571" y="1101"/>
                        <a:pt x="1568" y="1100"/>
                        <a:pt x="1567" y="1098"/>
                      </a:cubicBezTo>
                      <a:close/>
                      <a:moveTo>
                        <a:pt x="1596" y="1071"/>
                      </a:moveTo>
                      <a:cubicBezTo>
                        <a:pt x="1592" y="1068"/>
                        <a:pt x="1592" y="1063"/>
                        <a:pt x="1594" y="1060"/>
                      </a:cubicBezTo>
                      <a:cubicBezTo>
                        <a:pt x="1594" y="1060"/>
                        <a:pt x="1594" y="1060"/>
                        <a:pt x="1594" y="1060"/>
                      </a:cubicBezTo>
                      <a:cubicBezTo>
                        <a:pt x="1597" y="1056"/>
                        <a:pt x="1602" y="1056"/>
                        <a:pt x="1606" y="1058"/>
                      </a:cubicBezTo>
                      <a:cubicBezTo>
                        <a:pt x="1606" y="1058"/>
                        <a:pt x="1606" y="1058"/>
                        <a:pt x="1606" y="1058"/>
                      </a:cubicBezTo>
                      <a:cubicBezTo>
                        <a:pt x="1609" y="1061"/>
                        <a:pt x="1610" y="1066"/>
                        <a:pt x="1607" y="1070"/>
                      </a:cubicBezTo>
                      <a:cubicBezTo>
                        <a:pt x="1607" y="1070"/>
                        <a:pt x="1607" y="1070"/>
                        <a:pt x="1607" y="1070"/>
                      </a:cubicBezTo>
                      <a:cubicBezTo>
                        <a:pt x="1605" y="1072"/>
                        <a:pt x="1603" y="1073"/>
                        <a:pt x="1601" y="1073"/>
                      </a:cubicBezTo>
                      <a:cubicBezTo>
                        <a:pt x="1601" y="1073"/>
                        <a:pt x="1601" y="1073"/>
                        <a:pt x="1601" y="1073"/>
                      </a:cubicBezTo>
                      <a:cubicBezTo>
                        <a:pt x="1599" y="1073"/>
                        <a:pt x="1597" y="1072"/>
                        <a:pt x="1596" y="1071"/>
                      </a:cubicBezTo>
                      <a:close/>
                      <a:moveTo>
                        <a:pt x="0" y="1058"/>
                      </a:moveTo>
                      <a:cubicBezTo>
                        <a:pt x="0" y="1054"/>
                        <a:pt x="3" y="1050"/>
                        <a:pt x="8" y="1050"/>
                      </a:cubicBezTo>
                      <a:cubicBezTo>
                        <a:pt x="8" y="1050"/>
                        <a:pt x="8" y="1050"/>
                        <a:pt x="8" y="1050"/>
                      </a:cubicBezTo>
                      <a:cubicBezTo>
                        <a:pt x="12" y="1050"/>
                        <a:pt x="16" y="1054"/>
                        <a:pt x="16" y="1058"/>
                      </a:cubicBezTo>
                      <a:cubicBezTo>
                        <a:pt x="16" y="1058"/>
                        <a:pt x="16" y="1058"/>
                        <a:pt x="16" y="1058"/>
                      </a:cubicBezTo>
                      <a:cubicBezTo>
                        <a:pt x="16" y="1063"/>
                        <a:pt x="12" y="1066"/>
                        <a:pt x="8" y="1066"/>
                      </a:cubicBezTo>
                      <a:cubicBezTo>
                        <a:pt x="8" y="1066"/>
                        <a:pt x="8" y="1066"/>
                        <a:pt x="8" y="1066"/>
                      </a:cubicBezTo>
                      <a:cubicBezTo>
                        <a:pt x="3" y="1066"/>
                        <a:pt x="0" y="1063"/>
                        <a:pt x="0" y="1058"/>
                      </a:cubicBezTo>
                      <a:close/>
                      <a:moveTo>
                        <a:pt x="1619" y="1038"/>
                      </a:moveTo>
                      <a:cubicBezTo>
                        <a:pt x="1615" y="1036"/>
                        <a:pt x="1613" y="1031"/>
                        <a:pt x="1615" y="1027"/>
                      </a:cubicBezTo>
                      <a:cubicBezTo>
                        <a:pt x="1615" y="1027"/>
                        <a:pt x="1615" y="1027"/>
                        <a:pt x="1615" y="1027"/>
                      </a:cubicBezTo>
                      <a:cubicBezTo>
                        <a:pt x="1617" y="1024"/>
                        <a:pt x="1622" y="1022"/>
                        <a:pt x="1626" y="1024"/>
                      </a:cubicBezTo>
                      <a:cubicBezTo>
                        <a:pt x="1626" y="1024"/>
                        <a:pt x="1626" y="1024"/>
                        <a:pt x="1626" y="1024"/>
                      </a:cubicBezTo>
                      <a:cubicBezTo>
                        <a:pt x="1630" y="1026"/>
                        <a:pt x="1631" y="1031"/>
                        <a:pt x="1629" y="1035"/>
                      </a:cubicBezTo>
                      <a:cubicBezTo>
                        <a:pt x="1629" y="1035"/>
                        <a:pt x="1629" y="1035"/>
                        <a:pt x="1629" y="1035"/>
                      </a:cubicBezTo>
                      <a:cubicBezTo>
                        <a:pt x="1628" y="1038"/>
                        <a:pt x="1625" y="1039"/>
                        <a:pt x="1622" y="1039"/>
                      </a:cubicBezTo>
                      <a:cubicBezTo>
                        <a:pt x="1622" y="1039"/>
                        <a:pt x="1622" y="1039"/>
                        <a:pt x="1622" y="1039"/>
                      </a:cubicBezTo>
                      <a:cubicBezTo>
                        <a:pt x="1621" y="1039"/>
                        <a:pt x="1620" y="1039"/>
                        <a:pt x="1619" y="1038"/>
                      </a:cubicBezTo>
                      <a:close/>
                      <a:moveTo>
                        <a:pt x="0" y="1018"/>
                      </a:moveTo>
                      <a:cubicBezTo>
                        <a:pt x="0" y="1014"/>
                        <a:pt x="3" y="1010"/>
                        <a:pt x="8" y="1010"/>
                      </a:cubicBezTo>
                      <a:cubicBezTo>
                        <a:pt x="8" y="1010"/>
                        <a:pt x="8" y="1010"/>
                        <a:pt x="8" y="1010"/>
                      </a:cubicBezTo>
                      <a:cubicBezTo>
                        <a:pt x="12" y="1010"/>
                        <a:pt x="16" y="1014"/>
                        <a:pt x="16" y="1018"/>
                      </a:cubicBezTo>
                      <a:cubicBezTo>
                        <a:pt x="16" y="1018"/>
                        <a:pt x="16" y="1018"/>
                        <a:pt x="16" y="1018"/>
                      </a:cubicBezTo>
                      <a:cubicBezTo>
                        <a:pt x="16" y="1023"/>
                        <a:pt x="12" y="1026"/>
                        <a:pt x="8" y="1026"/>
                      </a:cubicBezTo>
                      <a:cubicBezTo>
                        <a:pt x="8" y="1026"/>
                        <a:pt x="8" y="1026"/>
                        <a:pt x="8" y="1026"/>
                      </a:cubicBezTo>
                      <a:cubicBezTo>
                        <a:pt x="3" y="1026"/>
                        <a:pt x="0" y="1023"/>
                        <a:pt x="0" y="1018"/>
                      </a:cubicBezTo>
                      <a:close/>
                      <a:moveTo>
                        <a:pt x="1635" y="1002"/>
                      </a:moveTo>
                      <a:cubicBezTo>
                        <a:pt x="1631" y="1001"/>
                        <a:pt x="1628" y="996"/>
                        <a:pt x="1629" y="992"/>
                      </a:cubicBezTo>
                      <a:cubicBezTo>
                        <a:pt x="1629" y="992"/>
                        <a:pt x="1629" y="992"/>
                        <a:pt x="1629" y="992"/>
                      </a:cubicBezTo>
                      <a:cubicBezTo>
                        <a:pt x="1631" y="988"/>
                        <a:pt x="1635" y="985"/>
                        <a:pt x="1639" y="987"/>
                      </a:cubicBezTo>
                      <a:cubicBezTo>
                        <a:pt x="1639" y="987"/>
                        <a:pt x="1639" y="987"/>
                        <a:pt x="1639" y="987"/>
                      </a:cubicBezTo>
                      <a:cubicBezTo>
                        <a:pt x="1644" y="988"/>
                        <a:pt x="1646" y="992"/>
                        <a:pt x="1645" y="996"/>
                      </a:cubicBezTo>
                      <a:cubicBezTo>
                        <a:pt x="1645" y="996"/>
                        <a:pt x="1645" y="996"/>
                        <a:pt x="1645" y="996"/>
                      </a:cubicBezTo>
                      <a:cubicBezTo>
                        <a:pt x="1644" y="1000"/>
                        <a:pt x="1641" y="1002"/>
                        <a:pt x="1637" y="1002"/>
                      </a:cubicBezTo>
                      <a:cubicBezTo>
                        <a:pt x="1637" y="1002"/>
                        <a:pt x="1637" y="1002"/>
                        <a:pt x="1637" y="1002"/>
                      </a:cubicBezTo>
                      <a:cubicBezTo>
                        <a:pt x="1636" y="1002"/>
                        <a:pt x="1636" y="1002"/>
                        <a:pt x="1635" y="1002"/>
                      </a:cubicBezTo>
                      <a:close/>
                      <a:moveTo>
                        <a:pt x="0" y="978"/>
                      </a:moveTo>
                      <a:cubicBezTo>
                        <a:pt x="0" y="974"/>
                        <a:pt x="3" y="970"/>
                        <a:pt x="8" y="970"/>
                      </a:cubicBezTo>
                      <a:cubicBezTo>
                        <a:pt x="8" y="970"/>
                        <a:pt x="8" y="970"/>
                        <a:pt x="8" y="970"/>
                      </a:cubicBezTo>
                      <a:cubicBezTo>
                        <a:pt x="12" y="970"/>
                        <a:pt x="16" y="974"/>
                        <a:pt x="16" y="978"/>
                      </a:cubicBezTo>
                      <a:cubicBezTo>
                        <a:pt x="16" y="978"/>
                        <a:pt x="16" y="978"/>
                        <a:pt x="16" y="978"/>
                      </a:cubicBezTo>
                      <a:cubicBezTo>
                        <a:pt x="16" y="983"/>
                        <a:pt x="12" y="986"/>
                        <a:pt x="8" y="986"/>
                      </a:cubicBezTo>
                      <a:cubicBezTo>
                        <a:pt x="8" y="986"/>
                        <a:pt x="8" y="986"/>
                        <a:pt x="8" y="986"/>
                      </a:cubicBezTo>
                      <a:cubicBezTo>
                        <a:pt x="3" y="986"/>
                        <a:pt x="0" y="983"/>
                        <a:pt x="0" y="978"/>
                      </a:cubicBezTo>
                      <a:close/>
                      <a:moveTo>
                        <a:pt x="1644" y="963"/>
                      </a:moveTo>
                      <a:cubicBezTo>
                        <a:pt x="1639" y="963"/>
                        <a:pt x="1636" y="959"/>
                        <a:pt x="1636" y="954"/>
                      </a:cubicBezTo>
                      <a:cubicBezTo>
                        <a:pt x="1636" y="954"/>
                        <a:pt x="1636" y="954"/>
                        <a:pt x="1636" y="954"/>
                      </a:cubicBezTo>
                      <a:cubicBezTo>
                        <a:pt x="1637" y="950"/>
                        <a:pt x="1641" y="947"/>
                        <a:pt x="1645" y="947"/>
                      </a:cubicBezTo>
                      <a:cubicBezTo>
                        <a:pt x="1645" y="947"/>
                        <a:pt x="1645" y="947"/>
                        <a:pt x="1645" y="947"/>
                      </a:cubicBezTo>
                      <a:cubicBezTo>
                        <a:pt x="1649" y="947"/>
                        <a:pt x="1653" y="951"/>
                        <a:pt x="1652" y="956"/>
                      </a:cubicBezTo>
                      <a:cubicBezTo>
                        <a:pt x="1652" y="956"/>
                        <a:pt x="1652" y="956"/>
                        <a:pt x="1652" y="956"/>
                      </a:cubicBezTo>
                      <a:cubicBezTo>
                        <a:pt x="1652" y="960"/>
                        <a:pt x="1648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lose/>
                      <a:moveTo>
                        <a:pt x="0" y="939"/>
                      </a:moveTo>
                      <a:cubicBezTo>
                        <a:pt x="0" y="934"/>
                        <a:pt x="3" y="931"/>
                        <a:pt x="8" y="931"/>
                      </a:cubicBezTo>
                      <a:cubicBezTo>
                        <a:pt x="8" y="931"/>
                        <a:pt x="8" y="931"/>
                        <a:pt x="8" y="931"/>
                      </a:cubicBezTo>
                      <a:cubicBezTo>
                        <a:pt x="12" y="931"/>
                        <a:pt x="16" y="934"/>
                        <a:pt x="16" y="939"/>
                      </a:cubicBezTo>
                      <a:cubicBezTo>
                        <a:pt x="16" y="939"/>
                        <a:pt x="16" y="939"/>
                        <a:pt x="16" y="939"/>
                      </a:cubicBezTo>
                      <a:cubicBezTo>
                        <a:pt x="16" y="943"/>
                        <a:pt x="12" y="947"/>
                        <a:pt x="8" y="947"/>
                      </a:cubicBezTo>
                      <a:cubicBezTo>
                        <a:pt x="8" y="947"/>
                        <a:pt x="8" y="947"/>
                        <a:pt x="8" y="947"/>
                      </a:cubicBezTo>
                      <a:cubicBezTo>
                        <a:pt x="3" y="947"/>
                        <a:pt x="0" y="943"/>
                        <a:pt x="0" y="939"/>
                      </a:cubicBezTo>
                      <a:close/>
                      <a:moveTo>
                        <a:pt x="1637" y="915"/>
                      </a:moveTo>
                      <a:cubicBezTo>
                        <a:pt x="1637" y="911"/>
                        <a:pt x="1641" y="907"/>
                        <a:pt x="1645" y="907"/>
                      </a:cubicBezTo>
                      <a:cubicBezTo>
                        <a:pt x="1645" y="907"/>
                        <a:pt x="1645" y="907"/>
                        <a:pt x="1645" y="907"/>
                      </a:cubicBezTo>
                      <a:cubicBezTo>
                        <a:pt x="1649" y="907"/>
                        <a:pt x="1653" y="911"/>
                        <a:pt x="1653" y="915"/>
                      </a:cubicBezTo>
                      <a:cubicBezTo>
                        <a:pt x="1653" y="915"/>
                        <a:pt x="1653" y="915"/>
                        <a:pt x="1653" y="915"/>
                      </a:cubicBezTo>
                      <a:cubicBezTo>
                        <a:pt x="1653" y="920"/>
                        <a:pt x="1649" y="923"/>
                        <a:pt x="1645" y="923"/>
                      </a:cubicBezTo>
                      <a:cubicBezTo>
                        <a:pt x="1645" y="923"/>
                        <a:pt x="1645" y="923"/>
                        <a:pt x="1645" y="923"/>
                      </a:cubicBezTo>
                      <a:cubicBezTo>
                        <a:pt x="1641" y="923"/>
                        <a:pt x="1637" y="920"/>
                        <a:pt x="1637" y="915"/>
                      </a:cubicBezTo>
                      <a:close/>
                      <a:moveTo>
                        <a:pt x="0" y="899"/>
                      </a:moveTo>
                      <a:cubicBezTo>
                        <a:pt x="0" y="894"/>
                        <a:pt x="3" y="891"/>
                        <a:pt x="8" y="891"/>
                      </a:cubicBezTo>
                      <a:cubicBezTo>
                        <a:pt x="8" y="891"/>
                        <a:pt x="8" y="891"/>
                        <a:pt x="8" y="891"/>
                      </a:cubicBezTo>
                      <a:cubicBezTo>
                        <a:pt x="12" y="891"/>
                        <a:pt x="16" y="894"/>
                        <a:pt x="16" y="899"/>
                      </a:cubicBezTo>
                      <a:cubicBezTo>
                        <a:pt x="16" y="899"/>
                        <a:pt x="16" y="899"/>
                        <a:pt x="16" y="899"/>
                      </a:cubicBezTo>
                      <a:cubicBezTo>
                        <a:pt x="16" y="903"/>
                        <a:pt x="12" y="907"/>
                        <a:pt x="8" y="907"/>
                      </a:cubicBezTo>
                      <a:cubicBezTo>
                        <a:pt x="8" y="907"/>
                        <a:pt x="8" y="907"/>
                        <a:pt x="8" y="907"/>
                      </a:cubicBezTo>
                      <a:cubicBezTo>
                        <a:pt x="3" y="907"/>
                        <a:pt x="0" y="903"/>
                        <a:pt x="0" y="899"/>
                      </a:cubicBezTo>
                      <a:close/>
                      <a:moveTo>
                        <a:pt x="1637" y="875"/>
                      </a:moveTo>
                      <a:cubicBezTo>
                        <a:pt x="1637" y="871"/>
                        <a:pt x="1641" y="867"/>
                        <a:pt x="1645" y="867"/>
                      </a:cubicBezTo>
                      <a:cubicBezTo>
                        <a:pt x="1645" y="867"/>
                        <a:pt x="1645" y="867"/>
                        <a:pt x="1645" y="867"/>
                      </a:cubicBezTo>
                      <a:cubicBezTo>
                        <a:pt x="1649" y="867"/>
                        <a:pt x="1653" y="871"/>
                        <a:pt x="1653" y="875"/>
                      </a:cubicBezTo>
                      <a:cubicBezTo>
                        <a:pt x="1653" y="875"/>
                        <a:pt x="1653" y="875"/>
                        <a:pt x="1653" y="875"/>
                      </a:cubicBezTo>
                      <a:cubicBezTo>
                        <a:pt x="1653" y="880"/>
                        <a:pt x="1649" y="883"/>
                        <a:pt x="1645" y="883"/>
                      </a:cubicBezTo>
                      <a:cubicBezTo>
                        <a:pt x="1645" y="883"/>
                        <a:pt x="1645" y="883"/>
                        <a:pt x="1645" y="883"/>
                      </a:cubicBezTo>
                      <a:cubicBezTo>
                        <a:pt x="1641" y="883"/>
                        <a:pt x="1637" y="880"/>
                        <a:pt x="1637" y="875"/>
                      </a:cubicBezTo>
                      <a:close/>
                      <a:moveTo>
                        <a:pt x="0" y="859"/>
                      </a:moveTo>
                      <a:cubicBezTo>
                        <a:pt x="0" y="854"/>
                        <a:pt x="3" y="851"/>
                        <a:pt x="8" y="851"/>
                      </a:cubicBezTo>
                      <a:cubicBezTo>
                        <a:pt x="8" y="851"/>
                        <a:pt x="8" y="851"/>
                        <a:pt x="8" y="851"/>
                      </a:cubicBezTo>
                      <a:cubicBezTo>
                        <a:pt x="12" y="851"/>
                        <a:pt x="16" y="854"/>
                        <a:pt x="16" y="859"/>
                      </a:cubicBezTo>
                      <a:cubicBezTo>
                        <a:pt x="16" y="859"/>
                        <a:pt x="16" y="859"/>
                        <a:pt x="16" y="859"/>
                      </a:cubicBezTo>
                      <a:cubicBezTo>
                        <a:pt x="16" y="863"/>
                        <a:pt x="12" y="867"/>
                        <a:pt x="8" y="867"/>
                      </a:cubicBezTo>
                      <a:cubicBezTo>
                        <a:pt x="8" y="867"/>
                        <a:pt x="8" y="867"/>
                        <a:pt x="8" y="867"/>
                      </a:cubicBezTo>
                      <a:cubicBezTo>
                        <a:pt x="3" y="867"/>
                        <a:pt x="0" y="863"/>
                        <a:pt x="0" y="859"/>
                      </a:cubicBezTo>
                      <a:close/>
                      <a:moveTo>
                        <a:pt x="1637" y="836"/>
                      </a:moveTo>
                      <a:cubicBezTo>
                        <a:pt x="1637" y="831"/>
                        <a:pt x="1641" y="828"/>
                        <a:pt x="1645" y="828"/>
                      </a:cubicBezTo>
                      <a:cubicBezTo>
                        <a:pt x="1645" y="828"/>
                        <a:pt x="1645" y="828"/>
                        <a:pt x="1645" y="828"/>
                      </a:cubicBezTo>
                      <a:cubicBezTo>
                        <a:pt x="1649" y="828"/>
                        <a:pt x="1653" y="831"/>
                        <a:pt x="1653" y="836"/>
                      </a:cubicBezTo>
                      <a:cubicBezTo>
                        <a:pt x="1653" y="836"/>
                        <a:pt x="1653" y="836"/>
                        <a:pt x="1653" y="836"/>
                      </a:cubicBezTo>
                      <a:cubicBezTo>
                        <a:pt x="1653" y="840"/>
                        <a:pt x="1649" y="844"/>
                        <a:pt x="1645" y="844"/>
                      </a:cubicBezTo>
                      <a:cubicBezTo>
                        <a:pt x="1645" y="844"/>
                        <a:pt x="1645" y="844"/>
                        <a:pt x="1645" y="844"/>
                      </a:cubicBezTo>
                      <a:cubicBezTo>
                        <a:pt x="1641" y="844"/>
                        <a:pt x="1637" y="840"/>
                        <a:pt x="1637" y="836"/>
                      </a:cubicBezTo>
                      <a:close/>
                      <a:moveTo>
                        <a:pt x="0" y="819"/>
                      </a:moveTo>
                      <a:cubicBezTo>
                        <a:pt x="0" y="815"/>
                        <a:pt x="3" y="811"/>
                        <a:pt x="8" y="811"/>
                      </a:cubicBezTo>
                      <a:cubicBezTo>
                        <a:pt x="8" y="811"/>
                        <a:pt x="8" y="811"/>
                        <a:pt x="8" y="811"/>
                      </a:cubicBezTo>
                      <a:cubicBezTo>
                        <a:pt x="12" y="811"/>
                        <a:pt x="16" y="815"/>
                        <a:pt x="16" y="819"/>
                      </a:cubicBezTo>
                      <a:cubicBezTo>
                        <a:pt x="16" y="819"/>
                        <a:pt x="16" y="819"/>
                        <a:pt x="16" y="819"/>
                      </a:cubicBezTo>
                      <a:cubicBezTo>
                        <a:pt x="16" y="823"/>
                        <a:pt x="12" y="827"/>
                        <a:pt x="8" y="827"/>
                      </a:cubicBezTo>
                      <a:cubicBezTo>
                        <a:pt x="8" y="827"/>
                        <a:pt x="8" y="827"/>
                        <a:pt x="8" y="827"/>
                      </a:cubicBezTo>
                      <a:cubicBezTo>
                        <a:pt x="3" y="827"/>
                        <a:pt x="0" y="823"/>
                        <a:pt x="0" y="819"/>
                      </a:cubicBezTo>
                      <a:close/>
                      <a:moveTo>
                        <a:pt x="1637" y="796"/>
                      </a:moveTo>
                      <a:cubicBezTo>
                        <a:pt x="1637" y="791"/>
                        <a:pt x="1641" y="788"/>
                        <a:pt x="1645" y="788"/>
                      </a:cubicBezTo>
                      <a:cubicBezTo>
                        <a:pt x="1645" y="788"/>
                        <a:pt x="1645" y="788"/>
                        <a:pt x="1645" y="788"/>
                      </a:cubicBezTo>
                      <a:cubicBezTo>
                        <a:pt x="1649" y="788"/>
                        <a:pt x="1653" y="791"/>
                        <a:pt x="1653" y="796"/>
                      </a:cubicBezTo>
                      <a:cubicBezTo>
                        <a:pt x="1653" y="796"/>
                        <a:pt x="1653" y="796"/>
                        <a:pt x="1653" y="796"/>
                      </a:cubicBezTo>
                      <a:cubicBezTo>
                        <a:pt x="1653" y="800"/>
                        <a:pt x="1649" y="804"/>
                        <a:pt x="1645" y="804"/>
                      </a:cubicBezTo>
                      <a:cubicBezTo>
                        <a:pt x="1645" y="804"/>
                        <a:pt x="1645" y="804"/>
                        <a:pt x="1645" y="804"/>
                      </a:cubicBezTo>
                      <a:cubicBezTo>
                        <a:pt x="1641" y="804"/>
                        <a:pt x="1637" y="800"/>
                        <a:pt x="1637" y="796"/>
                      </a:cubicBezTo>
                      <a:close/>
                      <a:moveTo>
                        <a:pt x="0" y="779"/>
                      </a:moveTo>
                      <a:cubicBezTo>
                        <a:pt x="0" y="775"/>
                        <a:pt x="3" y="771"/>
                        <a:pt x="8" y="771"/>
                      </a:cubicBezTo>
                      <a:cubicBezTo>
                        <a:pt x="8" y="771"/>
                        <a:pt x="8" y="771"/>
                        <a:pt x="8" y="771"/>
                      </a:cubicBezTo>
                      <a:cubicBezTo>
                        <a:pt x="12" y="771"/>
                        <a:pt x="16" y="775"/>
                        <a:pt x="16" y="779"/>
                      </a:cubicBezTo>
                      <a:cubicBezTo>
                        <a:pt x="16" y="779"/>
                        <a:pt x="16" y="779"/>
                        <a:pt x="16" y="779"/>
                      </a:cubicBezTo>
                      <a:cubicBezTo>
                        <a:pt x="16" y="784"/>
                        <a:pt x="12" y="787"/>
                        <a:pt x="8" y="787"/>
                      </a:cubicBezTo>
                      <a:cubicBezTo>
                        <a:pt x="8" y="787"/>
                        <a:pt x="8" y="787"/>
                        <a:pt x="8" y="787"/>
                      </a:cubicBezTo>
                      <a:cubicBezTo>
                        <a:pt x="3" y="787"/>
                        <a:pt x="0" y="784"/>
                        <a:pt x="0" y="779"/>
                      </a:cubicBezTo>
                      <a:close/>
                      <a:moveTo>
                        <a:pt x="1637" y="756"/>
                      </a:moveTo>
                      <a:cubicBezTo>
                        <a:pt x="1637" y="751"/>
                        <a:pt x="1641" y="748"/>
                        <a:pt x="1645" y="748"/>
                      </a:cubicBezTo>
                      <a:cubicBezTo>
                        <a:pt x="1645" y="748"/>
                        <a:pt x="1645" y="748"/>
                        <a:pt x="1645" y="748"/>
                      </a:cubicBezTo>
                      <a:cubicBezTo>
                        <a:pt x="1649" y="748"/>
                        <a:pt x="1653" y="751"/>
                        <a:pt x="1653" y="756"/>
                      </a:cubicBezTo>
                      <a:cubicBezTo>
                        <a:pt x="1653" y="756"/>
                        <a:pt x="1653" y="756"/>
                        <a:pt x="1653" y="756"/>
                      </a:cubicBezTo>
                      <a:cubicBezTo>
                        <a:pt x="1653" y="760"/>
                        <a:pt x="1649" y="764"/>
                        <a:pt x="1645" y="764"/>
                      </a:cubicBezTo>
                      <a:cubicBezTo>
                        <a:pt x="1645" y="764"/>
                        <a:pt x="1645" y="764"/>
                        <a:pt x="1645" y="764"/>
                      </a:cubicBezTo>
                      <a:cubicBezTo>
                        <a:pt x="1641" y="764"/>
                        <a:pt x="1637" y="760"/>
                        <a:pt x="1637" y="756"/>
                      </a:cubicBezTo>
                      <a:close/>
                      <a:moveTo>
                        <a:pt x="0" y="739"/>
                      </a:moveTo>
                      <a:cubicBezTo>
                        <a:pt x="0" y="735"/>
                        <a:pt x="3" y="731"/>
                        <a:pt x="8" y="731"/>
                      </a:cubicBezTo>
                      <a:cubicBezTo>
                        <a:pt x="8" y="731"/>
                        <a:pt x="8" y="731"/>
                        <a:pt x="8" y="731"/>
                      </a:cubicBezTo>
                      <a:cubicBezTo>
                        <a:pt x="12" y="731"/>
                        <a:pt x="16" y="735"/>
                        <a:pt x="16" y="739"/>
                      </a:cubicBezTo>
                      <a:cubicBezTo>
                        <a:pt x="16" y="739"/>
                        <a:pt x="16" y="739"/>
                        <a:pt x="16" y="739"/>
                      </a:cubicBezTo>
                      <a:cubicBezTo>
                        <a:pt x="16" y="744"/>
                        <a:pt x="12" y="747"/>
                        <a:pt x="8" y="747"/>
                      </a:cubicBezTo>
                      <a:cubicBezTo>
                        <a:pt x="8" y="747"/>
                        <a:pt x="8" y="747"/>
                        <a:pt x="8" y="747"/>
                      </a:cubicBezTo>
                      <a:cubicBezTo>
                        <a:pt x="3" y="747"/>
                        <a:pt x="0" y="744"/>
                        <a:pt x="0" y="739"/>
                      </a:cubicBezTo>
                      <a:close/>
                      <a:moveTo>
                        <a:pt x="1637" y="716"/>
                      </a:moveTo>
                      <a:cubicBezTo>
                        <a:pt x="1637" y="712"/>
                        <a:pt x="1641" y="708"/>
                        <a:pt x="1645" y="708"/>
                      </a:cubicBezTo>
                      <a:cubicBezTo>
                        <a:pt x="1645" y="708"/>
                        <a:pt x="1645" y="708"/>
                        <a:pt x="1645" y="708"/>
                      </a:cubicBezTo>
                      <a:cubicBezTo>
                        <a:pt x="1649" y="708"/>
                        <a:pt x="1653" y="712"/>
                        <a:pt x="1653" y="716"/>
                      </a:cubicBezTo>
                      <a:cubicBezTo>
                        <a:pt x="1653" y="716"/>
                        <a:pt x="1653" y="716"/>
                        <a:pt x="1653" y="716"/>
                      </a:cubicBezTo>
                      <a:cubicBezTo>
                        <a:pt x="1653" y="720"/>
                        <a:pt x="1649" y="724"/>
                        <a:pt x="1645" y="724"/>
                      </a:cubicBezTo>
                      <a:cubicBezTo>
                        <a:pt x="1645" y="724"/>
                        <a:pt x="1645" y="724"/>
                        <a:pt x="1645" y="724"/>
                      </a:cubicBezTo>
                      <a:cubicBezTo>
                        <a:pt x="1641" y="724"/>
                        <a:pt x="1637" y="720"/>
                        <a:pt x="1637" y="716"/>
                      </a:cubicBezTo>
                      <a:close/>
                      <a:moveTo>
                        <a:pt x="0" y="699"/>
                      </a:moveTo>
                      <a:cubicBezTo>
                        <a:pt x="0" y="695"/>
                        <a:pt x="3" y="691"/>
                        <a:pt x="8" y="691"/>
                      </a:cubicBezTo>
                      <a:cubicBezTo>
                        <a:pt x="8" y="691"/>
                        <a:pt x="8" y="691"/>
                        <a:pt x="8" y="691"/>
                      </a:cubicBezTo>
                      <a:cubicBezTo>
                        <a:pt x="12" y="691"/>
                        <a:pt x="16" y="695"/>
                        <a:pt x="16" y="699"/>
                      </a:cubicBezTo>
                      <a:cubicBezTo>
                        <a:pt x="16" y="699"/>
                        <a:pt x="16" y="699"/>
                        <a:pt x="16" y="699"/>
                      </a:cubicBezTo>
                      <a:cubicBezTo>
                        <a:pt x="16" y="704"/>
                        <a:pt x="12" y="707"/>
                        <a:pt x="8" y="707"/>
                      </a:cubicBezTo>
                      <a:cubicBezTo>
                        <a:pt x="8" y="707"/>
                        <a:pt x="8" y="707"/>
                        <a:pt x="8" y="707"/>
                      </a:cubicBezTo>
                      <a:cubicBezTo>
                        <a:pt x="3" y="707"/>
                        <a:pt x="0" y="704"/>
                        <a:pt x="0" y="699"/>
                      </a:cubicBezTo>
                      <a:close/>
                      <a:moveTo>
                        <a:pt x="1637" y="676"/>
                      </a:moveTo>
                      <a:cubicBezTo>
                        <a:pt x="1637" y="672"/>
                        <a:pt x="1641" y="668"/>
                        <a:pt x="1645" y="668"/>
                      </a:cubicBezTo>
                      <a:cubicBezTo>
                        <a:pt x="1645" y="668"/>
                        <a:pt x="1645" y="668"/>
                        <a:pt x="1645" y="668"/>
                      </a:cubicBezTo>
                      <a:cubicBezTo>
                        <a:pt x="1649" y="668"/>
                        <a:pt x="1653" y="672"/>
                        <a:pt x="1653" y="676"/>
                      </a:cubicBezTo>
                      <a:cubicBezTo>
                        <a:pt x="1653" y="676"/>
                        <a:pt x="1653" y="676"/>
                        <a:pt x="1653" y="676"/>
                      </a:cubicBezTo>
                      <a:cubicBezTo>
                        <a:pt x="1653" y="680"/>
                        <a:pt x="1649" y="684"/>
                        <a:pt x="1645" y="684"/>
                      </a:cubicBezTo>
                      <a:cubicBezTo>
                        <a:pt x="1645" y="684"/>
                        <a:pt x="1645" y="684"/>
                        <a:pt x="1645" y="684"/>
                      </a:cubicBezTo>
                      <a:cubicBezTo>
                        <a:pt x="1641" y="684"/>
                        <a:pt x="1637" y="680"/>
                        <a:pt x="1637" y="676"/>
                      </a:cubicBezTo>
                      <a:close/>
                      <a:moveTo>
                        <a:pt x="0" y="660"/>
                      </a:moveTo>
                      <a:cubicBezTo>
                        <a:pt x="0" y="655"/>
                        <a:pt x="3" y="652"/>
                        <a:pt x="8" y="652"/>
                      </a:cubicBezTo>
                      <a:cubicBezTo>
                        <a:pt x="8" y="652"/>
                        <a:pt x="8" y="652"/>
                        <a:pt x="8" y="652"/>
                      </a:cubicBezTo>
                      <a:cubicBezTo>
                        <a:pt x="12" y="652"/>
                        <a:pt x="16" y="655"/>
                        <a:pt x="16" y="660"/>
                      </a:cubicBezTo>
                      <a:cubicBezTo>
                        <a:pt x="16" y="660"/>
                        <a:pt x="16" y="660"/>
                        <a:pt x="16" y="660"/>
                      </a:cubicBezTo>
                      <a:cubicBezTo>
                        <a:pt x="16" y="664"/>
                        <a:pt x="12" y="668"/>
                        <a:pt x="8" y="668"/>
                      </a:cubicBezTo>
                      <a:cubicBezTo>
                        <a:pt x="8" y="668"/>
                        <a:pt x="8" y="668"/>
                        <a:pt x="8" y="668"/>
                      </a:cubicBezTo>
                      <a:cubicBezTo>
                        <a:pt x="3" y="668"/>
                        <a:pt x="0" y="664"/>
                        <a:pt x="0" y="660"/>
                      </a:cubicBezTo>
                      <a:close/>
                      <a:moveTo>
                        <a:pt x="1637" y="636"/>
                      </a:moveTo>
                      <a:cubicBezTo>
                        <a:pt x="1637" y="632"/>
                        <a:pt x="1641" y="628"/>
                        <a:pt x="1645" y="628"/>
                      </a:cubicBezTo>
                      <a:cubicBezTo>
                        <a:pt x="1645" y="628"/>
                        <a:pt x="1645" y="628"/>
                        <a:pt x="1645" y="628"/>
                      </a:cubicBezTo>
                      <a:cubicBezTo>
                        <a:pt x="1649" y="628"/>
                        <a:pt x="1653" y="632"/>
                        <a:pt x="1653" y="636"/>
                      </a:cubicBezTo>
                      <a:cubicBezTo>
                        <a:pt x="1653" y="636"/>
                        <a:pt x="1653" y="636"/>
                        <a:pt x="1653" y="636"/>
                      </a:cubicBezTo>
                      <a:cubicBezTo>
                        <a:pt x="1653" y="641"/>
                        <a:pt x="1649" y="644"/>
                        <a:pt x="1645" y="644"/>
                      </a:cubicBezTo>
                      <a:cubicBezTo>
                        <a:pt x="1645" y="644"/>
                        <a:pt x="1645" y="644"/>
                        <a:pt x="1645" y="644"/>
                      </a:cubicBezTo>
                      <a:cubicBezTo>
                        <a:pt x="1641" y="644"/>
                        <a:pt x="1637" y="641"/>
                        <a:pt x="1637" y="636"/>
                      </a:cubicBezTo>
                      <a:close/>
                      <a:moveTo>
                        <a:pt x="0" y="620"/>
                      </a:moveTo>
                      <a:cubicBezTo>
                        <a:pt x="0" y="615"/>
                        <a:pt x="3" y="612"/>
                        <a:pt x="8" y="612"/>
                      </a:cubicBezTo>
                      <a:cubicBezTo>
                        <a:pt x="8" y="612"/>
                        <a:pt x="8" y="612"/>
                        <a:pt x="8" y="612"/>
                      </a:cubicBezTo>
                      <a:cubicBezTo>
                        <a:pt x="12" y="612"/>
                        <a:pt x="16" y="615"/>
                        <a:pt x="16" y="620"/>
                      </a:cubicBezTo>
                      <a:cubicBezTo>
                        <a:pt x="16" y="620"/>
                        <a:pt x="16" y="620"/>
                        <a:pt x="16" y="620"/>
                      </a:cubicBezTo>
                      <a:cubicBezTo>
                        <a:pt x="16" y="624"/>
                        <a:pt x="12" y="628"/>
                        <a:pt x="8" y="628"/>
                      </a:cubicBezTo>
                      <a:cubicBezTo>
                        <a:pt x="8" y="628"/>
                        <a:pt x="8" y="628"/>
                        <a:pt x="8" y="628"/>
                      </a:cubicBezTo>
                      <a:cubicBezTo>
                        <a:pt x="3" y="628"/>
                        <a:pt x="0" y="624"/>
                        <a:pt x="0" y="620"/>
                      </a:cubicBezTo>
                      <a:close/>
                      <a:moveTo>
                        <a:pt x="1637" y="596"/>
                      </a:moveTo>
                      <a:cubicBezTo>
                        <a:pt x="1637" y="592"/>
                        <a:pt x="1641" y="588"/>
                        <a:pt x="1645" y="588"/>
                      </a:cubicBezTo>
                      <a:cubicBezTo>
                        <a:pt x="1645" y="588"/>
                        <a:pt x="1645" y="588"/>
                        <a:pt x="1645" y="588"/>
                      </a:cubicBezTo>
                      <a:cubicBezTo>
                        <a:pt x="1649" y="588"/>
                        <a:pt x="1653" y="592"/>
                        <a:pt x="1653" y="596"/>
                      </a:cubicBezTo>
                      <a:cubicBezTo>
                        <a:pt x="1653" y="596"/>
                        <a:pt x="1653" y="596"/>
                        <a:pt x="1653" y="596"/>
                      </a:cubicBezTo>
                      <a:cubicBezTo>
                        <a:pt x="1653" y="601"/>
                        <a:pt x="1649" y="604"/>
                        <a:pt x="1645" y="604"/>
                      </a:cubicBezTo>
                      <a:cubicBezTo>
                        <a:pt x="1645" y="604"/>
                        <a:pt x="1645" y="604"/>
                        <a:pt x="1645" y="604"/>
                      </a:cubicBezTo>
                      <a:cubicBezTo>
                        <a:pt x="1641" y="604"/>
                        <a:pt x="1637" y="601"/>
                        <a:pt x="1637" y="596"/>
                      </a:cubicBezTo>
                      <a:close/>
                      <a:moveTo>
                        <a:pt x="0" y="580"/>
                      </a:moveTo>
                      <a:cubicBezTo>
                        <a:pt x="0" y="575"/>
                        <a:pt x="3" y="572"/>
                        <a:pt x="8" y="572"/>
                      </a:cubicBezTo>
                      <a:cubicBezTo>
                        <a:pt x="8" y="572"/>
                        <a:pt x="8" y="572"/>
                        <a:pt x="8" y="572"/>
                      </a:cubicBezTo>
                      <a:cubicBezTo>
                        <a:pt x="12" y="572"/>
                        <a:pt x="16" y="575"/>
                        <a:pt x="16" y="580"/>
                      </a:cubicBezTo>
                      <a:cubicBezTo>
                        <a:pt x="16" y="580"/>
                        <a:pt x="16" y="580"/>
                        <a:pt x="16" y="580"/>
                      </a:cubicBezTo>
                      <a:cubicBezTo>
                        <a:pt x="16" y="584"/>
                        <a:pt x="12" y="588"/>
                        <a:pt x="8" y="588"/>
                      </a:cubicBezTo>
                      <a:cubicBezTo>
                        <a:pt x="8" y="588"/>
                        <a:pt x="8" y="588"/>
                        <a:pt x="8" y="588"/>
                      </a:cubicBezTo>
                      <a:cubicBezTo>
                        <a:pt x="3" y="588"/>
                        <a:pt x="0" y="584"/>
                        <a:pt x="0" y="580"/>
                      </a:cubicBezTo>
                      <a:close/>
                      <a:moveTo>
                        <a:pt x="1637" y="556"/>
                      </a:moveTo>
                      <a:cubicBezTo>
                        <a:pt x="1637" y="552"/>
                        <a:pt x="1641" y="548"/>
                        <a:pt x="1645" y="548"/>
                      </a:cubicBezTo>
                      <a:cubicBezTo>
                        <a:pt x="1645" y="548"/>
                        <a:pt x="1645" y="548"/>
                        <a:pt x="1645" y="548"/>
                      </a:cubicBezTo>
                      <a:cubicBezTo>
                        <a:pt x="1649" y="548"/>
                        <a:pt x="1653" y="552"/>
                        <a:pt x="1653" y="556"/>
                      </a:cubicBezTo>
                      <a:cubicBezTo>
                        <a:pt x="1653" y="556"/>
                        <a:pt x="1653" y="556"/>
                        <a:pt x="1653" y="556"/>
                      </a:cubicBezTo>
                      <a:cubicBezTo>
                        <a:pt x="1653" y="561"/>
                        <a:pt x="1649" y="564"/>
                        <a:pt x="1645" y="564"/>
                      </a:cubicBezTo>
                      <a:cubicBezTo>
                        <a:pt x="1645" y="564"/>
                        <a:pt x="1645" y="564"/>
                        <a:pt x="1645" y="564"/>
                      </a:cubicBezTo>
                      <a:cubicBezTo>
                        <a:pt x="1641" y="564"/>
                        <a:pt x="1637" y="561"/>
                        <a:pt x="1637" y="556"/>
                      </a:cubicBezTo>
                      <a:close/>
                      <a:moveTo>
                        <a:pt x="0" y="540"/>
                      </a:moveTo>
                      <a:cubicBezTo>
                        <a:pt x="0" y="536"/>
                        <a:pt x="3" y="532"/>
                        <a:pt x="8" y="532"/>
                      </a:cubicBezTo>
                      <a:cubicBezTo>
                        <a:pt x="8" y="532"/>
                        <a:pt x="8" y="532"/>
                        <a:pt x="8" y="532"/>
                      </a:cubicBezTo>
                      <a:cubicBezTo>
                        <a:pt x="12" y="532"/>
                        <a:pt x="16" y="536"/>
                        <a:pt x="16" y="540"/>
                      </a:cubicBezTo>
                      <a:cubicBezTo>
                        <a:pt x="16" y="540"/>
                        <a:pt x="16" y="540"/>
                        <a:pt x="16" y="540"/>
                      </a:cubicBezTo>
                      <a:cubicBezTo>
                        <a:pt x="16" y="544"/>
                        <a:pt x="12" y="548"/>
                        <a:pt x="8" y="548"/>
                      </a:cubicBezTo>
                      <a:cubicBezTo>
                        <a:pt x="8" y="548"/>
                        <a:pt x="8" y="548"/>
                        <a:pt x="8" y="548"/>
                      </a:cubicBezTo>
                      <a:cubicBezTo>
                        <a:pt x="3" y="548"/>
                        <a:pt x="0" y="544"/>
                        <a:pt x="0" y="540"/>
                      </a:cubicBezTo>
                      <a:close/>
                      <a:moveTo>
                        <a:pt x="1637" y="517"/>
                      </a:moveTo>
                      <a:cubicBezTo>
                        <a:pt x="1637" y="512"/>
                        <a:pt x="1641" y="509"/>
                        <a:pt x="1645" y="509"/>
                      </a:cubicBezTo>
                      <a:cubicBezTo>
                        <a:pt x="1645" y="509"/>
                        <a:pt x="1645" y="509"/>
                        <a:pt x="1645" y="509"/>
                      </a:cubicBezTo>
                      <a:cubicBezTo>
                        <a:pt x="1649" y="509"/>
                        <a:pt x="1653" y="512"/>
                        <a:pt x="1653" y="517"/>
                      </a:cubicBezTo>
                      <a:cubicBezTo>
                        <a:pt x="1653" y="517"/>
                        <a:pt x="1653" y="517"/>
                        <a:pt x="1653" y="517"/>
                      </a:cubicBezTo>
                      <a:cubicBezTo>
                        <a:pt x="1653" y="521"/>
                        <a:pt x="1649" y="525"/>
                        <a:pt x="1645" y="525"/>
                      </a:cubicBezTo>
                      <a:cubicBezTo>
                        <a:pt x="1645" y="525"/>
                        <a:pt x="1645" y="525"/>
                        <a:pt x="1645" y="525"/>
                      </a:cubicBezTo>
                      <a:cubicBezTo>
                        <a:pt x="1641" y="525"/>
                        <a:pt x="1637" y="521"/>
                        <a:pt x="1637" y="517"/>
                      </a:cubicBezTo>
                      <a:close/>
                      <a:moveTo>
                        <a:pt x="0" y="500"/>
                      </a:moveTo>
                      <a:cubicBezTo>
                        <a:pt x="0" y="496"/>
                        <a:pt x="3" y="492"/>
                        <a:pt x="8" y="492"/>
                      </a:cubicBezTo>
                      <a:cubicBezTo>
                        <a:pt x="8" y="492"/>
                        <a:pt x="8" y="492"/>
                        <a:pt x="8" y="492"/>
                      </a:cubicBezTo>
                      <a:cubicBezTo>
                        <a:pt x="12" y="492"/>
                        <a:pt x="16" y="496"/>
                        <a:pt x="16" y="500"/>
                      </a:cubicBezTo>
                      <a:cubicBezTo>
                        <a:pt x="16" y="500"/>
                        <a:pt x="16" y="500"/>
                        <a:pt x="16" y="500"/>
                      </a:cubicBezTo>
                      <a:cubicBezTo>
                        <a:pt x="16" y="504"/>
                        <a:pt x="12" y="508"/>
                        <a:pt x="8" y="508"/>
                      </a:cubicBezTo>
                      <a:cubicBezTo>
                        <a:pt x="8" y="508"/>
                        <a:pt x="8" y="508"/>
                        <a:pt x="8" y="508"/>
                      </a:cubicBezTo>
                      <a:cubicBezTo>
                        <a:pt x="3" y="508"/>
                        <a:pt x="0" y="504"/>
                        <a:pt x="0" y="500"/>
                      </a:cubicBezTo>
                      <a:close/>
                      <a:moveTo>
                        <a:pt x="1637" y="477"/>
                      </a:moveTo>
                      <a:cubicBezTo>
                        <a:pt x="1637" y="472"/>
                        <a:pt x="1641" y="469"/>
                        <a:pt x="1645" y="469"/>
                      </a:cubicBezTo>
                      <a:cubicBezTo>
                        <a:pt x="1645" y="469"/>
                        <a:pt x="1645" y="469"/>
                        <a:pt x="1645" y="469"/>
                      </a:cubicBezTo>
                      <a:cubicBezTo>
                        <a:pt x="1649" y="469"/>
                        <a:pt x="1653" y="472"/>
                        <a:pt x="1653" y="477"/>
                      </a:cubicBezTo>
                      <a:cubicBezTo>
                        <a:pt x="1653" y="477"/>
                        <a:pt x="1653" y="477"/>
                        <a:pt x="1653" y="477"/>
                      </a:cubicBezTo>
                      <a:cubicBezTo>
                        <a:pt x="1653" y="481"/>
                        <a:pt x="1649" y="485"/>
                        <a:pt x="1645" y="485"/>
                      </a:cubicBezTo>
                      <a:cubicBezTo>
                        <a:pt x="1645" y="485"/>
                        <a:pt x="1645" y="485"/>
                        <a:pt x="1645" y="485"/>
                      </a:cubicBezTo>
                      <a:cubicBezTo>
                        <a:pt x="1641" y="485"/>
                        <a:pt x="1637" y="481"/>
                        <a:pt x="1637" y="477"/>
                      </a:cubicBezTo>
                      <a:close/>
                      <a:moveTo>
                        <a:pt x="0" y="460"/>
                      </a:moveTo>
                      <a:cubicBezTo>
                        <a:pt x="0" y="456"/>
                        <a:pt x="3" y="452"/>
                        <a:pt x="8" y="452"/>
                      </a:cubicBezTo>
                      <a:cubicBezTo>
                        <a:pt x="8" y="452"/>
                        <a:pt x="8" y="452"/>
                        <a:pt x="8" y="452"/>
                      </a:cubicBezTo>
                      <a:cubicBezTo>
                        <a:pt x="12" y="452"/>
                        <a:pt x="16" y="456"/>
                        <a:pt x="16" y="460"/>
                      </a:cubicBezTo>
                      <a:cubicBezTo>
                        <a:pt x="16" y="460"/>
                        <a:pt x="16" y="460"/>
                        <a:pt x="16" y="460"/>
                      </a:cubicBezTo>
                      <a:cubicBezTo>
                        <a:pt x="16" y="465"/>
                        <a:pt x="12" y="468"/>
                        <a:pt x="8" y="468"/>
                      </a:cubicBezTo>
                      <a:cubicBezTo>
                        <a:pt x="8" y="468"/>
                        <a:pt x="8" y="468"/>
                        <a:pt x="8" y="468"/>
                      </a:cubicBezTo>
                      <a:cubicBezTo>
                        <a:pt x="3" y="468"/>
                        <a:pt x="0" y="465"/>
                        <a:pt x="0" y="460"/>
                      </a:cubicBezTo>
                      <a:close/>
                      <a:moveTo>
                        <a:pt x="1637" y="437"/>
                      </a:moveTo>
                      <a:cubicBezTo>
                        <a:pt x="1637" y="432"/>
                        <a:pt x="1641" y="429"/>
                        <a:pt x="1645" y="429"/>
                      </a:cubicBezTo>
                      <a:cubicBezTo>
                        <a:pt x="1645" y="429"/>
                        <a:pt x="1645" y="429"/>
                        <a:pt x="1645" y="429"/>
                      </a:cubicBezTo>
                      <a:cubicBezTo>
                        <a:pt x="1649" y="429"/>
                        <a:pt x="1653" y="432"/>
                        <a:pt x="1653" y="437"/>
                      </a:cubicBezTo>
                      <a:cubicBezTo>
                        <a:pt x="1653" y="437"/>
                        <a:pt x="1653" y="437"/>
                        <a:pt x="1653" y="437"/>
                      </a:cubicBezTo>
                      <a:cubicBezTo>
                        <a:pt x="1653" y="441"/>
                        <a:pt x="1649" y="445"/>
                        <a:pt x="1645" y="445"/>
                      </a:cubicBezTo>
                      <a:cubicBezTo>
                        <a:pt x="1645" y="445"/>
                        <a:pt x="1645" y="445"/>
                        <a:pt x="1645" y="445"/>
                      </a:cubicBezTo>
                      <a:cubicBezTo>
                        <a:pt x="1641" y="445"/>
                        <a:pt x="1637" y="441"/>
                        <a:pt x="1637" y="437"/>
                      </a:cubicBezTo>
                      <a:close/>
                      <a:moveTo>
                        <a:pt x="0" y="420"/>
                      </a:moveTo>
                      <a:cubicBezTo>
                        <a:pt x="0" y="416"/>
                        <a:pt x="3" y="412"/>
                        <a:pt x="8" y="412"/>
                      </a:cubicBezTo>
                      <a:cubicBezTo>
                        <a:pt x="8" y="412"/>
                        <a:pt x="8" y="412"/>
                        <a:pt x="8" y="412"/>
                      </a:cubicBezTo>
                      <a:cubicBezTo>
                        <a:pt x="12" y="412"/>
                        <a:pt x="16" y="416"/>
                        <a:pt x="16" y="420"/>
                      </a:cubicBezTo>
                      <a:cubicBezTo>
                        <a:pt x="16" y="420"/>
                        <a:pt x="16" y="420"/>
                        <a:pt x="16" y="420"/>
                      </a:cubicBezTo>
                      <a:cubicBezTo>
                        <a:pt x="16" y="425"/>
                        <a:pt x="12" y="428"/>
                        <a:pt x="8" y="428"/>
                      </a:cubicBezTo>
                      <a:cubicBezTo>
                        <a:pt x="8" y="428"/>
                        <a:pt x="8" y="428"/>
                        <a:pt x="8" y="428"/>
                      </a:cubicBezTo>
                      <a:cubicBezTo>
                        <a:pt x="3" y="428"/>
                        <a:pt x="0" y="425"/>
                        <a:pt x="0" y="420"/>
                      </a:cubicBezTo>
                      <a:close/>
                      <a:moveTo>
                        <a:pt x="1637" y="397"/>
                      </a:moveTo>
                      <a:cubicBezTo>
                        <a:pt x="1637" y="393"/>
                        <a:pt x="1641" y="389"/>
                        <a:pt x="1645" y="389"/>
                      </a:cubicBezTo>
                      <a:cubicBezTo>
                        <a:pt x="1645" y="389"/>
                        <a:pt x="1645" y="389"/>
                        <a:pt x="1645" y="389"/>
                      </a:cubicBezTo>
                      <a:cubicBezTo>
                        <a:pt x="1649" y="389"/>
                        <a:pt x="1653" y="393"/>
                        <a:pt x="1653" y="397"/>
                      </a:cubicBezTo>
                      <a:cubicBezTo>
                        <a:pt x="1653" y="397"/>
                        <a:pt x="1653" y="397"/>
                        <a:pt x="1653" y="397"/>
                      </a:cubicBezTo>
                      <a:cubicBezTo>
                        <a:pt x="1653" y="401"/>
                        <a:pt x="1649" y="405"/>
                        <a:pt x="1645" y="405"/>
                      </a:cubicBezTo>
                      <a:cubicBezTo>
                        <a:pt x="1645" y="405"/>
                        <a:pt x="1645" y="405"/>
                        <a:pt x="1645" y="405"/>
                      </a:cubicBezTo>
                      <a:cubicBezTo>
                        <a:pt x="1641" y="405"/>
                        <a:pt x="1637" y="401"/>
                        <a:pt x="1637" y="397"/>
                      </a:cubicBezTo>
                      <a:close/>
                      <a:moveTo>
                        <a:pt x="0" y="380"/>
                      </a:moveTo>
                      <a:cubicBezTo>
                        <a:pt x="0" y="376"/>
                        <a:pt x="3" y="372"/>
                        <a:pt x="8" y="372"/>
                      </a:cubicBezTo>
                      <a:cubicBezTo>
                        <a:pt x="8" y="372"/>
                        <a:pt x="8" y="372"/>
                        <a:pt x="8" y="372"/>
                      </a:cubicBezTo>
                      <a:cubicBezTo>
                        <a:pt x="12" y="372"/>
                        <a:pt x="16" y="376"/>
                        <a:pt x="16" y="380"/>
                      </a:cubicBezTo>
                      <a:cubicBezTo>
                        <a:pt x="16" y="380"/>
                        <a:pt x="16" y="380"/>
                        <a:pt x="16" y="380"/>
                      </a:cubicBezTo>
                      <a:cubicBezTo>
                        <a:pt x="16" y="385"/>
                        <a:pt x="12" y="388"/>
                        <a:pt x="8" y="388"/>
                      </a:cubicBezTo>
                      <a:cubicBezTo>
                        <a:pt x="8" y="388"/>
                        <a:pt x="8" y="388"/>
                        <a:pt x="8" y="388"/>
                      </a:cubicBezTo>
                      <a:cubicBezTo>
                        <a:pt x="3" y="388"/>
                        <a:pt x="0" y="385"/>
                        <a:pt x="0" y="380"/>
                      </a:cubicBezTo>
                      <a:close/>
                      <a:moveTo>
                        <a:pt x="1637" y="357"/>
                      </a:moveTo>
                      <a:cubicBezTo>
                        <a:pt x="1637" y="353"/>
                        <a:pt x="1641" y="349"/>
                        <a:pt x="1645" y="349"/>
                      </a:cubicBezTo>
                      <a:cubicBezTo>
                        <a:pt x="1645" y="349"/>
                        <a:pt x="1645" y="349"/>
                        <a:pt x="1645" y="349"/>
                      </a:cubicBezTo>
                      <a:cubicBezTo>
                        <a:pt x="1649" y="349"/>
                        <a:pt x="1653" y="353"/>
                        <a:pt x="1653" y="357"/>
                      </a:cubicBezTo>
                      <a:cubicBezTo>
                        <a:pt x="1653" y="357"/>
                        <a:pt x="1653" y="357"/>
                        <a:pt x="1653" y="357"/>
                      </a:cubicBezTo>
                      <a:cubicBezTo>
                        <a:pt x="1653" y="362"/>
                        <a:pt x="1649" y="365"/>
                        <a:pt x="1645" y="365"/>
                      </a:cubicBezTo>
                      <a:cubicBezTo>
                        <a:pt x="1645" y="365"/>
                        <a:pt x="1645" y="365"/>
                        <a:pt x="1645" y="365"/>
                      </a:cubicBezTo>
                      <a:cubicBezTo>
                        <a:pt x="1641" y="365"/>
                        <a:pt x="1637" y="362"/>
                        <a:pt x="1637" y="357"/>
                      </a:cubicBezTo>
                      <a:close/>
                      <a:moveTo>
                        <a:pt x="9" y="349"/>
                      </a:moveTo>
                      <a:cubicBezTo>
                        <a:pt x="5" y="348"/>
                        <a:pt x="2" y="344"/>
                        <a:pt x="2" y="339"/>
                      </a:cubicBezTo>
                      <a:cubicBezTo>
                        <a:pt x="2" y="339"/>
                        <a:pt x="2" y="339"/>
                        <a:pt x="2" y="339"/>
                      </a:cubicBezTo>
                      <a:cubicBezTo>
                        <a:pt x="3" y="335"/>
                        <a:pt x="7" y="332"/>
                        <a:pt x="12" y="333"/>
                      </a:cubicBezTo>
                      <a:cubicBezTo>
                        <a:pt x="12" y="333"/>
                        <a:pt x="12" y="333"/>
                        <a:pt x="12" y="333"/>
                      </a:cubicBezTo>
                      <a:cubicBezTo>
                        <a:pt x="16" y="334"/>
                        <a:pt x="19" y="338"/>
                        <a:pt x="18" y="342"/>
                      </a:cubicBezTo>
                      <a:cubicBezTo>
                        <a:pt x="18" y="342"/>
                        <a:pt x="18" y="342"/>
                        <a:pt x="18" y="342"/>
                      </a:cubicBezTo>
                      <a:cubicBezTo>
                        <a:pt x="17" y="346"/>
                        <a:pt x="14" y="349"/>
                        <a:pt x="10" y="349"/>
                      </a:cubicBezTo>
                      <a:cubicBezTo>
                        <a:pt x="10" y="349"/>
                        <a:pt x="10" y="349"/>
                        <a:pt x="10" y="349"/>
                      </a:cubicBezTo>
                      <a:cubicBezTo>
                        <a:pt x="10" y="349"/>
                        <a:pt x="9" y="349"/>
                        <a:pt x="9" y="349"/>
                      </a:cubicBezTo>
                      <a:close/>
                      <a:moveTo>
                        <a:pt x="1637" y="317"/>
                      </a:moveTo>
                      <a:cubicBezTo>
                        <a:pt x="1637" y="313"/>
                        <a:pt x="1641" y="309"/>
                        <a:pt x="1645" y="309"/>
                      </a:cubicBezTo>
                      <a:cubicBezTo>
                        <a:pt x="1645" y="309"/>
                        <a:pt x="1645" y="309"/>
                        <a:pt x="1645" y="309"/>
                      </a:cubicBezTo>
                      <a:cubicBezTo>
                        <a:pt x="1649" y="309"/>
                        <a:pt x="1653" y="313"/>
                        <a:pt x="1653" y="317"/>
                      </a:cubicBezTo>
                      <a:cubicBezTo>
                        <a:pt x="1653" y="317"/>
                        <a:pt x="1653" y="317"/>
                        <a:pt x="1653" y="317"/>
                      </a:cubicBezTo>
                      <a:cubicBezTo>
                        <a:pt x="1653" y="322"/>
                        <a:pt x="1649" y="325"/>
                        <a:pt x="1645" y="325"/>
                      </a:cubicBezTo>
                      <a:cubicBezTo>
                        <a:pt x="1645" y="325"/>
                        <a:pt x="1645" y="325"/>
                        <a:pt x="1645" y="325"/>
                      </a:cubicBezTo>
                      <a:cubicBezTo>
                        <a:pt x="1641" y="325"/>
                        <a:pt x="1637" y="322"/>
                        <a:pt x="1637" y="317"/>
                      </a:cubicBezTo>
                      <a:close/>
                      <a:moveTo>
                        <a:pt x="18" y="310"/>
                      </a:moveTo>
                      <a:cubicBezTo>
                        <a:pt x="14" y="308"/>
                        <a:pt x="12" y="304"/>
                        <a:pt x="13" y="300"/>
                      </a:cubicBezTo>
                      <a:cubicBezTo>
                        <a:pt x="13" y="300"/>
                        <a:pt x="13" y="300"/>
                        <a:pt x="13" y="300"/>
                      </a:cubicBezTo>
                      <a:cubicBezTo>
                        <a:pt x="15" y="295"/>
                        <a:pt x="19" y="293"/>
                        <a:pt x="23" y="295"/>
                      </a:cubicBezTo>
                      <a:cubicBezTo>
                        <a:pt x="23" y="295"/>
                        <a:pt x="23" y="295"/>
                        <a:pt x="23" y="295"/>
                      </a:cubicBezTo>
                      <a:cubicBezTo>
                        <a:pt x="28" y="296"/>
                        <a:pt x="30" y="301"/>
                        <a:pt x="28" y="305"/>
                      </a:cubicBezTo>
                      <a:cubicBezTo>
                        <a:pt x="28" y="305"/>
                        <a:pt x="28" y="305"/>
                        <a:pt x="28" y="305"/>
                      </a:cubicBezTo>
                      <a:cubicBezTo>
                        <a:pt x="27" y="308"/>
                        <a:pt x="24" y="310"/>
                        <a:pt x="21" y="310"/>
                      </a:cubicBezTo>
                      <a:cubicBezTo>
                        <a:pt x="21" y="310"/>
                        <a:pt x="21" y="310"/>
                        <a:pt x="21" y="310"/>
                      </a:cubicBezTo>
                      <a:cubicBezTo>
                        <a:pt x="20" y="310"/>
                        <a:pt x="19" y="310"/>
                        <a:pt x="18" y="310"/>
                      </a:cubicBezTo>
                      <a:close/>
                      <a:moveTo>
                        <a:pt x="1637" y="277"/>
                      </a:moveTo>
                      <a:cubicBezTo>
                        <a:pt x="1637" y="273"/>
                        <a:pt x="1641" y="269"/>
                        <a:pt x="1645" y="269"/>
                      </a:cubicBezTo>
                      <a:cubicBezTo>
                        <a:pt x="1645" y="269"/>
                        <a:pt x="1645" y="269"/>
                        <a:pt x="1645" y="269"/>
                      </a:cubicBezTo>
                      <a:cubicBezTo>
                        <a:pt x="1649" y="269"/>
                        <a:pt x="1653" y="273"/>
                        <a:pt x="1653" y="277"/>
                      </a:cubicBezTo>
                      <a:cubicBezTo>
                        <a:pt x="1653" y="277"/>
                        <a:pt x="1653" y="277"/>
                        <a:pt x="1653" y="277"/>
                      </a:cubicBezTo>
                      <a:cubicBezTo>
                        <a:pt x="1653" y="282"/>
                        <a:pt x="1649" y="285"/>
                        <a:pt x="1645" y="285"/>
                      </a:cubicBezTo>
                      <a:cubicBezTo>
                        <a:pt x="1645" y="285"/>
                        <a:pt x="1645" y="285"/>
                        <a:pt x="1645" y="285"/>
                      </a:cubicBezTo>
                      <a:cubicBezTo>
                        <a:pt x="1641" y="285"/>
                        <a:pt x="1637" y="282"/>
                        <a:pt x="1637" y="277"/>
                      </a:cubicBezTo>
                      <a:close/>
                      <a:moveTo>
                        <a:pt x="34" y="273"/>
                      </a:moveTo>
                      <a:cubicBezTo>
                        <a:pt x="30" y="271"/>
                        <a:pt x="29" y="266"/>
                        <a:pt x="31" y="262"/>
                      </a:cubicBezTo>
                      <a:cubicBezTo>
                        <a:pt x="31" y="262"/>
                        <a:pt x="31" y="262"/>
                        <a:pt x="31" y="262"/>
                      </a:cubicBezTo>
                      <a:cubicBezTo>
                        <a:pt x="34" y="259"/>
                        <a:pt x="39" y="258"/>
                        <a:pt x="42" y="260"/>
                      </a:cubicBezTo>
                      <a:cubicBezTo>
                        <a:pt x="42" y="260"/>
                        <a:pt x="42" y="260"/>
                        <a:pt x="42" y="260"/>
                      </a:cubicBezTo>
                      <a:cubicBezTo>
                        <a:pt x="46" y="262"/>
                        <a:pt x="47" y="267"/>
                        <a:pt x="45" y="271"/>
                      </a:cubicBezTo>
                      <a:cubicBezTo>
                        <a:pt x="45" y="271"/>
                        <a:pt x="45" y="271"/>
                        <a:pt x="45" y="271"/>
                      </a:cubicBezTo>
                      <a:cubicBezTo>
                        <a:pt x="44" y="273"/>
                        <a:pt x="41" y="275"/>
                        <a:pt x="38" y="275"/>
                      </a:cubicBezTo>
                      <a:cubicBezTo>
                        <a:pt x="38" y="275"/>
                        <a:pt x="38" y="275"/>
                        <a:pt x="38" y="275"/>
                      </a:cubicBezTo>
                      <a:cubicBezTo>
                        <a:pt x="37" y="275"/>
                        <a:pt x="35" y="274"/>
                        <a:pt x="34" y="273"/>
                      </a:cubicBezTo>
                      <a:close/>
                      <a:moveTo>
                        <a:pt x="1637" y="238"/>
                      </a:moveTo>
                      <a:cubicBezTo>
                        <a:pt x="1637" y="233"/>
                        <a:pt x="1641" y="230"/>
                        <a:pt x="1645" y="230"/>
                      </a:cubicBezTo>
                      <a:cubicBezTo>
                        <a:pt x="1645" y="230"/>
                        <a:pt x="1645" y="230"/>
                        <a:pt x="1645" y="230"/>
                      </a:cubicBezTo>
                      <a:cubicBezTo>
                        <a:pt x="1649" y="230"/>
                        <a:pt x="1653" y="233"/>
                        <a:pt x="1653" y="238"/>
                      </a:cubicBezTo>
                      <a:cubicBezTo>
                        <a:pt x="1653" y="238"/>
                        <a:pt x="1653" y="238"/>
                        <a:pt x="1653" y="238"/>
                      </a:cubicBezTo>
                      <a:cubicBezTo>
                        <a:pt x="1653" y="242"/>
                        <a:pt x="1649" y="246"/>
                        <a:pt x="1645" y="246"/>
                      </a:cubicBezTo>
                      <a:cubicBezTo>
                        <a:pt x="1645" y="246"/>
                        <a:pt x="1645" y="246"/>
                        <a:pt x="1645" y="246"/>
                      </a:cubicBezTo>
                      <a:cubicBezTo>
                        <a:pt x="1641" y="246"/>
                        <a:pt x="1637" y="242"/>
                        <a:pt x="1637" y="238"/>
                      </a:cubicBezTo>
                      <a:close/>
                      <a:moveTo>
                        <a:pt x="57" y="241"/>
                      </a:moveTo>
                      <a:cubicBezTo>
                        <a:pt x="54" y="238"/>
                        <a:pt x="54" y="233"/>
                        <a:pt x="57" y="230"/>
                      </a:cubicBezTo>
                      <a:cubicBezTo>
                        <a:pt x="57" y="230"/>
                        <a:pt x="57" y="230"/>
                        <a:pt x="57" y="230"/>
                      </a:cubicBezTo>
                      <a:cubicBezTo>
                        <a:pt x="60" y="226"/>
                        <a:pt x="65" y="226"/>
                        <a:pt x="68" y="229"/>
                      </a:cubicBezTo>
                      <a:cubicBezTo>
                        <a:pt x="68" y="229"/>
                        <a:pt x="68" y="229"/>
                        <a:pt x="68" y="229"/>
                      </a:cubicBezTo>
                      <a:cubicBezTo>
                        <a:pt x="71" y="232"/>
                        <a:pt x="71" y="237"/>
                        <a:pt x="68" y="241"/>
                      </a:cubicBezTo>
                      <a:cubicBezTo>
                        <a:pt x="68" y="241"/>
                        <a:pt x="68" y="241"/>
                        <a:pt x="68" y="241"/>
                      </a:cubicBezTo>
                      <a:cubicBezTo>
                        <a:pt x="67" y="242"/>
                        <a:pt x="65" y="243"/>
                        <a:pt x="62" y="243"/>
                      </a:cubicBezTo>
                      <a:cubicBezTo>
                        <a:pt x="62" y="243"/>
                        <a:pt x="62" y="243"/>
                        <a:pt x="62" y="243"/>
                      </a:cubicBezTo>
                      <a:cubicBezTo>
                        <a:pt x="61" y="243"/>
                        <a:pt x="59" y="242"/>
                        <a:pt x="57" y="241"/>
                      </a:cubicBezTo>
                      <a:close/>
                      <a:moveTo>
                        <a:pt x="86" y="214"/>
                      </a:moveTo>
                      <a:cubicBezTo>
                        <a:pt x="83" y="210"/>
                        <a:pt x="84" y="205"/>
                        <a:pt x="88" y="202"/>
                      </a:cubicBezTo>
                      <a:cubicBezTo>
                        <a:pt x="88" y="202"/>
                        <a:pt x="88" y="202"/>
                        <a:pt x="88" y="202"/>
                      </a:cubicBezTo>
                      <a:cubicBezTo>
                        <a:pt x="91" y="200"/>
                        <a:pt x="96" y="201"/>
                        <a:pt x="99" y="204"/>
                      </a:cubicBezTo>
                      <a:cubicBezTo>
                        <a:pt x="99" y="204"/>
                        <a:pt x="99" y="204"/>
                        <a:pt x="99" y="204"/>
                      </a:cubicBezTo>
                      <a:cubicBezTo>
                        <a:pt x="101" y="208"/>
                        <a:pt x="101" y="213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6" y="216"/>
                        <a:pt x="94" y="217"/>
                        <a:pt x="92" y="217"/>
                      </a:cubicBezTo>
                      <a:cubicBezTo>
                        <a:pt x="92" y="217"/>
                        <a:pt x="92" y="217"/>
                        <a:pt x="92" y="217"/>
                      </a:cubicBezTo>
                      <a:cubicBezTo>
                        <a:pt x="90" y="217"/>
                        <a:pt x="87" y="216"/>
                        <a:pt x="86" y="214"/>
                      </a:cubicBezTo>
                      <a:close/>
                      <a:moveTo>
                        <a:pt x="1637" y="198"/>
                      </a:moveTo>
                      <a:cubicBezTo>
                        <a:pt x="1636" y="194"/>
                        <a:pt x="1640" y="190"/>
                        <a:pt x="1644" y="190"/>
                      </a:cubicBezTo>
                      <a:cubicBezTo>
                        <a:pt x="1644" y="190"/>
                        <a:pt x="1644" y="190"/>
                        <a:pt x="1644" y="190"/>
                      </a:cubicBezTo>
                      <a:cubicBezTo>
                        <a:pt x="1648" y="189"/>
                        <a:pt x="1652" y="193"/>
                        <a:pt x="1653" y="197"/>
                      </a:cubicBezTo>
                      <a:cubicBezTo>
                        <a:pt x="1653" y="197"/>
                        <a:pt x="1653" y="197"/>
                        <a:pt x="1653" y="197"/>
                      </a:cubicBezTo>
                      <a:cubicBezTo>
                        <a:pt x="1653" y="202"/>
                        <a:pt x="1649" y="205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0" y="206"/>
                        <a:pt x="1637" y="202"/>
                        <a:pt x="1637" y="198"/>
                      </a:cubicBezTo>
                      <a:close/>
                      <a:moveTo>
                        <a:pt x="120" y="192"/>
                      </a:moveTo>
                      <a:cubicBezTo>
                        <a:pt x="118" y="188"/>
                        <a:pt x="120" y="184"/>
                        <a:pt x="124" y="182"/>
                      </a:cubicBezTo>
                      <a:cubicBezTo>
                        <a:pt x="124" y="182"/>
                        <a:pt x="124" y="182"/>
                        <a:pt x="124" y="182"/>
                      </a:cubicBezTo>
                      <a:cubicBezTo>
                        <a:pt x="128" y="180"/>
                        <a:pt x="132" y="182"/>
                        <a:pt x="134" y="186"/>
                      </a:cubicBezTo>
                      <a:cubicBezTo>
                        <a:pt x="134" y="186"/>
                        <a:pt x="134" y="186"/>
                        <a:pt x="134" y="186"/>
                      </a:cubicBezTo>
                      <a:cubicBezTo>
                        <a:pt x="136" y="190"/>
                        <a:pt x="134" y="194"/>
                        <a:pt x="130" y="196"/>
                      </a:cubicBezTo>
                      <a:cubicBezTo>
                        <a:pt x="130" y="196"/>
                        <a:pt x="130" y="196"/>
                        <a:pt x="130" y="196"/>
                      </a:cubicBezTo>
                      <a:cubicBezTo>
                        <a:pt x="129" y="197"/>
                        <a:pt x="128" y="197"/>
                        <a:pt x="127" y="197"/>
                      </a:cubicBezTo>
                      <a:cubicBezTo>
                        <a:pt x="127" y="197"/>
                        <a:pt x="127" y="197"/>
                        <a:pt x="127" y="197"/>
                      </a:cubicBezTo>
                      <a:cubicBezTo>
                        <a:pt x="124" y="197"/>
                        <a:pt x="121" y="195"/>
                        <a:pt x="120" y="192"/>
                      </a:cubicBezTo>
                      <a:close/>
                      <a:moveTo>
                        <a:pt x="157" y="178"/>
                      </a:moveTo>
                      <a:cubicBezTo>
                        <a:pt x="156" y="174"/>
                        <a:pt x="158" y="169"/>
                        <a:pt x="163" y="168"/>
                      </a:cubicBezTo>
                      <a:cubicBezTo>
                        <a:pt x="163" y="168"/>
                        <a:pt x="163" y="168"/>
                        <a:pt x="163" y="168"/>
                      </a:cubicBezTo>
                      <a:cubicBezTo>
                        <a:pt x="167" y="167"/>
                        <a:pt x="171" y="170"/>
                        <a:pt x="172" y="174"/>
                      </a:cubicBezTo>
                      <a:cubicBezTo>
                        <a:pt x="172" y="174"/>
                        <a:pt x="172" y="174"/>
                        <a:pt x="172" y="174"/>
                      </a:cubicBezTo>
                      <a:cubicBezTo>
                        <a:pt x="173" y="179"/>
                        <a:pt x="171" y="183"/>
                        <a:pt x="166" y="184"/>
                      </a:cubicBezTo>
                      <a:cubicBezTo>
                        <a:pt x="166" y="184"/>
                        <a:pt x="166" y="184"/>
                        <a:pt x="166" y="184"/>
                      </a:cubicBezTo>
                      <a:cubicBezTo>
                        <a:pt x="166" y="184"/>
                        <a:pt x="165" y="184"/>
                        <a:pt x="165" y="184"/>
                      </a:cubicBezTo>
                      <a:cubicBezTo>
                        <a:pt x="165" y="184"/>
                        <a:pt x="165" y="184"/>
                        <a:pt x="165" y="184"/>
                      </a:cubicBezTo>
                      <a:cubicBezTo>
                        <a:pt x="161" y="184"/>
                        <a:pt x="158" y="182"/>
                        <a:pt x="157" y="178"/>
                      </a:cubicBezTo>
                      <a:close/>
                      <a:moveTo>
                        <a:pt x="196" y="171"/>
                      </a:moveTo>
                      <a:cubicBezTo>
                        <a:pt x="195" y="167"/>
                        <a:pt x="198" y="163"/>
                        <a:pt x="203" y="162"/>
                      </a:cubicBezTo>
                      <a:cubicBezTo>
                        <a:pt x="203" y="162"/>
                        <a:pt x="203" y="162"/>
                        <a:pt x="203" y="162"/>
                      </a:cubicBezTo>
                      <a:cubicBezTo>
                        <a:pt x="207" y="162"/>
                        <a:pt x="211" y="165"/>
                        <a:pt x="212" y="169"/>
                      </a:cubicBezTo>
                      <a:cubicBezTo>
                        <a:pt x="212" y="169"/>
                        <a:pt x="212" y="169"/>
                        <a:pt x="212" y="169"/>
                      </a:cubicBezTo>
                      <a:cubicBezTo>
                        <a:pt x="212" y="173"/>
                        <a:pt x="209" y="177"/>
                        <a:pt x="205" y="178"/>
                      </a:cubicBezTo>
                      <a:cubicBezTo>
                        <a:pt x="205" y="178"/>
                        <a:pt x="205" y="178"/>
                        <a:pt x="205" y="178"/>
                      </a:cubicBezTo>
                      <a:cubicBezTo>
                        <a:pt x="205" y="178"/>
                        <a:pt x="204" y="178"/>
                        <a:pt x="204" y="178"/>
                      </a:cubicBezTo>
                      <a:cubicBezTo>
                        <a:pt x="204" y="178"/>
                        <a:pt x="204" y="178"/>
                        <a:pt x="204" y="178"/>
                      </a:cubicBezTo>
                      <a:cubicBezTo>
                        <a:pt x="200" y="178"/>
                        <a:pt x="196" y="175"/>
                        <a:pt x="196" y="171"/>
                      </a:cubicBezTo>
                      <a:close/>
                      <a:moveTo>
                        <a:pt x="235" y="166"/>
                      </a:moveTo>
                      <a:cubicBezTo>
                        <a:pt x="235" y="162"/>
                        <a:pt x="238" y="158"/>
                        <a:pt x="242" y="157"/>
                      </a:cubicBezTo>
                      <a:cubicBezTo>
                        <a:pt x="242" y="157"/>
                        <a:pt x="242" y="157"/>
                        <a:pt x="242" y="157"/>
                      </a:cubicBezTo>
                      <a:cubicBezTo>
                        <a:pt x="247" y="156"/>
                        <a:pt x="251" y="159"/>
                        <a:pt x="251" y="164"/>
                      </a:cubicBezTo>
                      <a:cubicBezTo>
                        <a:pt x="251" y="164"/>
                        <a:pt x="251" y="164"/>
                        <a:pt x="251" y="164"/>
                      </a:cubicBezTo>
                      <a:cubicBezTo>
                        <a:pt x="252" y="168"/>
                        <a:pt x="249" y="172"/>
                        <a:pt x="244" y="173"/>
                      </a:cubicBezTo>
                      <a:cubicBezTo>
                        <a:pt x="244" y="173"/>
                        <a:pt x="244" y="173"/>
                        <a:pt x="244" y="173"/>
                      </a:cubicBezTo>
                      <a:cubicBezTo>
                        <a:pt x="244" y="173"/>
                        <a:pt x="244" y="173"/>
                        <a:pt x="243" y="173"/>
                      </a:cubicBezTo>
                      <a:cubicBezTo>
                        <a:pt x="243" y="173"/>
                        <a:pt x="243" y="173"/>
                        <a:pt x="243" y="173"/>
                      </a:cubicBezTo>
                      <a:cubicBezTo>
                        <a:pt x="239" y="173"/>
                        <a:pt x="236" y="170"/>
                        <a:pt x="235" y="166"/>
                      </a:cubicBezTo>
                      <a:close/>
                      <a:moveTo>
                        <a:pt x="275" y="161"/>
                      </a:moveTo>
                      <a:cubicBezTo>
                        <a:pt x="274" y="156"/>
                        <a:pt x="277" y="152"/>
                        <a:pt x="282" y="152"/>
                      </a:cubicBezTo>
                      <a:cubicBezTo>
                        <a:pt x="282" y="152"/>
                        <a:pt x="282" y="152"/>
                        <a:pt x="282" y="152"/>
                      </a:cubicBezTo>
                      <a:cubicBezTo>
                        <a:pt x="286" y="151"/>
                        <a:pt x="290" y="154"/>
                        <a:pt x="291" y="159"/>
                      </a:cubicBezTo>
                      <a:cubicBezTo>
                        <a:pt x="291" y="159"/>
                        <a:pt x="291" y="159"/>
                        <a:pt x="291" y="159"/>
                      </a:cubicBezTo>
                      <a:cubicBezTo>
                        <a:pt x="291" y="163"/>
                        <a:pt x="288" y="167"/>
                        <a:pt x="284" y="168"/>
                      </a:cubicBezTo>
                      <a:cubicBezTo>
                        <a:pt x="284" y="168"/>
                        <a:pt x="284" y="168"/>
                        <a:pt x="284" y="168"/>
                      </a:cubicBezTo>
                      <a:cubicBezTo>
                        <a:pt x="284" y="168"/>
                        <a:pt x="283" y="168"/>
                        <a:pt x="283" y="168"/>
                      </a:cubicBezTo>
                      <a:cubicBezTo>
                        <a:pt x="283" y="168"/>
                        <a:pt x="283" y="168"/>
                        <a:pt x="283" y="168"/>
                      </a:cubicBezTo>
                      <a:cubicBezTo>
                        <a:pt x="279" y="168"/>
                        <a:pt x="276" y="165"/>
                        <a:pt x="275" y="161"/>
                      </a:cubicBezTo>
                      <a:close/>
                      <a:moveTo>
                        <a:pt x="1630" y="161"/>
                      </a:moveTo>
                      <a:cubicBezTo>
                        <a:pt x="1629" y="156"/>
                        <a:pt x="1632" y="152"/>
                        <a:pt x="1636" y="151"/>
                      </a:cubicBezTo>
                      <a:cubicBezTo>
                        <a:pt x="1636" y="151"/>
                        <a:pt x="1636" y="151"/>
                        <a:pt x="1636" y="151"/>
                      </a:cubicBezTo>
                      <a:cubicBezTo>
                        <a:pt x="1640" y="150"/>
                        <a:pt x="1645" y="152"/>
                        <a:pt x="1646" y="156"/>
                      </a:cubicBezTo>
                      <a:cubicBezTo>
                        <a:pt x="1646" y="156"/>
                        <a:pt x="1646" y="156"/>
                        <a:pt x="1646" y="156"/>
                      </a:cubicBezTo>
                      <a:cubicBezTo>
                        <a:pt x="1647" y="161"/>
                        <a:pt x="1644" y="165"/>
                        <a:pt x="1640" y="166"/>
                      </a:cubicBezTo>
                      <a:cubicBezTo>
                        <a:pt x="1640" y="166"/>
                        <a:pt x="1640" y="166"/>
                        <a:pt x="1640" y="166"/>
                      </a:cubicBezTo>
                      <a:cubicBezTo>
                        <a:pt x="1640" y="166"/>
                        <a:pt x="1639" y="166"/>
                        <a:pt x="1638" y="166"/>
                      </a:cubicBezTo>
                      <a:cubicBezTo>
                        <a:pt x="1638" y="166"/>
                        <a:pt x="1638" y="166"/>
                        <a:pt x="1638" y="166"/>
                      </a:cubicBezTo>
                      <a:cubicBezTo>
                        <a:pt x="1635" y="166"/>
                        <a:pt x="1631" y="164"/>
                        <a:pt x="1630" y="161"/>
                      </a:cubicBezTo>
                      <a:close/>
                      <a:moveTo>
                        <a:pt x="314" y="155"/>
                      </a:moveTo>
                      <a:cubicBezTo>
                        <a:pt x="314" y="151"/>
                        <a:pt x="317" y="147"/>
                        <a:pt x="321" y="146"/>
                      </a:cubicBezTo>
                      <a:cubicBezTo>
                        <a:pt x="321" y="146"/>
                        <a:pt x="321" y="146"/>
                        <a:pt x="321" y="146"/>
                      </a:cubicBezTo>
                      <a:cubicBezTo>
                        <a:pt x="326" y="146"/>
                        <a:pt x="330" y="149"/>
                        <a:pt x="330" y="153"/>
                      </a:cubicBezTo>
                      <a:cubicBezTo>
                        <a:pt x="330" y="153"/>
                        <a:pt x="330" y="153"/>
                        <a:pt x="330" y="153"/>
                      </a:cubicBezTo>
                      <a:cubicBezTo>
                        <a:pt x="331" y="158"/>
                        <a:pt x="328" y="162"/>
                        <a:pt x="323" y="162"/>
                      </a:cubicBezTo>
                      <a:cubicBezTo>
                        <a:pt x="323" y="162"/>
                        <a:pt x="323" y="162"/>
                        <a:pt x="323" y="162"/>
                      </a:cubicBezTo>
                      <a:cubicBezTo>
                        <a:pt x="323" y="162"/>
                        <a:pt x="323" y="162"/>
                        <a:pt x="322" y="162"/>
                      </a:cubicBezTo>
                      <a:cubicBezTo>
                        <a:pt x="322" y="162"/>
                        <a:pt x="322" y="162"/>
                        <a:pt x="322" y="162"/>
                      </a:cubicBezTo>
                      <a:cubicBezTo>
                        <a:pt x="318" y="162"/>
                        <a:pt x="315" y="159"/>
                        <a:pt x="314" y="155"/>
                      </a:cubicBezTo>
                      <a:close/>
                      <a:moveTo>
                        <a:pt x="354" y="150"/>
                      </a:moveTo>
                      <a:cubicBezTo>
                        <a:pt x="353" y="146"/>
                        <a:pt x="357" y="142"/>
                        <a:pt x="361" y="141"/>
                      </a:cubicBezTo>
                      <a:cubicBezTo>
                        <a:pt x="361" y="141"/>
                        <a:pt x="361" y="141"/>
                        <a:pt x="361" y="141"/>
                      </a:cubicBezTo>
                      <a:cubicBezTo>
                        <a:pt x="365" y="141"/>
                        <a:pt x="369" y="144"/>
                        <a:pt x="370" y="148"/>
                      </a:cubicBezTo>
                      <a:cubicBezTo>
                        <a:pt x="370" y="148"/>
                        <a:pt x="370" y="148"/>
                        <a:pt x="370" y="148"/>
                      </a:cubicBezTo>
                      <a:cubicBezTo>
                        <a:pt x="370" y="153"/>
                        <a:pt x="367" y="157"/>
                        <a:pt x="363" y="157"/>
                      </a:cubicBezTo>
                      <a:cubicBezTo>
                        <a:pt x="363" y="157"/>
                        <a:pt x="363" y="157"/>
                        <a:pt x="363" y="157"/>
                      </a:cubicBezTo>
                      <a:cubicBezTo>
                        <a:pt x="363" y="157"/>
                        <a:pt x="362" y="157"/>
                        <a:pt x="362" y="157"/>
                      </a:cubicBezTo>
                      <a:cubicBezTo>
                        <a:pt x="362" y="157"/>
                        <a:pt x="362" y="157"/>
                        <a:pt x="362" y="157"/>
                      </a:cubicBezTo>
                      <a:cubicBezTo>
                        <a:pt x="358" y="157"/>
                        <a:pt x="355" y="154"/>
                        <a:pt x="354" y="150"/>
                      </a:cubicBezTo>
                      <a:close/>
                      <a:moveTo>
                        <a:pt x="394" y="145"/>
                      </a:moveTo>
                      <a:cubicBezTo>
                        <a:pt x="393" y="141"/>
                        <a:pt x="396" y="137"/>
                        <a:pt x="400" y="136"/>
                      </a:cubicBezTo>
                      <a:cubicBezTo>
                        <a:pt x="400" y="136"/>
                        <a:pt x="400" y="136"/>
                        <a:pt x="400" y="136"/>
                      </a:cubicBezTo>
                      <a:cubicBezTo>
                        <a:pt x="405" y="135"/>
                        <a:pt x="409" y="139"/>
                        <a:pt x="409" y="143"/>
                      </a:cubicBezTo>
                      <a:cubicBezTo>
                        <a:pt x="409" y="143"/>
                        <a:pt x="409" y="143"/>
                        <a:pt x="409" y="143"/>
                      </a:cubicBezTo>
                      <a:cubicBezTo>
                        <a:pt x="410" y="147"/>
                        <a:pt x="407" y="151"/>
                        <a:pt x="402" y="152"/>
                      </a:cubicBezTo>
                      <a:cubicBezTo>
                        <a:pt x="402" y="152"/>
                        <a:pt x="402" y="152"/>
                        <a:pt x="402" y="152"/>
                      </a:cubicBezTo>
                      <a:cubicBezTo>
                        <a:pt x="402" y="152"/>
                        <a:pt x="402" y="152"/>
                        <a:pt x="401" y="152"/>
                      </a:cubicBezTo>
                      <a:cubicBezTo>
                        <a:pt x="401" y="152"/>
                        <a:pt x="401" y="152"/>
                        <a:pt x="401" y="152"/>
                      </a:cubicBezTo>
                      <a:cubicBezTo>
                        <a:pt x="397" y="152"/>
                        <a:pt x="394" y="149"/>
                        <a:pt x="394" y="145"/>
                      </a:cubicBezTo>
                      <a:close/>
                      <a:moveTo>
                        <a:pt x="433" y="140"/>
                      </a:moveTo>
                      <a:cubicBezTo>
                        <a:pt x="432" y="135"/>
                        <a:pt x="436" y="131"/>
                        <a:pt x="440" y="131"/>
                      </a:cubicBezTo>
                      <a:cubicBezTo>
                        <a:pt x="440" y="131"/>
                        <a:pt x="440" y="131"/>
                        <a:pt x="440" y="131"/>
                      </a:cubicBezTo>
                      <a:cubicBezTo>
                        <a:pt x="444" y="130"/>
                        <a:pt x="448" y="133"/>
                        <a:pt x="449" y="138"/>
                      </a:cubicBezTo>
                      <a:cubicBezTo>
                        <a:pt x="449" y="138"/>
                        <a:pt x="449" y="138"/>
                        <a:pt x="449" y="138"/>
                      </a:cubicBezTo>
                      <a:cubicBezTo>
                        <a:pt x="449" y="142"/>
                        <a:pt x="446" y="146"/>
                        <a:pt x="442" y="147"/>
                      </a:cubicBezTo>
                      <a:cubicBezTo>
                        <a:pt x="442" y="147"/>
                        <a:pt x="442" y="147"/>
                        <a:pt x="442" y="147"/>
                      </a:cubicBezTo>
                      <a:cubicBezTo>
                        <a:pt x="442" y="147"/>
                        <a:pt x="441" y="147"/>
                        <a:pt x="441" y="147"/>
                      </a:cubicBezTo>
                      <a:cubicBezTo>
                        <a:pt x="441" y="147"/>
                        <a:pt x="441" y="147"/>
                        <a:pt x="441" y="147"/>
                      </a:cubicBezTo>
                      <a:cubicBezTo>
                        <a:pt x="437" y="147"/>
                        <a:pt x="434" y="144"/>
                        <a:pt x="433" y="140"/>
                      </a:cubicBezTo>
                      <a:close/>
                      <a:moveTo>
                        <a:pt x="473" y="135"/>
                      </a:moveTo>
                      <a:cubicBezTo>
                        <a:pt x="472" y="130"/>
                        <a:pt x="475" y="126"/>
                        <a:pt x="479" y="126"/>
                      </a:cubicBezTo>
                      <a:cubicBezTo>
                        <a:pt x="479" y="126"/>
                        <a:pt x="479" y="126"/>
                        <a:pt x="479" y="126"/>
                      </a:cubicBezTo>
                      <a:cubicBezTo>
                        <a:pt x="484" y="125"/>
                        <a:pt x="488" y="128"/>
                        <a:pt x="488" y="132"/>
                      </a:cubicBezTo>
                      <a:cubicBezTo>
                        <a:pt x="488" y="132"/>
                        <a:pt x="488" y="132"/>
                        <a:pt x="488" y="132"/>
                      </a:cubicBezTo>
                      <a:cubicBezTo>
                        <a:pt x="489" y="137"/>
                        <a:pt x="486" y="141"/>
                        <a:pt x="482" y="141"/>
                      </a:cubicBezTo>
                      <a:cubicBezTo>
                        <a:pt x="482" y="141"/>
                        <a:pt x="482" y="141"/>
                        <a:pt x="482" y="141"/>
                      </a:cubicBezTo>
                      <a:cubicBezTo>
                        <a:pt x="481" y="141"/>
                        <a:pt x="481" y="142"/>
                        <a:pt x="480" y="142"/>
                      </a:cubicBezTo>
                      <a:cubicBezTo>
                        <a:pt x="480" y="142"/>
                        <a:pt x="480" y="142"/>
                        <a:pt x="480" y="142"/>
                      </a:cubicBezTo>
                      <a:cubicBezTo>
                        <a:pt x="477" y="142"/>
                        <a:pt x="473" y="139"/>
                        <a:pt x="473" y="135"/>
                      </a:cubicBezTo>
                      <a:close/>
                      <a:moveTo>
                        <a:pt x="512" y="129"/>
                      </a:moveTo>
                      <a:cubicBezTo>
                        <a:pt x="511" y="125"/>
                        <a:pt x="515" y="121"/>
                        <a:pt x="519" y="120"/>
                      </a:cubicBezTo>
                      <a:cubicBezTo>
                        <a:pt x="519" y="120"/>
                        <a:pt x="519" y="120"/>
                        <a:pt x="519" y="120"/>
                      </a:cubicBezTo>
                      <a:cubicBezTo>
                        <a:pt x="523" y="120"/>
                        <a:pt x="527" y="123"/>
                        <a:pt x="528" y="127"/>
                      </a:cubicBezTo>
                      <a:cubicBezTo>
                        <a:pt x="528" y="127"/>
                        <a:pt x="528" y="127"/>
                        <a:pt x="528" y="127"/>
                      </a:cubicBezTo>
                      <a:cubicBezTo>
                        <a:pt x="529" y="132"/>
                        <a:pt x="525" y="136"/>
                        <a:pt x="521" y="136"/>
                      </a:cubicBezTo>
                      <a:cubicBezTo>
                        <a:pt x="521" y="136"/>
                        <a:pt x="521" y="136"/>
                        <a:pt x="521" y="136"/>
                      </a:cubicBezTo>
                      <a:cubicBezTo>
                        <a:pt x="521" y="136"/>
                        <a:pt x="520" y="136"/>
                        <a:pt x="520" y="136"/>
                      </a:cubicBezTo>
                      <a:cubicBezTo>
                        <a:pt x="520" y="136"/>
                        <a:pt x="520" y="136"/>
                        <a:pt x="520" y="136"/>
                      </a:cubicBezTo>
                      <a:cubicBezTo>
                        <a:pt x="516" y="136"/>
                        <a:pt x="513" y="133"/>
                        <a:pt x="512" y="129"/>
                      </a:cubicBezTo>
                      <a:close/>
                      <a:moveTo>
                        <a:pt x="552" y="124"/>
                      </a:moveTo>
                      <a:cubicBezTo>
                        <a:pt x="551" y="120"/>
                        <a:pt x="554" y="116"/>
                        <a:pt x="558" y="115"/>
                      </a:cubicBezTo>
                      <a:cubicBezTo>
                        <a:pt x="558" y="115"/>
                        <a:pt x="558" y="115"/>
                        <a:pt x="558" y="115"/>
                      </a:cubicBezTo>
                      <a:cubicBezTo>
                        <a:pt x="563" y="115"/>
                        <a:pt x="567" y="118"/>
                        <a:pt x="567" y="122"/>
                      </a:cubicBezTo>
                      <a:cubicBezTo>
                        <a:pt x="567" y="122"/>
                        <a:pt x="567" y="122"/>
                        <a:pt x="567" y="122"/>
                      </a:cubicBezTo>
                      <a:cubicBezTo>
                        <a:pt x="568" y="126"/>
                        <a:pt x="565" y="130"/>
                        <a:pt x="561" y="131"/>
                      </a:cubicBezTo>
                      <a:cubicBezTo>
                        <a:pt x="561" y="131"/>
                        <a:pt x="561" y="131"/>
                        <a:pt x="561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56" y="131"/>
                        <a:pt x="552" y="128"/>
                        <a:pt x="552" y="124"/>
                      </a:cubicBezTo>
                      <a:close/>
                      <a:moveTo>
                        <a:pt x="1617" y="125"/>
                      </a:moveTo>
                      <a:cubicBezTo>
                        <a:pt x="1615" y="121"/>
                        <a:pt x="1617" y="116"/>
                        <a:pt x="1621" y="114"/>
                      </a:cubicBezTo>
                      <a:cubicBezTo>
                        <a:pt x="1621" y="114"/>
                        <a:pt x="1621" y="114"/>
                        <a:pt x="1621" y="114"/>
                      </a:cubicBezTo>
                      <a:cubicBezTo>
                        <a:pt x="1625" y="112"/>
                        <a:pt x="1629" y="114"/>
                        <a:pt x="1631" y="118"/>
                      </a:cubicBezTo>
                      <a:cubicBezTo>
                        <a:pt x="1631" y="118"/>
                        <a:pt x="1631" y="118"/>
                        <a:pt x="1631" y="118"/>
                      </a:cubicBezTo>
                      <a:cubicBezTo>
                        <a:pt x="1633" y="122"/>
                        <a:pt x="1632" y="126"/>
                        <a:pt x="1628" y="128"/>
                      </a:cubicBezTo>
                      <a:cubicBezTo>
                        <a:pt x="1628" y="128"/>
                        <a:pt x="1628" y="128"/>
                        <a:pt x="1628" y="128"/>
                      </a:cubicBezTo>
                      <a:cubicBezTo>
                        <a:pt x="1627" y="129"/>
                        <a:pt x="1625" y="129"/>
                        <a:pt x="1624" y="129"/>
                      </a:cubicBezTo>
                      <a:cubicBezTo>
                        <a:pt x="1624" y="129"/>
                        <a:pt x="1624" y="129"/>
                        <a:pt x="1624" y="129"/>
                      </a:cubicBezTo>
                      <a:cubicBezTo>
                        <a:pt x="1621" y="129"/>
                        <a:pt x="1618" y="128"/>
                        <a:pt x="1617" y="125"/>
                      </a:cubicBezTo>
                      <a:close/>
                      <a:moveTo>
                        <a:pt x="591" y="119"/>
                      </a:moveTo>
                      <a:cubicBezTo>
                        <a:pt x="591" y="115"/>
                        <a:pt x="594" y="110"/>
                        <a:pt x="598" y="110"/>
                      </a:cubicBezTo>
                      <a:cubicBezTo>
                        <a:pt x="598" y="110"/>
                        <a:pt x="598" y="110"/>
                        <a:pt x="598" y="110"/>
                      </a:cubicBezTo>
                      <a:cubicBezTo>
                        <a:pt x="602" y="109"/>
                        <a:pt x="606" y="112"/>
                        <a:pt x="607" y="117"/>
                      </a:cubicBezTo>
                      <a:cubicBezTo>
                        <a:pt x="607" y="117"/>
                        <a:pt x="607" y="117"/>
                        <a:pt x="607" y="117"/>
                      </a:cubicBezTo>
                      <a:cubicBezTo>
                        <a:pt x="608" y="121"/>
                        <a:pt x="604" y="125"/>
                        <a:pt x="600" y="126"/>
                      </a:cubicBezTo>
                      <a:cubicBezTo>
                        <a:pt x="600" y="126"/>
                        <a:pt x="600" y="126"/>
                        <a:pt x="600" y="126"/>
                      </a:cubicBezTo>
                      <a:cubicBezTo>
                        <a:pt x="600" y="126"/>
                        <a:pt x="599" y="126"/>
                        <a:pt x="599" y="126"/>
                      </a:cubicBezTo>
                      <a:cubicBezTo>
                        <a:pt x="599" y="126"/>
                        <a:pt x="599" y="126"/>
                        <a:pt x="599" y="126"/>
                      </a:cubicBezTo>
                      <a:cubicBezTo>
                        <a:pt x="595" y="126"/>
                        <a:pt x="592" y="123"/>
                        <a:pt x="591" y="119"/>
                      </a:cubicBezTo>
                      <a:close/>
                      <a:moveTo>
                        <a:pt x="631" y="114"/>
                      </a:moveTo>
                      <a:cubicBezTo>
                        <a:pt x="630" y="109"/>
                        <a:pt x="633" y="105"/>
                        <a:pt x="637" y="105"/>
                      </a:cubicBezTo>
                      <a:cubicBezTo>
                        <a:pt x="637" y="105"/>
                        <a:pt x="637" y="105"/>
                        <a:pt x="637" y="105"/>
                      </a:cubicBezTo>
                      <a:cubicBezTo>
                        <a:pt x="642" y="104"/>
                        <a:pt x="646" y="107"/>
                        <a:pt x="646" y="112"/>
                      </a:cubicBezTo>
                      <a:cubicBezTo>
                        <a:pt x="646" y="112"/>
                        <a:pt x="646" y="112"/>
                        <a:pt x="646" y="112"/>
                      </a:cubicBezTo>
                      <a:cubicBezTo>
                        <a:pt x="647" y="116"/>
                        <a:pt x="644" y="120"/>
                        <a:pt x="640" y="121"/>
                      </a:cubicBezTo>
                      <a:cubicBezTo>
                        <a:pt x="640" y="121"/>
                        <a:pt x="640" y="121"/>
                        <a:pt x="640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5" y="121"/>
                        <a:pt x="631" y="118"/>
                        <a:pt x="631" y="114"/>
                      </a:cubicBezTo>
                      <a:close/>
                      <a:moveTo>
                        <a:pt x="670" y="108"/>
                      </a:moveTo>
                      <a:cubicBezTo>
                        <a:pt x="670" y="104"/>
                        <a:pt x="673" y="100"/>
                        <a:pt x="677" y="99"/>
                      </a:cubicBezTo>
                      <a:cubicBezTo>
                        <a:pt x="677" y="99"/>
                        <a:pt x="677" y="99"/>
                        <a:pt x="677" y="99"/>
                      </a:cubicBezTo>
                      <a:cubicBezTo>
                        <a:pt x="681" y="99"/>
                        <a:pt x="685" y="102"/>
                        <a:pt x="686" y="106"/>
                      </a:cubicBezTo>
                      <a:cubicBezTo>
                        <a:pt x="686" y="106"/>
                        <a:pt x="686" y="106"/>
                        <a:pt x="686" y="106"/>
                      </a:cubicBezTo>
                      <a:cubicBezTo>
                        <a:pt x="687" y="111"/>
                        <a:pt x="683" y="115"/>
                        <a:pt x="679" y="115"/>
                      </a:cubicBezTo>
                      <a:cubicBezTo>
                        <a:pt x="679" y="115"/>
                        <a:pt x="679" y="115"/>
                        <a:pt x="679" y="115"/>
                      </a:cubicBezTo>
                      <a:cubicBezTo>
                        <a:pt x="679" y="115"/>
                        <a:pt x="678" y="115"/>
                        <a:pt x="678" y="115"/>
                      </a:cubicBezTo>
                      <a:cubicBezTo>
                        <a:pt x="678" y="115"/>
                        <a:pt x="678" y="115"/>
                        <a:pt x="678" y="115"/>
                      </a:cubicBezTo>
                      <a:cubicBezTo>
                        <a:pt x="674" y="115"/>
                        <a:pt x="671" y="112"/>
                        <a:pt x="670" y="108"/>
                      </a:cubicBezTo>
                      <a:close/>
                      <a:moveTo>
                        <a:pt x="710" y="103"/>
                      </a:moveTo>
                      <a:cubicBezTo>
                        <a:pt x="709" y="99"/>
                        <a:pt x="712" y="95"/>
                        <a:pt x="717" y="94"/>
                      </a:cubicBezTo>
                      <a:cubicBezTo>
                        <a:pt x="717" y="94"/>
                        <a:pt x="717" y="94"/>
                        <a:pt x="717" y="94"/>
                      </a:cubicBezTo>
                      <a:cubicBezTo>
                        <a:pt x="721" y="94"/>
                        <a:pt x="725" y="97"/>
                        <a:pt x="726" y="101"/>
                      </a:cubicBezTo>
                      <a:cubicBezTo>
                        <a:pt x="726" y="101"/>
                        <a:pt x="726" y="101"/>
                        <a:pt x="726" y="101"/>
                      </a:cubicBezTo>
                      <a:cubicBezTo>
                        <a:pt x="726" y="105"/>
                        <a:pt x="723" y="110"/>
                        <a:pt x="719" y="110"/>
                      </a:cubicBezTo>
                      <a:cubicBezTo>
                        <a:pt x="719" y="110"/>
                        <a:pt x="719" y="110"/>
                        <a:pt x="719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4" y="110"/>
                        <a:pt x="710" y="107"/>
                        <a:pt x="710" y="103"/>
                      </a:cubicBezTo>
                      <a:close/>
                      <a:moveTo>
                        <a:pt x="749" y="98"/>
                      </a:moveTo>
                      <a:cubicBezTo>
                        <a:pt x="749" y="94"/>
                        <a:pt x="752" y="90"/>
                        <a:pt x="756" y="89"/>
                      </a:cubicBezTo>
                      <a:cubicBezTo>
                        <a:pt x="756" y="89"/>
                        <a:pt x="756" y="89"/>
                        <a:pt x="756" y="89"/>
                      </a:cubicBezTo>
                      <a:cubicBezTo>
                        <a:pt x="760" y="88"/>
                        <a:pt x="764" y="92"/>
                        <a:pt x="765" y="96"/>
                      </a:cubicBezTo>
                      <a:cubicBezTo>
                        <a:pt x="765" y="96"/>
                        <a:pt x="765" y="96"/>
                        <a:pt x="765" y="96"/>
                      </a:cubicBezTo>
                      <a:cubicBezTo>
                        <a:pt x="766" y="100"/>
                        <a:pt x="763" y="104"/>
                        <a:pt x="758" y="105"/>
                      </a:cubicBezTo>
                      <a:cubicBezTo>
                        <a:pt x="758" y="105"/>
                        <a:pt x="758" y="105"/>
                        <a:pt x="758" y="105"/>
                      </a:cubicBezTo>
                      <a:cubicBezTo>
                        <a:pt x="758" y="105"/>
                        <a:pt x="757" y="105"/>
                        <a:pt x="757" y="105"/>
                      </a:cubicBezTo>
                      <a:cubicBezTo>
                        <a:pt x="757" y="105"/>
                        <a:pt x="757" y="105"/>
                        <a:pt x="757" y="105"/>
                      </a:cubicBezTo>
                      <a:cubicBezTo>
                        <a:pt x="753" y="105"/>
                        <a:pt x="750" y="102"/>
                        <a:pt x="749" y="98"/>
                      </a:cubicBezTo>
                      <a:close/>
                      <a:moveTo>
                        <a:pt x="789" y="93"/>
                      </a:moveTo>
                      <a:cubicBezTo>
                        <a:pt x="788" y="88"/>
                        <a:pt x="791" y="84"/>
                        <a:pt x="796" y="84"/>
                      </a:cubicBezTo>
                      <a:cubicBezTo>
                        <a:pt x="796" y="84"/>
                        <a:pt x="796" y="84"/>
                        <a:pt x="796" y="84"/>
                      </a:cubicBezTo>
                      <a:cubicBezTo>
                        <a:pt x="800" y="83"/>
                        <a:pt x="804" y="86"/>
                        <a:pt x="805" y="91"/>
                      </a:cubicBezTo>
                      <a:cubicBezTo>
                        <a:pt x="805" y="91"/>
                        <a:pt x="805" y="91"/>
                        <a:pt x="805" y="91"/>
                      </a:cubicBezTo>
                      <a:cubicBezTo>
                        <a:pt x="805" y="95"/>
                        <a:pt x="802" y="99"/>
                        <a:pt x="798" y="100"/>
                      </a:cubicBezTo>
                      <a:cubicBezTo>
                        <a:pt x="798" y="100"/>
                        <a:pt x="798" y="100"/>
                        <a:pt x="798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3" y="100"/>
                        <a:pt x="789" y="97"/>
                        <a:pt x="789" y="93"/>
                      </a:cubicBezTo>
                      <a:close/>
                      <a:moveTo>
                        <a:pt x="1597" y="92"/>
                      </a:moveTo>
                      <a:cubicBezTo>
                        <a:pt x="1597" y="92"/>
                        <a:pt x="1597" y="92"/>
                        <a:pt x="1597" y="92"/>
                      </a:cubicBezTo>
                      <a:cubicBezTo>
                        <a:pt x="1594" y="89"/>
                        <a:pt x="1595" y="84"/>
                        <a:pt x="1598" y="81"/>
                      </a:cubicBezTo>
                      <a:cubicBezTo>
                        <a:pt x="1598" y="81"/>
                        <a:pt x="1598" y="81"/>
                        <a:pt x="1598" y="81"/>
                      </a:cubicBezTo>
                      <a:cubicBezTo>
                        <a:pt x="1602" y="78"/>
                        <a:pt x="1607" y="79"/>
                        <a:pt x="1609" y="83"/>
                      </a:cubicBezTo>
                      <a:cubicBezTo>
                        <a:pt x="1609" y="83"/>
                        <a:pt x="1609" y="83"/>
                        <a:pt x="1609" y="83"/>
                      </a:cubicBezTo>
                      <a:cubicBezTo>
                        <a:pt x="1612" y="86"/>
                        <a:pt x="1612" y="91"/>
                        <a:pt x="1608" y="94"/>
                      </a:cubicBezTo>
                      <a:cubicBezTo>
                        <a:pt x="1608" y="94"/>
                        <a:pt x="1608" y="94"/>
                        <a:pt x="1608" y="94"/>
                      </a:cubicBezTo>
                      <a:cubicBezTo>
                        <a:pt x="1607" y="95"/>
                        <a:pt x="1605" y="95"/>
                        <a:pt x="1603" y="95"/>
                      </a:cubicBezTo>
                      <a:cubicBezTo>
                        <a:pt x="1603" y="95"/>
                        <a:pt x="1603" y="95"/>
                        <a:pt x="1603" y="95"/>
                      </a:cubicBezTo>
                      <a:cubicBezTo>
                        <a:pt x="1601" y="95"/>
                        <a:pt x="1598" y="94"/>
                        <a:pt x="1597" y="92"/>
                      </a:cubicBezTo>
                      <a:close/>
                      <a:moveTo>
                        <a:pt x="828" y="88"/>
                      </a:moveTo>
                      <a:cubicBezTo>
                        <a:pt x="828" y="83"/>
                        <a:pt x="831" y="79"/>
                        <a:pt x="835" y="79"/>
                      </a:cubicBezTo>
                      <a:cubicBezTo>
                        <a:pt x="835" y="79"/>
                        <a:pt x="835" y="79"/>
                        <a:pt x="835" y="79"/>
                      </a:cubicBezTo>
                      <a:cubicBezTo>
                        <a:pt x="839" y="78"/>
                        <a:pt x="843" y="81"/>
                        <a:pt x="844" y="85"/>
                      </a:cubicBezTo>
                      <a:cubicBezTo>
                        <a:pt x="844" y="85"/>
                        <a:pt x="844" y="85"/>
                        <a:pt x="844" y="85"/>
                      </a:cubicBezTo>
                      <a:cubicBezTo>
                        <a:pt x="845" y="90"/>
                        <a:pt x="842" y="94"/>
                        <a:pt x="837" y="94"/>
                      </a:cubicBezTo>
                      <a:cubicBezTo>
                        <a:pt x="837" y="94"/>
                        <a:pt x="837" y="94"/>
                        <a:pt x="837" y="94"/>
                      </a:cubicBezTo>
                      <a:cubicBezTo>
                        <a:pt x="837" y="94"/>
                        <a:pt x="836" y="94"/>
                        <a:pt x="836" y="94"/>
                      </a:cubicBezTo>
                      <a:cubicBezTo>
                        <a:pt x="836" y="94"/>
                        <a:pt x="836" y="94"/>
                        <a:pt x="836" y="94"/>
                      </a:cubicBezTo>
                      <a:cubicBezTo>
                        <a:pt x="832" y="94"/>
                        <a:pt x="829" y="92"/>
                        <a:pt x="828" y="88"/>
                      </a:cubicBezTo>
                      <a:close/>
                      <a:moveTo>
                        <a:pt x="868" y="82"/>
                      </a:moveTo>
                      <a:cubicBezTo>
                        <a:pt x="867" y="78"/>
                        <a:pt x="870" y="74"/>
                        <a:pt x="875" y="73"/>
                      </a:cubicBezTo>
                      <a:cubicBezTo>
                        <a:pt x="875" y="73"/>
                        <a:pt x="875" y="73"/>
                        <a:pt x="875" y="73"/>
                      </a:cubicBezTo>
                      <a:cubicBezTo>
                        <a:pt x="879" y="73"/>
                        <a:pt x="883" y="76"/>
                        <a:pt x="884" y="80"/>
                      </a:cubicBezTo>
                      <a:cubicBezTo>
                        <a:pt x="884" y="80"/>
                        <a:pt x="884" y="80"/>
                        <a:pt x="884" y="80"/>
                      </a:cubicBezTo>
                      <a:cubicBezTo>
                        <a:pt x="884" y="85"/>
                        <a:pt x="881" y="89"/>
                        <a:pt x="877" y="89"/>
                      </a:cubicBezTo>
                      <a:cubicBezTo>
                        <a:pt x="877" y="89"/>
                        <a:pt x="877" y="89"/>
                        <a:pt x="877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2" y="89"/>
                        <a:pt x="868" y="86"/>
                        <a:pt x="868" y="82"/>
                      </a:cubicBezTo>
                      <a:close/>
                      <a:moveTo>
                        <a:pt x="907" y="77"/>
                      </a:moveTo>
                      <a:cubicBezTo>
                        <a:pt x="907" y="73"/>
                        <a:pt x="910" y="69"/>
                        <a:pt x="914" y="68"/>
                      </a:cubicBezTo>
                      <a:cubicBezTo>
                        <a:pt x="914" y="68"/>
                        <a:pt x="914" y="68"/>
                        <a:pt x="914" y="68"/>
                      </a:cubicBezTo>
                      <a:cubicBezTo>
                        <a:pt x="918" y="68"/>
                        <a:pt x="923" y="71"/>
                        <a:pt x="923" y="75"/>
                      </a:cubicBezTo>
                      <a:cubicBezTo>
                        <a:pt x="923" y="75"/>
                        <a:pt x="923" y="75"/>
                        <a:pt x="923" y="75"/>
                      </a:cubicBezTo>
                      <a:cubicBezTo>
                        <a:pt x="924" y="79"/>
                        <a:pt x="921" y="83"/>
                        <a:pt x="916" y="84"/>
                      </a:cubicBezTo>
                      <a:cubicBezTo>
                        <a:pt x="916" y="84"/>
                        <a:pt x="916" y="84"/>
                        <a:pt x="916" y="84"/>
                      </a:cubicBezTo>
                      <a:cubicBezTo>
                        <a:pt x="916" y="84"/>
                        <a:pt x="916" y="84"/>
                        <a:pt x="915" y="84"/>
                      </a:cubicBezTo>
                      <a:cubicBezTo>
                        <a:pt x="915" y="84"/>
                        <a:pt x="915" y="84"/>
                        <a:pt x="915" y="84"/>
                      </a:cubicBezTo>
                      <a:cubicBezTo>
                        <a:pt x="911" y="84"/>
                        <a:pt x="908" y="81"/>
                        <a:pt x="907" y="77"/>
                      </a:cubicBezTo>
                      <a:close/>
                      <a:moveTo>
                        <a:pt x="947" y="72"/>
                      </a:moveTo>
                      <a:cubicBezTo>
                        <a:pt x="946" y="67"/>
                        <a:pt x="949" y="63"/>
                        <a:pt x="954" y="63"/>
                      </a:cubicBezTo>
                      <a:cubicBezTo>
                        <a:pt x="954" y="63"/>
                        <a:pt x="954" y="63"/>
                        <a:pt x="954" y="63"/>
                      </a:cubicBezTo>
                      <a:cubicBezTo>
                        <a:pt x="958" y="62"/>
                        <a:pt x="962" y="65"/>
                        <a:pt x="963" y="70"/>
                      </a:cubicBezTo>
                      <a:cubicBezTo>
                        <a:pt x="963" y="70"/>
                        <a:pt x="963" y="70"/>
                        <a:pt x="963" y="70"/>
                      </a:cubicBezTo>
                      <a:cubicBezTo>
                        <a:pt x="963" y="74"/>
                        <a:pt x="960" y="78"/>
                        <a:pt x="956" y="79"/>
                      </a:cubicBezTo>
                      <a:cubicBezTo>
                        <a:pt x="956" y="79"/>
                        <a:pt x="956" y="79"/>
                        <a:pt x="956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1" y="79"/>
                        <a:pt x="947" y="76"/>
                        <a:pt x="947" y="72"/>
                      </a:cubicBezTo>
                      <a:close/>
                      <a:moveTo>
                        <a:pt x="986" y="67"/>
                      </a:moveTo>
                      <a:cubicBezTo>
                        <a:pt x="986" y="62"/>
                        <a:pt x="989" y="58"/>
                        <a:pt x="993" y="58"/>
                      </a:cubicBezTo>
                      <a:cubicBezTo>
                        <a:pt x="993" y="58"/>
                        <a:pt x="993" y="58"/>
                        <a:pt x="993" y="58"/>
                      </a:cubicBezTo>
                      <a:cubicBezTo>
                        <a:pt x="998" y="57"/>
                        <a:pt x="1002" y="60"/>
                        <a:pt x="1002" y="65"/>
                      </a:cubicBezTo>
                      <a:cubicBezTo>
                        <a:pt x="1002" y="65"/>
                        <a:pt x="1002" y="65"/>
                        <a:pt x="1002" y="65"/>
                      </a:cubicBezTo>
                      <a:cubicBezTo>
                        <a:pt x="1003" y="69"/>
                        <a:pt x="1000" y="73"/>
                        <a:pt x="995" y="73"/>
                      </a:cubicBezTo>
                      <a:cubicBezTo>
                        <a:pt x="995" y="73"/>
                        <a:pt x="995" y="73"/>
                        <a:pt x="995" y="73"/>
                      </a:cubicBezTo>
                      <a:cubicBezTo>
                        <a:pt x="995" y="74"/>
                        <a:pt x="995" y="74"/>
                        <a:pt x="994" y="74"/>
                      </a:cubicBezTo>
                      <a:cubicBezTo>
                        <a:pt x="994" y="74"/>
                        <a:pt x="994" y="74"/>
                        <a:pt x="994" y="74"/>
                      </a:cubicBezTo>
                      <a:cubicBezTo>
                        <a:pt x="990" y="74"/>
                        <a:pt x="987" y="71"/>
                        <a:pt x="986" y="67"/>
                      </a:cubicBezTo>
                      <a:close/>
                      <a:moveTo>
                        <a:pt x="1026" y="61"/>
                      </a:moveTo>
                      <a:cubicBezTo>
                        <a:pt x="1025" y="57"/>
                        <a:pt x="1028" y="53"/>
                        <a:pt x="1033" y="52"/>
                      </a:cubicBezTo>
                      <a:cubicBezTo>
                        <a:pt x="1033" y="52"/>
                        <a:pt x="1033" y="52"/>
                        <a:pt x="1033" y="52"/>
                      </a:cubicBezTo>
                      <a:cubicBezTo>
                        <a:pt x="1037" y="52"/>
                        <a:pt x="1041" y="55"/>
                        <a:pt x="1042" y="59"/>
                      </a:cubicBezTo>
                      <a:cubicBezTo>
                        <a:pt x="1042" y="59"/>
                        <a:pt x="1042" y="59"/>
                        <a:pt x="1042" y="59"/>
                      </a:cubicBezTo>
                      <a:cubicBezTo>
                        <a:pt x="1042" y="64"/>
                        <a:pt x="1039" y="68"/>
                        <a:pt x="1035" y="68"/>
                      </a:cubicBezTo>
                      <a:cubicBezTo>
                        <a:pt x="1035" y="68"/>
                        <a:pt x="1035" y="68"/>
                        <a:pt x="1035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0" y="68"/>
                        <a:pt x="1026" y="65"/>
                        <a:pt x="1026" y="61"/>
                      </a:cubicBezTo>
                      <a:close/>
                      <a:moveTo>
                        <a:pt x="1571" y="64"/>
                      </a:moveTo>
                      <a:cubicBezTo>
                        <a:pt x="1571" y="64"/>
                        <a:pt x="1571" y="64"/>
                        <a:pt x="1571" y="64"/>
                      </a:cubicBezTo>
                      <a:cubicBezTo>
                        <a:pt x="1567" y="61"/>
                        <a:pt x="1567" y="56"/>
                        <a:pt x="1570" y="53"/>
                      </a:cubicBezTo>
                      <a:cubicBezTo>
                        <a:pt x="1570" y="53"/>
                        <a:pt x="1570" y="53"/>
                        <a:pt x="1570" y="53"/>
                      </a:cubicBezTo>
                      <a:cubicBezTo>
                        <a:pt x="1573" y="50"/>
                        <a:pt x="1578" y="49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5" y="55"/>
                        <a:pt x="1585" y="60"/>
                        <a:pt x="1582" y="64"/>
                      </a:cubicBezTo>
                      <a:cubicBezTo>
                        <a:pt x="1582" y="64"/>
                        <a:pt x="1582" y="64"/>
                        <a:pt x="1582" y="64"/>
                      </a:cubicBezTo>
                      <a:cubicBezTo>
                        <a:pt x="1580" y="65"/>
                        <a:pt x="1578" y="66"/>
                        <a:pt x="1576" y="66"/>
                      </a:cubicBezTo>
                      <a:cubicBezTo>
                        <a:pt x="1576" y="66"/>
                        <a:pt x="1576" y="66"/>
                        <a:pt x="1576" y="66"/>
                      </a:cubicBezTo>
                      <a:cubicBezTo>
                        <a:pt x="1574" y="66"/>
                        <a:pt x="1572" y="66"/>
                        <a:pt x="1571" y="64"/>
                      </a:cubicBezTo>
                      <a:close/>
                      <a:moveTo>
                        <a:pt x="1065" y="56"/>
                      </a:moveTo>
                      <a:cubicBezTo>
                        <a:pt x="1065" y="52"/>
                        <a:pt x="1068" y="48"/>
                        <a:pt x="1072" y="47"/>
                      </a:cubicBezTo>
                      <a:cubicBezTo>
                        <a:pt x="1072" y="47"/>
                        <a:pt x="1072" y="47"/>
                        <a:pt x="1072" y="47"/>
                      </a:cubicBezTo>
                      <a:cubicBezTo>
                        <a:pt x="1077" y="47"/>
                        <a:pt x="1081" y="50"/>
                        <a:pt x="1081" y="54"/>
                      </a:cubicBezTo>
                      <a:cubicBezTo>
                        <a:pt x="1081" y="54"/>
                        <a:pt x="1081" y="54"/>
                        <a:pt x="1081" y="54"/>
                      </a:cubicBezTo>
                      <a:cubicBezTo>
                        <a:pt x="1082" y="58"/>
                        <a:pt x="1079" y="62"/>
                        <a:pt x="1074" y="63"/>
                      </a:cubicBezTo>
                      <a:cubicBezTo>
                        <a:pt x="1074" y="63"/>
                        <a:pt x="1074" y="63"/>
                        <a:pt x="1074" y="63"/>
                      </a:cubicBezTo>
                      <a:cubicBezTo>
                        <a:pt x="1074" y="63"/>
                        <a:pt x="1074" y="63"/>
                        <a:pt x="1073" y="63"/>
                      </a:cubicBezTo>
                      <a:cubicBezTo>
                        <a:pt x="1073" y="63"/>
                        <a:pt x="1073" y="63"/>
                        <a:pt x="1073" y="63"/>
                      </a:cubicBezTo>
                      <a:cubicBezTo>
                        <a:pt x="1069" y="63"/>
                        <a:pt x="1066" y="60"/>
                        <a:pt x="1065" y="56"/>
                      </a:cubicBezTo>
                      <a:close/>
                      <a:moveTo>
                        <a:pt x="1105" y="51"/>
                      </a:moveTo>
                      <a:cubicBezTo>
                        <a:pt x="1104" y="47"/>
                        <a:pt x="1107" y="43"/>
                        <a:pt x="1112" y="42"/>
                      </a:cubicBezTo>
                      <a:cubicBezTo>
                        <a:pt x="1112" y="42"/>
                        <a:pt x="1112" y="42"/>
                        <a:pt x="1112" y="42"/>
                      </a:cubicBezTo>
                      <a:cubicBezTo>
                        <a:pt x="1116" y="41"/>
                        <a:pt x="1120" y="44"/>
                        <a:pt x="1121" y="49"/>
                      </a:cubicBezTo>
                      <a:cubicBezTo>
                        <a:pt x="1121" y="49"/>
                        <a:pt x="1121" y="49"/>
                        <a:pt x="1121" y="49"/>
                      </a:cubicBezTo>
                      <a:cubicBezTo>
                        <a:pt x="1121" y="53"/>
                        <a:pt x="1118" y="57"/>
                        <a:pt x="1114" y="58"/>
                      </a:cubicBezTo>
                      <a:cubicBezTo>
                        <a:pt x="1114" y="58"/>
                        <a:pt x="1114" y="58"/>
                        <a:pt x="1114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09" y="58"/>
                        <a:pt x="1105" y="55"/>
                        <a:pt x="1105" y="51"/>
                      </a:cubicBezTo>
                      <a:close/>
                      <a:moveTo>
                        <a:pt x="1144" y="46"/>
                      </a:moveTo>
                      <a:cubicBezTo>
                        <a:pt x="1144" y="41"/>
                        <a:pt x="1147" y="37"/>
                        <a:pt x="1151" y="37"/>
                      </a:cubicBezTo>
                      <a:cubicBezTo>
                        <a:pt x="1151" y="37"/>
                        <a:pt x="1151" y="37"/>
                        <a:pt x="1151" y="37"/>
                      </a:cubicBezTo>
                      <a:cubicBezTo>
                        <a:pt x="1156" y="36"/>
                        <a:pt x="1160" y="39"/>
                        <a:pt x="1160" y="44"/>
                      </a:cubicBezTo>
                      <a:cubicBezTo>
                        <a:pt x="1160" y="44"/>
                        <a:pt x="1160" y="44"/>
                        <a:pt x="1160" y="44"/>
                      </a:cubicBezTo>
                      <a:cubicBezTo>
                        <a:pt x="1161" y="48"/>
                        <a:pt x="1158" y="52"/>
                        <a:pt x="1153" y="53"/>
                      </a:cubicBezTo>
                      <a:cubicBezTo>
                        <a:pt x="1153" y="53"/>
                        <a:pt x="1153" y="53"/>
                        <a:pt x="1153" y="53"/>
                      </a:cubicBezTo>
                      <a:cubicBezTo>
                        <a:pt x="1153" y="53"/>
                        <a:pt x="1153" y="53"/>
                        <a:pt x="1152" y="53"/>
                      </a:cubicBezTo>
                      <a:cubicBezTo>
                        <a:pt x="1152" y="53"/>
                        <a:pt x="1152" y="53"/>
                        <a:pt x="1152" y="53"/>
                      </a:cubicBezTo>
                      <a:cubicBezTo>
                        <a:pt x="1148" y="53"/>
                        <a:pt x="1145" y="50"/>
                        <a:pt x="1144" y="46"/>
                      </a:cubicBezTo>
                      <a:close/>
                      <a:moveTo>
                        <a:pt x="1184" y="40"/>
                      </a:moveTo>
                      <a:cubicBezTo>
                        <a:pt x="1183" y="36"/>
                        <a:pt x="1186" y="32"/>
                        <a:pt x="1191" y="32"/>
                      </a:cubicBezTo>
                      <a:cubicBezTo>
                        <a:pt x="1191" y="32"/>
                        <a:pt x="1191" y="32"/>
                        <a:pt x="1191" y="32"/>
                      </a:cubicBezTo>
                      <a:cubicBezTo>
                        <a:pt x="1195" y="31"/>
                        <a:pt x="1199" y="34"/>
                        <a:pt x="1200" y="38"/>
                      </a:cubicBezTo>
                      <a:cubicBezTo>
                        <a:pt x="1200" y="38"/>
                        <a:pt x="1200" y="38"/>
                        <a:pt x="1200" y="38"/>
                      </a:cubicBezTo>
                      <a:cubicBezTo>
                        <a:pt x="1200" y="43"/>
                        <a:pt x="1197" y="47"/>
                        <a:pt x="1193" y="47"/>
                      </a:cubicBezTo>
                      <a:cubicBezTo>
                        <a:pt x="1193" y="47"/>
                        <a:pt x="1193" y="47"/>
                        <a:pt x="1193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88" y="47"/>
                        <a:pt x="1184" y="45"/>
                        <a:pt x="1184" y="40"/>
                      </a:cubicBezTo>
                      <a:close/>
                      <a:moveTo>
                        <a:pt x="1540" y="42"/>
                      </a:moveTo>
                      <a:cubicBezTo>
                        <a:pt x="1536" y="40"/>
                        <a:pt x="1535" y="35"/>
                        <a:pt x="1537" y="31"/>
                      </a:cubicBezTo>
                      <a:cubicBezTo>
                        <a:pt x="1537" y="31"/>
                        <a:pt x="1537" y="31"/>
                        <a:pt x="1537" y="31"/>
                      </a:cubicBezTo>
                      <a:cubicBezTo>
                        <a:pt x="1539" y="27"/>
                        <a:pt x="1544" y="26"/>
                        <a:pt x="1548" y="28"/>
                      </a:cubicBezTo>
                      <a:cubicBezTo>
                        <a:pt x="1548" y="28"/>
                        <a:pt x="1548" y="28"/>
                        <a:pt x="1548" y="28"/>
                      </a:cubicBezTo>
                      <a:cubicBezTo>
                        <a:pt x="1551" y="30"/>
                        <a:pt x="1553" y="35"/>
                        <a:pt x="1551" y="39"/>
                      </a:cubicBezTo>
                      <a:cubicBezTo>
                        <a:pt x="1551" y="39"/>
                        <a:pt x="1551" y="39"/>
                        <a:pt x="1551" y="39"/>
                      </a:cubicBezTo>
                      <a:cubicBezTo>
                        <a:pt x="1549" y="42"/>
                        <a:pt x="1546" y="43"/>
                        <a:pt x="1544" y="43"/>
                      </a:cubicBezTo>
                      <a:cubicBezTo>
                        <a:pt x="1544" y="43"/>
                        <a:pt x="1544" y="43"/>
                        <a:pt x="1544" y="43"/>
                      </a:cubicBezTo>
                      <a:cubicBezTo>
                        <a:pt x="1542" y="43"/>
                        <a:pt x="1541" y="43"/>
                        <a:pt x="1540" y="42"/>
                      </a:cubicBezTo>
                      <a:close/>
                      <a:moveTo>
                        <a:pt x="1223" y="35"/>
                      </a:moveTo>
                      <a:cubicBezTo>
                        <a:pt x="1223" y="31"/>
                        <a:pt x="1226" y="27"/>
                        <a:pt x="1230" y="26"/>
                      </a:cubicBezTo>
                      <a:cubicBezTo>
                        <a:pt x="1230" y="26"/>
                        <a:pt x="1230" y="26"/>
                        <a:pt x="1230" y="26"/>
                      </a:cubicBezTo>
                      <a:cubicBezTo>
                        <a:pt x="1235" y="26"/>
                        <a:pt x="1239" y="29"/>
                        <a:pt x="1239" y="33"/>
                      </a:cubicBezTo>
                      <a:cubicBezTo>
                        <a:pt x="1239" y="33"/>
                        <a:pt x="1239" y="33"/>
                        <a:pt x="1239" y="33"/>
                      </a:cubicBezTo>
                      <a:cubicBezTo>
                        <a:pt x="1240" y="38"/>
                        <a:pt x="1237" y="42"/>
                        <a:pt x="1232" y="42"/>
                      </a:cubicBezTo>
                      <a:cubicBezTo>
                        <a:pt x="1232" y="42"/>
                        <a:pt x="1232" y="42"/>
                        <a:pt x="1232" y="42"/>
                      </a:cubicBezTo>
                      <a:cubicBezTo>
                        <a:pt x="1232" y="42"/>
                        <a:pt x="1232" y="42"/>
                        <a:pt x="1231" y="42"/>
                      </a:cubicBezTo>
                      <a:cubicBezTo>
                        <a:pt x="1231" y="42"/>
                        <a:pt x="1231" y="42"/>
                        <a:pt x="1231" y="42"/>
                      </a:cubicBezTo>
                      <a:cubicBezTo>
                        <a:pt x="1227" y="42"/>
                        <a:pt x="1224" y="39"/>
                        <a:pt x="1223" y="35"/>
                      </a:cubicBezTo>
                      <a:close/>
                      <a:moveTo>
                        <a:pt x="1263" y="30"/>
                      </a:moveTo>
                      <a:cubicBezTo>
                        <a:pt x="1262" y="26"/>
                        <a:pt x="1265" y="22"/>
                        <a:pt x="1270" y="21"/>
                      </a:cubicBezTo>
                      <a:cubicBezTo>
                        <a:pt x="1270" y="21"/>
                        <a:pt x="1270" y="21"/>
                        <a:pt x="1270" y="21"/>
                      </a:cubicBezTo>
                      <a:cubicBezTo>
                        <a:pt x="1274" y="20"/>
                        <a:pt x="1278" y="24"/>
                        <a:pt x="1279" y="28"/>
                      </a:cubicBezTo>
                      <a:cubicBezTo>
                        <a:pt x="1279" y="28"/>
                        <a:pt x="1279" y="28"/>
                        <a:pt x="1279" y="28"/>
                      </a:cubicBezTo>
                      <a:cubicBezTo>
                        <a:pt x="1279" y="32"/>
                        <a:pt x="1276" y="36"/>
                        <a:pt x="1272" y="37"/>
                      </a:cubicBezTo>
                      <a:cubicBezTo>
                        <a:pt x="1272" y="37"/>
                        <a:pt x="1272" y="37"/>
                        <a:pt x="1272" y="37"/>
                      </a:cubicBezTo>
                      <a:cubicBezTo>
                        <a:pt x="1272" y="37"/>
                        <a:pt x="1271" y="37"/>
                        <a:pt x="1271" y="37"/>
                      </a:cubicBezTo>
                      <a:cubicBezTo>
                        <a:pt x="1271" y="37"/>
                        <a:pt x="1271" y="37"/>
                        <a:pt x="1271" y="37"/>
                      </a:cubicBezTo>
                      <a:cubicBezTo>
                        <a:pt x="1267" y="37"/>
                        <a:pt x="1263" y="34"/>
                        <a:pt x="1263" y="30"/>
                      </a:cubicBezTo>
                      <a:close/>
                      <a:moveTo>
                        <a:pt x="1302" y="25"/>
                      </a:moveTo>
                      <a:cubicBezTo>
                        <a:pt x="1302" y="20"/>
                        <a:pt x="1305" y="16"/>
                        <a:pt x="1309" y="16"/>
                      </a:cubicBezTo>
                      <a:cubicBezTo>
                        <a:pt x="1309" y="16"/>
                        <a:pt x="1309" y="16"/>
                        <a:pt x="1309" y="16"/>
                      </a:cubicBezTo>
                      <a:cubicBezTo>
                        <a:pt x="1314" y="15"/>
                        <a:pt x="1318" y="18"/>
                        <a:pt x="1318" y="23"/>
                      </a:cubicBezTo>
                      <a:cubicBezTo>
                        <a:pt x="1318" y="23"/>
                        <a:pt x="1318" y="23"/>
                        <a:pt x="1318" y="23"/>
                      </a:cubicBezTo>
                      <a:cubicBezTo>
                        <a:pt x="1319" y="27"/>
                        <a:pt x="1316" y="31"/>
                        <a:pt x="1311" y="32"/>
                      </a:cubicBezTo>
                      <a:cubicBezTo>
                        <a:pt x="1311" y="32"/>
                        <a:pt x="1311" y="32"/>
                        <a:pt x="1311" y="32"/>
                      </a:cubicBezTo>
                      <a:cubicBezTo>
                        <a:pt x="1311" y="32"/>
                        <a:pt x="1311" y="32"/>
                        <a:pt x="1310" y="32"/>
                      </a:cubicBezTo>
                      <a:cubicBezTo>
                        <a:pt x="1310" y="32"/>
                        <a:pt x="1310" y="32"/>
                        <a:pt x="1310" y="32"/>
                      </a:cubicBezTo>
                      <a:cubicBezTo>
                        <a:pt x="1306" y="32"/>
                        <a:pt x="1303" y="29"/>
                        <a:pt x="1302" y="25"/>
                      </a:cubicBezTo>
                      <a:close/>
                      <a:moveTo>
                        <a:pt x="1505" y="26"/>
                      </a:moveTo>
                      <a:cubicBezTo>
                        <a:pt x="1505" y="26"/>
                        <a:pt x="1505" y="26"/>
                        <a:pt x="1505" y="26"/>
                      </a:cubicBezTo>
                      <a:cubicBezTo>
                        <a:pt x="1501" y="25"/>
                        <a:pt x="1498" y="20"/>
                        <a:pt x="1500" y="16"/>
                      </a:cubicBezTo>
                      <a:cubicBezTo>
                        <a:pt x="1500" y="16"/>
                        <a:pt x="1500" y="16"/>
                        <a:pt x="1500" y="16"/>
                      </a:cubicBezTo>
                      <a:cubicBezTo>
                        <a:pt x="1501" y="12"/>
                        <a:pt x="1506" y="10"/>
                        <a:pt x="1510" y="11"/>
                      </a:cubicBezTo>
                      <a:cubicBezTo>
                        <a:pt x="1510" y="11"/>
                        <a:pt x="1510" y="11"/>
                        <a:pt x="1510" y="11"/>
                      </a:cubicBezTo>
                      <a:cubicBezTo>
                        <a:pt x="1514" y="13"/>
                        <a:pt x="1516" y="17"/>
                        <a:pt x="1515" y="21"/>
                      </a:cubicBezTo>
                      <a:cubicBezTo>
                        <a:pt x="1515" y="21"/>
                        <a:pt x="1515" y="21"/>
                        <a:pt x="1515" y="21"/>
                      </a:cubicBezTo>
                      <a:cubicBezTo>
                        <a:pt x="1514" y="25"/>
                        <a:pt x="1511" y="27"/>
                        <a:pt x="1507" y="27"/>
                      </a:cubicBezTo>
                      <a:cubicBezTo>
                        <a:pt x="1507" y="27"/>
                        <a:pt x="1507" y="27"/>
                        <a:pt x="1507" y="27"/>
                      </a:cubicBezTo>
                      <a:cubicBezTo>
                        <a:pt x="1507" y="27"/>
                        <a:pt x="1506" y="27"/>
                        <a:pt x="1505" y="26"/>
                      </a:cubicBezTo>
                      <a:close/>
                      <a:moveTo>
                        <a:pt x="1342" y="20"/>
                      </a:moveTo>
                      <a:cubicBezTo>
                        <a:pt x="1341" y="15"/>
                        <a:pt x="1344" y="11"/>
                        <a:pt x="1349" y="11"/>
                      </a:cubicBezTo>
                      <a:cubicBezTo>
                        <a:pt x="1349" y="11"/>
                        <a:pt x="1349" y="11"/>
                        <a:pt x="1349" y="11"/>
                      </a:cubicBezTo>
                      <a:cubicBezTo>
                        <a:pt x="1353" y="10"/>
                        <a:pt x="1357" y="13"/>
                        <a:pt x="1358" y="17"/>
                      </a:cubicBezTo>
                      <a:cubicBezTo>
                        <a:pt x="1358" y="17"/>
                        <a:pt x="1358" y="17"/>
                        <a:pt x="1358" y="17"/>
                      </a:cubicBezTo>
                      <a:cubicBezTo>
                        <a:pt x="1358" y="22"/>
                        <a:pt x="1355" y="26"/>
                        <a:pt x="1351" y="26"/>
                      </a:cubicBezTo>
                      <a:cubicBezTo>
                        <a:pt x="1351" y="26"/>
                        <a:pt x="1351" y="26"/>
                        <a:pt x="1351" y="26"/>
                      </a:cubicBezTo>
                      <a:cubicBezTo>
                        <a:pt x="1351" y="27"/>
                        <a:pt x="1350" y="27"/>
                        <a:pt x="1350" y="27"/>
                      </a:cubicBezTo>
                      <a:cubicBezTo>
                        <a:pt x="1350" y="27"/>
                        <a:pt x="1350" y="27"/>
                        <a:pt x="1350" y="27"/>
                      </a:cubicBezTo>
                      <a:cubicBezTo>
                        <a:pt x="1346" y="27"/>
                        <a:pt x="1342" y="24"/>
                        <a:pt x="1342" y="20"/>
                      </a:cubicBezTo>
                      <a:close/>
                      <a:moveTo>
                        <a:pt x="1381" y="14"/>
                      </a:moveTo>
                      <a:cubicBezTo>
                        <a:pt x="1381" y="10"/>
                        <a:pt x="1384" y="6"/>
                        <a:pt x="1388" y="5"/>
                      </a:cubicBezTo>
                      <a:cubicBezTo>
                        <a:pt x="1388" y="5"/>
                        <a:pt x="1388" y="5"/>
                        <a:pt x="1388" y="5"/>
                      </a:cubicBezTo>
                      <a:cubicBezTo>
                        <a:pt x="1393" y="5"/>
                        <a:pt x="1397" y="8"/>
                        <a:pt x="1397" y="12"/>
                      </a:cubicBezTo>
                      <a:cubicBezTo>
                        <a:pt x="1397" y="12"/>
                        <a:pt x="1397" y="12"/>
                        <a:pt x="1397" y="12"/>
                      </a:cubicBezTo>
                      <a:cubicBezTo>
                        <a:pt x="1398" y="17"/>
                        <a:pt x="1395" y="21"/>
                        <a:pt x="1390" y="21"/>
                      </a:cubicBezTo>
                      <a:cubicBezTo>
                        <a:pt x="1390" y="21"/>
                        <a:pt x="1390" y="21"/>
                        <a:pt x="1390" y="21"/>
                      </a:cubicBezTo>
                      <a:cubicBezTo>
                        <a:pt x="1390" y="21"/>
                        <a:pt x="1390" y="21"/>
                        <a:pt x="1389" y="21"/>
                      </a:cubicBezTo>
                      <a:cubicBezTo>
                        <a:pt x="1389" y="21"/>
                        <a:pt x="1389" y="21"/>
                        <a:pt x="1389" y="21"/>
                      </a:cubicBezTo>
                      <a:cubicBezTo>
                        <a:pt x="1385" y="21"/>
                        <a:pt x="1382" y="18"/>
                        <a:pt x="1381" y="14"/>
                      </a:cubicBezTo>
                      <a:close/>
                      <a:moveTo>
                        <a:pt x="1468" y="18"/>
                      </a:moveTo>
                      <a:cubicBezTo>
                        <a:pt x="1463" y="17"/>
                        <a:pt x="1460" y="13"/>
                        <a:pt x="1461" y="9"/>
                      </a:cubicBezTo>
                      <a:cubicBezTo>
                        <a:pt x="1461" y="9"/>
                        <a:pt x="1461" y="9"/>
                        <a:pt x="1461" y="9"/>
                      </a:cubicBezTo>
                      <a:cubicBezTo>
                        <a:pt x="1461" y="4"/>
                        <a:pt x="1465" y="1"/>
                        <a:pt x="1470" y="2"/>
                      </a:cubicBezTo>
                      <a:cubicBezTo>
                        <a:pt x="1470" y="2"/>
                        <a:pt x="1470" y="2"/>
                        <a:pt x="1470" y="2"/>
                      </a:cubicBezTo>
                      <a:cubicBezTo>
                        <a:pt x="1474" y="2"/>
                        <a:pt x="1477" y="6"/>
                        <a:pt x="1477" y="11"/>
                      </a:cubicBezTo>
                      <a:cubicBezTo>
                        <a:pt x="1477" y="11"/>
                        <a:pt x="1477" y="11"/>
                        <a:pt x="1477" y="11"/>
                      </a:cubicBezTo>
                      <a:cubicBezTo>
                        <a:pt x="1476" y="15"/>
                        <a:pt x="1473" y="18"/>
                        <a:pt x="1469" y="18"/>
                      </a:cubicBezTo>
                      <a:cubicBezTo>
                        <a:pt x="1469" y="18"/>
                        <a:pt x="1469" y="18"/>
                        <a:pt x="1469" y="18"/>
                      </a:cubicBezTo>
                      <a:cubicBezTo>
                        <a:pt x="1468" y="18"/>
                        <a:pt x="1468" y="18"/>
                        <a:pt x="1468" y="18"/>
                      </a:cubicBezTo>
                      <a:close/>
                      <a:moveTo>
                        <a:pt x="1421" y="9"/>
                      </a:moveTo>
                      <a:cubicBezTo>
                        <a:pt x="1421" y="5"/>
                        <a:pt x="1424" y="1"/>
                        <a:pt x="1428" y="1"/>
                      </a:cubicBezTo>
                      <a:cubicBezTo>
                        <a:pt x="1428" y="1"/>
                        <a:pt x="1428" y="1"/>
                        <a:pt x="1428" y="1"/>
                      </a:cubicBezTo>
                      <a:cubicBezTo>
                        <a:pt x="1433" y="0"/>
                        <a:pt x="1437" y="4"/>
                        <a:pt x="1437" y="8"/>
                      </a:cubicBezTo>
                      <a:cubicBezTo>
                        <a:pt x="1437" y="8"/>
                        <a:pt x="1437" y="8"/>
                        <a:pt x="1437" y="8"/>
                      </a:cubicBezTo>
                      <a:cubicBezTo>
                        <a:pt x="1437" y="12"/>
                        <a:pt x="1434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5" y="16"/>
                        <a:pt x="1421" y="13"/>
                        <a:pt x="1421" y="9"/>
                      </a:cubicBezTo>
                      <a:close/>
                    </a:path>
                  </a:pathLst>
                </a:custGeom>
                <a:solidFill>
                  <a:srgbClr val="FEC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Freeform 19"/>
                <p:cNvSpPr/>
                <p:nvPr/>
              </p:nvSpPr>
              <p:spPr bwMode="auto">
                <a:xfrm>
                  <a:off x="3171850" y="2296363"/>
                  <a:ext cx="3028652" cy="2485114"/>
                </a:xfrm>
                <a:custGeom>
                  <a:avLst/>
                  <a:gdLst>
                    <a:gd name="T0" fmla="*/ 1356 w 1517"/>
                    <a:gd name="T1" fmla="*/ 11 h 1335"/>
                    <a:gd name="T2" fmla="*/ 123 w 1517"/>
                    <a:gd name="T3" fmla="*/ 174 h 1335"/>
                    <a:gd name="T4" fmla="*/ 0 w 1517"/>
                    <a:gd name="T5" fmla="*/ 316 h 1335"/>
                    <a:gd name="T6" fmla="*/ 0 w 1517"/>
                    <a:gd name="T7" fmla="*/ 1043 h 1335"/>
                    <a:gd name="T8" fmla="*/ 161 w 1517"/>
                    <a:gd name="T9" fmla="*/ 1185 h 1335"/>
                    <a:gd name="T10" fmla="*/ 986 w 1517"/>
                    <a:gd name="T11" fmla="*/ 1076 h 1335"/>
                    <a:gd name="T12" fmla="*/ 877 w 1517"/>
                    <a:gd name="T13" fmla="*/ 1335 h 1335"/>
                    <a:gd name="T14" fmla="*/ 1252 w 1517"/>
                    <a:gd name="T15" fmla="*/ 1040 h 1335"/>
                    <a:gd name="T16" fmla="*/ 1393 w 1517"/>
                    <a:gd name="T17" fmla="*/ 1022 h 1335"/>
                    <a:gd name="T18" fmla="*/ 1517 w 1517"/>
                    <a:gd name="T19" fmla="*/ 880 h 1335"/>
                    <a:gd name="T20" fmla="*/ 1517 w 1517"/>
                    <a:gd name="T21" fmla="*/ 153 h 1335"/>
                    <a:gd name="T22" fmla="*/ 1356 w 1517"/>
                    <a:gd name="T23" fmla="*/ 11 h 1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17" h="1335">
                      <a:moveTo>
                        <a:pt x="1356" y="11"/>
                      </a:moveTo>
                      <a:cubicBezTo>
                        <a:pt x="123" y="174"/>
                        <a:pt x="123" y="174"/>
                        <a:pt x="123" y="174"/>
                      </a:cubicBezTo>
                      <a:cubicBezTo>
                        <a:pt x="53" y="184"/>
                        <a:pt x="0" y="244"/>
                        <a:pt x="0" y="316"/>
                      </a:cubicBezTo>
                      <a:cubicBezTo>
                        <a:pt x="0" y="1043"/>
                        <a:pt x="0" y="1043"/>
                        <a:pt x="0" y="1043"/>
                      </a:cubicBezTo>
                      <a:cubicBezTo>
                        <a:pt x="0" y="1130"/>
                        <a:pt x="75" y="1196"/>
                        <a:pt x="161" y="1185"/>
                      </a:cubicBezTo>
                      <a:cubicBezTo>
                        <a:pt x="986" y="1076"/>
                        <a:pt x="986" y="1076"/>
                        <a:pt x="986" y="1076"/>
                      </a:cubicBezTo>
                      <a:cubicBezTo>
                        <a:pt x="877" y="1335"/>
                        <a:pt x="877" y="1335"/>
                        <a:pt x="877" y="1335"/>
                      </a:cubicBezTo>
                      <a:cubicBezTo>
                        <a:pt x="1252" y="1040"/>
                        <a:pt x="1252" y="1040"/>
                        <a:pt x="1252" y="1040"/>
                      </a:cubicBezTo>
                      <a:cubicBezTo>
                        <a:pt x="1393" y="1022"/>
                        <a:pt x="1393" y="1022"/>
                        <a:pt x="1393" y="1022"/>
                      </a:cubicBezTo>
                      <a:cubicBezTo>
                        <a:pt x="1464" y="1012"/>
                        <a:pt x="1517" y="952"/>
                        <a:pt x="1517" y="880"/>
                      </a:cubicBezTo>
                      <a:cubicBezTo>
                        <a:pt x="1517" y="153"/>
                        <a:pt x="1517" y="153"/>
                        <a:pt x="1517" y="153"/>
                      </a:cubicBezTo>
                      <a:cubicBezTo>
                        <a:pt x="1517" y="66"/>
                        <a:pt x="1441" y="0"/>
                        <a:pt x="1356" y="11"/>
                      </a:cubicBezTo>
                      <a:close/>
                    </a:path>
                  </a:pathLst>
                </a:custGeom>
                <a:solidFill>
                  <a:srgbClr val="036E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8666098" y="2326138"/>
                <a:ext cx="47808" cy="50159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Oval 37"/>
              <p:cNvSpPr>
                <a:spLocks noChangeArrowheads="1"/>
              </p:cNvSpPr>
              <p:nvPr/>
            </p:nvSpPr>
            <p:spPr bwMode="auto">
              <a:xfrm>
                <a:off x="8619413" y="2991867"/>
                <a:ext cx="57213" cy="57996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Oval 39"/>
              <p:cNvSpPr>
                <a:spLocks noChangeArrowheads="1"/>
              </p:cNvSpPr>
              <p:nvPr/>
            </p:nvSpPr>
            <p:spPr bwMode="auto">
              <a:xfrm>
                <a:off x="8682314" y="3601029"/>
                <a:ext cx="39187" cy="39187"/>
              </a:xfrm>
              <a:prstGeom prst="ellipse">
                <a:avLst/>
              </a:prstGeom>
              <a:solidFill>
                <a:srgbClr val="FFD5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6876871" y="2274806"/>
                <a:ext cx="1175175" cy="1764067"/>
                <a:chOff x="10170487" y="90900"/>
                <a:chExt cx="1060390" cy="1591762"/>
              </a:xfrm>
            </p:grpSpPr>
            <p:sp>
              <p:nvSpPr>
                <p:cNvPr id="29" name="Freeform 20"/>
                <p:cNvSpPr/>
                <p:nvPr/>
              </p:nvSpPr>
              <p:spPr bwMode="auto">
                <a:xfrm>
                  <a:off x="10606242" y="1358980"/>
                  <a:ext cx="204554" cy="188096"/>
                </a:xfrm>
                <a:custGeom>
                  <a:avLst/>
                  <a:gdLst>
                    <a:gd name="T0" fmla="*/ 11 w 110"/>
                    <a:gd name="T1" fmla="*/ 0 h 101"/>
                    <a:gd name="T2" fmla="*/ 10 w 110"/>
                    <a:gd name="T3" fmla="*/ 28 h 101"/>
                    <a:gd name="T4" fmla="*/ 10 w 110"/>
                    <a:gd name="T5" fmla="*/ 57 h 101"/>
                    <a:gd name="T6" fmla="*/ 10 w 110"/>
                    <a:gd name="T7" fmla="*/ 87 h 101"/>
                    <a:gd name="T8" fmla="*/ 9 w 110"/>
                    <a:gd name="T9" fmla="*/ 101 h 101"/>
                    <a:gd name="T10" fmla="*/ 110 w 110"/>
                    <a:gd name="T11" fmla="*/ 0 h 101"/>
                    <a:gd name="T12" fmla="*/ 11 w 110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01">
                      <a:moveTo>
                        <a:pt x="11" y="0"/>
                      </a:moveTo>
                      <a:cubicBezTo>
                        <a:pt x="11" y="19"/>
                        <a:pt x="21" y="17"/>
                        <a:pt x="10" y="28"/>
                      </a:cubicBezTo>
                      <a:cubicBezTo>
                        <a:pt x="0" y="38"/>
                        <a:pt x="20" y="48"/>
                        <a:pt x="10" y="57"/>
                      </a:cubicBezTo>
                      <a:cubicBezTo>
                        <a:pt x="1" y="66"/>
                        <a:pt x="19" y="78"/>
                        <a:pt x="10" y="87"/>
                      </a:cubicBezTo>
                      <a:cubicBezTo>
                        <a:pt x="6" y="91"/>
                        <a:pt x="8" y="95"/>
                        <a:pt x="9" y="101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EA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Freeform 21"/>
                <p:cNvSpPr/>
                <p:nvPr/>
              </p:nvSpPr>
              <p:spPr bwMode="auto">
                <a:xfrm>
                  <a:off x="10622701" y="1358980"/>
                  <a:ext cx="337005" cy="266469"/>
                </a:xfrm>
                <a:custGeom>
                  <a:avLst/>
                  <a:gdLst>
                    <a:gd name="T0" fmla="*/ 101 w 181"/>
                    <a:gd name="T1" fmla="*/ 0 h 143"/>
                    <a:gd name="T2" fmla="*/ 0 w 181"/>
                    <a:gd name="T3" fmla="*/ 101 h 143"/>
                    <a:gd name="T4" fmla="*/ 2 w 181"/>
                    <a:gd name="T5" fmla="*/ 113 h 143"/>
                    <a:gd name="T6" fmla="*/ 31 w 181"/>
                    <a:gd name="T7" fmla="*/ 143 h 143"/>
                    <a:gd name="T8" fmla="*/ 38 w 181"/>
                    <a:gd name="T9" fmla="*/ 143 h 143"/>
                    <a:gd name="T10" fmla="*/ 181 w 181"/>
                    <a:gd name="T11" fmla="*/ 0 h 143"/>
                    <a:gd name="T12" fmla="*/ 101 w 181"/>
                    <a:gd name="T13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1" h="143">
                      <a:moveTo>
                        <a:pt x="101" y="0"/>
                      </a:move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1" y="105"/>
                        <a:pt x="2" y="108"/>
                        <a:pt x="2" y="113"/>
                      </a:cubicBezTo>
                      <a:cubicBezTo>
                        <a:pt x="2" y="123"/>
                        <a:pt x="9" y="138"/>
                        <a:pt x="31" y="143"/>
                      </a:cubicBezTo>
                      <a:cubicBezTo>
                        <a:pt x="38" y="143"/>
                        <a:pt x="38" y="143"/>
                        <a:pt x="38" y="143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FE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Freeform 22"/>
                <p:cNvSpPr/>
                <p:nvPr/>
              </p:nvSpPr>
              <p:spPr bwMode="auto">
                <a:xfrm>
                  <a:off x="10693237" y="1358980"/>
                  <a:ext cx="327600" cy="266469"/>
                </a:xfrm>
                <a:custGeom>
                  <a:avLst/>
                  <a:gdLst>
                    <a:gd name="T0" fmla="*/ 166 w 176"/>
                    <a:gd name="T1" fmla="*/ 28 h 143"/>
                    <a:gd name="T2" fmla="*/ 166 w 176"/>
                    <a:gd name="T3" fmla="*/ 0 h 143"/>
                    <a:gd name="T4" fmla="*/ 143 w 176"/>
                    <a:gd name="T5" fmla="*/ 0 h 143"/>
                    <a:gd name="T6" fmla="*/ 0 w 176"/>
                    <a:gd name="T7" fmla="*/ 143 h 143"/>
                    <a:gd name="T8" fmla="*/ 137 w 176"/>
                    <a:gd name="T9" fmla="*/ 143 h 143"/>
                    <a:gd name="T10" fmla="*/ 165 w 176"/>
                    <a:gd name="T11" fmla="*/ 113 h 143"/>
                    <a:gd name="T12" fmla="*/ 166 w 176"/>
                    <a:gd name="T13" fmla="*/ 87 h 143"/>
                    <a:gd name="T14" fmla="*/ 166 w 176"/>
                    <a:gd name="T15" fmla="*/ 57 h 143"/>
                    <a:gd name="T16" fmla="*/ 166 w 176"/>
                    <a:gd name="T17" fmla="*/ 2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6" h="143">
                      <a:moveTo>
                        <a:pt x="166" y="28"/>
                      </a:moveTo>
                      <a:cubicBezTo>
                        <a:pt x="156" y="17"/>
                        <a:pt x="166" y="19"/>
                        <a:pt x="166" y="0"/>
                      </a:cubicBez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137" y="143"/>
                        <a:pt x="137" y="143"/>
                        <a:pt x="137" y="143"/>
                      </a:cubicBezTo>
                      <a:cubicBezTo>
                        <a:pt x="158" y="138"/>
                        <a:pt x="165" y="123"/>
                        <a:pt x="165" y="113"/>
                      </a:cubicBezTo>
                      <a:cubicBezTo>
                        <a:pt x="165" y="102"/>
                        <a:pt x="173" y="93"/>
                        <a:pt x="166" y="87"/>
                      </a:cubicBezTo>
                      <a:cubicBezTo>
                        <a:pt x="157" y="78"/>
                        <a:pt x="175" y="66"/>
                        <a:pt x="166" y="57"/>
                      </a:cubicBezTo>
                      <a:cubicBezTo>
                        <a:pt x="157" y="48"/>
                        <a:pt x="176" y="38"/>
                        <a:pt x="166" y="28"/>
                      </a:cubicBezTo>
                      <a:close/>
                    </a:path>
                  </a:pathLst>
                </a:custGeom>
                <a:solidFill>
                  <a:srgbClr val="FA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23"/>
                <p:cNvSpPr/>
                <p:nvPr/>
              </p:nvSpPr>
              <p:spPr bwMode="auto">
                <a:xfrm>
                  <a:off x="10680697" y="1625449"/>
                  <a:ext cx="268037" cy="16458"/>
                </a:xfrm>
                <a:custGeom>
                  <a:avLst/>
                  <a:gdLst>
                    <a:gd name="T0" fmla="*/ 342 w 342"/>
                    <a:gd name="T1" fmla="*/ 0 h 21"/>
                    <a:gd name="T2" fmla="*/ 0 w 342"/>
                    <a:gd name="T3" fmla="*/ 0 h 21"/>
                    <a:gd name="T4" fmla="*/ 19 w 342"/>
                    <a:gd name="T5" fmla="*/ 21 h 21"/>
                    <a:gd name="T6" fmla="*/ 323 w 342"/>
                    <a:gd name="T7" fmla="*/ 21 h 21"/>
                    <a:gd name="T8" fmla="*/ 342 w 342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2" h="21">
                      <a:moveTo>
                        <a:pt x="342" y="0"/>
                      </a:moveTo>
                      <a:lnTo>
                        <a:pt x="0" y="0"/>
                      </a:lnTo>
                      <a:lnTo>
                        <a:pt x="19" y="21"/>
                      </a:lnTo>
                      <a:lnTo>
                        <a:pt x="323" y="21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973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Freeform 24"/>
                <p:cNvSpPr/>
                <p:nvPr/>
              </p:nvSpPr>
              <p:spPr bwMode="auto">
                <a:xfrm>
                  <a:off x="10695588" y="1641908"/>
                  <a:ext cx="238255" cy="40754"/>
                </a:xfrm>
                <a:custGeom>
                  <a:avLst/>
                  <a:gdLst>
                    <a:gd name="T0" fmla="*/ 0 w 128"/>
                    <a:gd name="T1" fmla="*/ 0 h 22"/>
                    <a:gd name="T2" fmla="*/ 2 w 128"/>
                    <a:gd name="T3" fmla="*/ 3 h 22"/>
                    <a:gd name="T4" fmla="*/ 18 w 128"/>
                    <a:gd name="T5" fmla="*/ 13 h 22"/>
                    <a:gd name="T6" fmla="*/ 38 w 128"/>
                    <a:gd name="T7" fmla="*/ 18 h 22"/>
                    <a:gd name="T8" fmla="*/ 90 w 128"/>
                    <a:gd name="T9" fmla="*/ 18 h 22"/>
                    <a:gd name="T10" fmla="*/ 109 w 128"/>
                    <a:gd name="T11" fmla="*/ 13 h 22"/>
                    <a:gd name="T12" fmla="*/ 126 w 128"/>
                    <a:gd name="T13" fmla="*/ 3 h 22"/>
                    <a:gd name="T14" fmla="*/ 128 w 128"/>
                    <a:gd name="T15" fmla="*/ 0 h 22"/>
                    <a:gd name="T16" fmla="*/ 0 w 128"/>
                    <a:gd name="T1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22">
                      <a:moveTo>
                        <a:pt x="0" y="0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6" y="8"/>
                        <a:pt x="12" y="12"/>
                        <a:pt x="18" y="13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55" y="22"/>
                        <a:pt x="73" y="22"/>
                        <a:pt x="90" y="18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16" y="12"/>
                        <a:pt x="122" y="8"/>
                        <a:pt x="126" y="3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65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25"/>
                <p:cNvSpPr/>
                <p:nvPr/>
              </p:nvSpPr>
              <p:spPr bwMode="auto">
                <a:xfrm>
                  <a:off x="10447928" y="701428"/>
                  <a:ext cx="528236" cy="657552"/>
                </a:xfrm>
                <a:custGeom>
                  <a:avLst/>
                  <a:gdLst>
                    <a:gd name="T0" fmla="*/ 284 w 284"/>
                    <a:gd name="T1" fmla="*/ 123 h 353"/>
                    <a:gd name="T2" fmla="*/ 113 w 284"/>
                    <a:gd name="T3" fmla="*/ 123 h 353"/>
                    <a:gd name="T4" fmla="*/ 0 w 284"/>
                    <a:gd name="T5" fmla="*/ 123 h 353"/>
                    <a:gd name="T6" fmla="*/ 58 w 284"/>
                    <a:gd name="T7" fmla="*/ 255 h 353"/>
                    <a:gd name="T8" fmla="*/ 96 w 284"/>
                    <a:gd name="T9" fmla="*/ 353 h 353"/>
                    <a:gd name="T10" fmla="*/ 284 w 284"/>
                    <a:gd name="T11" fmla="*/ 12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4" h="353">
                      <a:moveTo>
                        <a:pt x="284" y="123"/>
                      </a:moveTo>
                      <a:cubicBezTo>
                        <a:pt x="284" y="1"/>
                        <a:pt x="113" y="0"/>
                        <a:pt x="113" y="123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2" y="171"/>
                        <a:pt x="21" y="218"/>
                        <a:pt x="58" y="255"/>
                      </a:cubicBezTo>
                      <a:cubicBezTo>
                        <a:pt x="83" y="280"/>
                        <a:pt x="97" y="322"/>
                        <a:pt x="96" y="353"/>
                      </a:cubicBezTo>
                      <a:cubicBezTo>
                        <a:pt x="96" y="176"/>
                        <a:pt x="284" y="233"/>
                        <a:pt x="284" y="123"/>
                      </a:cubicBezTo>
                      <a:close/>
                    </a:path>
                  </a:pathLst>
                </a:custGeom>
                <a:solidFill>
                  <a:srgbClr val="00A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26"/>
                <p:cNvSpPr/>
                <p:nvPr/>
              </p:nvSpPr>
              <p:spPr bwMode="auto">
                <a:xfrm>
                  <a:off x="10444010" y="513332"/>
                  <a:ext cx="664606" cy="417730"/>
                </a:xfrm>
                <a:custGeom>
                  <a:avLst/>
                  <a:gdLst>
                    <a:gd name="T0" fmla="*/ 338 w 357"/>
                    <a:gd name="T1" fmla="*/ 77 h 224"/>
                    <a:gd name="T2" fmla="*/ 60 w 357"/>
                    <a:gd name="T3" fmla="*/ 77 h 224"/>
                    <a:gd name="T4" fmla="*/ 2 w 357"/>
                    <a:gd name="T5" fmla="*/ 224 h 224"/>
                    <a:gd name="T6" fmla="*/ 115 w 357"/>
                    <a:gd name="T7" fmla="*/ 224 h 224"/>
                    <a:gd name="T8" fmla="*/ 277 w 357"/>
                    <a:gd name="T9" fmla="*/ 180 h 224"/>
                    <a:gd name="T10" fmla="*/ 357 w 357"/>
                    <a:gd name="T11" fmla="*/ 100 h 224"/>
                    <a:gd name="T12" fmla="*/ 338 w 357"/>
                    <a:gd name="T13" fmla="*/ 77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7" h="224">
                      <a:moveTo>
                        <a:pt x="338" y="77"/>
                      </a:moveTo>
                      <a:cubicBezTo>
                        <a:pt x="261" y="0"/>
                        <a:pt x="136" y="0"/>
                        <a:pt x="60" y="77"/>
                      </a:cubicBezTo>
                      <a:cubicBezTo>
                        <a:pt x="19" y="118"/>
                        <a:pt x="0" y="171"/>
                        <a:pt x="2" y="224"/>
                      </a:cubicBezTo>
                      <a:cubicBezTo>
                        <a:pt x="115" y="224"/>
                        <a:pt x="115" y="224"/>
                        <a:pt x="115" y="224"/>
                      </a:cubicBezTo>
                      <a:cubicBezTo>
                        <a:pt x="115" y="119"/>
                        <a:pt x="241" y="105"/>
                        <a:pt x="277" y="180"/>
                      </a:cubicBezTo>
                      <a:cubicBezTo>
                        <a:pt x="357" y="100"/>
                        <a:pt x="357" y="100"/>
                        <a:pt x="357" y="100"/>
                      </a:cubicBezTo>
                      <a:cubicBezTo>
                        <a:pt x="351" y="92"/>
                        <a:pt x="345" y="84"/>
                        <a:pt x="338" y="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27"/>
                <p:cNvSpPr/>
                <p:nvPr/>
              </p:nvSpPr>
              <p:spPr bwMode="auto">
                <a:xfrm>
                  <a:off x="10810797" y="997679"/>
                  <a:ext cx="361301" cy="361301"/>
                </a:xfrm>
                <a:custGeom>
                  <a:avLst/>
                  <a:gdLst>
                    <a:gd name="T0" fmla="*/ 0 w 194"/>
                    <a:gd name="T1" fmla="*/ 194 h 194"/>
                    <a:gd name="T2" fmla="*/ 103 w 194"/>
                    <a:gd name="T3" fmla="*/ 194 h 194"/>
                    <a:gd name="T4" fmla="*/ 141 w 194"/>
                    <a:gd name="T5" fmla="*/ 96 h 194"/>
                    <a:gd name="T6" fmla="*/ 194 w 194"/>
                    <a:gd name="T7" fmla="*/ 0 h 194"/>
                    <a:gd name="T8" fmla="*/ 0 w 194"/>
                    <a:gd name="T9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194">
                      <a:moveTo>
                        <a:pt x="0" y="194"/>
                      </a:moveTo>
                      <a:cubicBezTo>
                        <a:pt x="103" y="194"/>
                        <a:pt x="103" y="194"/>
                        <a:pt x="103" y="194"/>
                      </a:cubicBezTo>
                      <a:cubicBezTo>
                        <a:pt x="102" y="163"/>
                        <a:pt x="116" y="121"/>
                        <a:pt x="141" y="96"/>
                      </a:cubicBezTo>
                      <a:cubicBezTo>
                        <a:pt x="168" y="69"/>
                        <a:pt x="186" y="35"/>
                        <a:pt x="194" y="0"/>
                      </a:cubicBez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28"/>
                <p:cNvSpPr/>
                <p:nvPr/>
              </p:nvSpPr>
              <p:spPr bwMode="auto">
                <a:xfrm>
                  <a:off x="10626620" y="699861"/>
                  <a:ext cx="567423" cy="659120"/>
                </a:xfrm>
                <a:custGeom>
                  <a:avLst/>
                  <a:gdLst>
                    <a:gd name="T0" fmla="*/ 259 w 305"/>
                    <a:gd name="T1" fmla="*/ 0 h 354"/>
                    <a:gd name="T2" fmla="*/ 179 w 305"/>
                    <a:gd name="T3" fmla="*/ 80 h 354"/>
                    <a:gd name="T4" fmla="*/ 188 w 305"/>
                    <a:gd name="T5" fmla="*/ 124 h 354"/>
                    <a:gd name="T6" fmla="*/ 0 w 305"/>
                    <a:gd name="T7" fmla="*/ 354 h 354"/>
                    <a:gd name="T8" fmla="*/ 99 w 305"/>
                    <a:gd name="T9" fmla="*/ 354 h 354"/>
                    <a:gd name="T10" fmla="*/ 293 w 305"/>
                    <a:gd name="T11" fmla="*/ 160 h 354"/>
                    <a:gd name="T12" fmla="*/ 259 w 305"/>
                    <a:gd name="T13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354">
                      <a:moveTo>
                        <a:pt x="259" y="0"/>
                      </a:moveTo>
                      <a:cubicBezTo>
                        <a:pt x="179" y="80"/>
                        <a:pt x="179" y="80"/>
                        <a:pt x="179" y="80"/>
                      </a:cubicBezTo>
                      <a:cubicBezTo>
                        <a:pt x="185" y="92"/>
                        <a:pt x="188" y="107"/>
                        <a:pt x="188" y="124"/>
                      </a:cubicBezTo>
                      <a:cubicBezTo>
                        <a:pt x="188" y="234"/>
                        <a:pt x="0" y="177"/>
                        <a:pt x="0" y="354"/>
                      </a:cubicBezTo>
                      <a:cubicBezTo>
                        <a:pt x="99" y="354"/>
                        <a:pt x="99" y="354"/>
                        <a:pt x="99" y="354"/>
                      </a:cubicBezTo>
                      <a:cubicBezTo>
                        <a:pt x="293" y="160"/>
                        <a:pt x="293" y="160"/>
                        <a:pt x="293" y="160"/>
                      </a:cubicBezTo>
                      <a:cubicBezTo>
                        <a:pt x="305" y="106"/>
                        <a:pt x="294" y="47"/>
                        <a:pt x="259" y="0"/>
                      </a:cubicBezTo>
                      <a:close/>
                    </a:path>
                  </a:pathLst>
                </a:custGeom>
                <a:solidFill>
                  <a:srgbClr val="B1E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29"/>
                <p:cNvSpPr/>
                <p:nvPr/>
              </p:nvSpPr>
              <p:spPr bwMode="auto">
                <a:xfrm>
                  <a:off x="10602324" y="90900"/>
                  <a:ext cx="212392" cy="212392"/>
                </a:xfrm>
                <a:custGeom>
                  <a:avLst/>
                  <a:gdLst>
                    <a:gd name="T0" fmla="*/ 173 w 271"/>
                    <a:gd name="T1" fmla="*/ 98 h 271"/>
                    <a:gd name="T2" fmla="*/ 173 w 271"/>
                    <a:gd name="T3" fmla="*/ 0 h 271"/>
                    <a:gd name="T4" fmla="*/ 97 w 271"/>
                    <a:gd name="T5" fmla="*/ 0 h 271"/>
                    <a:gd name="T6" fmla="*/ 97 w 271"/>
                    <a:gd name="T7" fmla="*/ 98 h 271"/>
                    <a:gd name="T8" fmla="*/ 0 w 271"/>
                    <a:gd name="T9" fmla="*/ 98 h 271"/>
                    <a:gd name="T10" fmla="*/ 0 w 271"/>
                    <a:gd name="T11" fmla="*/ 174 h 271"/>
                    <a:gd name="T12" fmla="*/ 97 w 271"/>
                    <a:gd name="T13" fmla="*/ 174 h 271"/>
                    <a:gd name="T14" fmla="*/ 97 w 271"/>
                    <a:gd name="T15" fmla="*/ 271 h 271"/>
                    <a:gd name="T16" fmla="*/ 173 w 271"/>
                    <a:gd name="T17" fmla="*/ 271 h 271"/>
                    <a:gd name="T18" fmla="*/ 173 w 271"/>
                    <a:gd name="T19" fmla="*/ 174 h 271"/>
                    <a:gd name="T20" fmla="*/ 271 w 271"/>
                    <a:gd name="T21" fmla="*/ 174 h 271"/>
                    <a:gd name="T22" fmla="*/ 271 w 271"/>
                    <a:gd name="T23" fmla="*/ 98 h 271"/>
                    <a:gd name="T24" fmla="*/ 173 w 271"/>
                    <a:gd name="T25" fmla="*/ 98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1" h="271">
                      <a:moveTo>
                        <a:pt x="173" y="98"/>
                      </a:moveTo>
                      <a:lnTo>
                        <a:pt x="173" y="0"/>
                      </a:lnTo>
                      <a:lnTo>
                        <a:pt x="97" y="0"/>
                      </a:lnTo>
                      <a:lnTo>
                        <a:pt x="97" y="98"/>
                      </a:lnTo>
                      <a:lnTo>
                        <a:pt x="0" y="98"/>
                      </a:lnTo>
                      <a:lnTo>
                        <a:pt x="0" y="174"/>
                      </a:lnTo>
                      <a:lnTo>
                        <a:pt x="97" y="174"/>
                      </a:lnTo>
                      <a:lnTo>
                        <a:pt x="97" y="271"/>
                      </a:lnTo>
                      <a:lnTo>
                        <a:pt x="173" y="271"/>
                      </a:lnTo>
                      <a:lnTo>
                        <a:pt x="173" y="174"/>
                      </a:lnTo>
                      <a:lnTo>
                        <a:pt x="271" y="174"/>
                      </a:lnTo>
                      <a:lnTo>
                        <a:pt x="271" y="98"/>
                      </a:lnTo>
                      <a:lnTo>
                        <a:pt x="173" y="98"/>
                      </a:lnTo>
                      <a:close/>
                    </a:path>
                  </a:pathLst>
                </a:cu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Freeform 30"/>
                <p:cNvSpPr/>
                <p:nvPr/>
              </p:nvSpPr>
              <p:spPr bwMode="auto">
                <a:xfrm>
                  <a:off x="10172054" y="1046271"/>
                  <a:ext cx="83859" cy="83859"/>
                </a:xfrm>
                <a:custGeom>
                  <a:avLst/>
                  <a:gdLst>
                    <a:gd name="T0" fmla="*/ 69 w 107"/>
                    <a:gd name="T1" fmla="*/ 38 h 107"/>
                    <a:gd name="T2" fmla="*/ 69 w 107"/>
                    <a:gd name="T3" fmla="*/ 0 h 107"/>
                    <a:gd name="T4" fmla="*/ 38 w 107"/>
                    <a:gd name="T5" fmla="*/ 0 h 107"/>
                    <a:gd name="T6" fmla="*/ 38 w 107"/>
                    <a:gd name="T7" fmla="*/ 38 h 107"/>
                    <a:gd name="T8" fmla="*/ 0 w 107"/>
                    <a:gd name="T9" fmla="*/ 38 h 107"/>
                    <a:gd name="T10" fmla="*/ 0 w 107"/>
                    <a:gd name="T11" fmla="*/ 66 h 107"/>
                    <a:gd name="T12" fmla="*/ 38 w 107"/>
                    <a:gd name="T13" fmla="*/ 66 h 107"/>
                    <a:gd name="T14" fmla="*/ 38 w 107"/>
                    <a:gd name="T15" fmla="*/ 107 h 107"/>
                    <a:gd name="T16" fmla="*/ 69 w 107"/>
                    <a:gd name="T17" fmla="*/ 107 h 107"/>
                    <a:gd name="T18" fmla="*/ 69 w 107"/>
                    <a:gd name="T19" fmla="*/ 66 h 107"/>
                    <a:gd name="T20" fmla="*/ 107 w 107"/>
                    <a:gd name="T21" fmla="*/ 66 h 107"/>
                    <a:gd name="T22" fmla="*/ 107 w 107"/>
                    <a:gd name="T23" fmla="*/ 38 h 107"/>
                    <a:gd name="T24" fmla="*/ 69 w 107"/>
                    <a:gd name="T25" fmla="*/ 3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" h="107">
                      <a:moveTo>
                        <a:pt x="69" y="38"/>
                      </a:moveTo>
                      <a:lnTo>
                        <a:pt x="69" y="0"/>
                      </a:lnTo>
                      <a:lnTo>
                        <a:pt x="38" y="0"/>
                      </a:lnTo>
                      <a:lnTo>
                        <a:pt x="38" y="38"/>
                      </a:lnTo>
                      <a:lnTo>
                        <a:pt x="0" y="38"/>
                      </a:lnTo>
                      <a:lnTo>
                        <a:pt x="0" y="66"/>
                      </a:lnTo>
                      <a:lnTo>
                        <a:pt x="38" y="66"/>
                      </a:lnTo>
                      <a:lnTo>
                        <a:pt x="38" y="107"/>
                      </a:lnTo>
                      <a:lnTo>
                        <a:pt x="69" y="107"/>
                      </a:lnTo>
                      <a:lnTo>
                        <a:pt x="69" y="66"/>
                      </a:lnTo>
                      <a:lnTo>
                        <a:pt x="107" y="66"/>
                      </a:lnTo>
                      <a:lnTo>
                        <a:pt x="107" y="38"/>
                      </a:lnTo>
                      <a:lnTo>
                        <a:pt x="69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Freeform 31"/>
                <p:cNvSpPr/>
                <p:nvPr/>
              </p:nvSpPr>
              <p:spPr bwMode="auto">
                <a:xfrm>
                  <a:off x="11093724" y="411447"/>
                  <a:ext cx="137153" cy="137937"/>
                </a:xfrm>
                <a:custGeom>
                  <a:avLst/>
                  <a:gdLst>
                    <a:gd name="T0" fmla="*/ 111 w 175"/>
                    <a:gd name="T1" fmla="*/ 64 h 176"/>
                    <a:gd name="T2" fmla="*/ 111 w 175"/>
                    <a:gd name="T3" fmla="*/ 0 h 176"/>
                    <a:gd name="T4" fmla="*/ 64 w 175"/>
                    <a:gd name="T5" fmla="*/ 0 h 176"/>
                    <a:gd name="T6" fmla="*/ 64 w 175"/>
                    <a:gd name="T7" fmla="*/ 64 h 176"/>
                    <a:gd name="T8" fmla="*/ 0 w 175"/>
                    <a:gd name="T9" fmla="*/ 64 h 176"/>
                    <a:gd name="T10" fmla="*/ 0 w 175"/>
                    <a:gd name="T11" fmla="*/ 111 h 176"/>
                    <a:gd name="T12" fmla="*/ 64 w 175"/>
                    <a:gd name="T13" fmla="*/ 111 h 176"/>
                    <a:gd name="T14" fmla="*/ 64 w 175"/>
                    <a:gd name="T15" fmla="*/ 176 h 176"/>
                    <a:gd name="T16" fmla="*/ 111 w 175"/>
                    <a:gd name="T17" fmla="*/ 176 h 176"/>
                    <a:gd name="T18" fmla="*/ 111 w 175"/>
                    <a:gd name="T19" fmla="*/ 111 h 176"/>
                    <a:gd name="T20" fmla="*/ 175 w 175"/>
                    <a:gd name="T21" fmla="*/ 111 h 176"/>
                    <a:gd name="T22" fmla="*/ 175 w 175"/>
                    <a:gd name="T23" fmla="*/ 64 h 176"/>
                    <a:gd name="T24" fmla="*/ 111 w 175"/>
                    <a:gd name="T25" fmla="*/ 6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5" h="176">
                      <a:moveTo>
                        <a:pt x="111" y="64"/>
                      </a:moveTo>
                      <a:lnTo>
                        <a:pt x="111" y="0"/>
                      </a:lnTo>
                      <a:lnTo>
                        <a:pt x="64" y="0"/>
                      </a:lnTo>
                      <a:lnTo>
                        <a:pt x="64" y="64"/>
                      </a:lnTo>
                      <a:lnTo>
                        <a:pt x="0" y="64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176"/>
                      </a:lnTo>
                      <a:lnTo>
                        <a:pt x="111" y="176"/>
                      </a:lnTo>
                      <a:lnTo>
                        <a:pt x="111" y="111"/>
                      </a:lnTo>
                      <a:lnTo>
                        <a:pt x="175" y="111"/>
                      </a:lnTo>
                      <a:lnTo>
                        <a:pt x="175" y="64"/>
                      </a:lnTo>
                      <a:lnTo>
                        <a:pt x="111" y="6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Freeform 32"/>
                <p:cNvSpPr/>
                <p:nvPr/>
              </p:nvSpPr>
              <p:spPr bwMode="auto">
                <a:xfrm>
                  <a:off x="10429119" y="1210071"/>
                  <a:ext cx="55645" cy="55645"/>
                </a:xfrm>
                <a:custGeom>
                  <a:avLst/>
                  <a:gdLst>
                    <a:gd name="T0" fmla="*/ 45 w 71"/>
                    <a:gd name="T1" fmla="*/ 26 h 71"/>
                    <a:gd name="T2" fmla="*/ 45 w 71"/>
                    <a:gd name="T3" fmla="*/ 0 h 71"/>
                    <a:gd name="T4" fmla="*/ 26 w 71"/>
                    <a:gd name="T5" fmla="*/ 0 h 71"/>
                    <a:gd name="T6" fmla="*/ 26 w 71"/>
                    <a:gd name="T7" fmla="*/ 26 h 71"/>
                    <a:gd name="T8" fmla="*/ 0 w 71"/>
                    <a:gd name="T9" fmla="*/ 26 h 71"/>
                    <a:gd name="T10" fmla="*/ 0 w 71"/>
                    <a:gd name="T11" fmla="*/ 45 h 71"/>
                    <a:gd name="T12" fmla="*/ 26 w 71"/>
                    <a:gd name="T13" fmla="*/ 45 h 71"/>
                    <a:gd name="T14" fmla="*/ 26 w 71"/>
                    <a:gd name="T15" fmla="*/ 71 h 71"/>
                    <a:gd name="T16" fmla="*/ 45 w 71"/>
                    <a:gd name="T17" fmla="*/ 71 h 71"/>
                    <a:gd name="T18" fmla="*/ 45 w 71"/>
                    <a:gd name="T19" fmla="*/ 45 h 71"/>
                    <a:gd name="T20" fmla="*/ 71 w 71"/>
                    <a:gd name="T21" fmla="*/ 45 h 71"/>
                    <a:gd name="T22" fmla="*/ 71 w 71"/>
                    <a:gd name="T23" fmla="*/ 26 h 71"/>
                    <a:gd name="T24" fmla="*/ 45 w 71"/>
                    <a:gd name="T25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71">
                      <a:moveTo>
                        <a:pt x="45" y="26"/>
                      </a:moveTo>
                      <a:lnTo>
                        <a:pt x="45" y="0"/>
                      </a:lnTo>
                      <a:lnTo>
                        <a:pt x="26" y="0"/>
                      </a:lnTo>
                      <a:lnTo>
                        <a:pt x="26" y="26"/>
                      </a:lnTo>
                      <a:lnTo>
                        <a:pt x="0" y="26"/>
                      </a:lnTo>
                      <a:lnTo>
                        <a:pt x="0" y="45"/>
                      </a:lnTo>
                      <a:lnTo>
                        <a:pt x="26" y="45"/>
                      </a:lnTo>
                      <a:lnTo>
                        <a:pt x="26" y="71"/>
                      </a:lnTo>
                      <a:lnTo>
                        <a:pt x="45" y="71"/>
                      </a:lnTo>
                      <a:lnTo>
                        <a:pt x="45" y="45"/>
                      </a:lnTo>
                      <a:lnTo>
                        <a:pt x="71" y="45"/>
                      </a:lnTo>
                      <a:lnTo>
                        <a:pt x="71" y="26"/>
                      </a:lnTo>
                      <a:lnTo>
                        <a:pt x="45" y="26"/>
                      </a:lnTo>
                      <a:close/>
                    </a:path>
                  </a:pathLst>
                </a:cu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Oval 33"/>
                <p:cNvSpPr>
                  <a:spLocks noChangeArrowheads="1"/>
                </p:cNvSpPr>
                <p:nvPr/>
              </p:nvSpPr>
              <p:spPr bwMode="auto">
                <a:xfrm>
                  <a:off x="10918952" y="422419"/>
                  <a:ext cx="44673" cy="44673"/>
                </a:xfrm>
                <a:prstGeom prst="ellipse">
                  <a:avLst/>
                </a:pr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9" name="Oval 35"/>
                <p:cNvSpPr>
                  <a:spLocks noChangeArrowheads="1"/>
                </p:cNvSpPr>
                <p:nvPr/>
              </p:nvSpPr>
              <p:spPr bwMode="auto">
                <a:xfrm>
                  <a:off x="10403256" y="565842"/>
                  <a:ext cx="59564" cy="59564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0" name="Oval 36"/>
                <p:cNvSpPr>
                  <a:spLocks noChangeArrowheads="1"/>
                </p:cNvSpPr>
                <p:nvPr/>
              </p:nvSpPr>
              <p:spPr bwMode="auto">
                <a:xfrm>
                  <a:off x="10170487" y="1341738"/>
                  <a:ext cx="33701" cy="36052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Oval 38"/>
                <p:cNvSpPr>
                  <a:spLocks noChangeArrowheads="1"/>
                </p:cNvSpPr>
                <p:nvPr/>
              </p:nvSpPr>
              <p:spPr bwMode="auto">
                <a:xfrm>
                  <a:off x="11112534" y="1258662"/>
                  <a:ext cx="72103" cy="74455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2" name="Oval 41"/>
                <p:cNvSpPr>
                  <a:spLocks noChangeArrowheads="1"/>
                </p:cNvSpPr>
                <p:nvPr/>
              </p:nvSpPr>
              <p:spPr bwMode="auto">
                <a:xfrm>
                  <a:off x="10299019" y="1591749"/>
                  <a:ext cx="78373" cy="76022"/>
                </a:xfrm>
                <a:prstGeom prst="ellipse">
                  <a:avLst/>
                </a:prstGeom>
                <a:noFill/>
                <a:ln w="30163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3" name="Freeform 42"/>
              <p:cNvSpPr/>
              <p:nvPr/>
            </p:nvSpPr>
            <p:spPr bwMode="auto">
              <a:xfrm>
                <a:off x="3561962" y="451697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43"/>
              <p:cNvSpPr/>
              <p:nvPr/>
            </p:nvSpPr>
            <p:spPr bwMode="auto">
              <a:xfrm>
                <a:off x="3560601" y="2149624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8394933" y="2531091"/>
                <a:ext cx="90913" cy="89346"/>
              </a:xfrm>
              <a:prstGeom prst="ellipse">
                <a:avLst/>
              </a:prstGeom>
              <a:noFill/>
              <a:ln w="52388" cap="flat">
                <a:solidFill>
                  <a:srgbClr val="FEC007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42"/>
              <p:cNvSpPr/>
              <p:nvPr/>
            </p:nvSpPr>
            <p:spPr bwMode="auto">
              <a:xfrm>
                <a:off x="3331143" y="342900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43"/>
              <p:cNvSpPr/>
              <p:nvPr/>
            </p:nvSpPr>
            <p:spPr bwMode="auto">
              <a:xfrm>
                <a:off x="8620873" y="4440063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3954267" y="2553384"/>
              <a:ext cx="2847867" cy="1698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zh-CN" altLang="en-US" sz="2400">
                  <a:solidFill>
                    <a:schemeClr val="bg1"/>
                  </a:solidFill>
                </a:rPr>
                <a:t>重力的三要素，我们已经知道力的大小，那力的方向呢？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6777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183007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重力的方向如何确定呢？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558925" y="3197860"/>
            <a:ext cx="2909570" cy="1861820"/>
            <a:chOff x="2455" y="4841"/>
            <a:chExt cx="4582" cy="2932"/>
          </a:xfrm>
        </p:grpSpPr>
        <p:sp>
          <p:nvSpPr>
            <p:cNvPr id="10" name="圆角矩形 9"/>
            <p:cNvSpPr/>
            <p:nvPr/>
          </p:nvSpPr>
          <p:spPr>
            <a:xfrm>
              <a:off x="2455" y="7527"/>
              <a:ext cx="4582" cy="24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L 形 10"/>
            <p:cNvSpPr/>
            <p:nvPr/>
          </p:nvSpPr>
          <p:spPr>
            <a:xfrm rot="16200000" flipH="1">
              <a:off x="3407" y="5300"/>
              <a:ext cx="2686" cy="1767"/>
            </a:xfrm>
            <a:prstGeom prst="corner">
              <a:avLst>
                <a:gd name="adj1" fmla="val 12761"/>
                <a:gd name="adj2" fmla="val 10837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3987" y="5026"/>
              <a:ext cx="0" cy="16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/>
            <p:cNvSpPr/>
            <p:nvPr/>
          </p:nvSpPr>
          <p:spPr>
            <a:xfrm>
              <a:off x="3801" y="6629"/>
              <a:ext cx="378" cy="362"/>
            </a:xfrm>
            <a:prstGeom prst="ellipse">
              <a:avLst/>
            </a:prstGeom>
            <a:gradFill>
              <a:gsLst>
                <a:gs pos="17000">
                  <a:srgbClr val="EFEEF3"/>
                </a:gs>
                <a:gs pos="71000">
                  <a:schemeClr val="accent4">
                    <a:lumMod val="50000"/>
                  </a:schemeClr>
                </a:gs>
                <a:gs pos="84000">
                  <a:schemeClr val="accent4">
                    <a:lumMod val="7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533650" y="4559935"/>
            <a:ext cx="184785" cy="516890"/>
            <a:chOff x="3990" y="7181"/>
            <a:chExt cx="291" cy="814"/>
          </a:xfrm>
        </p:grpSpPr>
        <p:sp>
          <p:nvSpPr>
            <p:cNvPr id="21" name="矩形 20"/>
            <p:cNvSpPr/>
            <p:nvPr/>
          </p:nvSpPr>
          <p:spPr>
            <a:xfrm>
              <a:off x="3995" y="7727"/>
              <a:ext cx="286" cy="2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3990" y="7181"/>
              <a:ext cx="0" cy="81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10171430" y="5605145"/>
            <a:ext cx="128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水平面</a:t>
            </a:r>
          </a:p>
        </p:txBody>
      </p:sp>
      <p:cxnSp>
        <p:nvCxnSpPr>
          <p:cNvPr id="34" name="直接连接符 33"/>
          <p:cNvCxnSpPr/>
          <p:nvPr/>
        </p:nvCxnSpPr>
        <p:spPr>
          <a:xfrm flipH="1" flipV="1">
            <a:off x="9666605" y="5338445"/>
            <a:ext cx="523875" cy="4095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61390" y="2498725"/>
            <a:ext cx="50412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用细线把物体悬挂起来，观察现象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6009005" y="2890520"/>
            <a:ext cx="2909570" cy="1861820"/>
            <a:chOff x="9463" y="4552"/>
            <a:chExt cx="4582" cy="2932"/>
          </a:xfrm>
        </p:grpSpPr>
        <p:grpSp>
          <p:nvGrpSpPr>
            <p:cNvPr id="28" name="组合 27"/>
            <p:cNvGrpSpPr/>
            <p:nvPr/>
          </p:nvGrpSpPr>
          <p:grpSpPr>
            <a:xfrm>
              <a:off x="9463" y="4552"/>
              <a:ext cx="4582" cy="2932"/>
              <a:chOff x="9463" y="4552"/>
              <a:chExt cx="4582" cy="2932"/>
            </a:xfrm>
          </p:grpSpPr>
          <p:grpSp>
            <p:nvGrpSpPr>
              <p:cNvPr id="16" name="组合 15"/>
              <p:cNvGrpSpPr/>
              <p:nvPr/>
            </p:nvGrpSpPr>
            <p:grpSpPr>
              <a:xfrm rot="20820000">
                <a:off x="9463" y="4552"/>
                <a:ext cx="4582" cy="2933"/>
                <a:chOff x="9252" y="4840"/>
                <a:chExt cx="4582" cy="2933"/>
              </a:xfrm>
            </p:grpSpPr>
            <p:sp>
              <p:nvSpPr>
                <p:cNvPr id="14" name="圆角矩形 13"/>
                <p:cNvSpPr/>
                <p:nvPr/>
              </p:nvSpPr>
              <p:spPr>
                <a:xfrm>
                  <a:off x="9252" y="7527"/>
                  <a:ext cx="4582" cy="246"/>
                </a:xfrm>
                <a:prstGeom prst="round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L 形 14"/>
                <p:cNvSpPr/>
                <p:nvPr/>
              </p:nvSpPr>
              <p:spPr>
                <a:xfrm rot="16200000" flipH="1">
                  <a:off x="10204" y="5300"/>
                  <a:ext cx="2686" cy="1767"/>
                </a:xfrm>
                <a:prstGeom prst="corner">
                  <a:avLst>
                    <a:gd name="adj1" fmla="val 12761"/>
                    <a:gd name="adj2" fmla="val 10837"/>
                  </a:avLst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3" name="直接连接符 32"/>
              <p:cNvCxnSpPr/>
              <p:nvPr/>
            </p:nvCxnSpPr>
            <p:spPr>
              <a:xfrm>
                <a:off x="10802" y="4951"/>
                <a:ext cx="326" cy="1356"/>
              </a:xfrm>
              <a:prstGeom prst="line">
                <a:avLst/>
              </a:prstGeom>
              <a:ln w="28575">
                <a:solidFill>
                  <a:srgbClr val="036EB8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/>
            </p:nvSpPr>
            <p:spPr>
              <a:xfrm>
                <a:off x="10613" y="6554"/>
                <a:ext cx="378" cy="362"/>
              </a:xfrm>
              <a:prstGeom prst="ellipse">
                <a:avLst/>
              </a:prstGeom>
              <a:gradFill>
                <a:gsLst>
                  <a:gs pos="17000">
                    <a:srgbClr val="EFEEF3"/>
                  </a:gs>
                  <a:gs pos="71000">
                    <a:schemeClr val="accent4">
                      <a:lumMod val="50000"/>
                    </a:schemeClr>
                  </a:gs>
                  <a:gs pos="84000">
                    <a:schemeClr val="accent4">
                      <a:lumMod val="75000"/>
                    </a:schemeClr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10784" y="4951"/>
              <a:ext cx="0" cy="16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/>
          <p:cNvSpPr txBox="1"/>
          <p:nvPr/>
        </p:nvSpPr>
        <p:spPr>
          <a:xfrm>
            <a:off x="1354455" y="5473065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沿细线向下的方向跟物体所受重力的方向一致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354455" y="5630545"/>
            <a:ext cx="4143375" cy="1210945"/>
          </a:xfrm>
          <a:prstGeom prst="rect">
            <a:avLst/>
          </a:prstGeom>
          <a:solidFill>
            <a:srgbClr val="FAF9F6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/>
              <a:t>重力的方向是</a:t>
            </a:r>
            <a:r>
              <a:rPr lang="zh-CN" altLang="en-US" sz="2800" b="1"/>
              <a:t>竖直向下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/>
              <a:t>垂直于水平面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6859270" y="4391660"/>
            <a:ext cx="181610" cy="726440"/>
            <a:chOff x="10802" y="6916"/>
            <a:chExt cx="286" cy="1144"/>
          </a:xfrm>
        </p:grpSpPr>
        <p:sp>
          <p:nvSpPr>
            <p:cNvPr id="22" name="矩形 21"/>
            <p:cNvSpPr/>
            <p:nvPr/>
          </p:nvSpPr>
          <p:spPr>
            <a:xfrm>
              <a:off x="10802" y="7776"/>
              <a:ext cx="286" cy="24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10802" y="6916"/>
              <a:ext cx="0" cy="11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圆角矩形 17"/>
          <p:cNvSpPr/>
          <p:nvPr/>
        </p:nvSpPr>
        <p:spPr>
          <a:xfrm>
            <a:off x="1196975" y="5052060"/>
            <a:ext cx="9228455" cy="287020"/>
          </a:xfrm>
          <a:prstGeom prst="round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6777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19650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0911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应用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2331085"/>
            <a:ext cx="4699000" cy="31343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37640" y="5541645"/>
            <a:ext cx="3623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建造建筑时使用铅垂线来确定竖直的方向，以此来检查砌的墙是否竖直。</a:t>
            </a:r>
          </a:p>
        </p:txBody>
      </p:sp>
      <p:pic>
        <p:nvPicPr>
          <p:cNvPr id="13" name="https://photo-static-api.fotomore.com/creative/vcg/400/new/VCG41N2057612694.jpg?uid=386&amp;timestamp=1709975181&amp;sign=209cc3901566ef6cdcaeb95388f7670f" descr="淡蓝色桌子背景上的新黄色水平仪。柔和的颜色。特写镜头。建筑工具用于地板，墙壁，天花板或其他表面水平精度。空白位置用于文本。自顶向下视图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345" y="2331085"/>
            <a:ext cx="4703445" cy="31349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352030" y="5657850"/>
            <a:ext cx="3648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使用水平仪测量水平面、垂直面、倾斜角度等。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6777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19650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09115"/>
            <a:ext cx="1874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74420" y="2435860"/>
            <a:ext cx="552513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地球是球形的，我们站在地面上，脚朝下，站得很稳。我们可以想一想，在我们脚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的南美洲居民，好像脚是朝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的，它们为什么也站的很稳呢？通常所说的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，到底指的是什么方向？</a:t>
            </a:r>
          </a:p>
        </p:txBody>
      </p:sp>
      <p:pic>
        <p:nvPicPr>
          <p:cNvPr id="11" name="https://docer-ks3.wpscdn.cn/picture/197484755/a0f2a49b4b888b51283c718f8776daf7_612.jpg" descr="大地，电脑图形，白色背景，剪掉"/>
          <p:cNvPicPr>
            <a:picLocks noChangeAspect="1"/>
          </p:cNvPicPr>
          <p:nvPr/>
        </p:nvPicPr>
        <p:blipFill>
          <a:blip r:embed="rId2"/>
          <a:srcRect l="23916" t="13668" r="22396" b="15510"/>
          <a:stretch>
            <a:fillRect/>
          </a:stretch>
        </p:blipFill>
        <p:spPr>
          <a:xfrm>
            <a:off x="7164070" y="1809115"/>
            <a:ext cx="4196715" cy="4152265"/>
          </a:xfrm>
          <a:prstGeom prst="rect">
            <a:avLst/>
          </a:prstGeom>
        </p:spPr>
      </p:pic>
      <p:grpSp>
        <p:nvGrpSpPr>
          <p:cNvPr id="63" name="创意生活" descr="7b0a202020202274657874626f78223a20227b5c2269645c223a32303334313534302c5c2263617465676f72795f69645c223a5c225c227d220a7d0a"/>
          <p:cNvGrpSpPr/>
          <p:nvPr/>
        </p:nvGrpSpPr>
        <p:grpSpPr>
          <a:xfrm>
            <a:off x="4693920" y="396240"/>
            <a:ext cx="5387340" cy="2320925"/>
            <a:chOff x="3331143" y="2060575"/>
            <a:chExt cx="5430802" cy="2736850"/>
          </a:xfrm>
        </p:grpSpPr>
        <p:grpSp>
          <p:nvGrpSpPr>
            <p:cNvPr id="62" name="组合 61"/>
            <p:cNvGrpSpPr/>
            <p:nvPr/>
          </p:nvGrpSpPr>
          <p:grpSpPr>
            <a:xfrm>
              <a:off x="3331143" y="2060575"/>
              <a:ext cx="5430802" cy="2736850"/>
              <a:chOff x="3331143" y="2060575"/>
              <a:chExt cx="5430802" cy="27368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3557612" y="2060575"/>
                <a:ext cx="4769941" cy="2736850"/>
                <a:chOff x="3039870" y="2187958"/>
                <a:chExt cx="3287348" cy="2716419"/>
              </a:xfrm>
            </p:grpSpPr>
            <p:sp>
              <p:nvSpPr>
                <p:cNvPr id="24" name="Freeform 18"/>
                <p:cNvSpPr>
                  <a:spLocks noEditPoints="1"/>
                </p:cNvSpPr>
                <p:nvPr/>
              </p:nvSpPr>
              <p:spPr bwMode="auto">
                <a:xfrm>
                  <a:off x="3039870" y="2187958"/>
                  <a:ext cx="3287348" cy="2716419"/>
                </a:xfrm>
                <a:custGeom>
                  <a:avLst/>
                  <a:gdLst>
                    <a:gd name="T0" fmla="*/ 969 w 1653"/>
                    <a:gd name="T1" fmla="*/ 1456 h 1459"/>
                    <a:gd name="T2" fmla="*/ 1001 w 1653"/>
                    <a:gd name="T3" fmla="*/ 1433 h 1459"/>
                    <a:gd name="T4" fmla="*/ 885 w 1653"/>
                    <a:gd name="T5" fmla="*/ 1400 h 1459"/>
                    <a:gd name="T6" fmla="*/ 893 w 1653"/>
                    <a:gd name="T7" fmla="*/ 1362 h 1459"/>
                    <a:gd name="T8" fmla="*/ 904 w 1653"/>
                    <a:gd name="T9" fmla="*/ 1315 h 1459"/>
                    <a:gd name="T10" fmla="*/ 1164 w 1653"/>
                    <a:gd name="T11" fmla="*/ 1297 h 1459"/>
                    <a:gd name="T12" fmla="*/ 169 w 1653"/>
                    <a:gd name="T13" fmla="*/ 1292 h 1459"/>
                    <a:gd name="T14" fmla="*/ 327 w 1653"/>
                    <a:gd name="T15" fmla="*/ 1298 h 1459"/>
                    <a:gd name="T16" fmla="*/ 365 w 1653"/>
                    <a:gd name="T17" fmla="*/ 1293 h 1459"/>
                    <a:gd name="T18" fmla="*/ 397 w 1653"/>
                    <a:gd name="T19" fmla="*/ 1281 h 1459"/>
                    <a:gd name="T20" fmla="*/ 483 w 1653"/>
                    <a:gd name="T21" fmla="*/ 1262 h 1459"/>
                    <a:gd name="T22" fmla="*/ 531 w 1653"/>
                    <a:gd name="T23" fmla="*/ 1263 h 1459"/>
                    <a:gd name="T24" fmla="*/ 604 w 1653"/>
                    <a:gd name="T25" fmla="*/ 1262 h 1459"/>
                    <a:gd name="T26" fmla="*/ 642 w 1653"/>
                    <a:gd name="T27" fmla="*/ 1257 h 1459"/>
                    <a:gd name="T28" fmla="*/ 674 w 1653"/>
                    <a:gd name="T29" fmla="*/ 1245 h 1459"/>
                    <a:gd name="T30" fmla="*/ 760 w 1653"/>
                    <a:gd name="T31" fmla="*/ 1225 h 1459"/>
                    <a:gd name="T32" fmla="*/ 808 w 1653"/>
                    <a:gd name="T33" fmla="*/ 1227 h 1459"/>
                    <a:gd name="T34" fmla="*/ 880 w 1653"/>
                    <a:gd name="T35" fmla="*/ 1225 h 1459"/>
                    <a:gd name="T36" fmla="*/ 44 w 1653"/>
                    <a:gd name="T37" fmla="*/ 1218 h 1459"/>
                    <a:gd name="T38" fmla="*/ 1315 w 1653"/>
                    <a:gd name="T39" fmla="*/ 1187 h 1459"/>
                    <a:gd name="T40" fmla="*/ 1338 w 1653"/>
                    <a:gd name="T41" fmla="*/ 1157 h 1459"/>
                    <a:gd name="T42" fmla="*/ 1464 w 1653"/>
                    <a:gd name="T43" fmla="*/ 1132 h 1459"/>
                    <a:gd name="T44" fmla="*/ 1511 w 1653"/>
                    <a:gd name="T45" fmla="*/ 1129 h 1459"/>
                    <a:gd name="T46" fmla="*/ 16 w 1653"/>
                    <a:gd name="T47" fmla="*/ 1098 h 1459"/>
                    <a:gd name="T48" fmla="*/ 1607 w 1653"/>
                    <a:gd name="T49" fmla="*/ 1070 h 1459"/>
                    <a:gd name="T50" fmla="*/ 1619 w 1653"/>
                    <a:gd name="T51" fmla="*/ 1038 h 1459"/>
                    <a:gd name="T52" fmla="*/ 16 w 1653"/>
                    <a:gd name="T53" fmla="*/ 978 h 1459"/>
                    <a:gd name="T54" fmla="*/ 0 w 1653"/>
                    <a:gd name="T55" fmla="*/ 939 h 1459"/>
                    <a:gd name="T56" fmla="*/ 1645 w 1653"/>
                    <a:gd name="T57" fmla="*/ 883 h 1459"/>
                    <a:gd name="T58" fmla="*/ 16 w 1653"/>
                    <a:gd name="T59" fmla="*/ 819 h 1459"/>
                    <a:gd name="T60" fmla="*/ 1645 w 1653"/>
                    <a:gd name="T61" fmla="*/ 748 h 1459"/>
                    <a:gd name="T62" fmla="*/ 1637 w 1653"/>
                    <a:gd name="T63" fmla="*/ 716 h 1459"/>
                    <a:gd name="T64" fmla="*/ 8 w 1653"/>
                    <a:gd name="T65" fmla="*/ 668 h 1459"/>
                    <a:gd name="T66" fmla="*/ 1653 w 1653"/>
                    <a:gd name="T67" fmla="*/ 596 h 1459"/>
                    <a:gd name="T68" fmla="*/ 8 w 1653"/>
                    <a:gd name="T69" fmla="*/ 532 h 1459"/>
                    <a:gd name="T70" fmla="*/ 0 w 1653"/>
                    <a:gd name="T71" fmla="*/ 500 h 1459"/>
                    <a:gd name="T72" fmla="*/ 1645 w 1653"/>
                    <a:gd name="T73" fmla="*/ 445 h 1459"/>
                    <a:gd name="T74" fmla="*/ 16 w 1653"/>
                    <a:gd name="T75" fmla="*/ 380 h 1459"/>
                    <a:gd name="T76" fmla="*/ 9 w 1653"/>
                    <a:gd name="T77" fmla="*/ 349 h 1459"/>
                    <a:gd name="T78" fmla="*/ 1653 w 1653"/>
                    <a:gd name="T79" fmla="*/ 277 h 1459"/>
                    <a:gd name="T80" fmla="*/ 1637 w 1653"/>
                    <a:gd name="T81" fmla="*/ 238 h 1459"/>
                    <a:gd name="T82" fmla="*/ 1644 w 1653"/>
                    <a:gd name="T83" fmla="*/ 190 h 1459"/>
                    <a:gd name="T84" fmla="*/ 172 w 1653"/>
                    <a:gd name="T85" fmla="*/ 174 h 1459"/>
                    <a:gd name="T86" fmla="*/ 244 w 1653"/>
                    <a:gd name="T87" fmla="*/ 173 h 1459"/>
                    <a:gd name="T88" fmla="*/ 1638 w 1653"/>
                    <a:gd name="T89" fmla="*/ 166 h 1459"/>
                    <a:gd name="T90" fmla="*/ 354 w 1653"/>
                    <a:gd name="T91" fmla="*/ 150 h 1459"/>
                    <a:gd name="T92" fmla="*/ 479 w 1653"/>
                    <a:gd name="T93" fmla="*/ 126 h 1459"/>
                    <a:gd name="T94" fmla="*/ 567 w 1653"/>
                    <a:gd name="T95" fmla="*/ 122 h 1459"/>
                    <a:gd name="T96" fmla="*/ 600 w 1653"/>
                    <a:gd name="T97" fmla="*/ 126 h 1459"/>
                    <a:gd name="T98" fmla="*/ 678 w 1653"/>
                    <a:gd name="T99" fmla="*/ 115 h 1459"/>
                    <a:gd name="T100" fmla="*/ 749 w 1653"/>
                    <a:gd name="T101" fmla="*/ 98 h 1459"/>
                    <a:gd name="T102" fmla="*/ 828 w 1653"/>
                    <a:gd name="T103" fmla="*/ 88 h 1459"/>
                    <a:gd name="T104" fmla="*/ 914 w 1653"/>
                    <a:gd name="T105" fmla="*/ 68 h 1459"/>
                    <a:gd name="T106" fmla="*/ 1002 w 1653"/>
                    <a:gd name="T107" fmla="*/ 65 h 1459"/>
                    <a:gd name="T108" fmla="*/ 1581 w 1653"/>
                    <a:gd name="T109" fmla="*/ 52 h 1459"/>
                    <a:gd name="T110" fmla="*/ 1114 w 1653"/>
                    <a:gd name="T111" fmla="*/ 58 h 1459"/>
                    <a:gd name="T112" fmla="*/ 1192 w 1653"/>
                    <a:gd name="T113" fmla="*/ 47 h 1459"/>
                    <a:gd name="T114" fmla="*/ 1223 w 1653"/>
                    <a:gd name="T115" fmla="*/ 35 h 1459"/>
                    <a:gd name="T116" fmla="*/ 1505 w 1653"/>
                    <a:gd name="T117" fmla="*/ 26 h 1459"/>
                    <a:gd name="T118" fmla="*/ 1388 w 1653"/>
                    <a:gd name="T119" fmla="*/ 5 h 1459"/>
                    <a:gd name="T120" fmla="*/ 1437 w 1653"/>
                    <a:gd name="T121" fmla="*/ 8 h 1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53" h="1459">
                      <a:moveTo>
                        <a:pt x="928" y="1459"/>
                      </a:move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3" y="1458"/>
                        <a:pt x="921" y="1454"/>
                        <a:pt x="922" y="1449"/>
                      </a:cubicBezTo>
                      <a:cubicBezTo>
                        <a:pt x="922" y="1449"/>
                        <a:pt x="922" y="1449"/>
                        <a:pt x="922" y="1449"/>
                      </a:cubicBezTo>
                      <a:cubicBezTo>
                        <a:pt x="923" y="1445"/>
                        <a:pt x="927" y="1442"/>
                        <a:pt x="932" y="1444"/>
                      </a:cubicBezTo>
                      <a:cubicBezTo>
                        <a:pt x="932" y="1444"/>
                        <a:pt x="932" y="1444"/>
                        <a:pt x="932" y="1444"/>
                      </a:cubicBezTo>
                      <a:cubicBezTo>
                        <a:pt x="936" y="1445"/>
                        <a:pt x="938" y="1449"/>
                        <a:pt x="937" y="1453"/>
                      </a:cubicBezTo>
                      <a:cubicBezTo>
                        <a:pt x="937" y="1453"/>
                        <a:pt x="937" y="1453"/>
                        <a:pt x="937" y="1453"/>
                      </a:cubicBezTo>
                      <a:cubicBezTo>
                        <a:pt x="936" y="1457"/>
                        <a:pt x="933" y="1459"/>
                        <a:pt x="930" y="1459"/>
                      </a:cubicBezTo>
                      <a:cubicBezTo>
                        <a:pt x="930" y="1459"/>
                        <a:pt x="930" y="1459"/>
                        <a:pt x="930" y="1459"/>
                      </a:cubicBezTo>
                      <a:cubicBezTo>
                        <a:pt x="929" y="1459"/>
                        <a:pt x="928" y="1459"/>
                        <a:pt x="928" y="1459"/>
                      </a:cubicBezTo>
                      <a:close/>
                      <a:moveTo>
                        <a:pt x="961" y="1451"/>
                      </a:moveTo>
                      <a:cubicBezTo>
                        <a:pt x="959" y="1447"/>
                        <a:pt x="961" y="1443"/>
                        <a:pt x="965" y="1441"/>
                      </a:cubicBezTo>
                      <a:cubicBezTo>
                        <a:pt x="965" y="1441"/>
                        <a:pt x="965" y="1441"/>
                        <a:pt x="965" y="1441"/>
                      </a:cubicBezTo>
                      <a:cubicBezTo>
                        <a:pt x="969" y="1439"/>
                        <a:pt x="974" y="1441"/>
                        <a:pt x="976" y="1445"/>
                      </a:cubicBezTo>
                      <a:cubicBezTo>
                        <a:pt x="976" y="1445"/>
                        <a:pt x="976" y="1445"/>
                        <a:pt x="976" y="1445"/>
                      </a:cubicBezTo>
                      <a:cubicBezTo>
                        <a:pt x="978" y="1449"/>
                        <a:pt x="976" y="1454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1" y="1456"/>
                        <a:pt x="970" y="1456"/>
                        <a:pt x="969" y="1456"/>
                      </a:cubicBezTo>
                      <a:cubicBezTo>
                        <a:pt x="969" y="1456"/>
                        <a:pt x="969" y="1456"/>
                        <a:pt x="969" y="1456"/>
                      </a:cubicBezTo>
                      <a:cubicBezTo>
                        <a:pt x="965" y="1456"/>
                        <a:pt x="962" y="1454"/>
                        <a:pt x="961" y="1451"/>
                      </a:cubicBezTo>
                      <a:close/>
                      <a:moveTo>
                        <a:pt x="891" y="1434"/>
                      </a:move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88" y="1431"/>
                        <a:pt x="889" y="1426"/>
                        <a:pt x="892" y="1423"/>
                      </a:cubicBezTo>
                      <a:cubicBezTo>
                        <a:pt x="892" y="1423"/>
                        <a:pt x="892" y="1423"/>
                        <a:pt x="892" y="1423"/>
                      </a:cubicBezTo>
                      <a:cubicBezTo>
                        <a:pt x="896" y="1421"/>
                        <a:pt x="901" y="1421"/>
                        <a:pt x="903" y="1425"/>
                      </a:cubicBezTo>
                      <a:cubicBezTo>
                        <a:pt x="903" y="1425"/>
                        <a:pt x="903" y="1425"/>
                        <a:pt x="903" y="1425"/>
                      </a:cubicBezTo>
                      <a:cubicBezTo>
                        <a:pt x="906" y="1428"/>
                        <a:pt x="905" y="1433"/>
                        <a:pt x="902" y="1436"/>
                      </a:cubicBezTo>
                      <a:cubicBezTo>
                        <a:pt x="902" y="1436"/>
                        <a:pt x="902" y="1436"/>
                        <a:pt x="902" y="1436"/>
                      </a:cubicBezTo>
                      <a:cubicBezTo>
                        <a:pt x="900" y="1437"/>
                        <a:pt x="899" y="1438"/>
                        <a:pt x="897" y="1438"/>
                      </a:cubicBezTo>
                      <a:cubicBezTo>
                        <a:pt x="897" y="1438"/>
                        <a:pt x="897" y="1438"/>
                        <a:pt x="897" y="1438"/>
                      </a:cubicBezTo>
                      <a:cubicBezTo>
                        <a:pt x="895" y="1438"/>
                        <a:pt x="892" y="1436"/>
                        <a:pt x="891" y="1434"/>
                      </a:cubicBezTo>
                      <a:close/>
                      <a:moveTo>
                        <a:pt x="995" y="1430"/>
                      </a:moveTo>
                      <a:cubicBezTo>
                        <a:pt x="992" y="1427"/>
                        <a:pt x="993" y="1422"/>
                        <a:pt x="996" y="1419"/>
                      </a:cubicBezTo>
                      <a:cubicBezTo>
                        <a:pt x="996" y="1419"/>
                        <a:pt x="996" y="1419"/>
                        <a:pt x="996" y="1419"/>
                      </a:cubicBezTo>
                      <a:cubicBezTo>
                        <a:pt x="999" y="1416"/>
                        <a:pt x="1005" y="1417"/>
                        <a:pt x="1007" y="1420"/>
                      </a:cubicBezTo>
                      <a:cubicBezTo>
                        <a:pt x="1007" y="1420"/>
                        <a:pt x="1007" y="1420"/>
                        <a:pt x="1007" y="1420"/>
                      </a:cubicBezTo>
                      <a:cubicBezTo>
                        <a:pt x="1010" y="1424"/>
                        <a:pt x="1009" y="1429"/>
                        <a:pt x="1006" y="1432"/>
                      </a:cubicBezTo>
                      <a:cubicBezTo>
                        <a:pt x="1006" y="1432"/>
                        <a:pt x="1006" y="1432"/>
                        <a:pt x="1006" y="1432"/>
                      </a:cubicBezTo>
                      <a:cubicBezTo>
                        <a:pt x="1004" y="1433"/>
                        <a:pt x="1003" y="1433"/>
                        <a:pt x="1001" y="1433"/>
                      </a:cubicBezTo>
                      <a:cubicBezTo>
                        <a:pt x="1001" y="1433"/>
                        <a:pt x="1001" y="1433"/>
                        <a:pt x="1001" y="1433"/>
                      </a:cubicBezTo>
                      <a:cubicBezTo>
                        <a:pt x="999" y="1433"/>
                        <a:pt x="996" y="1432"/>
                        <a:pt x="995" y="1430"/>
                      </a:cubicBezTo>
                      <a:close/>
                      <a:moveTo>
                        <a:pt x="1026" y="1406"/>
                      </a:moveTo>
                      <a:cubicBezTo>
                        <a:pt x="1023" y="1402"/>
                        <a:pt x="1024" y="1397"/>
                        <a:pt x="1027" y="1394"/>
                      </a:cubicBezTo>
                      <a:cubicBezTo>
                        <a:pt x="1027" y="1394"/>
                        <a:pt x="1027" y="1394"/>
                        <a:pt x="1027" y="1394"/>
                      </a:cubicBezTo>
                      <a:cubicBezTo>
                        <a:pt x="1031" y="1392"/>
                        <a:pt x="1036" y="1392"/>
                        <a:pt x="1039" y="1396"/>
                      </a:cubicBezTo>
                      <a:cubicBezTo>
                        <a:pt x="1039" y="1396"/>
                        <a:pt x="1039" y="1396"/>
                        <a:pt x="1039" y="1396"/>
                      </a:cubicBezTo>
                      <a:cubicBezTo>
                        <a:pt x="1041" y="1399"/>
                        <a:pt x="1041" y="1404"/>
                        <a:pt x="1037" y="1407"/>
                      </a:cubicBezTo>
                      <a:cubicBezTo>
                        <a:pt x="1037" y="1407"/>
                        <a:pt x="1037" y="1407"/>
                        <a:pt x="1037" y="1407"/>
                      </a:cubicBezTo>
                      <a:cubicBezTo>
                        <a:pt x="1036" y="1408"/>
                        <a:pt x="1034" y="1409"/>
                        <a:pt x="1032" y="1409"/>
                      </a:cubicBezTo>
                      <a:cubicBezTo>
                        <a:pt x="1032" y="1409"/>
                        <a:pt x="1032" y="1409"/>
                        <a:pt x="1032" y="1409"/>
                      </a:cubicBezTo>
                      <a:cubicBezTo>
                        <a:pt x="1030" y="1409"/>
                        <a:pt x="1028" y="1408"/>
                        <a:pt x="1026" y="1406"/>
                      </a:cubicBezTo>
                      <a:close/>
                      <a:moveTo>
                        <a:pt x="885" y="1400"/>
                      </a:moveTo>
                      <a:cubicBezTo>
                        <a:pt x="880" y="1400"/>
                        <a:pt x="877" y="1397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88"/>
                        <a:pt x="880" y="1384"/>
                        <a:pt x="885" y="1384"/>
                      </a:cubicBezTo>
                      <a:cubicBezTo>
                        <a:pt x="885" y="1384"/>
                        <a:pt x="885" y="1384"/>
                        <a:pt x="885" y="1384"/>
                      </a:cubicBezTo>
                      <a:cubicBezTo>
                        <a:pt x="889" y="1384"/>
                        <a:pt x="893" y="1388"/>
                        <a:pt x="893" y="1393"/>
                      </a:cubicBezTo>
                      <a:cubicBezTo>
                        <a:pt x="893" y="1393"/>
                        <a:pt x="893" y="1393"/>
                        <a:pt x="893" y="1393"/>
                      </a:cubicBezTo>
                      <a:cubicBezTo>
                        <a:pt x="893" y="1397"/>
                        <a:pt x="889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lose/>
                      <a:moveTo>
                        <a:pt x="1057" y="1381"/>
                      </a:moveTo>
                      <a:cubicBezTo>
                        <a:pt x="1055" y="1377"/>
                        <a:pt x="1055" y="1372"/>
                        <a:pt x="1059" y="1370"/>
                      </a:cubicBezTo>
                      <a:cubicBezTo>
                        <a:pt x="1059" y="1370"/>
                        <a:pt x="1059" y="1370"/>
                        <a:pt x="1059" y="1370"/>
                      </a:cubicBezTo>
                      <a:cubicBezTo>
                        <a:pt x="1062" y="1367"/>
                        <a:pt x="1067" y="1368"/>
                        <a:pt x="1070" y="1371"/>
                      </a:cubicBezTo>
                      <a:cubicBezTo>
                        <a:pt x="1070" y="1371"/>
                        <a:pt x="1070" y="1371"/>
                        <a:pt x="1070" y="1371"/>
                      </a:cubicBezTo>
                      <a:cubicBezTo>
                        <a:pt x="1073" y="1375"/>
                        <a:pt x="1072" y="1380"/>
                        <a:pt x="1069" y="1382"/>
                      </a:cubicBezTo>
                      <a:cubicBezTo>
                        <a:pt x="1069" y="1382"/>
                        <a:pt x="1069" y="1382"/>
                        <a:pt x="1069" y="1382"/>
                      </a:cubicBezTo>
                      <a:cubicBezTo>
                        <a:pt x="1067" y="1383"/>
                        <a:pt x="1065" y="1384"/>
                        <a:pt x="1064" y="1384"/>
                      </a:cubicBezTo>
                      <a:cubicBezTo>
                        <a:pt x="1064" y="1384"/>
                        <a:pt x="1064" y="1384"/>
                        <a:pt x="1064" y="1384"/>
                      </a:cubicBezTo>
                      <a:cubicBezTo>
                        <a:pt x="1061" y="1384"/>
                        <a:pt x="1059" y="1383"/>
                        <a:pt x="1057" y="1381"/>
                      </a:cubicBezTo>
                      <a:close/>
                      <a:moveTo>
                        <a:pt x="893" y="1362"/>
                      </a:moveTo>
                      <a:cubicBezTo>
                        <a:pt x="889" y="1360"/>
                        <a:pt x="887" y="1355"/>
                        <a:pt x="888" y="1351"/>
                      </a:cubicBezTo>
                      <a:cubicBezTo>
                        <a:pt x="888" y="1351"/>
                        <a:pt x="888" y="1351"/>
                        <a:pt x="888" y="1351"/>
                      </a:cubicBezTo>
                      <a:cubicBezTo>
                        <a:pt x="890" y="1347"/>
                        <a:pt x="895" y="1345"/>
                        <a:pt x="899" y="1347"/>
                      </a:cubicBezTo>
                      <a:cubicBezTo>
                        <a:pt x="899" y="1347"/>
                        <a:pt x="899" y="1347"/>
                        <a:pt x="899" y="1347"/>
                      </a:cubicBezTo>
                      <a:cubicBezTo>
                        <a:pt x="903" y="1349"/>
                        <a:pt x="905" y="1354"/>
                        <a:pt x="903" y="1358"/>
                      </a:cubicBezTo>
                      <a:cubicBezTo>
                        <a:pt x="903" y="1358"/>
                        <a:pt x="903" y="1358"/>
                        <a:pt x="903" y="1358"/>
                      </a:cubicBezTo>
                      <a:cubicBezTo>
                        <a:pt x="902" y="1361"/>
                        <a:pt x="899" y="1363"/>
                        <a:pt x="896" y="1363"/>
                      </a:cubicBezTo>
                      <a:cubicBezTo>
                        <a:pt x="896" y="1363"/>
                        <a:pt x="896" y="1363"/>
                        <a:pt x="896" y="1363"/>
                      </a:cubicBezTo>
                      <a:cubicBezTo>
                        <a:pt x="895" y="1363"/>
                        <a:pt x="894" y="1362"/>
                        <a:pt x="893" y="1362"/>
                      </a:cubicBezTo>
                      <a:close/>
                      <a:moveTo>
                        <a:pt x="1089" y="1356"/>
                      </a:moveTo>
                      <a:cubicBezTo>
                        <a:pt x="1086" y="1353"/>
                        <a:pt x="1087" y="1348"/>
                        <a:pt x="1090" y="1345"/>
                      </a:cubicBezTo>
                      <a:cubicBezTo>
                        <a:pt x="1090" y="1345"/>
                        <a:pt x="1090" y="1345"/>
                        <a:pt x="1090" y="1345"/>
                      </a:cubicBezTo>
                      <a:cubicBezTo>
                        <a:pt x="1094" y="1342"/>
                        <a:pt x="1099" y="1343"/>
                        <a:pt x="1101" y="1346"/>
                      </a:cubicBezTo>
                      <a:cubicBezTo>
                        <a:pt x="1101" y="1346"/>
                        <a:pt x="1101" y="1346"/>
                        <a:pt x="1101" y="1346"/>
                      </a:cubicBezTo>
                      <a:cubicBezTo>
                        <a:pt x="1104" y="1350"/>
                        <a:pt x="1103" y="1355"/>
                        <a:pt x="1100" y="1358"/>
                      </a:cubicBezTo>
                      <a:cubicBezTo>
                        <a:pt x="1100" y="1358"/>
                        <a:pt x="1100" y="1358"/>
                        <a:pt x="1100" y="1358"/>
                      </a:cubicBezTo>
                      <a:cubicBezTo>
                        <a:pt x="1098" y="1359"/>
                        <a:pt x="1097" y="1359"/>
                        <a:pt x="1095" y="1359"/>
                      </a:cubicBezTo>
                      <a:cubicBezTo>
                        <a:pt x="1095" y="1359"/>
                        <a:pt x="1095" y="1359"/>
                        <a:pt x="1095" y="1359"/>
                      </a:cubicBezTo>
                      <a:cubicBezTo>
                        <a:pt x="1093" y="1359"/>
                        <a:pt x="1090" y="1358"/>
                        <a:pt x="1089" y="1356"/>
                      </a:cubicBezTo>
                      <a:close/>
                      <a:moveTo>
                        <a:pt x="1120" y="1332"/>
                      </a:moveTo>
                      <a:cubicBezTo>
                        <a:pt x="1117" y="1328"/>
                        <a:pt x="1118" y="1323"/>
                        <a:pt x="1121" y="1321"/>
                      </a:cubicBezTo>
                      <a:cubicBezTo>
                        <a:pt x="1121" y="1321"/>
                        <a:pt x="1121" y="1321"/>
                        <a:pt x="1121" y="1321"/>
                      </a:cubicBezTo>
                      <a:cubicBezTo>
                        <a:pt x="1125" y="1318"/>
                        <a:pt x="1130" y="1318"/>
                        <a:pt x="1133" y="1322"/>
                      </a:cubicBezTo>
                      <a:cubicBezTo>
                        <a:pt x="1133" y="1322"/>
                        <a:pt x="1133" y="1322"/>
                        <a:pt x="1133" y="1322"/>
                      </a:cubicBezTo>
                      <a:cubicBezTo>
                        <a:pt x="1135" y="1325"/>
                        <a:pt x="1135" y="1330"/>
                        <a:pt x="1131" y="1333"/>
                      </a:cubicBezTo>
                      <a:cubicBezTo>
                        <a:pt x="1131" y="1333"/>
                        <a:pt x="1131" y="1333"/>
                        <a:pt x="1131" y="1333"/>
                      </a:cubicBezTo>
                      <a:cubicBezTo>
                        <a:pt x="1130" y="1334"/>
                        <a:pt x="1128" y="1335"/>
                        <a:pt x="1126" y="1335"/>
                      </a:cubicBezTo>
                      <a:cubicBezTo>
                        <a:pt x="1126" y="1335"/>
                        <a:pt x="1126" y="1335"/>
                        <a:pt x="1126" y="1335"/>
                      </a:cubicBezTo>
                      <a:cubicBezTo>
                        <a:pt x="1124" y="1335"/>
                        <a:pt x="1122" y="1334"/>
                        <a:pt x="1120" y="1332"/>
                      </a:cubicBezTo>
                      <a:close/>
                      <a:moveTo>
                        <a:pt x="908" y="1325"/>
                      </a:moveTo>
                      <a:cubicBezTo>
                        <a:pt x="904" y="1323"/>
                        <a:pt x="902" y="1319"/>
                        <a:pt x="904" y="1315"/>
                      </a:cubicBezTo>
                      <a:cubicBezTo>
                        <a:pt x="904" y="1315"/>
                        <a:pt x="904" y="1315"/>
                        <a:pt x="904" y="1315"/>
                      </a:cubicBezTo>
                      <a:cubicBezTo>
                        <a:pt x="906" y="1311"/>
                        <a:pt x="910" y="1309"/>
                        <a:pt x="914" y="1310"/>
                      </a:cubicBezTo>
                      <a:cubicBezTo>
                        <a:pt x="914" y="1310"/>
                        <a:pt x="914" y="1310"/>
                        <a:pt x="914" y="1310"/>
                      </a:cubicBezTo>
                      <a:cubicBezTo>
                        <a:pt x="919" y="1312"/>
                        <a:pt x="920" y="1317"/>
                        <a:pt x="919" y="1321"/>
                      </a:cubicBezTo>
                      <a:cubicBezTo>
                        <a:pt x="919" y="1321"/>
                        <a:pt x="919" y="1321"/>
                        <a:pt x="919" y="1321"/>
                      </a:cubicBezTo>
                      <a:cubicBezTo>
                        <a:pt x="917" y="1324"/>
                        <a:pt x="914" y="1326"/>
                        <a:pt x="911" y="1326"/>
                      </a:cubicBezTo>
                      <a:cubicBezTo>
                        <a:pt x="911" y="1326"/>
                        <a:pt x="911" y="1326"/>
                        <a:pt x="911" y="1326"/>
                      </a:cubicBezTo>
                      <a:cubicBezTo>
                        <a:pt x="910" y="1326"/>
                        <a:pt x="909" y="1326"/>
                        <a:pt x="908" y="1325"/>
                      </a:cubicBezTo>
                      <a:close/>
                      <a:moveTo>
                        <a:pt x="199" y="1304"/>
                      </a:moveTo>
                      <a:cubicBezTo>
                        <a:pt x="199" y="1300"/>
                        <a:pt x="203" y="1296"/>
                        <a:pt x="207" y="1296"/>
                      </a:cubicBezTo>
                      <a:cubicBezTo>
                        <a:pt x="207" y="1296"/>
                        <a:pt x="207" y="1296"/>
                        <a:pt x="207" y="1296"/>
                      </a:cubicBezTo>
                      <a:cubicBezTo>
                        <a:pt x="212" y="1296"/>
                        <a:pt x="215" y="1300"/>
                        <a:pt x="215" y="1304"/>
                      </a:cubicBezTo>
                      <a:cubicBezTo>
                        <a:pt x="215" y="1304"/>
                        <a:pt x="215" y="1304"/>
                        <a:pt x="215" y="1304"/>
                      </a:cubicBezTo>
                      <a:cubicBezTo>
                        <a:pt x="215" y="1309"/>
                        <a:pt x="211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3" y="1312"/>
                        <a:pt x="199" y="1308"/>
                        <a:pt x="199" y="1304"/>
                      </a:cubicBezTo>
                      <a:close/>
                      <a:moveTo>
                        <a:pt x="1151" y="1307"/>
                      </a:moveTo>
                      <a:cubicBezTo>
                        <a:pt x="1149" y="1304"/>
                        <a:pt x="1149" y="1299"/>
                        <a:pt x="1153" y="1296"/>
                      </a:cubicBezTo>
                      <a:cubicBezTo>
                        <a:pt x="1153" y="1296"/>
                        <a:pt x="1153" y="1296"/>
                        <a:pt x="1153" y="1296"/>
                      </a:cubicBezTo>
                      <a:cubicBezTo>
                        <a:pt x="1156" y="1293"/>
                        <a:pt x="1161" y="1294"/>
                        <a:pt x="1164" y="1297"/>
                      </a:cubicBezTo>
                      <a:cubicBezTo>
                        <a:pt x="1164" y="1297"/>
                        <a:pt x="1164" y="1297"/>
                        <a:pt x="1164" y="1297"/>
                      </a:cubicBezTo>
                      <a:cubicBezTo>
                        <a:pt x="1167" y="1301"/>
                        <a:pt x="1166" y="1306"/>
                        <a:pt x="1163" y="1308"/>
                      </a:cubicBezTo>
                      <a:cubicBezTo>
                        <a:pt x="1163" y="1308"/>
                        <a:pt x="1163" y="1308"/>
                        <a:pt x="1163" y="1308"/>
                      </a:cubicBezTo>
                      <a:cubicBezTo>
                        <a:pt x="1161" y="1310"/>
                        <a:pt x="1159" y="1310"/>
                        <a:pt x="1158" y="1310"/>
                      </a:cubicBezTo>
                      <a:cubicBezTo>
                        <a:pt x="1158" y="1310"/>
                        <a:pt x="1158" y="1310"/>
                        <a:pt x="1158" y="1310"/>
                      </a:cubicBezTo>
                      <a:cubicBezTo>
                        <a:pt x="1155" y="1310"/>
                        <a:pt x="1153" y="1309"/>
                        <a:pt x="1151" y="1307"/>
                      </a:cubicBezTo>
                      <a:close/>
                      <a:moveTo>
                        <a:pt x="239" y="1302"/>
                      </a:moveTo>
                      <a:cubicBezTo>
                        <a:pt x="238" y="1298"/>
                        <a:pt x="241" y="1294"/>
                        <a:pt x="246" y="1293"/>
                      </a:cubicBezTo>
                      <a:cubicBezTo>
                        <a:pt x="246" y="1293"/>
                        <a:pt x="246" y="1293"/>
                        <a:pt x="246" y="1293"/>
                      </a:cubicBezTo>
                      <a:cubicBezTo>
                        <a:pt x="250" y="1292"/>
                        <a:pt x="254" y="1296"/>
                        <a:pt x="255" y="1300"/>
                      </a:cubicBezTo>
                      <a:cubicBezTo>
                        <a:pt x="255" y="1300"/>
                        <a:pt x="255" y="1300"/>
                        <a:pt x="255" y="1300"/>
                      </a:cubicBezTo>
                      <a:cubicBezTo>
                        <a:pt x="255" y="1304"/>
                        <a:pt x="252" y="1308"/>
                        <a:pt x="248" y="1309"/>
                      </a:cubicBezTo>
                      <a:cubicBezTo>
                        <a:pt x="248" y="1309"/>
                        <a:pt x="248" y="1309"/>
                        <a:pt x="248" y="1309"/>
                      </a:cubicBezTo>
                      <a:cubicBezTo>
                        <a:pt x="248" y="1309"/>
                        <a:pt x="247" y="1309"/>
                        <a:pt x="247" y="1309"/>
                      </a:cubicBezTo>
                      <a:cubicBezTo>
                        <a:pt x="247" y="1309"/>
                        <a:pt x="247" y="1309"/>
                        <a:pt x="247" y="1309"/>
                      </a:cubicBezTo>
                      <a:cubicBezTo>
                        <a:pt x="243" y="1309"/>
                        <a:pt x="239" y="1306"/>
                        <a:pt x="239" y="1302"/>
                      </a:cubicBezTo>
                      <a:close/>
                      <a:moveTo>
                        <a:pt x="166" y="1307"/>
                      </a:move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2" y="1307"/>
                        <a:pt x="159" y="1302"/>
                        <a:pt x="160" y="1298"/>
                      </a:cubicBezTo>
                      <a:cubicBezTo>
                        <a:pt x="160" y="1298"/>
                        <a:pt x="160" y="1298"/>
                        <a:pt x="160" y="1298"/>
                      </a:cubicBezTo>
                      <a:cubicBezTo>
                        <a:pt x="161" y="1294"/>
                        <a:pt x="165" y="1291"/>
                        <a:pt x="169" y="1292"/>
                      </a:cubicBezTo>
                      <a:cubicBezTo>
                        <a:pt x="169" y="1292"/>
                        <a:pt x="169" y="1292"/>
                        <a:pt x="169" y="1292"/>
                      </a:cubicBezTo>
                      <a:cubicBezTo>
                        <a:pt x="174" y="1293"/>
                        <a:pt x="176" y="1297"/>
                        <a:pt x="175" y="1301"/>
                      </a:cubicBezTo>
                      <a:cubicBezTo>
                        <a:pt x="175" y="1301"/>
                        <a:pt x="175" y="1301"/>
                        <a:pt x="175" y="1301"/>
                      </a:cubicBezTo>
                      <a:cubicBezTo>
                        <a:pt x="175" y="1305"/>
                        <a:pt x="171" y="1308"/>
                        <a:pt x="168" y="1308"/>
                      </a:cubicBezTo>
                      <a:cubicBezTo>
                        <a:pt x="168" y="1308"/>
                        <a:pt x="168" y="1308"/>
                        <a:pt x="168" y="1308"/>
                      </a:cubicBezTo>
                      <a:cubicBezTo>
                        <a:pt x="167" y="1308"/>
                        <a:pt x="167" y="1308"/>
                        <a:pt x="166" y="1307"/>
                      </a:cubicBezTo>
                      <a:close/>
                      <a:moveTo>
                        <a:pt x="278" y="1297"/>
                      </a:moveTo>
                      <a:cubicBezTo>
                        <a:pt x="278" y="1292"/>
                        <a:pt x="281" y="1288"/>
                        <a:pt x="285" y="1288"/>
                      </a:cubicBezTo>
                      <a:cubicBezTo>
                        <a:pt x="285" y="1288"/>
                        <a:pt x="285" y="1288"/>
                        <a:pt x="285" y="1288"/>
                      </a:cubicBezTo>
                      <a:cubicBezTo>
                        <a:pt x="290" y="1287"/>
                        <a:pt x="294" y="1290"/>
                        <a:pt x="294" y="1295"/>
                      </a:cubicBezTo>
                      <a:cubicBezTo>
                        <a:pt x="294" y="1295"/>
                        <a:pt x="294" y="1295"/>
                        <a:pt x="294" y="1295"/>
                      </a:cubicBezTo>
                      <a:cubicBezTo>
                        <a:pt x="295" y="1299"/>
                        <a:pt x="292" y="1303"/>
                        <a:pt x="287" y="1304"/>
                      </a:cubicBezTo>
                      <a:cubicBezTo>
                        <a:pt x="287" y="1304"/>
                        <a:pt x="287" y="1304"/>
                        <a:pt x="287" y="1304"/>
                      </a:cubicBezTo>
                      <a:cubicBezTo>
                        <a:pt x="287" y="1304"/>
                        <a:pt x="287" y="1304"/>
                        <a:pt x="286" y="1304"/>
                      </a:cubicBezTo>
                      <a:cubicBezTo>
                        <a:pt x="286" y="1304"/>
                        <a:pt x="286" y="1304"/>
                        <a:pt x="286" y="1304"/>
                      </a:cubicBezTo>
                      <a:cubicBezTo>
                        <a:pt x="282" y="1304"/>
                        <a:pt x="279" y="1301"/>
                        <a:pt x="278" y="1297"/>
                      </a:cubicBezTo>
                      <a:close/>
                      <a:moveTo>
                        <a:pt x="318" y="1292"/>
                      </a:moveTo>
                      <a:cubicBezTo>
                        <a:pt x="317" y="1287"/>
                        <a:pt x="320" y="1283"/>
                        <a:pt x="325" y="1283"/>
                      </a:cubicBezTo>
                      <a:cubicBezTo>
                        <a:pt x="325" y="1283"/>
                        <a:pt x="325" y="1283"/>
                        <a:pt x="325" y="1283"/>
                      </a:cubicBezTo>
                      <a:cubicBezTo>
                        <a:pt x="329" y="1282"/>
                        <a:pt x="333" y="1285"/>
                        <a:pt x="334" y="1289"/>
                      </a:cubicBezTo>
                      <a:cubicBezTo>
                        <a:pt x="334" y="1289"/>
                        <a:pt x="334" y="1289"/>
                        <a:pt x="334" y="1289"/>
                      </a:cubicBezTo>
                      <a:cubicBezTo>
                        <a:pt x="334" y="1294"/>
                        <a:pt x="331" y="1298"/>
                        <a:pt x="327" y="1298"/>
                      </a:cubicBezTo>
                      <a:cubicBezTo>
                        <a:pt x="327" y="1298"/>
                        <a:pt x="327" y="1298"/>
                        <a:pt x="327" y="1298"/>
                      </a:cubicBezTo>
                      <a:cubicBezTo>
                        <a:pt x="327" y="1298"/>
                        <a:pt x="326" y="1299"/>
                        <a:pt x="326" y="1299"/>
                      </a:cubicBezTo>
                      <a:cubicBezTo>
                        <a:pt x="326" y="1299"/>
                        <a:pt x="326" y="1299"/>
                        <a:pt x="326" y="1299"/>
                      </a:cubicBezTo>
                      <a:cubicBezTo>
                        <a:pt x="322" y="1299"/>
                        <a:pt x="318" y="1296"/>
                        <a:pt x="318" y="1292"/>
                      </a:cubicBezTo>
                      <a:close/>
                      <a:moveTo>
                        <a:pt x="127" y="1295"/>
                      </a:moveTo>
                      <a:cubicBezTo>
                        <a:pt x="123" y="1293"/>
                        <a:pt x="121" y="1288"/>
                        <a:pt x="122" y="1284"/>
                      </a:cubicBezTo>
                      <a:cubicBezTo>
                        <a:pt x="122" y="1284"/>
                        <a:pt x="122" y="1284"/>
                        <a:pt x="122" y="1284"/>
                      </a:cubicBezTo>
                      <a:cubicBezTo>
                        <a:pt x="124" y="1280"/>
                        <a:pt x="129" y="1278"/>
                        <a:pt x="133" y="1280"/>
                      </a:cubicBezTo>
                      <a:cubicBezTo>
                        <a:pt x="133" y="1280"/>
                        <a:pt x="133" y="1280"/>
                        <a:pt x="133" y="1280"/>
                      </a:cubicBezTo>
                      <a:cubicBezTo>
                        <a:pt x="137" y="1282"/>
                        <a:pt x="139" y="1287"/>
                        <a:pt x="137" y="1291"/>
                      </a:cubicBezTo>
                      <a:cubicBezTo>
                        <a:pt x="137" y="1291"/>
                        <a:pt x="137" y="1291"/>
                        <a:pt x="137" y="1291"/>
                      </a:cubicBezTo>
                      <a:cubicBezTo>
                        <a:pt x="136" y="1294"/>
                        <a:pt x="133" y="1296"/>
                        <a:pt x="130" y="1296"/>
                      </a:cubicBezTo>
                      <a:cubicBezTo>
                        <a:pt x="130" y="1296"/>
                        <a:pt x="130" y="1296"/>
                        <a:pt x="130" y="1296"/>
                      </a:cubicBezTo>
                      <a:cubicBezTo>
                        <a:pt x="129" y="1296"/>
                        <a:pt x="128" y="1295"/>
                        <a:pt x="127" y="1295"/>
                      </a:cubicBezTo>
                      <a:close/>
                      <a:moveTo>
                        <a:pt x="357" y="1286"/>
                      </a:moveTo>
                      <a:cubicBezTo>
                        <a:pt x="357" y="1282"/>
                        <a:pt x="360" y="1278"/>
                        <a:pt x="364" y="1277"/>
                      </a:cubicBezTo>
                      <a:cubicBezTo>
                        <a:pt x="364" y="1277"/>
                        <a:pt x="364" y="1277"/>
                        <a:pt x="364" y="1277"/>
                      </a:cubicBezTo>
                      <a:cubicBezTo>
                        <a:pt x="369" y="1277"/>
                        <a:pt x="373" y="1280"/>
                        <a:pt x="373" y="1284"/>
                      </a:cubicBezTo>
                      <a:cubicBezTo>
                        <a:pt x="373" y="1284"/>
                        <a:pt x="373" y="1284"/>
                        <a:pt x="373" y="1284"/>
                      </a:cubicBezTo>
                      <a:cubicBezTo>
                        <a:pt x="374" y="1289"/>
                        <a:pt x="371" y="1293"/>
                        <a:pt x="366" y="1293"/>
                      </a:cubicBezTo>
                      <a:cubicBezTo>
                        <a:pt x="366" y="1293"/>
                        <a:pt x="366" y="1293"/>
                        <a:pt x="366" y="1293"/>
                      </a:cubicBezTo>
                      <a:cubicBezTo>
                        <a:pt x="366" y="1293"/>
                        <a:pt x="366" y="1293"/>
                        <a:pt x="365" y="1293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1" y="1293"/>
                        <a:pt x="358" y="1290"/>
                        <a:pt x="357" y="1286"/>
                      </a:cubicBezTo>
                      <a:close/>
                      <a:moveTo>
                        <a:pt x="924" y="1288"/>
                      </a:moveTo>
                      <a:cubicBezTo>
                        <a:pt x="920" y="1287"/>
                        <a:pt x="918" y="1282"/>
                        <a:pt x="919" y="1278"/>
                      </a:cubicBezTo>
                      <a:cubicBezTo>
                        <a:pt x="919" y="1278"/>
                        <a:pt x="919" y="1278"/>
                        <a:pt x="919" y="1278"/>
                      </a:cubicBezTo>
                      <a:cubicBezTo>
                        <a:pt x="921" y="1274"/>
                        <a:pt x="926" y="1272"/>
                        <a:pt x="930" y="1274"/>
                      </a:cubicBezTo>
                      <a:cubicBezTo>
                        <a:pt x="930" y="1274"/>
                        <a:pt x="930" y="1274"/>
                        <a:pt x="930" y="1274"/>
                      </a:cubicBezTo>
                      <a:cubicBezTo>
                        <a:pt x="934" y="1275"/>
                        <a:pt x="936" y="1280"/>
                        <a:pt x="934" y="1284"/>
                      </a:cubicBezTo>
                      <a:cubicBezTo>
                        <a:pt x="934" y="1284"/>
                        <a:pt x="934" y="1284"/>
                        <a:pt x="934" y="1284"/>
                      </a:cubicBezTo>
                      <a:cubicBezTo>
                        <a:pt x="933" y="1287"/>
                        <a:pt x="930" y="1289"/>
                        <a:pt x="927" y="1289"/>
                      </a:cubicBezTo>
                      <a:cubicBezTo>
                        <a:pt x="927" y="1289"/>
                        <a:pt x="927" y="1289"/>
                        <a:pt x="927" y="1289"/>
                      </a:cubicBezTo>
                      <a:cubicBezTo>
                        <a:pt x="926" y="1289"/>
                        <a:pt x="925" y="1289"/>
                        <a:pt x="924" y="1288"/>
                      </a:cubicBezTo>
                      <a:close/>
                      <a:moveTo>
                        <a:pt x="397" y="1281"/>
                      </a:moveTo>
                      <a:cubicBezTo>
                        <a:pt x="396" y="1277"/>
                        <a:pt x="400" y="1273"/>
                        <a:pt x="404" y="1272"/>
                      </a:cubicBezTo>
                      <a:cubicBezTo>
                        <a:pt x="404" y="1272"/>
                        <a:pt x="404" y="1272"/>
                        <a:pt x="404" y="1272"/>
                      </a:cubicBezTo>
                      <a:cubicBezTo>
                        <a:pt x="408" y="1272"/>
                        <a:pt x="412" y="1275"/>
                        <a:pt x="413" y="1279"/>
                      </a:cubicBezTo>
                      <a:cubicBezTo>
                        <a:pt x="413" y="1279"/>
                        <a:pt x="413" y="1279"/>
                        <a:pt x="413" y="1279"/>
                      </a:cubicBezTo>
                      <a:cubicBezTo>
                        <a:pt x="413" y="1283"/>
                        <a:pt x="410" y="1287"/>
                        <a:pt x="406" y="1288"/>
                      </a:cubicBezTo>
                      <a:cubicBezTo>
                        <a:pt x="406" y="1288"/>
                        <a:pt x="406" y="1288"/>
                        <a:pt x="406" y="1288"/>
                      </a:cubicBezTo>
                      <a:cubicBezTo>
                        <a:pt x="406" y="1288"/>
                        <a:pt x="405" y="1288"/>
                        <a:pt x="405" y="1288"/>
                      </a:cubicBezTo>
                      <a:cubicBezTo>
                        <a:pt x="405" y="1288"/>
                        <a:pt x="405" y="1288"/>
                        <a:pt x="405" y="1288"/>
                      </a:cubicBezTo>
                      <a:cubicBezTo>
                        <a:pt x="401" y="1288"/>
                        <a:pt x="398" y="1285"/>
                        <a:pt x="397" y="1281"/>
                      </a:cubicBezTo>
                      <a:close/>
                      <a:moveTo>
                        <a:pt x="1183" y="1283"/>
                      </a:moveTo>
                      <a:cubicBezTo>
                        <a:pt x="1180" y="1279"/>
                        <a:pt x="1181" y="1274"/>
                        <a:pt x="1184" y="1271"/>
                      </a:cubicBezTo>
                      <a:cubicBezTo>
                        <a:pt x="1184" y="1271"/>
                        <a:pt x="1184" y="1271"/>
                        <a:pt x="1184" y="1271"/>
                      </a:cubicBezTo>
                      <a:cubicBezTo>
                        <a:pt x="1188" y="1269"/>
                        <a:pt x="1193" y="1269"/>
                        <a:pt x="1195" y="1273"/>
                      </a:cubicBezTo>
                      <a:cubicBezTo>
                        <a:pt x="1195" y="1273"/>
                        <a:pt x="1195" y="1273"/>
                        <a:pt x="1195" y="1273"/>
                      </a:cubicBezTo>
                      <a:cubicBezTo>
                        <a:pt x="1198" y="1276"/>
                        <a:pt x="1198" y="1281"/>
                        <a:pt x="1194" y="1284"/>
                      </a:cubicBezTo>
                      <a:cubicBezTo>
                        <a:pt x="1194" y="1284"/>
                        <a:pt x="1194" y="1284"/>
                        <a:pt x="1194" y="1284"/>
                      </a:cubicBezTo>
                      <a:cubicBezTo>
                        <a:pt x="1193" y="1285"/>
                        <a:pt x="1191" y="1286"/>
                        <a:pt x="1189" y="1286"/>
                      </a:cubicBezTo>
                      <a:cubicBezTo>
                        <a:pt x="1189" y="1286"/>
                        <a:pt x="1189" y="1286"/>
                        <a:pt x="1189" y="1286"/>
                      </a:cubicBezTo>
                      <a:cubicBezTo>
                        <a:pt x="1187" y="1286"/>
                        <a:pt x="1184" y="1285"/>
                        <a:pt x="1183" y="1283"/>
                      </a:cubicBezTo>
                      <a:close/>
                      <a:moveTo>
                        <a:pt x="437" y="1276"/>
                      </a:moveTo>
                      <a:cubicBezTo>
                        <a:pt x="436" y="1271"/>
                        <a:pt x="439" y="1267"/>
                        <a:pt x="443" y="1267"/>
                      </a:cubicBezTo>
                      <a:cubicBezTo>
                        <a:pt x="443" y="1267"/>
                        <a:pt x="443" y="1267"/>
                        <a:pt x="443" y="1267"/>
                      </a:cubicBezTo>
                      <a:cubicBezTo>
                        <a:pt x="448" y="1266"/>
                        <a:pt x="452" y="1269"/>
                        <a:pt x="452" y="1274"/>
                      </a:cubicBezTo>
                      <a:cubicBezTo>
                        <a:pt x="452" y="1274"/>
                        <a:pt x="452" y="1274"/>
                        <a:pt x="452" y="1274"/>
                      </a:cubicBezTo>
                      <a:cubicBezTo>
                        <a:pt x="453" y="1278"/>
                        <a:pt x="450" y="1282"/>
                        <a:pt x="445" y="1283"/>
                      </a:cubicBezTo>
                      <a:cubicBezTo>
                        <a:pt x="445" y="1283"/>
                        <a:pt x="445" y="1283"/>
                        <a:pt x="445" y="1283"/>
                      </a:cubicBezTo>
                      <a:cubicBezTo>
                        <a:pt x="445" y="1283"/>
                        <a:pt x="445" y="1283"/>
                        <a:pt x="444" y="1283"/>
                      </a:cubicBezTo>
                      <a:cubicBezTo>
                        <a:pt x="444" y="1283"/>
                        <a:pt x="444" y="1283"/>
                        <a:pt x="444" y="1283"/>
                      </a:cubicBezTo>
                      <a:cubicBezTo>
                        <a:pt x="440" y="1283"/>
                        <a:pt x="437" y="1280"/>
                        <a:pt x="437" y="1276"/>
                      </a:cubicBezTo>
                      <a:close/>
                      <a:moveTo>
                        <a:pt x="476" y="1271"/>
                      </a:moveTo>
                      <a:cubicBezTo>
                        <a:pt x="475" y="1266"/>
                        <a:pt x="479" y="1262"/>
                        <a:pt x="483" y="1262"/>
                      </a:cubicBezTo>
                      <a:cubicBezTo>
                        <a:pt x="483" y="1262"/>
                        <a:pt x="483" y="1262"/>
                        <a:pt x="483" y="1262"/>
                      </a:cubicBezTo>
                      <a:cubicBezTo>
                        <a:pt x="487" y="1261"/>
                        <a:pt x="491" y="1264"/>
                        <a:pt x="492" y="1269"/>
                      </a:cubicBezTo>
                      <a:cubicBezTo>
                        <a:pt x="492" y="1269"/>
                        <a:pt x="492" y="1269"/>
                        <a:pt x="492" y="1269"/>
                      </a:cubicBezTo>
                      <a:cubicBezTo>
                        <a:pt x="492" y="1273"/>
                        <a:pt x="489" y="1277"/>
                        <a:pt x="485" y="1278"/>
                      </a:cubicBezTo>
                      <a:cubicBezTo>
                        <a:pt x="485" y="1278"/>
                        <a:pt x="485" y="1278"/>
                        <a:pt x="485" y="1278"/>
                      </a:cubicBezTo>
                      <a:cubicBezTo>
                        <a:pt x="485" y="1278"/>
                        <a:pt x="484" y="1278"/>
                        <a:pt x="484" y="1278"/>
                      </a:cubicBezTo>
                      <a:cubicBezTo>
                        <a:pt x="484" y="1278"/>
                        <a:pt x="484" y="1278"/>
                        <a:pt x="484" y="1278"/>
                      </a:cubicBezTo>
                      <a:cubicBezTo>
                        <a:pt x="480" y="1278"/>
                        <a:pt x="477" y="1275"/>
                        <a:pt x="476" y="1271"/>
                      </a:cubicBezTo>
                      <a:close/>
                      <a:moveTo>
                        <a:pt x="90" y="1275"/>
                      </a:moveTo>
                      <a:cubicBezTo>
                        <a:pt x="87" y="1272"/>
                        <a:pt x="86" y="1267"/>
                        <a:pt x="88" y="1264"/>
                      </a:cubicBezTo>
                      <a:cubicBezTo>
                        <a:pt x="88" y="1264"/>
                        <a:pt x="88" y="1264"/>
                        <a:pt x="88" y="1264"/>
                      </a:cubicBezTo>
                      <a:cubicBezTo>
                        <a:pt x="91" y="1260"/>
                        <a:pt x="96" y="1259"/>
                        <a:pt x="100" y="1262"/>
                      </a:cubicBezTo>
                      <a:cubicBezTo>
                        <a:pt x="100" y="1262"/>
                        <a:pt x="100" y="1262"/>
                        <a:pt x="100" y="1262"/>
                      </a:cubicBezTo>
                      <a:cubicBezTo>
                        <a:pt x="103" y="1264"/>
                        <a:pt x="104" y="1269"/>
                        <a:pt x="102" y="1273"/>
                      </a:cubicBezTo>
                      <a:cubicBezTo>
                        <a:pt x="102" y="1273"/>
                        <a:pt x="102" y="1273"/>
                        <a:pt x="102" y="1273"/>
                      </a:cubicBezTo>
                      <a:cubicBezTo>
                        <a:pt x="100" y="1275"/>
                        <a:pt x="98" y="1276"/>
                        <a:pt x="95" y="1276"/>
                      </a:cubicBezTo>
                      <a:cubicBezTo>
                        <a:pt x="95" y="1276"/>
                        <a:pt x="95" y="1276"/>
                        <a:pt x="95" y="1276"/>
                      </a:cubicBezTo>
                      <a:cubicBezTo>
                        <a:pt x="93" y="1276"/>
                        <a:pt x="92" y="1276"/>
                        <a:pt x="90" y="1275"/>
                      </a:cubicBezTo>
                      <a:close/>
                      <a:moveTo>
                        <a:pt x="516" y="1265"/>
                      </a:moveTo>
                      <a:cubicBezTo>
                        <a:pt x="515" y="1261"/>
                        <a:pt x="518" y="1257"/>
                        <a:pt x="522" y="1256"/>
                      </a:cubicBezTo>
                      <a:cubicBezTo>
                        <a:pt x="522" y="1256"/>
                        <a:pt x="522" y="1256"/>
                        <a:pt x="522" y="1256"/>
                      </a:cubicBezTo>
                      <a:cubicBezTo>
                        <a:pt x="527" y="1256"/>
                        <a:pt x="531" y="1259"/>
                        <a:pt x="531" y="1263"/>
                      </a:cubicBezTo>
                      <a:cubicBezTo>
                        <a:pt x="531" y="1263"/>
                        <a:pt x="531" y="1263"/>
                        <a:pt x="531" y="1263"/>
                      </a:cubicBezTo>
                      <a:cubicBezTo>
                        <a:pt x="532" y="1268"/>
                        <a:pt x="529" y="1272"/>
                        <a:pt x="525" y="1272"/>
                      </a:cubicBezTo>
                      <a:cubicBezTo>
                        <a:pt x="525" y="1272"/>
                        <a:pt x="525" y="1272"/>
                        <a:pt x="525" y="1272"/>
                      </a:cubicBezTo>
                      <a:cubicBezTo>
                        <a:pt x="524" y="1272"/>
                        <a:pt x="524" y="1272"/>
                        <a:pt x="523" y="1272"/>
                      </a:cubicBezTo>
                      <a:cubicBezTo>
                        <a:pt x="523" y="1272"/>
                        <a:pt x="523" y="1272"/>
                        <a:pt x="523" y="1272"/>
                      </a:cubicBezTo>
                      <a:cubicBezTo>
                        <a:pt x="520" y="1272"/>
                        <a:pt x="516" y="1269"/>
                        <a:pt x="516" y="1265"/>
                      </a:cubicBezTo>
                      <a:close/>
                      <a:moveTo>
                        <a:pt x="555" y="1260"/>
                      </a:moveTo>
                      <a:cubicBezTo>
                        <a:pt x="554" y="1256"/>
                        <a:pt x="558" y="1252"/>
                        <a:pt x="562" y="1251"/>
                      </a:cubicBezTo>
                      <a:cubicBezTo>
                        <a:pt x="562" y="1251"/>
                        <a:pt x="562" y="1251"/>
                        <a:pt x="562" y="1251"/>
                      </a:cubicBezTo>
                      <a:cubicBezTo>
                        <a:pt x="566" y="1251"/>
                        <a:pt x="570" y="1254"/>
                        <a:pt x="571" y="1258"/>
                      </a:cubicBezTo>
                      <a:cubicBezTo>
                        <a:pt x="571" y="1258"/>
                        <a:pt x="571" y="1258"/>
                        <a:pt x="571" y="1258"/>
                      </a:cubicBezTo>
                      <a:cubicBezTo>
                        <a:pt x="572" y="1262"/>
                        <a:pt x="568" y="1267"/>
                        <a:pt x="564" y="1267"/>
                      </a:cubicBezTo>
                      <a:cubicBezTo>
                        <a:pt x="564" y="1267"/>
                        <a:pt x="564" y="1267"/>
                        <a:pt x="564" y="1267"/>
                      </a:cubicBezTo>
                      <a:cubicBezTo>
                        <a:pt x="564" y="1267"/>
                        <a:pt x="563" y="1267"/>
                        <a:pt x="563" y="1267"/>
                      </a:cubicBezTo>
                      <a:cubicBezTo>
                        <a:pt x="563" y="1267"/>
                        <a:pt x="563" y="1267"/>
                        <a:pt x="563" y="1267"/>
                      </a:cubicBezTo>
                      <a:cubicBezTo>
                        <a:pt x="559" y="1267"/>
                        <a:pt x="556" y="1264"/>
                        <a:pt x="555" y="1260"/>
                      </a:cubicBezTo>
                      <a:close/>
                      <a:moveTo>
                        <a:pt x="595" y="1255"/>
                      </a:moveTo>
                      <a:cubicBezTo>
                        <a:pt x="594" y="1251"/>
                        <a:pt x="597" y="1247"/>
                        <a:pt x="601" y="1246"/>
                      </a:cubicBezTo>
                      <a:cubicBezTo>
                        <a:pt x="601" y="1246"/>
                        <a:pt x="601" y="1246"/>
                        <a:pt x="601" y="1246"/>
                      </a:cubicBezTo>
                      <a:cubicBezTo>
                        <a:pt x="606" y="1245"/>
                        <a:pt x="610" y="1248"/>
                        <a:pt x="610" y="1253"/>
                      </a:cubicBezTo>
                      <a:cubicBezTo>
                        <a:pt x="610" y="1253"/>
                        <a:pt x="610" y="1253"/>
                        <a:pt x="610" y="1253"/>
                      </a:cubicBezTo>
                      <a:cubicBezTo>
                        <a:pt x="611" y="1257"/>
                        <a:pt x="608" y="1261"/>
                        <a:pt x="604" y="1262"/>
                      </a:cubicBezTo>
                      <a:cubicBezTo>
                        <a:pt x="604" y="1262"/>
                        <a:pt x="604" y="1262"/>
                        <a:pt x="604" y="1262"/>
                      </a:cubicBezTo>
                      <a:cubicBezTo>
                        <a:pt x="603" y="1262"/>
                        <a:pt x="603" y="1262"/>
                        <a:pt x="602" y="1262"/>
                      </a:cubicBezTo>
                      <a:cubicBezTo>
                        <a:pt x="602" y="1262"/>
                        <a:pt x="602" y="1262"/>
                        <a:pt x="602" y="1262"/>
                      </a:cubicBezTo>
                      <a:cubicBezTo>
                        <a:pt x="599" y="1262"/>
                        <a:pt x="595" y="1259"/>
                        <a:pt x="595" y="1255"/>
                      </a:cubicBezTo>
                      <a:close/>
                      <a:moveTo>
                        <a:pt x="1214" y="1258"/>
                      </a:moveTo>
                      <a:cubicBezTo>
                        <a:pt x="1211" y="1254"/>
                        <a:pt x="1212" y="1249"/>
                        <a:pt x="1216" y="1247"/>
                      </a:cubicBezTo>
                      <a:cubicBezTo>
                        <a:pt x="1216" y="1247"/>
                        <a:pt x="1216" y="1247"/>
                        <a:pt x="1216" y="1247"/>
                      </a:cubicBezTo>
                      <a:cubicBezTo>
                        <a:pt x="1219" y="1244"/>
                        <a:pt x="1224" y="1245"/>
                        <a:pt x="1227" y="1248"/>
                      </a:cubicBezTo>
                      <a:cubicBezTo>
                        <a:pt x="1227" y="1248"/>
                        <a:pt x="1227" y="1248"/>
                        <a:pt x="1227" y="1248"/>
                      </a:cubicBezTo>
                      <a:cubicBezTo>
                        <a:pt x="1229" y="1252"/>
                        <a:pt x="1229" y="1257"/>
                        <a:pt x="1225" y="1259"/>
                      </a:cubicBezTo>
                      <a:cubicBezTo>
                        <a:pt x="1225" y="1259"/>
                        <a:pt x="1225" y="1259"/>
                        <a:pt x="1225" y="1259"/>
                      </a:cubicBezTo>
                      <a:cubicBezTo>
                        <a:pt x="1224" y="1260"/>
                        <a:pt x="1222" y="1261"/>
                        <a:pt x="1220" y="1261"/>
                      </a:cubicBezTo>
                      <a:cubicBezTo>
                        <a:pt x="1220" y="1261"/>
                        <a:pt x="1220" y="1261"/>
                        <a:pt x="1220" y="1261"/>
                      </a:cubicBezTo>
                      <a:cubicBezTo>
                        <a:pt x="1218" y="1261"/>
                        <a:pt x="1216" y="1260"/>
                        <a:pt x="1214" y="1258"/>
                      </a:cubicBezTo>
                      <a:close/>
                      <a:moveTo>
                        <a:pt x="634" y="1250"/>
                      </a:moveTo>
                      <a:cubicBezTo>
                        <a:pt x="634" y="1245"/>
                        <a:pt x="637" y="1241"/>
                        <a:pt x="641" y="1241"/>
                      </a:cubicBezTo>
                      <a:cubicBezTo>
                        <a:pt x="641" y="1241"/>
                        <a:pt x="641" y="1241"/>
                        <a:pt x="641" y="1241"/>
                      </a:cubicBezTo>
                      <a:cubicBezTo>
                        <a:pt x="645" y="1240"/>
                        <a:pt x="649" y="1243"/>
                        <a:pt x="650" y="1248"/>
                      </a:cubicBezTo>
                      <a:cubicBezTo>
                        <a:pt x="650" y="1248"/>
                        <a:pt x="650" y="1248"/>
                        <a:pt x="650" y="1248"/>
                      </a:cubicBezTo>
                      <a:cubicBezTo>
                        <a:pt x="651" y="1252"/>
                        <a:pt x="647" y="1256"/>
                        <a:pt x="643" y="1257"/>
                      </a:cubicBezTo>
                      <a:cubicBezTo>
                        <a:pt x="643" y="1257"/>
                        <a:pt x="643" y="1257"/>
                        <a:pt x="643" y="1257"/>
                      </a:cubicBezTo>
                      <a:cubicBezTo>
                        <a:pt x="643" y="1257"/>
                        <a:pt x="642" y="1257"/>
                        <a:pt x="642" y="1257"/>
                      </a:cubicBezTo>
                      <a:cubicBezTo>
                        <a:pt x="642" y="1257"/>
                        <a:pt x="642" y="1257"/>
                        <a:pt x="642" y="1257"/>
                      </a:cubicBezTo>
                      <a:cubicBezTo>
                        <a:pt x="638" y="1257"/>
                        <a:pt x="635" y="1254"/>
                        <a:pt x="634" y="1250"/>
                      </a:cubicBezTo>
                      <a:close/>
                      <a:moveTo>
                        <a:pt x="939" y="1252"/>
                      </a:moveTo>
                      <a:cubicBezTo>
                        <a:pt x="935" y="1250"/>
                        <a:pt x="933" y="1245"/>
                        <a:pt x="935" y="1241"/>
                      </a:cubicBezTo>
                      <a:cubicBezTo>
                        <a:pt x="935" y="1241"/>
                        <a:pt x="935" y="1241"/>
                        <a:pt x="935" y="1241"/>
                      </a:cubicBezTo>
                      <a:cubicBezTo>
                        <a:pt x="937" y="1237"/>
                        <a:pt x="941" y="1235"/>
                        <a:pt x="945" y="1237"/>
                      </a:cubicBezTo>
                      <a:cubicBezTo>
                        <a:pt x="945" y="1237"/>
                        <a:pt x="945" y="1237"/>
                        <a:pt x="945" y="1237"/>
                      </a:cubicBezTo>
                      <a:cubicBezTo>
                        <a:pt x="950" y="1239"/>
                        <a:pt x="951" y="1243"/>
                        <a:pt x="950" y="1247"/>
                      </a:cubicBezTo>
                      <a:cubicBezTo>
                        <a:pt x="950" y="1247"/>
                        <a:pt x="950" y="1247"/>
                        <a:pt x="950" y="1247"/>
                      </a:cubicBezTo>
                      <a:cubicBezTo>
                        <a:pt x="948" y="1251"/>
                        <a:pt x="945" y="1252"/>
                        <a:pt x="942" y="1252"/>
                      </a:cubicBezTo>
                      <a:cubicBezTo>
                        <a:pt x="942" y="1252"/>
                        <a:pt x="942" y="1252"/>
                        <a:pt x="942" y="1252"/>
                      </a:cubicBezTo>
                      <a:cubicBezTo>
                        <a:pt x="941" y="1252"/>
                        <a:pt x="940" y="1252"/>
                        <a:pt x="939" y="1252"/>
                      </a:cubicBezTo>
                      <a:close/>
                      <a:moveTo>
                        <a:pt x="674" y="1245"/>
                      </a:moveTo>
                      <a:cubicBezTo>
                        <a:pt x="673" y="1240"/>
                        <a:pt x="676" y="1236"/>
                        <a:pt x="680" y="1236"/>
                      </a:cubicBezTo>
                      <a:cubicBezTo>
                        <a:pt x="680" y="1236"/>
                        <a:pt x="680" y="1236"/>
                        <a:pt x="680" y="1236"/>
                      </a:cubicBezTo>
                      <a:cubicBezTo>
                        <a:pt x="685" y="1235"/>
                        <a:pt x="689" y="1238"/>
                        <a:pt x="689" y="1242"/>
                      </a:cubicBezTo>
                      <a:cubicBezTo>
                        <a:pt x="689" y="1242"/>
                        <a:pt x="689" y="1242"/>
                        <a:pt x="689" y="1242"/>
                      </a:cubicBezTo>
                      <a:cubicBezTo>
                        <a:pt x="690" y="1247"/>
                        <a:pt x="687" y="1251"/>
                        <a:pt x="683" y="1251"/>
                      </a:cubicBezTo>
                      <a:cubicBezTo>
                        <a:pt x="683" y="1251"/>
                        <a:pt x="683" y="1251"/>
                        <a:pt x="683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78" y="1251"/>
                        <a:pt x="674" y="1249"/>
                        <a:pt x="674" y="1245"/>
                      </a:cubicBezTo>
                      <a:close/>
                      <a:moveTo>
                        <a:pt x="59" y="1248"/>
                      </a:moveTo>
                      <a:cubicBezTo>
                        <a:pt x="56" y="1245"/>
                        <a:pt x="56" y="1240"/>
                        <a:pt x="59" y="1237"/>
                      </a:cubicBezTo>
                      <a:cubicBezTo>
                        <a:pt x="59" y="1237"/>
                        <a:pt x="59" y="1237"/>
                        <a:pt x="59" y="1237"/>
                      </a:cubicBezTo>
                      <a:cubicBezTo>
                        <a:pt x="62" y="1234"/>
                        <a:pt x="67" y="1234"/>
                        <a:pt x="70" y="1237"/>
                      </a:cubicBezTo>
                      <a:cubicBezTo>
                        <a:pt x="70" y="1237"/>
                        <a:pt x="70" y="1237"/>
                        <a:pt x="70" y="1237"/>
                      </a:cubicBezTo>
                      <a:cubicBezTo>
                        <a:pt x="73" y="1240"/>
                        <a:pt x="73" y="1245"/>
                        <a:pt x="70" y="1248"/>
                      </a:cubicBezTo>
                      <a:cubicBezTo>
                        <a:pt x="70" y="1248"/>
                        <a:pt x="70" y="1248"/>
                        <a:pt x="70" y="1248"/>
                      </a:cubicBezTo>
                      <a:cubicBezTo>
                        <a:pt x="69" y="1250"/>
                        <a:pt x="67" y="1250"/>
                        <a:pt x="65" y="1250"/>
                      </a:cubicBezTo>
                      <a:cubicBezTo>
                        <a:pt x="65" y="1250"/>
                        <a:pt x="65" y="1250"/>
                        <a:pt x="65" y="1250"/>
                      </a:cubicBezTo>
                      <a:cubicBezTo>
                        <a:pt x="63" y="1250"/>
                        <a:pt x="60" y="1250"/>
                        <a:pt x="59" y="1248"/>
                      </a:cubicBezTo>
                      <a:close/>
                      <a:moveTo>
                        <a:pt x="713" y="1239"/>
                      </a:moveTo>
                      <a:cubicBezTo>
                        <a:pt x="713" y="1235"/>
                        <a:pt x="716" y="1231"/>
                        <a:pt x="720" y="1230"/>
                      </a:cubicBezTo>
                      <a:cubicBezTo>
                        <a:pt x="720" y="1230"/>
                        <a:pt x="720" y="1230"/>
                        <a:pt x="720" y="1230"/>
                      </a:cubicBezTo>
                      <a:cubicBezTo>
                        <a:pt x="724" y="1230"/>
                        <a:pt x="728" y="1233"/>
                        <a:pt x="729" y="1237"/>
                      </a:cubicBezTo>
                      <a:cubicBezTo>
                        <a:pt x="729" y="1237"/>
                        <a:pt x="729" y="1237"/>
                        <a:pt x="729" y="1237"/>
                      </a:cubicBezTo>
                      <a:cubicBezTo>
                        <a:pt x="730" y="1242"/>
                        <a:pt x="726" y="1246"/>
                        <a:pt x="722" y="1246"/>
                      </a:cubicBezTo>
                      <a:cubicBezTo>
                        <a:pt x="722" y="1246"/>
                        <a:pt x="722" y="1246"/>
                        <a:pt x="722" y="1246"/>
                      </a:cubicBezTo>
                      <a:cubicBezTo>
                        <a:pt x="722" y="1246"/>
                        <a:pt x="721" y="1246"/>
                        <a:pt x="721" y="1246"/>
                      </a:cubicBezTo>
                      <a:cubicBezTo>
                        <a:pt x="721" y="1246"/>
                        <a:pt x="721" y="1246"/>
                        <a:pt x="721" y="1246"/>
                      </a:cubicBezTo>
                      <a:cubicBezTo>
                        <a:pt x="717" y="1246"/>
                        <a:pt x="714" y="1243"/>
                        <a:pt x="713" y="1239"/>
                      </a:cubicBezTo>
                      <a:close/>
                      <a:moveTo>
                        <a:pt x="753" y="1234"/>
                      </a:moveTo>
                      <a:cubicBezTo>
                        <a:pt x="752" y="1230"/>
                        <a:pt x="755" y="1226"/>
                        <a:pt x="760" y="1225"/>
                      </a:cubicBezTo>
                      <a:cubicBezTo>
                        <a:pt x="760" y="1225"/>
                        <a:pt x="760" y="1225"/>
                        <a:pt x="760" y="1225"/>
                      </a:cubicBezTo>
                      <a:cubicBezTo>
                        <a:pt x="764" y="1225"/>
                        <a:pt x="768" y="1228"/>
                        <a:pt x="769" y="1232"/>
                      </a:cubicBezTo>
                      <a:cubicBezTo>
                        <a:pt x="769" y="1232"/>
                        <a:pt x="769" y="1232"/>
                        <a:pt x="769" y="1232"/>
                      </a:cubicBezTo>
                      <a:cubicBezTo>
                        <a:pt x="769" y="1236"/>
                        <a:pt x="766" y="1240"/>
                        <a:pt x="762" y="1241"/>
                      </a:cubicBezTo>
                      <a:cubicBezTo>
                        <a:pt x="762" y="1241"/>
                        <a:pt x="762" y="1241"/>
                        <a:pt x="762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57" y="1241"/>
                        <a:pt x="753" y="1238"/>
                        <a:pt x="753" y="1234"/>
                      </a:cubicBezTo>
                      <a:close/>
                      <a:moveTo>
                        <a:pt x="1246" y="1233"/>
                      </a:moveTo>
                      <a:cubicBezTo>
                        <a:pt x="1243" y="1230"/>
                        <a:pt x="1243" y="1225"/>
                        <a:pt x="1247" y="1222"/>
                      </a:cubicBezTo>
                      <a:cubicBezTo>
                        <a:pt x="1247" y="1222"/>
                        <a:pt x="1247" y="1222"/>
                        <a:pt x="1247" y="1222"/>
                      </a:cubicBezTo>
                      <a:cubicBezTo>
                        <a:pt x="1250" y="1219"/>
                        <a:pt x="1255" y="1220"/>
                        <a:pt x="1258" y="1223"/>
                      </a:cubicBezTo>
                      <a:cubicBezTo>
                        <a:pt x="1258" y="1223"/>
                        <a:pt x="1258" y="1223"/>
                        <a:pt x="1258" y="1223"/>
                      </a:cubicBezTo>
                      <a:cubicBezTo>
                        <a:pt x="1261" y="1227"/>
                        <a:pt x="1260" y="1232"/>
                        <a:pt x="1257" y="1235"/>
                      </a:cubicBezTo>
                      <a:cubicBezTo>
                        <a:pt x="1257" y="1235"/>
                        <a:pt x="1257" y="1235"/>
                        <a:pt x="1257" y="1235"/>
                      </a:cubicBezTo>
                      <a:cubicBezTo>
                        <a:pt x="1255" y="1236"/>
                        <a:pt x="1254" y="1236"/>
                        <a:pt x="1252" y="1236"/>
                      </a:cubicBezTo>
                      <a:cubicBezTo>
                        <a:pt x="1252" y="1236"/>
                        <a:pt x="1252" y="1236"/>
                        <a:pt x="1252" y="1236"/>
                      </a:cubicBezTo>
                      <a:cubicBezTo>
                        <a:pt x="1249" y="1236"/>
                        <a:pt x="1247" y="1235"/>
                        <a:pt x="1246" y="1233"/>
                      </a:cubicBezTo>
                      <a:close/>
                      <a:moveTo>
                        <a:pt x="792" y="1229"/>
                      </a:moveTo>
                      <a:cubicBezTo>
                        <a:pt x="792" y="1224"/>
                        <a:pt x="795" y="1220"/>
                        <a:pt x="799" y="1220"/>
                      </a:cubicBezTo>
                      <a:cubicBezTo>
                        <a:pt x="799" y="1220"/>
                        <a:pt x="799" y="1220"/>
                        <a:pt x="799" y="1220"/>
                      </a:cubicBezTo>
                      <a:cubicBezTo>
                        <a:pt x="803" y="1219"/>
                        <a:pt x="807" y="1222"/>
                        <a:pt x="808" y="1227"/>
                      </a:cubicBezTo>
                      <a:cubicBezTo>
                        <a:pt x="808" y="1227"/>
                        <a:pt x="808" y="1227"/>
                        <a:pt x="808" y="1227"/>
                      </a:cubicBezTo>
                      <a:cubicBezTo>
                        <a:pt x="809" y="1231"/>
                        <a:pt x="806" y="1235"/>
                        <a:pt x="801" y="1236"/>
                      </a:cubicBezTo>
                      <a:cubicBezTo>
                        <a:pt x="801" y="1236"/>
                        <a:pt x="801" y="1236"/>
                        <a:pt x="801" y="1236"/>
                      </a:cubicBezTo>
                      <a:cubicBezTo>
                        <a:pt x="801" y="1236"/>
                        <a:pt x="800" y="1236"/>
                        <a:pt x="800" y="1236"/>
                      </a:cubicBezTo>
                      <a:cubicBezTo>
                        <a:pt x="800" y="1236"/>
                        <a:pt x="800" y="1236"/>
                        <a:pt x="800" y="1236"/>
                      </a:cubicBezTo>
                      <a:cubicBezTo>
                        <a:pt x="796" y="1236"/>
                        <a:pt x="793" y="1233"/>
                        <a:pt x="792" y="1229"/>
                      </a:cubicBezTo>
                      <a:close/>
                      <a:moveTo>
                        <a:pt x="832" y="1224"/>
                      </a:moveTo>
                      <a:cubicBezTo>
                        <a:pt x="831" y="1219"/>
                        <a:pt x="834" y="1215"/>
                        <a:pt x="839" y="1215"/>
                      </a:cubicBezTo>
                      <a:cubicBezTo>
                        <a:pt x="839" y="1215"/>
                        <a:pt x="839" y="1215"/>
                        <a:pt x="839" y="1215"/>
                      </a:cubicBezTo>
                      <a:cubicBezTo>
                        <a:pt x="843" y="1214"/>
                        <a:pt x="847" y="1217"/>
                        <a:pt x="848" y="1222"/>
                      </a:cubicBezTo>
                      <a:cubicBezTo>
                        <a:pt x="848" y="1222"/>
                        <a:pt x="848" y="1222"/>
                        <a:pt x="848" y="1222"/>
                      </a:cubicBezTo>
                      <a:cubicBezTo>
                        <a:pt x="848" y="1226"/>
                        <a:pt x="845" y="1230"/>
                        <a:pt x="841" y="1230"/>
                      </a:cubicBezTo>
                      <a:cubicBezTo>
                        <a:pt x="841" y="1230"/>
                        <a:pt x="841" y="1230"/>
                        <a:pt x="841" y="1230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36" y="1231"/>
                        <a:pt x="832" y="1228"/>
                        <a:pt x="832" y="1224"/>
                      </a:cubicBezTo>
                      <a:close/>
                      <a:moveTo>
                        <a:pt x="871" y="1218"/>
                      </a:moveTo>
                      <a:cubicBezTo>
                        <a:pt x="871" y="1214"/>
                        <a:pt x="874" y="1210"/>
                        <a:pt x="878" y="1209"/>
                      </a:cubicBezTo>
                      <a:cubicBezTo>
                        <a:pt x="878" y="1209"/>
                        <a:pt x="878" y="1209"/>
                        <a:pt x="878" y="1209"/>
                      </a:cubicBezTo>
                      <a:cubicBezTo>
                        <a:pt x="882" y="1209"/>
                        <a:pt x="886" y="1212"/>
                        <a:pt x="887" y="1216"/>
                      </a:cubicBezTo>
                      <a:cubicBezTo>
                        <a:pt x="887" y="1216"/>
                        <a:pt x="887" y="1216"/>
                        <a:pt x="887" y="1216"/>
                      </a:cubicBezTo>
                      <a:cubicBezTo>
                        <a:pt x="888" y="1221"/>
                        <a:pt x="885" y="1225"/>
                        <a:pt x="880" y="1225"/>
                      </a:cubicBezTo>
                      <a:cubicBezTo>
                        <a:pt x="880" y="1225"/>
                        <a:pt x="880" y="1225"/>
                        <a:pt x="880" y="1225"/>
                      </a:cubicBezTo>
                      <a:cubicBezTo>
                        <a:pt x="880" y="1225"/>
                        <a:pt x="879" y="1225"/>
                        <a:pt x="879" y="1225"/>
                      </a:cubicBezTo>
                      <a:cubicBezTo>
                        <a:pt x="879" y="1225"/>
                        <a:pt x="879" y="1225"/>
                        <a:pt x="879" y="1225"/>
                      </a:cubicBezTo>
                      <a:cubicBezTo>
                        <a:pt x="875" y="1225"/>
                        <a:pt x="872" y="1222"/>
                        <a:pt x="871" y="1218"/>
                      </a:cubicBezTo>
                      <a:close/>
                      <a:moveTo>
                        <a:pt x="911" y="1213"/>
                      </a:moveTo>
                      <a:cubicBezTo>
                        <a:pt x="910" y="1209"/>
                        <a:pt x="913" y="1205"/>
                        <a:pt x="918" y="1204"/>
                      </a:cubicBezTo>
                      <a:cubicBezTo>
                        <a:pt x="918" y="1204"/>
                        <a:pt x="918" y="1204"/>
                        <a:pt x="918" y="1204"/>
                      </a:cubicBezTo>
                      <a:cubicBezTo>
                        <a:pt x="922" y="1204"/>
                        <a:pt x="926" y="1207"/>
                        <a:pt x="927" y="1211"/>
                      </a:cubicBezTo>
                      <a:cubicBezTo>
                        <a:pt x="927" y="1211"/>
                        <a:pt x="927" y="1211"/>
                        <a:pt x="927" y="1211"/>
                      </a:cubicBezTo>
                      <a:cubicBezTo>
                        <a:pt x="927" y="1215"/>
                        <a:pt x="924" y="1219"/>
                        <a:pt x="920" y="1220"/>
                      </a:cubicBezTo>
                      <a:cubicBezTo>
                        <a:pt x="920" y="1220"/>
                        <a:pt x="920" y="1220"/>
                        <a:pt x="920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5" y="1220"/>
                        <a:pt x="911" y="1217"/>
                        <a:pt x="911" y="1213"/>
                      </a:cubicBezTo>
                      <a:close/>
                      <a:moveTo>
                        <a:pt x="33" y="1216"/>
                      </a:move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1" y="1212"/>
                        <a:pt x="32" y="1207"/>
                        <a:pt x="36" y="1205"/>
                      </a:cubicBezTo>
                      <a:cubicBezTo>
                        <a:pt x="36" y="1205"/>
                        <a:pt x="36" y="1205"/>
                        <a:pt x="36" y="1205"/>
                      </a:cubicBezTo>
                      <a:cubicBezTo>
                        <a:pt x="39" y="1202"/>
                        <a:pt x="44" y="1203"/>
                        <a:pt x="47" y="1207"/>
                      </a:cubicBezTo>
                      <a:cubicBezTo>
                        <a:pt x="47" y="1207"/>
                        <a:pt x="47" y="1207"/>
                        <a:pt x="47" y="1207"/>
                      </a:cubicBezTo>
                      <a:cubicBezTo>
                        <a:pt x="49" y="1211"/>
                        <a:pt x="48" y="1216"/>
                        <a:pt x="44" y="1218"/>
                      </a:cubicBezTo>
                      <a:cubicBezTo>
                        <a:pt x="44" y="1218"/>
                        <a:pt x="44" y="1218"/>
                        <a:pt x="44" y="1218"/>
                      </a:cubicBezTo>
                      <a:cubicBezTo>
                        <a:pt x="43" y="1219"/>
                        <a:pt x="41" y="1219"/>
                        <a:pt x="40" y="1219"/>
                      </a:cubicBezTo>
                      <a:cubicBezTo>
                        <a:pt x="40" y="1219"/>
                        <a:pt x="40" y="1219"/>
                        <a:pt x="40" y="1219"/>
                      </a:cubicBezTo>
                      <a:cubicBezTo>
                        <a:pt x="37" y="1219"/>
                        <a:pt x="35" y="1218"/>
                        <a:pt x="33" y="1216"/>
                      </a:cubicBezTo>
                      <a:close/>
                      <a:moveTo>
                        <a:pt x="1277" y="1209"/>
                      </a:moveTo>
                      <a:cubicBezTo>
                        <a:pt x="1274" y="1205"/>
                        <a:pt x="1275" y="1200"/>
                        <a:pt x="1278" y="1197"/>
                      </a:cubicBezTo>
                      <a:cubicBezTo>
                        <a:pt x="1278" y="1197"/>
                        <a:pt x="1278" y="1197"/>
                        <a:pt x="1278" y="1197"/>
                      </a:cubicBezTo>
                      <a:cubicBezTo>
                        <a:pt x="1282" y="1195"/>
                        <a:pt x="1287" y="1195"/>
                        <a:pt x="1289" y="1199"/>
                      </a:cubicBezTo>
                      <a:cubicBezTo>
                        <a:pt x="1289" y="1199"/>
                        <a:pt x="1289" y="1199"/>
                        <a:pt x="1289" y="1199"/>
                      </a:cubicBezTo>
                      <a:cubicBezTo>
                        <a:pt x="1292" y="1202"/>
                        <a:pt x="1292" y="1207"/>
                        <a:pt x="1288" y="1210"/>
                      </a:cubicBezTo>
                      <a:cubicBezTo>
                        <a:pt x="1288" y="1210"/>
                        <a:pt x="1288" y="1210"/>
                        <a:pt x="1288" y="1210"/>
                      </a:cubicBezTo>
                      <a:cubicBezTo>
                        <a:pt x="1287" y="1211"/>
                        <a:pt x="1285" y="1212"/>
                        <a:pt x="1283" y="1212"/>
                      </a:cubicBezTo>
                      <a:cubicBezTo>
                        <a:pt x="1283" y="1212"/>
                        <a:pt x="1283" y="1212"/>
                        <a:pt x="1283" y="1212"/>
                      </a:cubicBezTo>
                      <a:cubicBezTo>
                        <a:pt x="1281" y="1212"/>
                        <a:pt x="1278" y="1211"/>
                        <a:pt x="1277" y="1209"/>
                      </a:cubicBezTo>
                      <a:close/>
                      <a:moveTo>
                        <a:pt x="1308" y="1184"/>
                      </a:moveTo>
                      <a:cubicBezTo>
                        <a:pt x="1305" y="1181"/>
                        <a:pt x="1306" y="1176"/>
                        <a:pt x="1310" y="1173"/>
                      </a:cubicBezTo>
                      <a:cubicBezTo>
                        <a:pt x="1310" y="1173"/>
                        <a:pt x="1310" y="1173"/>
                        <a:pt x="1310" y="1173"/>
                      </a:cubicBezTo>
                      <a:cubicBezTo>
                        <a:pt x="1313" y="1170"/>
                        <a:pt x="1318" y="1171"/>
                        <a:pt x="1321" y="1174"/>
                      </a:cubicBezTo>
                      <a:cubicBezTo>
                        <a:pt x="1321" y="1174"/>
                        <a:pt x="1321" y="1174"/>
                        <a:pt x="1321" y="1174"/>
                      </a:cubicBezTo>
                      <a:cubicBezTo>
                        <a:pt x="1324" y="1178"/>
                        <a:pt x="1323" y="1183"/>
                        <a:pt x="1319" y="1185"/>
                      </a:cubicBezTo>
                      <a:cubicBezTo>
                        <a:pt x="1319" y="1185"/>
                        <a:pt x="1319" y="1185"/>
                        <a:pt x="1319" y="1185"/>
                      </a:cubicBezTo>
                      <a:cubicBezTo>
                        <a:pt x="1318" y="1187"/>
                        <a:pt x="1316" y="1187"/>
                        <a:pt x="1315" y="1187"/>
                      </a:cubicBezTo>
                      <a:cubicBezTo>
                        <a:pt x="1315" y="1187"/>
                        <a:pt x="1315" y="1187"/>
                        <a:pt x="1315" y="1187"/>
                      </a:cubicBezTo>
                      <a:cubicBezTo>
                        <a:pt x="1312" y="1187"/>
                        <a:pt x="1310" y="1186"/>
                        <a:pt x="1308" y="1184"/>
                      </a:cubicBezTo>
                      <a:close/>
                      <a:moveTo>
                        <a:pt x="14" y="1179"/>
                      </a:moveTo>
                      <a:cubicBezTo>
                        <a:pt x="13" y="1175"/>
                        <a:pt x="15" y="1170"/>
                        <a:pt x="19" y="1168"/>
                      </a:cubicBezTo>
                      <a:cubicBezTo>
                        <a:pt x="19" y="1168"/>
                        <a:pt x="19" y="1168"/>
                        <a:pt x="19" y="1168"/>
                      </a:cubicBezTo>
                      <a:cubicBezTo>
                        <a:pt x="23" y="1167"/>
                        <a:pt x="27" y="1169"/>
                        <a:pt x="29" y="1173"/>
                      </a:cubicBezTo>
                      <a:cubicBezTo>
                        <a:pt x="29" y="1173"/>
                        <a:pt x="29" y="1173"/>
                        <a:pt x="29" y="1173"/>
                      </a:cubicBezTo>
                      <a:cubicBezTo>
                        <a:pt x="31" y="1177"/>
                        <a:pt x="29" y="1182"/>
                        <a:pt x="25" y="1183"/>
                      </a:cubicBezTo>
                      <a:cubicBezTo>
                        <a:pt x="25" y="1183"/>
                        <a:pt x="25" y="1183"/>
                        <a:pt x="25" y="1183"/>
                      </a:cubicBezTo>
                      <a:cubicBezTo>
                        <a:pt x="24" y="1184"/>
                        <a:pt x="23" y="1184"/>
                        <a:pt x="22" y="1184"/>
                      </a:cubicBezTo>
                      <a:cubicBezTo>
                        <a:pt x="22" y="1184"/>
                        <a:pt x="22" y="1184"/>
                        <a:pt x="22" y="1184"/>
                      </a:cubicBezTo>
                      <a:cubicBezTo>
                        <a:pt x="19" y="1184"/>
                        <a:pt x="15" y="1182"/>
                        <a:pt x="14" y="1179"/>
                      </a:cubicBezTo>
                      <a:close/>
                      <a:moveTo>
                        <a:pt x="1338" y="1157"/>
                      </a:moveTo>
                      <a:cubicBezTo>
                        <a:pt x="1338" y="1152"/>
                        <a:pt x="1341" y="1148"/>
                        <a:pt x="1345" y="1148"/>
                      </a:cubicBezTo>
                      <a:cubicBezTo>
                        <a:pt x="1345" y="1148"/>
                        <a:pt x="1345" y="1148"/>
                        <a:pt x="1345" y="1148"/>
                      </a:cubicBezTo>
                      <a:cubicBezTo>
                        <a:pt x="1350" y="1147"/>
                        <a:pt x="1354" y="1150"/>
                        <a:pt x="1354" y="1154"/>
                      </a:cubicBezTo>
                      <a:cubicBezTo>
                        <a:pt x="1354" y="1154"/>
                        <a:pt x="1354" y="1154"/>
                        <a:pt x="1354" y="1154"/>
                      </a:cubicBezTo>
                      <a:cubicBezTo>
                        <a:pt x="1355" y="1159"/>
                        <a:pt x="1352" y="1163"/>
                        <a:pt x="1347" y="1163"/>
                      </a:cubicBezTo>
                      <a:cubicBezTo>
                        <a:pt x="1347" y="1163"/>
                        <a:pt x="1347" y="1163"/>
                        <a:pt x="1347" y="1163"/>
                      </a:cubicBezTo>
                      <a:cubicBezTo>
                        <a:pt x="1347" y="1164"/>
                        <a:pt x="1347" y="1164"/>
                        <a:pt x="1346" y="1164"/>
                      </a:cubicBezTo>
                      <a:cubicBezTo>
                        <a:pt x="1346" y="1164"/>
                        <a:pt x="1346" y="1164"/>
                        <a:pt x="1346" y="1164"/>
                      </a:cubicBezTo>
                      <a:cubicBezTo>
                        <a:pt x="1342" y="1164"/>
                        <a:pt x="1339" y="1161"/>
                        <a:pt x="1338" y="1157"/>
                      </a:cubicBezTo>
                      <a:close/>
                      <a:moveTo>
                        <a:pt x="1378" y="1151"/>
                      </a:moveTo>
                      <a:cubicBezTo>
                        <a:pt x="1377" y="1147"/>
                        <a:pt x="1380" y="1143"/>
                        <a:pt x="1385" y="1142"/>
                      </a:cubicBezTo>
                      <a:cubicBezTo>
                        <a:pt x="1385" y="1142"/>
                        <a:pt x="1385" y="1142"/>
                        <a:pt x="1385" y="1142"/>
                      </a:cubicBezTo>
                      <a:cubicBezTo>
                        <a:pt x="1389" y="1142"/>
                        <a:pt x="1393" y="1145"/>
                        <a:pt x="1394" y="1149"/>
                      </a:cubicBezTo>
                      <a:cubicBezTo>
                        <a:pt x="1394" y="1149"/>
                        <a:pt x="1394" y="1149"/>
                        <a:pt x="1394" y="1149"/>
                      </a:cubicBezTo>
                      <a:cubicBezTo>
                        <a:pt x="1394" y="1154"/>
                        <a:pt x="1391" y="1158"/>
                        <a:pt x="1387" y="1158"/>
                      </a:cubicBezTo>
                      <a:cubicBezTo>
                        <a:pt x="1387" y="1158"/>
                        <a:pt x="1387" y="1158"/>
                        <a:pt x="1387" y="1158"/>
                      </a:cubicBezTo>
                      <a:cubicBezTo>
                        <a:pt x="1387" y="1158"/>
                        <a:pt x="1386" y="1158"/>
                        <a:pt x="1386" y="1158"/>
                      </a:cubicBezTo>
                      <a:cubicBezTo>
                        <a:pt x="1386" y="1158"/>
                        <a:pt x="1386" y="1158"/>
                        <a:pt x="1386" y="1158"/>
                      </a:cubicBezTo>
                      <a:cubicBezTo>
                        <a:pt x="1382" y="1158"/>
                        <a:pt x="1378" y="1155"/>
                        <a:pt x="1378" y="1151"/>
                      </a:cubicBezTo>
                      <a:close/>
                      <a:moveTo>
                        <a:pt x="1417" y="1146"/>
                      </a:moveTo>
                      <a:cubicBezTo>
                        <a:pt x="1417" y="1142"/>
                        <a:pt x="1420" y="1138"/>
                        <a:pt x="1424" y="1137"/>
                      </a:cubicBezTo>
                      <a:cubicBezTo>
                        <a:pt x="1424" y="1137"/>
                        <a:pt x="1424" y="1137"/>
                        <a:pt x="1424" y="1137"/>
                      </a:cubicBezTo>
                      <a:cubicBezTo>
                        <a:pt x="1429" y="1137"/>
                        <a:pt x="1433" y="1140"/>
                        <a:pt x="1433" y="1144"/>
                      </a:cubicBezTo>
                      <a:cubicBezTo>
                        <a:pt x="1433" y="1144"/>
                        <a:pt x="1433" y="1144"/>
                        <a:pt x="1433" y="1144"/>
                      </a:cubicBezTo>
                      <a:cubicBezTo>
                        <a:pt x="1434" y="1148"/>
                        <a:pt x="1431" y="1152"/>
                        <a:pt x="1426" y="1153"/>
                      </a:cubicBezTo>
                      <a:cubicBezTo>
                        <a:pt x="1426" y="1153"/>
                        <a:pt x="1426" y="1153"/>
                        <a:pt x="1426" y="1153"/>
                      </a:cubicBezTo>
                      <a:cubicBezTo>
                        <a:pt x="1426" y="1153"/>
                        <a:pt x="1426" y="1153"/>
                        <a:pt x="1425" y="1153"/>
                      </a:cubicBezTo>
                      <a:cubicBezTo>
                        <a:pt x="1425" y="1153"/>
                        <a:pt x="1425" y="1153"/>
                        <a:pt x="1425" y="1153"/>
                      </a:cubicBezTo>
                      <a:cubicBezTo>
                        <a:pt x="1421" y="1153"/>
                        <a:pt x="1418" y="1150"/>
                        <a:pt x="1417" y="1146"/>
                      </a:cubicBezTo>
                      <a:close/>
                      <a:moveTo>
                        <a:pt x="1457" y="1141"/>
                      </a:moveTo>
                      <a:cubicBezTo>
                        <a:pt x="1456" y="1137"/>
                        <a:pt x="1459" y="1133"/>
                        <a:pt x="1464" y="1132"/>
                      </a:cubicBezTo>
                      <a:cubicBezTo>
                        <a:pt x="1464" y="1132"/>
                        <a:pt x="1464" y="1132"/>
                        <a:pt x="1464" y="1132"/>
                      </a:cubicBezTo>
                      <a:cubicBezTo>
                        <a:pt x="1468" y="1131"/>
                        <a:pt x="1472" y="1134"/>
                        <a:pt x="1473" y="1139"/>
                      </a:cubicBezTo>
                      <a:cubicBezTo>
                        <a:pt x="1473" y="1139"/>
                        <a:pt x="1473" y="1139"/>
                        <a:pt x="1473" y="1139"/>
                      </a:cubicBezTo>
                      <a:cubicBezTo>
                        <a:pt x="1473" y="1143"/>
                        <a:pt x="1470" y="1147"/>
                        <a:pt x="1466" y="1148"/>
                      </a:cubicBezTo>
                      <a:cubicBezTo>
                        <a:pt x="1466" y="1148"/>
                        <a:pt x="1466" y="1148"/>
                        <a:pt x="1466" y="1148"/>
                      </a:cubicBezTo>
                      <a:cubicBezTo>
                        <a:pt x="1466" y="1148"/>
                        <a:pt x="1465" y="1148"/>
                        <a:pt x="1465" y="1148"/>
                      </a:cubicBezTo>
                      <a:cubicBezTo>
                        <a:pt x="1465" y="1148"/>
                        <a:pt x="1465" y="1148"/>
                        <a:pt x="1465" y="1148"/>
                      </a:cubicBezTo>
                      <a:cubicBezTo>
                        <a:pt x="1461" y="1148"/>
                        <a:pt x="1457" y="1145"/>
                        <a:pt x="1457" y="1141"/>
                      </a:cubicBezTo>
                      <a:close/>
                      <a:moveTo>
                        <a:pt x="3" y="1139"/>
                      </a:moveTo>
                      <a:cubicBezTo>
                        <a:pt x="2" y="1135"/>
                        <a:pt x="5" y="1131"/>
                        <a:pt x="9" y="1130"/>
                      </a:cubicBezTo>
                      <a:cubicBezTo>
                        <a:pt x="9" y="1130"/>
                        <a:pt x="9" y="1130"/>
                        <a:pt x="9" y="1130"/>
                      </a:cubicBezTo>
                      <a:cubicBezTo>
                        <a:pt x="14" y="1129"/>
                        <a:pt x="18" y="1132"/>
                        <a:pt x="19" y="1136"/>
                      </a:cubicBezTo>
                      <a:cubicBezTo>
                        <a:pt x="19" y="1136"/>
                        <a:pt x="19" y="1136"/>
                        <a:pt x="19" y="1136"/>
                      </a:cubicBezTo>
                      <a:cubicBezTo>
                        <a:pt x="19" y="1141"/>
                        <a:pt x="17" y="1145"/>
                        <a:pt x="12" y="1146"/>
                      </a:cubicBezTo>
                      <a:cubicBezTo>
                        <a:pt x="12" y="1146"/>
                        <a:pt x="12" y="1146"/>
                        <a:pt x="12" y="1146"/>
                      </a:cubicBezTo>
                      <a:cubicBezTo>
                        <a:pt x="12" y="1146"/>
                        <a:pt x="11" y="1146"/>
                        <a:pt x="11" y="1146"/>
                      </a:cubicBezTo>
                      <a:cubicBezTo>
                        <a:pt x="11" y="1146"/>
                        <a:pt x="11" y="1146"/>
                        <a:pt x="11" y="1146"/>
                      </a:cubicBezTo>
                      <a:cubicBezTo>
                        <a:pt x="7" y="1146"/>
                        <a:pt x="4" y="1143"/>
                        <a:pt x="3" y="1139"/>
                      </a:cubicBezTo>
                      <a:close/>
                      <a:moveTo>
                        <a:pt x="1496" y="1134"/>
                      </a:moveTo>
                      <a:cubicBezTo>
                        <a:pt x="1495" y="1130"/>
                        <a:pt x="1497" y="1125"/>
                        <a:pt x="1501" y="1124"/>
                      </a:cubicBezTo>
                      <a:cubicBezTo>
                        <a:pt x="1501" y="1124"/>
                        <a:pt x="1501" y="1124"/>
                        <a:pt x="1501" y="1124"/>
                      </a:cubicBezTo>
                      <a:cubicBezTo>
                        <a:pt x="1506" y="1123"/>
                        <a:pt x="1510" y="1125"/>
                        <a:pt x="1511" y="1129"/>
                      </a:cubicBezTo>
                      <a:cubicBezTo>
                        <a:pt x="1511" y="1129"/>
                        <a:pt x="1511" y="1129"/>
                        <a:pt x="1511" y="1129"/>
                      </a:cubicBezTo>
                      <a:cubicBezTo>
                        <a:pt x="1513" y="1133"/>
                        <a:pt x="1510" y="1138"/>
                        <a:pt x="1506" y="1139"/>
                      </a:cubicBezTo>
                      <a:cubicBezTo>
                        <a:pt x="1506" y="1139"/>
                        <a:pt x="1506" y="1139"/>
                        <a:pt x="1506" y="1139"/>
                      </a:cubicBezTo>
                      <a:cubicBezTo>
                        <a:pt x="1505" y="1139"/>
                        <a:pt x="1505" y="1140"/>
                        <a:pt x="1504" y="1140"/>
                      </a:cubicBezTo>
                      <a:cubicBezTo>
                        <a:pt x="1504" y="1140"/>
                        <a:pt x="1504" y="1140"/>
                        <a:pt x="1504" y="1140"/>
                      </a:cubicBezTo>
                      <a:cubicBezTo>
                        <a:pt x="1500" y="1140"/>
                        <a:pt x="1497" y="1137"/>
                        <a:pt x="1496" y="1134"/>
                      </a:cubicBezTo>
                      <a:close/>
                      <a:moveTo>
                        <a:pt x="1533" y="1120"/>
                      </a:moveTo>
                      <a:cubicBezTo>
                        <a:pt x="1531" y="1116"/>
                        <a:pt x="1533" y="1111"/>
                        <a:pt x="1536" y="1109"/>
                      </a:cubicBezTo>
                      <a:cubicBezTo>
                        <a:pt x="1536" y="1109"/>
                        <a:pt x="1536" y="1109"/>
                        <a:pt x="1536" y="1109"/>
                      </a:cubicBezTo>
                      <a:cubicBezTo>
                        <a:pt x="1540" y="1107"/>
                        <a:pt x="1545" y="1108"/>
                        <a:pt x="1547" y="1112"/>
                      </a:cubicBezTo>
                      <a:cubicBezTo>
                        <a:pt x="1547" y="1112"/>
                        <a:pt x="1547" y="1112"/>
                        <a:pt x="1547" y="1112"/>
                      </a:cubicBezTo>
                      <a:cubicBezTo>
                        <a:pt x="1549" y="1116"/>
                        <a:pt x="1548" y="1121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3" y="1123"/>
                        <a:pt x="1542" y="1124"/>
                        <a:pt x="1540" y="1124"/>
                      </a:cubicBezTo>
                      <a:cubicBezTo>
                        <a:pt x="1540" y="1124"/>
                        <a:pt x="1540" y="1124"/>
                        <a:pt x="1540" y="1124"/>
                      </a:cubicBezTo>
                      <a:cubicBezTo>
                        <a:pt x="1537" y="1124"/>
                        <a:pt x="1535" y="1122"/>
                        <a:pt x="1533" y="1120"/>
                      </a:cubicBezTo>
                      <a:close/>
                      <a:moveTo>
                        <a:pt x="0" y="1098"/>
                      </a:moveTo>
                      <a:cubicBezTo>
                        <a:pt x="0" y="1094"/>
                        <a:pt x="3" y="1090"/>
                        <a:pt x="8" y="1090"/>
                      </a:cubicBezTo>
                      <a:cubicBezTo>
                        <a:pt x="8" y="1090"/>
                        <a:pt x="8" y="1090"/>
                        <a:pt x="8" y="1090"/>
                      </a:cubicBezTo>
                      <a:cubicBezTo>
                        <a:pt x="12" y="1090"/>
                        <a:pt x="16" y="1094"/>
                        <a:pt x="16" y="1098"/>
                      </a:cubicBezTo>
                      <a:cubicBezTo>
                        <a:pt x="16" y="1098"/>
                        <a:pt x="16" y="1098"/>
                        <a:pt x="16" y="1098"/>
                      </a:cubicBezTo>
                      <a:cubicBezTo>
                        <a:pt x="16" y="1102"/>
                        <a:pt x="12" y="1106"/>
                        <a:pt x="8" y="1106"/>
                      </a:cubicBezTo>
                      <a:cubicBezTo>
                        <a:pt x="8" y="1106"/>
                        <a:pt x="8" y="1106"/>
                        <a:pt x="8" y="1106"/>
                      </a:cubicBezTo>
                      <a:cubicBezTo>
                        <a:pt x="3" y="1106"/>
                        <a:pt x="0" y="1102"/>
                        <a:pt x="0" y="1098"/>
                      </a:cubicBezTo>
                      <a:close/>
                      <a:moveTo>
                        <a:pt x="1567" y="1098"/>
                      </a:moveTo>
                      <a:cubicBezTo>
                        <a:pt x="1564" y="1095"/>
                        <a:pt x="1564" y="1090"/>
                        <a:pt x="1568" y="1087"/>
                      </a:cubicBezTo>
                      <a:cubicBezTo>
                        <a:pt x="1568" y="1087"/>
                        <a:pt x="1568" y="1087"/>
                        <a:pt x="1568" y="1087"/>
                      </a:cubicBezTo>
                      <a:cubicBezTo>
                        <a:pt x="1571" y="1084"/>
                        <a:pt x="1576" y="1085"/>
                        <a:pt x="1579" y="1088"/>
                      </a:cubicBezTo>
                      <a:cubicBezTo>
                        <a:pt x="1579" y="1088"/>
                        <a:pt x="1579" y="1088"/>
                        <a:pt x="1579" y="1088"/>
                      </a:cubicBezTo>
                      <a:cubicBezTo>
                        <a:pt x="1582" y="1091"/>
                        <a:pt x="1582" y="1096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7" y="1100"/>
                        <a:pt x="1575" y="1101"/>
                        <a:pt x="1573" y="1101"/>
                      </a:cubicBezTo>
                      <a:cubicBezTo>
                        <a:pt x="1573" y="1101"/>
                        <a:pt x="1573" y="1101"/>
                        <a:pt x="1573" y="1101"/>
                      </a:cubicBezTo>
                      <a:cubicBezTo>
                        <a:pt x="1571" y="1101"/>
                        <a:pt x="1568" y="1100"/>
                        <a:pt x="1567" y="1098"/>
                      </a:cubicBezTo>
                      <a:close/>
                      <a:moveTo>
                        <a:pt x="1596" y="1071"/>
                      </a:moveTo>
                      <a:cubicBezTo>
                        <a:pt x="1592" y="1068"/>
                        <a:pt x="1592" y="1063"/>
                        <a:pt x="1594" y="1060"/>
                      </a:cubicBezTo>
                      <a:cubicBezTo>
                        <a:pt x="1594" y="1060"/>
                        <a:pt x="1594" y="1060"/>
                        <a:pt x="1594" y="1060"/>
                      </a:cubicBezTo>
                      <a:cubicBezTo>
                        <a:pt x="1597" y="1056"/>
                        <a:pt x="1602" y="1056"/>
                        <a:pt x="1606" y="1058"/>
                      </a:cubicBezTo>
                      <a:cubicBezTo>
                        <a:pt x="1606" y="1058"/>
                        <a:pt x="1606" y="1058"/>
                        <a:pt x="1606" y="1058"/>
                      </a:cubicBezTo>
                      <a:cubicBezTo>
                        <a:pt x="1609" y="1061"/>
                        <a:pt x="1610" y="1066"/>
                        <a:pt x="1607" y="1070"/>
                      </a:cubicBezTo>
                      <a:cubicBezTo>
                        <a:pt x="1607" y="1070"/>
                        <a:pt x="1607" y="1070"/>
                        <a:pt x="1607" y="1070"/>
                      </a:cubicBezTo>
                      <a:cubicBezTo>
                        <a:pt x="1605" y="1072"/>
                        <a:pt x="1603" y="1073"/>
                        <a:pt x="1601" y="1073"/>
                      </a:cubicBezTo>
                      <a:cubicBezTo>
                        <a:pt x="1601" y="1073"/>
                        <a:pt x="1601" y="1073"/>
                        <a:pt x="1601" y="1073"/>
                      </a:cubicBezTo>
                      <a:cubicBezTo>
                        <a:pt x="1599" y="1073"/>
                        <a:pt x="1597" y="1072"/>
                        <a:pt x="1596" y="1071"/>
                      </a:cubicBezTo>
                      <a:close/>
                      <a:moveTo>
                        <a:pt x="0" y="1058"/>
                      </a:moveTo>
                      <a:cubicBezTo>
                        <a:pt x="0" y="1054"/>
                        <a:pt x="3" y="1050"/>
                        <a:pt x="8" y="1050"/>
                      </a:cubicBezTo>
                      <a:cubicBezTo>
                        <a:pt x="8" y="1050"/>
                        <a:pt x="8" y="1050"/>
                        <a:pt x="8" y="1050"/>
                      </a:cubicBezTo>
                      <a:cubicBezTo>
                        <a:pt x="12" y="1050"/>
                        <a:pt x="16" y="1054"/>
                        <a:pt x="16" y="1058"/>
                      </a:cubicBezTo>
                      <a:cubicBezTo>
                        <a:pt x="16" y="1058"/>
                        <a:pt x="16" y="1058"/>
                        <a:pt x="16" y="1058"/>
                      </a:cubicBezTo>
                      <a:cubicBezTo>
                        <a:pt x="16" y="1063"/>
                        <a:pt x="12" y="1066"/>
                        <a:pt x="8" y="1066"/>
                      </a:cubicBezTo>
                      <a:cubicBezTo>
                        <a:pt x="8" y="1066"/>
                        <a:pt x="8" y="1066"/>
                        <a:pt x="8" y="1066"/>
                      </a:cubicBezTo>
                      <a:cubicBezTo>
                        <a:pt x="3" y="1066"/>
                        <a:pt x="0" y="1063"/>
                        <a:pt x="0" y="1058"/>
                      </a:cubicBezTo>
                      <a:close/>
                      <a:moveTo>
                        <a:pt x="1619" y="1038"/>
                      </a:moveTo>
                      <a:cubicBezTo>
                        <a:pt x="1615" y="1036"/>
                        <a:pt x="1613" y="1031"/>
                        <a:pt x="1615" y="1027"/>
                      </a:cubicBezTo>
                      <a:cubicBezTo>
                        <a:pt x="1615" y="1027"/>
                        <a:pt x="1615" y="1027"/>
                        <a:pt x="1615" y="1027"/>
                      </a:cubicBezTo>
                      <a:cubicBezTo>
                        <a:pt x="1617" y="1024"/>
                        <a:pt x="1622" y="1022"/>
                        <a:pt x="1626" y="1024"/>
                      </a:cubicBezTo>
                      <a:cubicBezTo>
                        <a:pt x="1626" y="1024"/>
                        <a:pt x="1626" y="1024"/>
                        <a:pt x="1626" y="1024"/>
                      </a:cubicBezTo>
                      <a:cubicBezTo>
                        <a:pt x="1630" y="1026"/>
                        <a:pt x="1631" y="1031"/>
                        <a:pt x="1629" y="1035"/>
                      </a:cubicBezTo>
                      <a:cubicBezTo>
                        <a:pt x="1629" y="1035"/>
                        <a:pt x="1629" y="1035"/>
                        <a:pt x="1629" y="1035"/>
                      </a:cubicBezTo>
                      <a:cubicBezTo>
                        <a:pt x="1628" y="1038"/>
                        <a:pt x="1625" y="1039"/>
                        <a:pt x="1622" y="1039"/>
                      </a:cubicBezTo>
                      <a:cubicBezTo>
                        <a:pt x="1622" y="1039"/>
                        <a:pt x="1622" y="1039"/>
                        <a:pt x="1622" y="1039"/>
                      </a:cubicBezTo>
                      <a:cubicBezTo>
                        <a:pt x="1621" y="1039"/>
                        <a:pt x="1620" y="1039"/>
                        <a:pt x="1619" y="1038"/>
                      </a:cubicBezTo>
                      <a:close/>
                      <a:moveTo>
                        <a:pt x="0" y="1018"/>
                      </a:moveTo>
                      <a:cubicBezTo>
                        <a:pt x="0" y="1014"/>
                        <a:pt x="3" y="1010"/>
                        <a:pt x="8" y="1010"/>
                      </a:cubicBezTo>
                      <a:cubicBezTo>
                        <a:pt x="8" y="1010"/>
                        <a:pt x="8" y="1010"/>
                        <a:pt x="8" y="1010"/>
                      </a:cubicBezTo>
                      <a:cubicBezTo>
                        <a:pt x="12" y="1010"/>
                        <a:pt x="16" y="1014"/>
                        <a:pt x="16" y="1018"/>
                      </a:cubicBezTo>
                      <a:cubicBezTo>
                        <a:pt x="16" y="1018"/>
                        <a:pt x="16" y="1018"/>
                        <a:pt x="16" y="1018"/>
                      </a:cubicBezTo>
                      <a:cubicBezTo>
                        <a:pt x="16" y="1023"/>
                        <a:pt x="12" y="1026"/>
                        <a:pt x="8" y="1026"/>
                      </a:cubicBezTo>
                      <a:cubicBezTo>
                        <a:pt x="8" y="1026"/>
                        <a:pt x="8" y="1026"/>
                        <a:pt x="8" y="1026"/>
                      </a:cubicBezTo>
                      <a:cubicBezTo>
                        <a:pt x="3" y="1026"/>
                        <a:pt x="0" y="1023"/>
                        <a:pt x="0" y="1018"/>
                      </a:cubicBezTo>
                      <a:close/>
                      <a:moveTo>
                        <a:pt x="1635" y="1002"/>
                      </a:moveTo>
                      <a:cubicBezTo>
                        <a:pt x="1631" y="1001"/>
                        <a:pt x="1628" y="996"/>
                        <a:pt x="1629" y="992"/>
                      </a:cubicBezTo>
                      <a:cubicBezTo>
                        <a:pt x="1629" y="992"/>
                        <a:pt x="1629" y="992"/>
                        <a:pt x="1629" y="992"/>
                      </a:cubicBezTo>
                      <a:cubicBezTo>
                        <a:pt x="1631" y="988"/>
                        <a:pt x="1635" y="985"/>
                        <a:pt x="1639" y="987"/>
                      </a:cubicBezTo>
                      <a:cubicBezTo>
                        <a:pt x="1639" y="987"/>
                        <a:pt x="1639" y="987"/>
                        <a:pt x="1639" y="987"/>
                      </a:cubicBezTo>
                      <a:cubicBezTo>
                        <a:pt x="1644" y="988"/>
                        <a:pt x="1646" y="992"/>
                        <a:pt x="1645" y="996"/>
                      </a:cubicBezTo>
                      <a:cubicBezTo>
                        <a:pt x="1645" y="996"/>
                        <a:pt x="1645" y="996"/>
                        <a:pt x="1645" y="996"/>
                      </a:cubicBezTo>
                      <a:cubicBezTo>
                        <a:pt x="1644" y="1000"/>
                        <a:pt x="1641" y="1002"/>
                        <a:pt x="1637" y="1002"/>
                      </a:cubicBezTo>
                      <a:cubicBezTo>
                        <a:pt x="1637" y="1002"/>
                        <a:pt x="1637" y="1002"/>
                        <a:pt x="1637" y="1002"/>
                      </a:cubicBezTo>
                      <a:cubicBezTo>
                        <a:pt x="1636" y="1002"/>
                        <a:pt x="1636" y="1002"/>
                        <a:pt x="1635" y="1002"/>
                      </a:cubicBezTo>
                      <a:close/>
                      <a:moveTo>
                        <a:pt x="0" y="978"/>
                      </a:moveTo>
                      <a:cubicBezTo>
                        <a:pt x="0" y="974"/>
                        <a:pt x="3" y="970"/>
                        <a:pt x="8" y="970"/>
                      </a:cubicBezTo>
                      <a:cubicBezTo>
                        <a:pt x="8" y="970"/>
                        <a:pt x="8" y="970"/>
                        <a:pt x="8" y="970"/>
                      </a:cubicBezTo>
                      <a:cubicBezTo>
                        <a:pt x="12" y="970"/>
                        <a:pt x="16" y="974"/>
                        <a:pt x="16" y="978"/>
                      </a:cubicBezTo>
                      <a:cubicBezTo>
                        <a:pt x="16" y="978"/>
                        <a:pt x="16" y="978"/>
                        <a:pt x="16" y="978"/>
                      </a:cubicBezTo>
                      <a:cubicBezTo>
                        <a:pt x="16" y="983"/>
                        <a:pt x="12" y="986"/>
                        <a:pt x="8" y="986"/>
                      </a:cubicBezTo>
                      <a:cubicBezTo>
                        <a:pt x="8" y="986"/>
                        <a:pt x="8" y="986"/>
                        <a:pt x="8" y="986"/>
                      </a:cubicBezTo>
                      <a:cubicBezTo>
                        <a:pt x="3" y="986"/>
                        <a:pt x="0" y="983"/>
                        <a:pt x="0" y="978"/>
                      </a:cubicBezTo>
                      <a:close/>
                      <a:moveTo>
                        <a:pt x="1644" y="963"/>
                      </a:moveTo>
                      <a:cubicBezTo>
                        <a:pt x="1639" y="963"/>
                        <a:pt x="1636" y="959"/>
                        <a:pt x="1636" y="954"/>
                      </a:cubicBezTo>
                      <a:cubicBezTo>
                        <a:pt x="1636" y="954"/>
                        <a:pt x="1636" y="954"/>
                        <a:pt x="1636" y="954"/>
                      </a:cubicBezTo>
                      <a:cubicBezTo>
                        <a:pt x="1637" y="950"/>
                        <a:pt x="1641" y="947"/>
                        <a:pt x="1645" y="947"/>
                      </a:cubicBezTo>
                      <a:cubicBezTo>
                        <a:pt x="1645" y="947"/>
                        <a:pt x="1645" y="947"/>
                        <a:pt x="1645" y="947"/>
                      </a:cubicBezTo>
                      <a:cubicBezTo>
                        <a:pt x="1649" y="947"/>
                        <a:pt x="1653" y="951"/>
                        <a:pt x="1652" y="956"/>
                      </a:cubicBezTo>
                      <a:cubicBezTo>
                        <a:pt x="1652" y="956"/>
                        <a:pt x="1652" y="956"/>
                        <a:pt x="1652" y="956"/>
                      </a:cubicBezTo>
                      <a:cubicBezTo>
                        <a:pt x="1652" y="960"/>
                        <a:pt x="1648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lose/>
                      <a:moveTo>
                        <a:pt x="0" y="939"/>
                      </a:moveTo>
                      <a:cubicBezTo>
                        <a:pt x="0" y="934"/>
                        <a:pt x="3" y="931"/>
                        <a:pt x="8" y="931"/>
                      </a:cubicBezTo>
                      <a:cubicBezTo>
                        <a:pt x="8" y="931"/>
                        <a:pt x="8" y="931"/>
                        <a:pt x="8" y="931"/>
                      </a:cubicBezTo>
                      <a:cubicBezTo>
                        <a:pt x="12" y="931"/>
                        <a:pt x="16" y="934"/>
                        <a:pt x="16" y="939"/>
                      </a:cubicBezTo>
                      <a:cubicBezTo>
                        <a:pt x="16" y="939"/>
                        <a:pt x="16" y="939"/>
                        <a:pt x="16" y="939"/>
                      </a:cubicBezTo>
                      <a:cubicBezTo>
                        <a:pt x="16" y="943"/>
                        <a:pt x="12" y="947"/>
                        <a:pt x="8" y="947"/>
                      </a:cubicBezTo>
                      <a:cubicBezTo>
                        <a:pt x="8" y="947"/>
                        <a:pt x="8" y="947"/>
                        <a:pt x="8" y="947"/>
                      </a:cubicBezTo>
                      <a:cubicBezTo>
                        <a:pt x="3" y="947"/>
                        <a:pt x="0" y="943"/>
                        <a:pt x="0" y="939"/>
                      </a:cubicBezTo>
                      <a:close/>
                      <a:moveTo>
                        <a:pt x="1637" y="915"/>
                      </a:moveTo>
                      <a:cubicBezTo>
                        <a:pt x="1637" y="911"/>
                        <a:pt x="1641" y="907"/>
                        <a:pt x="1645" y="907"/>
                      </a:cubicBezTo>
                      <a:cubicBezTo>
                        <a:pt x="1645" y="907"/>
                        <a:pt x="1645" y="907"/>
                        <a:pt x="1645" y="907"/>
                      </a:cubicBezTo>
                      <a:cubicBezTo>
                        <a:pt x="1649" y="907"/>
                        <a:pt x="1653" y="911"/>
                        <a:pt x="1653" y="915"/>
                      </a:cubicBezTo>
                      <a:cubicBezTo>
                        <a:pt x="1653" y="915"/>
                        <a:pt x="1653" y="915"/>
                        <a:pt x="1653" y="915"/>
                      </a:cubicBezTo>
                      <a:cubicBezTo>
                        <a:pt x="1653" y="920"/>
                        <a:pt x="1649" y="923"/>
                        <a:pt x="1645" y="923"/>
                      </a:cubicBezTo>
                      <a:cubicBezTo>
                        <a:pt x="1645" y="923"/>
                        <a:pt x="1645" y="923"/>
                        <a:pt x="1645" y="923"/>
                      </a:cubicBezTo>
                      <a:cubicBezTo>
                        <a:pt x="1641" y="923"/>
                        <a:pt x="1637" y="920"/>
                        <a:pt x="1637" y="915"/>
                      </a:cubicBezTo>
                      <a:close/>
                      <a:moveTo>
                        <a:pt x="0" y="899"/>
                      </a:moveTo>
                      <a:cubicBezTo>
                        <a:pt x="0" y="894"/>
                        <a:pt x="3" y="891"/>
                        <a:pt x="8" y="891"/>
                      </a:cubicBezTo>
                      <a:cubicBezTo>
                        <a:pt x="8" y="891"/>
                        <a:pt x="8" y="891"/>
                        <a:pt x="8" y="891"/>
                      </a:cubicBezTo>
                      <a:cubicBezTo>
                        <a:pt x="12" y="891"/>
                        <a:pt x="16" y="894"/>
                        <a:pt x="16" y="899"/>
                      </a:cubicBezTo>
                      <a:cubicBezTo>
                        <a:pt x="16" y="899"/>
                        <a:pt x="16" y="899"/>
                        <a:pt x="16" y="899"/>
                      </a:cubicBezTo>
                      <a:cubicBezTo>
                        <a:pt x="16" y="903"/>
                        <a:pt x="12" y="907"/>
                        <a:pt x="8" y="907"/>
                      </a:cubicBezTo>
                      <a:cubicBezTo>
                        <a:pt x="8" y="907"/>
                        <a:pt x="8" y="907"/>
                        <a:pt x="8" y="907"/>
                      </a:cubicBezTo>
                      <a:cubicBezTo>
                        <a:pt x="3" y="907"/>
                        <a:pt x="0" y="903"/>
                        <a:pt x="0" y="899"/>
                      </a:cubicBezTo>
                      <a:close/>
                      <a:moveTo>
                        <a:pt x="1637" y="875"/>
                      </a:moveTo>
                      <a:cubicBezTo>
                        <a:pt x="1637" y="871"/>
                        <a:pt x="1641" y="867"/>
                        <a:pt x="1645" y="867"/>
                      </a:cubicBezTo>
                      <a:cubicBezTo>
                        <a:pt x="1645" y="867"/>
                        <a:pt x="1645" y="867"/>
                        <a:pt x="1645" y="867"/>
                      </a:cubicBezTo>
                      <a:cubicBezTo>
                        <a:pt x="1649" y="867"/>
                        <a:pt x="1653" y="871"/>
                        <a:pt x="1653" y="875"/>
                      </a:cubicBezTo>
                      <a:cubicBezTo>
                        <a:pt x="1653" y="875"/>
                        <a:pt x="1653" y="875"/>
                        <a:pt x="1653" y="875"/>
                      </a:cubicBezTo>
                      <a:cubicBezTo>
                        <a:pt x="1653" y="880"/>
                        <a:pt x="1649" y="883"/>
                        <a:pt x="1645" y="883"/>
                      </a:cubicBezTo>
                      <a:cubicBezTo>
                        <a:pt x="1645" y="883"/>
                        <a:pt x="1645" y="883"/>
                        <a:pt x="1645" y="883"/>
                      </a:cubicBezTo>
                      <a:cubicBezTo>
                        <a:pt x="1641" y="883"/>
                        <a:pt x="1637" y="880"/>
                        <a:pt x="1637" y="875"/>
                      </a:cubicBezTo>
                      <a:close/>
                      <a:moveTo>
                        <a:pt x="0" y="859"/>
                      </a:moveTo>
                      <a:cubicBezTo>
                        <a:pt x="0" y="854"/>
                        <a:pt x="3" y="851"/>
                        <a:pt x="8" y="851"/>
                      </a:cubicBezTo>
                      <a:cubicBezTo>
                        <a:pt x="8" y="851"/>
                        <a:pt x="8" y="851"/>
                        <a:pt x="8" y="851"/>
                      </a:cubicBezTo>
                      <a:cubicBezTo>
                        <a:pt x="12" y="851"/>
                        <a:pt x="16" y="854"/>
                        <a:pt x="16" y="859"/>
                      </a:cubicBezTo>
                      <a:cubicBezTo>
                        <a:pt x="16" y="859"/>
                        <a:pt x="16" y="859"/>
                        <a:pt x="16" y="859"/>
                      </a:cubicBezTo>
                      <a:cubicBezTo>
                        <a:pt x="16" y="863"/>
                        <a:pt x="12" y="867"/>
                        <a:pt x="8" y="867"/>
                      </a:cubicBezTo>
                      <a:cubicBezTo>
                        <a:pt x="8" y="867"/>
                        <a:pt x="8" y="867"/>
                        <a:pt x="8" y="867"/>
                      </a:cubicBezTo>
                      <a:cubicBezTo>
                        <a:pt x="3" y="867"/>
                        <a:pt x="0" y="863"/>
                        <a:pt x="0" y="859"/>
                      </a:cubicBezTo>
                      <a:close/>
                      <a:moveTo>
                        <a:pt x="1637" y="836"/>
                      </a:moveTo>
                      <a:cubicBezTo>
                        <a:pt x="1637" y="831"/>
                        <a:pt x="1641" y="828"/>
                        <a:pt x="1645" y="828"/>
                      </a:cubicBezTo>
                      <a:cubicBezTo>
                        <a:pt x="1645" y="828"/>
                        <a:pt x="1645" y="828"/>
                        <a:pt x="1645" y="828"/>
                      </a:cubicBezTo>
                      <a:cubicBezTo>
                        <a:pt x="1649" y="828"/>
                        <a:pt x="1653" y="831"/>
                        <a:pt x="1653" y="836"/>
                      </a:cubicBezTo>
                      <a:cubicBezTo>
                        <a:pt x="1653" y="836"/>
                        <a:pt x="1653" y="836"/>
                        <a:pt x="1653" y="836"/>
                      </a:cubicBezTo>
                      <a:cubicBezTo>
                        <a:pt x="1653" y="840"/>
                        <a:pt x="1649" y="844"/>
                        <a:pt x="1645" y="844"/>
                      </a:cubicBezTo>
                      <a:cubicBezTo>
                        <a:pt x="1645" y="844"/>
                        <a:pt x="1645" y="844"/>
                        <a:pt x="1645" y="844"/>
                      </a:cubicBezTo>
                      <a:cubicBezTo>
                        <a:pt x="1641" y="844"/>
                        <a:pt x="1637" y="840"/>
                        <a:pt x="1637" y="836"/>
                      </a:cubicBezTo>
                      <a:close/>
                      <a:moveTo>
                        <a:pt x="0" y="819"/>
                      </a:moveTo>
                      <a:cubicBezTo>
                        <a:pt x="0" y="815"/>
                        <a:pt x="3" y="811"/>
                        <a:pt x="8" y="811"/>
                      </a:cubicBezTo>
                      <a:cubicBezTo>
                        <a:pt x="8" y="811"/>
                        <a:pt x="8" y="811"/>
                        <a:pt x="8" y="811"/>
                      </a:cubicBezTo>
                      <a:cubicBezTo>
                        <a:pt x="12" y="811"/>
                        <a:pt x="16" y="815"/>
                        <a:pt x="16" y="819"/>
                      </a:cubicBezTo>
                      <a:cubicBezTo>
                        <a:pt x="16" y="819"/>
                        <a:pt x="16" y="819"/>
                        <a:pt x="16" y="819"/>
                      </a:cubicBezTo>
                      <a:cubicBezTo>
                        <a:pt x="16" y="823"/>
                        <a:pt x="12" y="827"/>
                        <a:pt x="8" y="827"/>
                      </a:cubicBezTo>
                      <a:cubicBezTo>
                        <a:pt x="8" y="827"/>
                        <a:pt x="8" y="827"/>
                        <a:pt x="8" y="827"/>
                      </a:cubicBezTo>
                      <a:cubicBezTo>
                        <a:pt x="3" y="827"/>
                        <a:pt x="0" y="823"/>
                        <a:pt x="0" y="819"/>
                      </a:cubicBezTo>
                      <a:close/>
                      <a:moveTo>
                        <a:pt x="1637" y="796"/>
                      </a:moveTo>
                      <a:cubicBezTo>
                        <a:pt x="1637" y="791"/>
                        <a:pt x="1641" y="788"/>
                        <a:pt x="1645" y="788"/>
                      </a:cubicBezTo>
                      <a:cubicBezTo>
                        <a:pt x="1645" y="788"/>
                        <a:pt x="1645" y="788"/>
                        <a:pt x="1645" y="788"/>
                      </a:cubicBezTo>
                      <a:cubicBezTo>
                        <a:pt x="1649" y="788"/>
                        <a:pt x="1653" y="791"/>
                        <a:pt x="1653" y="796"/>
                      </a:cubicBezTo>
                      <a:cubicBezTo>
                        <a:pt x="1653" y="796"/>
                        <a:pt x="1653" y="796"/>
                        <a:pt x="1653" y="796"/>
                      </a:cubicBezTo>
                      <a:cubicBezTo>
                        <a:pt x="1653" y="800"/>
                        <a:pt x="1649" y="804"/>
                        <a:pt x="1645" y="804"/>
                      </a:cubicBezTo>
                      <a:cubicBezTo>
                        <a:pt x="1645" y="804"/>
                        <a:pt x="1645" y="804"/>
                        <a:pt x="1645" y="804"/>
                      </a:cubicBezTo>
                      <a:cubicBezTo>
                        <a:pt x="1641" y="804"/>
                        <a:pt x="1637" y="800"/>
                        <a:pt x="1637" y="796"/>
                      </a:cubicBezTo>
                      <a:close/>
                      <a:moveTo>
                        <a:pt x="0" y="779"/>
                      </a:moveTo>
                      <a:cubicBezTo>
                        <a:pt x="0" y="775"/>
                        <a:pt x="3" y="771"/>
                        <a:pt x="8" y="771"/>
                      </a:cubicBezTo>
                      <a:cubicBezTo>
                        <a:pt x="8" y="771"/>
                        <a:pt x="8" y="771"/>
                        <a:pt x="8" y="771"/>
                      </a:cubicBezTo>
                      <a:cubicBezTo>
                        <a:pt x="12" y="771"/>
                        <a:pt x="16" y="775"/>
                        <a:pt x="16" y="779"/>
                      </a:cubicBezTo>
                      <a:cubicBezTo>
                        <a:pt x="16" y="779"/>
                        <a:pt x="16" y="779"/>
                        <a:pt x="16" y="779"/>
                      </a:cubicBezTo>
                      <a:cubicBezTo>
                        <a:pt x="16" y="784"/>
                        <a:pt x="12" y="787"/>
                        <a:pt x="8" y="787"/>
                      </a:cubicBezTo>
                      <a:cubicBezTo>
                        <a:pt x="8" y="787"/>
                        <a:pt x="8" y="787"/>
                        <a:pt x="8" y="787"/>
                      </a:cubicBezTo>
                      <a:cubicBezTo>
                        <a:pt x="3" y="787"/>
                        <a:pt x="0" y="784"/>
                        <a:pt x="0" y="779"/>
                      </a:cubicBezTo>
                      <a:close/>
                      <a:moveTo>
                        <a:pt x="1637" y="756"/>
                      </a:moveTo>
                      <a:cubicBezTo>
                        <a:pt x="1637" y="751"/>
                        <a:pt x="1641" y="748"/>
                        <a:pt x="1645" y="748"/>
                      </a:cubicBezTo>
                      <a:cubicBezTo>
                        <a:pt x="1645" y="748"/>
                        <a:pt x="1645" y="748"/>
                        <a:pt x="1645" y="748"/>
                      </a:cubicBezTo>
                      <a:cubicBezTo>
                        <a:pt x="1649" y="748"/>
                        <a:pt x="1653" y="751"/>
                        <a:pt x="1653" y="756"/>
                      </a:cubicBezTo>
                      <a:cubicBezTo>
                        <a:pt x="1653" y="756"/>
                        <a:pt x="1653" y="756"/>
                        <a:pt x="1653" y="756"/>
                      </a:cubicBezTo>
                      <a:cubicBezTo>
                        <a:pt x="1653" y="760"/>
                        <a:pt x="1649" y="764"/>
                        <a:pt x="1645" y="764"/>
                      </a:cubicBezTo>
                      <a:cubicBezTo>
                        <a:pt x="1645" y="764"/>
                        <a:pt x="1645" y="764"/>
                        <a:pt x="1645" y="764"/>
                      </a:cubicBezTo>
                      <a:cubicBezTo>
                        <a:pt x="1641" y="764"/>
                        <a:pt x="1637" y="760"/>
                        <a:pt x="1637" y="756"/>
                      </a:cubicBezTo>
                      <a:close/>
                      <a:moveTo>
                        <a:pt x="0" y="739"/>
                      </a:moveTo>
                      <a:cubicBezTo>
                        <a:pt x="0" y="735"/>
                        <a:pt x="3" y="731"/>
                        <a:pt x="8" y="731"/>
                      </a:cubicBezTo>
                      <a:cubicBezTo>
                        <a:pt x="8" y="731"/>
                        <a:pt x="8" y="731"/>
                        <a:pt x="8" y="731"/>
                      </a:cubicBezTo>
                      <a:cubicBezTo>
                        <a:pt x="12" y="731"/>
                        <a:pt x="16" y="735"/>
                        <a:pt x="16" y="739"/>
                      </a:cubicBezTo>
                      <a:cubicBezTo>
                        <a:pt x="16" y="739"/>
                        <a:pt x="16" y="739"/>
                        <a:pt x="16" y="739"/>
                      </a:cubicBezTo>
                      <a:cubicBezTo>
                        <a:pt x="16" y="744"/>
                        <a:pt x="12" y="747"/>
                        <a:pt x="8" y="747"/>
                      </a:cubicBezTo>
                      <a:cubicBezTo>
                        <a:pt x="8" y="747"/>
                        <a:pt x="8" y="747"/>
                        <a:pt x="8" y="747"/>
                      </a:cubicBezTo>
                      <a:cubicBezTo>
                        <a:pt x="3" y="747"/>
                        <a:pt x="0" y="744"/>
                        <a:pt x="0" y="739"/>
                      </a:cubicBezTo>
                      <a:close/>
                      <a:moveTo>
                        <a:pt x="1637" y="716"/>
                      </a:moveTo>
                      <a:cubicBezTo>
                        <a:pt x="1637" y="712"/>
                        <a:pt x="1641" y="708"/>
                        <a:pt x="1645" y="708"/>
                      </a:cubicBezTo>
                      <a:cubicBezTo>
                        <a:pt x="1645" y="708"/>
                        <a:pt x="1645" y="708"/>
                        <a:pt x="1645" y="708"/>
                      </a:cubicBezTo>
                      <a:cubicBezTo>
                        <a:pt x="1649" y="708"/>
                        <a:pt x="1653" y="712"/>
                        <a:pt x="1653" y="716"/>
                      </a:cubicBezTo>
                      <a:cubicBezTo>
                        <a:pt x="1653" y="716"/>
                        <a:pt x="1653" y="716"/>
                        <a:pt x="1653" y="716"/>
                      </a:cubicBezTo>
                      <a:cubicBezTo>
                        <a:pt x="1653" y="720"/>
                        <a:pt x="1649" y="724"/>
                        <a:pt x="1645" y="724"/>
                      </a:cubicBezTo>
                      <a:cubicBezTo>
                        <a:pt x="1645" y="724"/>
                        <a:pt x="1645" y="724"/>
                        <a:pt x="1645" y="724"/>
                      </a:cubicBezTo>
                      <a:cubicBezTo>
                        <a:pt x="1641" y="724"/>
                        <a:pt x="1637" y="720"/>
                        <a:pt x="1637" y="716"/>
                      </a:cubicBezTo>
                      <a:close/>
                      <a:moveTo>
                        <a:pt x="0" y="699"/>
                      </a:moveTo>
                      <a:cubicBezTo>
                        <a:pt x="0" y="695"/>
                        <a:pt x="3" y="691"/>
                        <a:pt x="8" y="691"/>
                      </a:cubicBezTo>
                      <a:cubicBezTo>
                        <a:pt x="8" y="691"/>
                        <a:pt x="8" y="691"/>
                        <a:pt x="8" y="691"/>
                      </a:cubicBezTo>
                      <a:cubicBezTo>
                        <a:pt x="12" y="691"/>
                        <a:pt x="16" y="695"/>
                        <a:pt x="16" y="699"/>
                      </a:cubicBezTo>
                      <a:cubicBezTo>
                        <a:pt x="16" y="699"/>
                        <a:pt x="16" y="699"/>
                        <a:pt x="16" y="699"/>
                      </a:cubicBezTo>
                      <a:cubicBezTo>
                        <a:pt x="16" y="704"/>
                        <a:pt x="12" y="707"/>
                        <a:pt x="8" y="707"/>
                      </a:cubicBezTo>
                      <a:cubicBezTo>
                        <a:pt x="8" y="707"/>
                        <a:pt x="8" y="707"/>
                        <a:pt x="8" y="707"/>
                      </a:cubicBezTo>
                      <a:cubicBezTo>
                        <a:pt x="3" y="707"/>
                        <a:pt x="0" y="704"/>
                        <a:pt x="0" y="699"/>
                      </a:cubicBezTo>
                      <a:close/>
                      <a:moveTo>
                        <a:pt x="1637" y="676"/>
                      </a:moveTo>
                      <a:cubicBezTo>
                        <a:pt x="1637" y="672"/>
                        <a:pt x="1641" y="668"/>
                        <a:pt x="1645" y="668"/>
                      </a:cubicBezTo>
                      <a:cubicBezTo>
                        <a:pt x="1645" y="668"/>
                        <a:pt x="1645" y="668"/>
                        <a:pt x="1645" y="668"/>
                      </a:cubicBezTo>
                      <a:cubicBezTo>
                        <a:pt x="1649" y="668"/>
                        <a:pt x="1653" y="672"/>
                        <a:pt x="1653" y="676"/>
                      </a:cubicBezTo>
                      <a:cubicBezTo>
                        <a:pt x="1653" y="676"/>
                        <a:pt x="1653" y="676"/>
                        <a:pt x="1653" y="676"/>
                      </a:cubicBezTo>
                      <a:cubicBezTo>
                        <a:pt x="1653" y="680"/>
                        <a:pt x="1649" y="684"/>
                        <a:pt x="1645" y="684"/>
                      </a:cubicBezTo>
                      <a:cubicBezTo>
                        <a:pt x="1645" y="684"/>
                        <a:pt x="1645" y="684"/>
                        <a:pt x="1645" y="684"/>
                      </a:cubicBezTo>
                      <a:cubicBezTo>
                        <a:pt x="1641" y="684"/>
                        <a:pt x="1637" y="680"/>
                        <a:pt x="1637" y="676"/>
                      </a:cubicBezTo>
                      <a:close/>
                      <a:moveTo>
                        <a:pt x="0" y="660"/>
                      </a:moveTo>
                      <a:cubicBezTo>
                        <a:pt x="0" y="655"/>
                        <a:pt x="3" y="652"/>
                        <a:pt x="8" y="652"/>
                      </a:cubicBezTo>
                      <a:cubicBezTo>
                        <a:pt x="8" y="652"/>
                        <a:pt x="8" y="652"/>
                        <a:pt x="8" y="652"/>
                      </a:cubicBezTo>
                      <a:cubicBezTo>
                        <a:pt x="12" y="652"/>
                        <a:pt x="16" y="655"/>
                        <a:pt x="16" y="660"/>
                      </a:cubicBezTo>
                      <a:cubicBezTo>
                        <a:pt x="16" y="660"/>
                        <a:pt x="16" y="660"/>
                        <a:pt x="16" y="660"/>
                      </a:cubicBezTo>
                      <a:cubicBezTo>
                        <a:pt x="16" y="664"/>
                        <a:pt x="12" y="668"/>
                        <a:pt x="8" y="668"/>
                      </a:cubicBezTo>
                      <a:cubicBezTo>
                        <a:pt x="8" y="668"/>
                        <a:pt x="8" y="668"/>
                        <a:pt x="8" y="668"/>
                      </a:cubicBezTo>
                      <a:cubicBezTo>
                        <a:pt x="3" y="668"/>
                        <a:pt x="0" y="664"/>
                        <a:pt x="0" y="660"/>
                      </a:cubicBezTo>
                      <a:close/>
                      <a:moveTo>
                        <a:pt x="1637" y="636"/>
                      </a:moveTo>
                      <a:cubicBezTo>
                        <a:pt x="1637" y="632"/>
                        <a:pt x="1641" y="628"/>
                        <a:pt x="1645" y="628"/>
                      </a:cubicBezTo>
                      <a:cubicBezTo>
                        <a:pt x="1645" y="628"/>
                        <a:pt x="1645" y="628"/>
                        <a:pt x="1645" y="628"/>
                      </a:cubicBezTo>
                      <a:cubicBezTo>
                        <a:pt x="1649" y="628"/>
                        <a:pt x="1653" y="632"/>
                        <a:pt x="1653" y="636"/>
                      </a:cubicBezTo>
                      <a:cubicBezTo>
                        <a:pt x="1653" y="636"/>
                        <a:pt x="1653" y="636"/>
                        <a:pt x="1653" y="636"/>
                      </a:cubicBezTo>
                      <a:cubicBezTo>
                        <a:pt x="1653" y="641"/>
                        <a:pt x="1649" y="644"/>
                        <a:pt x="1645" y="644"/>
                      </a:cubicBezTo>
                      <a:cubicBezTo>
                        <a:pt x="1645" y="644"/>
                        <a:pt x="1645" y="644"/>
                        <a:pt x="1645" y="644"/>
                      </a:cubicBezTo>
                      <a:cubicBezTo>
                        <a:pt x="1641" y="644"/>
                        <a:pt x="1637" y="641"/>
                        <a:pt x="1637" y="636"/>
                      </a:cubicBezTo>
                      <a:close/>
                      <a:moveTo>
                        <a:pt x="0" y="620"/>
                      </a:moveTo>
                      <a:cubicBezTo>
                        <a:pt x="0" y="615"/>
                        <a:pt x="3" y="612"/>
                        <a:pt x="8" y="612"/>
                      </a:cubicBezTo>
                      <a:cubicBezTo>
                        <a:pt x="8" y="612"/>
                        <a:pt x="8" y="612"/>
                        <a:pt x="8" y="612"/>
                      </a:cubicBezTo>
                      <a:cubicBezTo>
                        <a:pt x="12" y="612"/>
                        <a:pt x="16" y="615"/>
                        <a:pt x="16" y="620"/>
                      </a:cubicBezTo>
                      <a:cubicBezTo>
                        <a:pt x="16" y="620"/>
                        <a:pt x="16" y="620"/>
                        <a:pt x="16" y="620"/>
                      </a:cubicBezTo>
                      <a:cubicBezTo>
                        <a:pt x="16" y="624"/>
                        <a:pt x="12" y="628"/>
                        <a:pt x="8" y="628"/>
                      </a:cubicBezTo>
                      <a:cubicBezTo>
                        <a:pt x="8" y="628"/>
                        <a:pt x="8" y="628"/>
                        <a:pt x="8" y="628"/>
                      </a:cubicBezTo>
                      <a:cubicBezTo>
                        <a:pt x="3" y="628"/>
                        <a:pt x="0" y="624"/>
                        <a:pt x="0" y="620"/>
                      </a:cubicBezTo>
                      <a:close/>
                      <a:moveTo>
                        <a:pt x="1637" y="596"/>
                      </a:moveTo>
                      <a:cubicBezTo>
                        <a:pt x="1637" y="592"/>
                        <a:pt x="1641" y="588"/>
                        <a:pt x="1645" y="588"/>
                      </a:cubicBezTo>
                      <a:cubicBezTo>
                        <a:pt x="1645" y="588"/>
                        <a:pt x="1645" y="588"/>
                        <a:pt x="1645" y="588"/>
                      </a:cubicBezTo>
                      <a:cubicBezTo>
                        <a:pt x="1649" y="588"/>
                        <a:pt x="1653" y="592"/>
                        <a:pt x="1653" y="596"/>
                      </a:cubicBezTo>
                      <a:cubicBezTo>
                        <a:pt x="1653" y="596"/>
                        <a:pt x="1653" y="596"/>
                        <a:pt x="1653" y="596"/>
                      </a:cubicBezTo>
                      <a:cubicBezTo>
                        <a:pt x="1653" y="601"/>
                        <a:pt x="1649" y="604"/>
                        <a:pt x="1645" y="604"/>
                      </a:cubicBezTo>
                      <a:cubicBezTo>
                        <a:pt x="1645" y="604"/>
                        <a:pt x="1645" y="604"/>
                        <a:pt x="1645" y="604"/>
                      </a:cubicBezTo>
                      <a:cubicBezTo>
                        <a:pt x="1641" y="604"/>
                        <a:pt x="1637" y="601"/>
                        <a:pt x="1637" y="596"/>
                      </a:cubicBezTo>
                      <a:close/>
                      <a:moveTo>
                        <a:pt x="0" y="580"/>
                      </a:moveTo>
                      <a:cubicBezTo>
                        <a:pt x="0" y="575"/>
                        <a:pt x="3" y="572"/>
                        <a:pt x="8" y="572"/>
                      </a:cubicBezTo>
                      <a:cubicBezTo>
                        <a:pt x="8" y="572"/>
                        <a:pt x="8" y="572"/>
                        <a:pt x="8" y="572"/>
                      </a:cubicBezTo>
                      <a:cubicBezTo>
                        <a:pt x="12" y="572"/>
                        <a:pt x="16" y="575"/>
                        <a:pt x="16" y="580"/>
                      </a:cubicBezTo>
                      <a:cubicBezTo>
                        <a:pt x="16" y="580"/>
                        <a:pt x="16" y="580"/>
                        <a:pt x="16" y="580"/>
                      </a:cubicBezTo>
                      <a:cubicBezTo>
                        <a:pt x="16" y="584"/>
                        <a:pt x="12" y="588"/>
                        <a:pt x="8" y="588"/>
                      </a:cubicBezTo>
                      <a:cubicBezTo>
                        <a:pt x="8" y="588"/>
                        <a:pt x="8" y="588"/>
                        <a:pt x="8" y="588"/>
                      </a:cubicBezTo>
                      <a:cubicBezTo>
                        <a:pt x="3" y="588"/>
                        <a:pt x="0" y="584"/>
                        <a:pt x="0" y="580"/>
                      </a:cubicBezTo>
                      <a:close/>
                      <a:moveTo>
                        <a:pt x="1637" y="556"/>
                      </a:moveTo>
                      <a:cubicBezTo>
                        <a:pt x="1637" y="552"/>
                        <a:pt x="1641" y="548"/>
                        <a:pt x="1645" y="548"/>
                      </a:cubicBezTo>
                      <a:cubicBezTo>
                        <a:pt x="1645" y="548"/>
                        <a:pt x="1645" y="548"/>
                        <a:pt x="1645" y="548"/>
                      </a:cubicBezTo>
                      <a:cubicBezTo>
                        <a:pt x="1649" y="548"/>
                        <a:pt x="1653" y="552"/>
                        <a:pt x="1653" y="556"/>
                      </a:cubicBezTo>
                      <a:cubicBezTo>
                        <a:pt x="1653" y="556"/>
                        <a:pt x="1653" y="556"/>
                        <a:pt x="1653" y="556"/>
                      </a:cubicBezTo>
                      <a:cubicBezTo>
                        <a:pt x="1653" y="561"/>
                        <a:pt x="1649" y="564"/>
                        <a:pt x="1645" y="564"/>
                      </a:cubicBezTo>
                      <a:cubicBezTo>
                        <a:pt x="1645" y="564"/>
                        <a:pt x="1645" y="564"/>
                        <a:pt x="1645" y="564"/>
                      </a:cubicBezTo>
                      <a:cubicBezTo>
                        <a:pt x="1641" y="564"/>
                        <a:pt x="1637" y="561"/>
                        <a:pt x="1637" y="556"/>
                      </a:cubicBezTo>
                      <a:close/>
                      <a:moveTo>
                        <a:pt x="0" y="540"/>
                      </a:moveTo>
                      <a:cubicBezTo>
                        <a:pt x="0" y="536"/>
                        <a:pt x="3" y="532"/>
                        <a:pt x="8" y="532"/>
                      </a:cubicBezTo>
                      <a:cubicBezTo>
                        <a:pt x="8" y="532"/>
                        <a:pt x="8" y="532"/>
                        <a:pt x="8" y="532"/>
                      </a:cubicBezTo>
                      <a:cubicBezTo>
                        <a:pt x="12" y="532"/>
                        <a:pt x="16" y="536"/>
                        <a:pt x="16" y="540"/>
                      </a:cubicBezTo>
                      <a:cubicBezTo>
                        <a:pt x="16" y="540"/>
                        <a:pt x="16" y="540"/>
                        <a:pt x="16" y="540"/>
                      </a:cubicBezTo>
                      <a:cubicBezTo>
                        <a:pt x="16" y="544"/>
                        <a:pt x="12" y="548"/>
                        <a:pt x="8" y="548"/>
                      </a:cubicBezTo>
                      <a:cubicBezTo>
                        <a:pt x="8" y="548"/>
                        <a:pt x="8" y="548"/>
                        <a:pt x="8" y="548"/>
                      </a:cubicBezTo>
                      <a:cubicBezTo>
                        <a:pt x="3" y="548"/>
                        <a:pt x="0" y="544"/>
                        <a:pt x="0" y="540"/>
                      </a:cubicBezTo>
                      <a:close/>
                      <a:moveTo>
                        <a:pt x="1637" y="517"/>
                      </a:moveTo>
                      <a:cubicBezTo>
                        <a:pt x="1637" y="512"/>
                        <a:pt x="1641" y="509"/>
                        <a:pt x="1645" y="509"/>
                      </a:cubicBezTo>
                      <a:cubicBezTo>
                        <a:pt x="1645" y="509"/>
                        <a:pt x="1645" y="509"/>
                        <a:pt x="1645" y="509"/>
                      </a:cubicBezTo>
                      <a:cubicBezTo>
                        <a:pt x="1649" y="509"/>
                        <a:pt x="1653" y="512"/>
                        <a:pt x="1653" y="517"/>
                      </a:cubicBezTo>
                      <a:cubicBezTo>
                        <a:pt x="1653" y="517"/>
                        <a:pt x="1653" y="517"/>
                        <a:pt x="1653" y="517"/>
                      </a:cubicBezTo>
                      <a:cubicBezTo>
                        <a:pt x="1653" y="521"/>
                        <a:pt x="1649" y="525"/>
                        <a:pt x="1645" y="525"/>
                      </a:cubicBezTo>
                      <a:cubicBezTo>
                        <a:pt x="1645" y="525"/>
                        <a:pt x="1645" y="525"/>
                        <a:pt x="1645" y="525"/>
                      </a:cubicBezTo>
                      <a:cubicBezTo>
                        <a:pt x="1641" y="525"/>
                        <a:pt x="1637" y="521"/>
                        <a:pt x="1637" y="517"/>
                      </a:cubicBezTo>
                      <a:close/>
                      <a:moveTo>
                        <a:pt x="0" y="500"/>
                      </a:moveTo>
                      <a:cubicBezTo>
                        <a:pt x="0" y="496"/>
                        <a:pt x="3" y="492"/>
                        <a:pt x="8" y="492"/>
                      </a:cubicBezTo>
                      <a:cubicBezTo>
                        <a:pt x="8" y="492"/>
                        <a:pt x="8" y="492"/>
                        <a:pt x="8" y="492"/>
                      </a:cubicBezTo>
                      <a:cubicBezTo>
                        <a:pt x="12" y="492"/>
                        <a:pt x="16" y="496"/>
                        <a:pt x="16" y="500"/>
                      </a:cubicBezTo>
                      <a:cubicBezTo>
                        <a:pt x="16" y="500"/>
                        <a:pt x="16" y="500"/>
                        <a:pt x="16" y="500"/>
                      </a:cubicBezTo>
                      <a:cubicBezTo>
                        <a:pt x="16" y="504"/>
                        <a:pt x="12" y="508"/>
                        <a:pt x="8" y="508"/>
                      </a:cubicBezTo>
                      <a:cubicBezTo>
                        <a:pt x="8" y="508"/>
                        <a:pt x="8" y="508"/>
                        <a:pt x="8" y="508"/>
                      </a:cubicBezTo>
                      <a:cubicBezTo>
                        <a:pt x="3" y="508"/>
                        <a:pt x="0" y="504"/>
                        <a:pt x="0" y="500"/>
                      </a:cubicBezTo>
                      <a:close/>
                      <a:moveTo>
                        <a:pt x="1637" y="477"/>
                      </a:moveTo>
                      <a:cubicBezTo>
                        <a:pt x="1637" y="472"/>
                        <a:pt x="1641" y="469"/>
                        <a:pt x="1645" y="469"/>
                      </a:cubicBezTo>
                      <a:cubicBezTo>
                        <a:pt x="1645" y="469"/>
                        <a:pt x="1645" y="469"/>
                        <a:pt x="1645" y="469"/>
                      </a:cubicBezTo>
                      <a:cubicBezTo>
                        <a:pt x="1649" y="469"/>
                        <a:pt x="1653" y="472"/>
                        <a:pt x="1653" y="477"/>
                      </a:cubicBezTo>
                      <a:cubicBezTo>
                        <a:pt x="1653" y="477"/>
                        <a:pt x="1653" y="477"/>
                        <a:pt x="1653" y="477"/>
                      </a:cubicBezTo>
                      <a:cubicBezTo>
                        <a:pt x="1653" y="481"/>
                        <a:pt x="1649" y="485"/>
                        <a:pt x="1645" y="485"/>
                      </a:cubicBezTo>
                      <a:cubicBezTo>
                        <a:pt x="1645" y="485"/>
                        <a:pt x="1645" y="485"/>
                        <a:pt x="1645" y="485"/>
                      </a:cubicBezTo>
                      <a:cubicBezTo>
                        <a:pt x="1641" y="485"/>
                        <a:pt x="1637" y="481"/>
                        <a:pt x="1637" y="477"/>
                      </a:cubicBezTo>
                      <a:close/>
                      <a:moveTo>
                        <a:pt x="0" y="460"/>
                      </a:moveTo>
                      <a:cubicBezTo>
                        <a:pt x="0" y="456"/>
                        <a:pt x="3" y="452"/>
                        <a:pt x="8" y="452"/>
                      </a:cubicBezTo>
                      <a:cubicBezTo>
                        <a:pt x="8" y="452"/>
                        <a:pt x="8" y="452"/>
                        <a:pt x="8" y="452"/>
                      </a:cubicBezTo>
                      <a:cubicBezTo>
                        <a:pt x="12" y="452"/>
                        <a:pt x="16" y="456"/>
                        <a:pt x="16" y="460"/>
                      </a:cubicBezTo>
                      <a:cubicBezTo>
                        <a:pt x="16" y="460"/>
                        <a:pt x="16" y="460"/>
                        <a:pt x="16" y="460"/>
                      </a:cubicBezTo>
                      <a:cubicBezTo>
                        <a:pt x="16" y="465"/>
                        <a:pt x="12" y="468"/>
                        <a:pt x="8" y="468"/>
                      </a:cubicBezTo>
                      <a:cubicBezTo>
                        <a:pt x="8" y="468"/>
                        <a:pt x="8" y="468"/>
                        <a:pt x="8" y="468"/>
                      </a:cubicBezTo>
                      <a:cubicBezTo>
                        <a:pt x="3" y="468"/>
                        <a:pt x="0" y="465"/>
                        <a:pt x="0" y="460"/>
                      </a:cubicBezTo>
                      <a:close/>
                      <a:moveTo>
                        <a:pt x="1637" y="437"/>
                      </a:moveTo>
                      <a:cubicBezTo>
                        <a:pt x="1637" y="432"/>
                        <a:pt x="1641" y="429"/>
                        <a:pt x="1645" y="429"/>
                      </a:cubicBezTo>
                      <a:cubicBezTo>
                        <a:pt x="1645" y="429"/>
                        <a:pt x="1645" y="429"/>
                        <a:pt x="1645" y="429"/>
                      </a:cubicBezTo>
                      <a:cubicBezTo>
                        <a:pt x="1649" y="429"/>
                        <a:pt x="1653" y="432"/>
                        <a:pt x="1653" y="437"/>
                      </a:cubicBezTo>
                      <a:cubicBezTo>
                        <a:pt x="1653" y="437"/>
                        <a:pt x="1653" y="437"/>
                        <a:pt x="1653" y="437"/>
                      </a:cubicBezTo>
                      <a:cubicBezTo>
                        <a:pt x="1653" y="441"/>
                        <a:pt x="1649" y="445"/>
                        <a:pt x="1645" y="445"/>
                      </a:cubicBezTo>
                      <a:cubicBezTo>
                        <a:pt x="1645" y="445"/>
                        <a:pt x="1645" y="445"/>
                        <a:pt x="1645" y="445"/>
                      </a:cubicBezTo>
                      <a:cubicBezTo>
                        <a:pt x="1641" y="445"/>
                        <a:pt x="1637" y="441"/>
                        <a:pt x="1637" y="437"/>
                      </a:cubicBezTo>
                      <a:close/>
                      <a:moveTo>
                        <a:pt x="0" y="420"/>
                      </a:moveTo>
                      <a:cubicBezTo>
                        <a:pt x="0" y="416"/>
                        <a:pt x="3" y="412"/>
                        <a:pt x="8" y="412"/>
                      </a:cubicBezTo>
                      <a:cubicBezTo>
                        <a:pt x="8" y="412"/>
                        <a:pt x="8" y="412"/>
                        <a:pt x="8" y="412"/>
                      </a:cubicBezTo>
                      <a:cubicBezTo>
                        <a:pt x="12" y="412"/>
                        <a:pt x="16" y="416"/>
                        <a:pt x="16" y="420"/>
                      </a:cubicBezTo>
                      <a:cubicBezTo>
                        <a:pt x="16" y="420"/>
                        <a:pt x="16" y="420"/>
                        <a:pt x="16" y="420"/>
                      </a:cubicBezTo>
                      <a:cubicBezTo>
                        <a:pt x="16" y="425"/>
                        <a:pt x="12" y="428"/>
                        <a:pt x="8" y="428"/>
                      </a:cubicBezTo>
                      <a:cubicBezTo>
                        <a:pt x="8" y="428"/>
                        <a:pt x="8" y="428"/>
                        <a:pt x="8" y="428"/>
                      </a:cubicBezTo>
                      <a:cubicBezTo>
                        <a:pt x="3" y="428"/>
                        <a:pt x="0" y="425"/>
                        <a:pt x="0" y="420"/>
                      </a:cubicBezTo>
                      <a:close/>
                      <a:moveTo>
                        <a:pt x="1637" y="397"/>
                      </a:moveTo>
                      <a:cubicBezTo>
                        <a:pt x="1637" y="393"/>
                        <a:pt x="1641" y="389"/>
                        <a:pt x="1645" y="389"/>
                      </a:cubicBezTo>
                      <a:cubicBezTo>
                        <a:pt x="1645" y="389"/>
                        <a:pt x="1645" y="389"/>
                        <a:pt x="1645" y="389"/>
                      </a:cubicBezTo>
                      <a:cubicBezTo>
                        <a:pt x="1649" y="389"/>
                        <a:pt x="1653" y="393"/>
                        <a:pt x="1653" y="397"/>
                      </a:cubicBezTo>
                      <a:cubicBezTo>
                        <a:pt x="1653" y="397"/>
                        <a:pt x="1653" y="397"/>
                        <a:pt x="1653" y="397"/>
                      </a:cubicBezTo>
                      <a:cubicBezTo>
                        <a:pt x="1653" y="401"/>
                        <a:pt x="1649" y="405"/>
                        <a:pt x="1645" y="405"/>
                      </a:cubicBezTo>
                      <a:cubicBezTo>
                        <a:pt x="1645" y="405"/>
                        <a:pt x="1645" y="405"/>
                        <a:pt x="1645" y="405"/>
                      </a:cubicBezTo>
                      <a:cubicBezTo>
                        <a:pt x="1641" y="405"/>
                        <a:pt x="1637" y="401"/>
                        <a:pt x="1637" y="397"/>
                      </a:cubicBezTo>
                      <a:close/>
                      <a:moveTo>
                        <a:pt x="0" y="380"/>
                      </a:moveTo>
                      <a:cubicBezTo>
                        <a:pt x="0" y="376"/>
                        <a:pt x="3" y="372"/>
                        <a:pt x="8" y="372"/>
                      </a:cubicBezTo>
                      <a:cubicBezTo>
                        <a:pt x="8" y="372"/>
                        <a:pt x="8" y="372"/>
                        <a:pt x="8" y="372"/>
                      </a:cubicBezTo>
                      <a:cubicBezTo>
                        <a:pt x="12" y="372"/>
                        <a:pt x="16" y="376"/>
                        <a:pt x="16" y="380"/>
                      </a:cubicBezTo>
                      <a:cubicBezTo>
                        <a:pt x="16" y="380"/>
                        <a:pt x="16" y="380"/>
                        <a:pt x="16" y="380"/>
                      </a:cubicBezTo>
                      <a:cubicBezTo>
                        <a:pt x="16" y="385"/>
                        <a:pt x="12" y="388"/>
                        <a:pt x="8" y="388"/>
                      </a:cubicBezTo>
                      <a:cubicBezTo>
                        <a:pt x="8" y="388"/>
                        <a:pt x="8" y="388"/>
                        <a:pt x="8" y="388"/>
                      </a:cubicBezTo>
                      <a:cubicBezTo>
                        <a:pt x="3" y="388"/>
                        <a:pt x="0" y="385"/>
                        <a:pt x="0" y="380"/>
                      </a:cubicBezTo>
                      <a:close/>
                      <a:moveTo>
                        <a:pt x="1637" y="357"/>
                      </a:moveTo>
                      <a:cubicBezTo>
                        <a:pt x="1637" y="353"/>
                        <a:pt x="1641" y="349"/>
                        <a:pt x="1645" y="349"/>
                      </a:cubicBezTo>
                      <a:cubicBezTo>
                        <a:pt x="1645" y="349"/>
                        <a:pt x="1645" y="349"/>
                        <a:pt x="1645" y="349"/>
                      </a:cubicBezTo>
                      <a:cubicBezTo>
                        <a:pt x="1649" y="349"/>
                        <a:pt x="1653" y="353"/>
                        <a:pt x="1653" y="357"/>
                      </a:cubicBezTo>
                      <a:cubicBezTo>
                        <a:pt x="1653" y="357"/>
                        <a:pt x="1653" y="357"/>
                        <a:pt x="1653" y="357"/>
                      </a:cubicBezTo>
                      <a:cubicBezTo>
                        <a:pt x="1653" y="362"/>
                        <a:pt x="1649" y="365"/>
                        <a:pt x="1645" y="365"/>
                      </a:cubicBezTo>
                      <a:cubicBezTo>
                        <a:pt x="1645" y="365"/>
                        <a:pt x="1645" y="365"/>
                        <a:pt x="1645" y="365"/>
                      </a:cubicBezTo>
                      <a:cubicBezTo>
                        <a:pt x="1641" y="365"/>
                        <a:pt x="1637" y="362"/>
                        <a:pt x="1637" y="357"/>
                      </a:cubicBezTo>
                      <a:close/>
                      <a:moveTo>
                        <a:pt x="9" y="349"/>
                      </a:moveTo>
                      <a:cubicBezTo>
                        <a:pt x="5" y="348"/>
                        <a:pt x="2" y="344"/>
                        <a:pt x="2" y="339"/>
                      </a:cubicBezTo>
                      <a:cubicBezTo>
                        <a:pt x="2" y="339"/>
                        <a:pt x="2" y="339"/>
                        <a:pt x="2" y="339"/>
                      </a:cubicBezTo>
                      <a:cubicBezTo>
                        <a:pt x="3" y="335"/>
                        <a:pt x="7" y="332"/>
                        <a:pt x="12" y="333"/>
                      </a:cubicBezTo>
                      <a:cubicBezTo>
                        <a:pt x="12" y="333"/>
                        <a:pt x="12" y="333"/>
                        <a:pt x="12" y="333"/>
                      </a:cubicBezTo>
                      <a:cubicBezTo>
                        <a:pt x="16" y="334"/>
                        <a:pt x="19" y="338"/>
                        <a:pt x="18" y="342"/>
                      </a:cubicBezTo>
                      <a:cubicBezTo>
                        <a:pt x="18" y="342"/>
                        <a:pt x="18" y="342"/>
                        <a:pt x="18" y="342"/>
                      </a:cubicBezTo>
                      <a:cubicBezTo>
                        <a:pt x="17" y="346"/>
                        <a:pt x="14" y="349"/>
                        <a:pt x="10" y="349"/>
                      </a:cubicBezTo>
                      <a:cubicBezTo>
                        <a:pt x="10" y="349"/>
                        <a:pt x="10" y="349"/>
                        <a:pt x="10" y="349"/>
                      </a:cubicBezTo>
                      <a:cubicBezTo>
                        <a:pt x="10" y="349"/>
                        <a:pt x="9" y="349"/>
                        <a:pt x="9" y="349"/>
                      </a:cubicBezTo>
                      <a:close/>
                      <a:moveTo>
                        <a:pt x="1637" y="317"/>
                      </a:moveTo>
                      <a:cubicBezTo>
                        <a:pt x="1637" y="313"/>
                        <a:pt x="1641" y="309"/>
                        <a:pt x="1645" y="309"/>
                      </a:cubicBezTo>
                      <a:cubicBezTo>
                        <a:pt x="1645" y="309"/>
                        <a:pt x="1645" y="309"/>
                        <a:pt x="1645" y="309"/>
                      </a:cubicBezTo>
                      <a:cubicBezTo>
                        <a:pt x="1649" y="309"/>
                        <a:pt x="1653" y="313"/>
                        <a:pt x="1653" y="317"/>
                      </a:cubicBezTo>
                      <a:cubicBezTo>
                        <a:pt x="1653" y="317"/>
                        <a:pt x="1653" y="317"/>
                        <a:pt x="1653" y="317"/>
                      </a:cubicBezTo>
                      <a:cubicBezTo>
                        <a:pt x="1653" y="322"/>
                        <a:pt x="1649" y="325"/>
                        <a:pt x="1645" y="325"/>
                      </a:cubicBezTo>
                      <a:cubicBezTo>
                        <a:pt x="1645" y="325"/>
                        <a:pt x="1645" y="325"/>
                        <a:pt x="1645" y="325"/>
                      </a:cubicBezTo>
                      <a:cubicBezTo>
                        <a:pt x="1641" y="325"/>
                        <a:pt x="1637" y="322"/>
                        <a:pt x="1637" y="317"/>
                      </a:cubicBezTo>
                      <a:close/>
                      <a:moveTo>
                        <a:pt x="18" y="310"/>
                      </a:moveTo>
                      <a:cubicBezTo>
                        <a:pt x="14" y="308"/>
                        <a:pt x="12" y="304"/>
                        <a:pt x="13" y="300"/>
                      </a:cubicBezTo>
                      <a:cubicBezTo>
                        <a:pt x="13" y="300"/>
                        <a:pt x="13" y="300"/>
                        <a:pt x="13" y="300"/>
                      </a:cubicBezTo>
                      <a:cubicBezTo>
                        <a:pt x="15" y="295"/>
                        <a:pt x="19" y="293"/>
                        <a:pt x="23" y="295"/>
                      </a:cubicBezTo>
                      <a:cubicBezTo>
                        <a:pt x="23" y="295"/>
                        <a:pt x="23" y="295"/>
                        <a:pt x="23" y="295"/>
                      </a:cubicBezTo>
                      <a:cubicBezTo>
                        <a:pt x="28" y="296"/>
                        <a:pt x="30" y="301"/>
                        <a:pt x="28" y="305"/>
                      </a:cubicBezTo>
                      <a:cubicBezTo>
                        <a:pt x="28" y="305"/>
                        <a:pt x="28" y="305"/>
                        <a:pt x="28" y="305"/>
                      </a:cubicBezTo>
                      <a:cubicBezTo>
                        <a:pt x="27" y="308"/>
                        <a:pt x="24" y="310"/>
                        <a:pt x="21" y="310"/>
                      </a:cubicBezTo>
                      <a:cubicBezTo>
                        <a:pt x="21" y="310"/>
                        <a:pt x="21" y="310"/>
                        <a:pt x="21" y="310"/>
                      </a:cubicBezTo>
                      <a:cubicBezTo>
                        <a:pt x="20" y="310"/>
                        <a:pt x="19" y="310"/>
                        <a:pt x="18" y="310"/>
                      </a:cubicBezTo>
                      <a:close/>
                      <a:moveTo>
                        <a:pt x="1637" y="277"/>
                      </a:moveTo>
                      <a:cubicBezTo>
                        <a:pt x="1637" y="273"/>
                        <a:pt x="1641" y="269"/>
                        <a:pt x="1645" y="269"/>
                      </a:cubicBezTo>
                      <a:cubicBezTo>
                        <a:pt x="1645" y="269"/>
                        <a:pt x="1645" y="269"/>
                        <a:pt x="1645" y="269"/>
                      </a:cubicBezTo>
                      <a:cubicBezTo>
                        <a:pt x="1649" y="269"/>
                        <a:pt x="1653" y="273"/>
                        <a:pt x="1653" y="277"/>
                      </a:cubicBezTo>
                      <a:cubicBezTo>
                        <a:pt x="1653" y="277"/>
                        <a:pt x="1653" y="277"/>
                        <a:pt x="1653" y="277"/>
                      </a:cubicBezTo>
                      <a:cubicBezTo>
                        <a:pt x="1653" y="282"/>
                        <a:pt x="1649" y="285"/>
                        <a:pt x="1645" y="285"/>
                      </a:cubicBezTo>
                      <a:cubicBezTo>
                        <a:pt x="1645" y="285"/>
                        <a:pt x="1645" y="285"/>
                        <a:pt x="1645" y="285"/>
                      </a:cubicBezTo>
                      <a:cubicBezTo>
                        <a:pt x="1641" y="285"/>
                        <a:pt x="1637" y="282"/>
                        <a:pt x="1637" y="277"/>
                      </a:cubicBezTo>
                      <a:close/>
                      <a:moveTo>
                        <a:pt x="34" y="273"/>
                      </a:moveTo>
                      <a:cubicBezTo>
                        <a:pt x="30" y="271"/>
                        <a:pt x="29" y="266"/>
                        <a:pt x="31" y="262"/>
                      </a:cubicBezTo>
                      <a:cubicBezTo>
                        <a:pt x="31" y="262"/>
                        <a:pt x="31" y="262"/>
                        <a:pt x="31" y="262"/>
                      </a:cubicBezTo>
                      <a:cubicBezTo>
                        <a:pt x="34" y="259"/>
                        <a:pt x="39" y="258"/>
                        <a:pt x="42" y="260"/>
                      </a:cubicBezTo>
                      <a:cubicBezTo>
                        <a:pt x="42" y="260"/>
                        <a:pt x="42" y="260"/>
                        <a:pt x="42" y="260"/>
                      </a:cubicBezTo>
                      <a:cubicBezTo>
                        <a:pt x="46" y="262"/>
                        <a:pt x="47" y="267"/>
                        <a:pt x="45" y="271"/>
                      </a:cubicBezTo>
                      <a:cubicBezTo>
                        <a:pt x="45" y="271"/>
                        <a:pt x="45" y="271"/>
                        <a:pt x="45" y="271"/>
                      </a:cubicBezTo>
                      <a:cubicBezTo>
                        <a:pt x="44" y="273"/>
                        <a:pt x="41" y="275"/>
                        <a:pt x="38" y="275"/>
                      </a:cubicBezTo>
                      <a:cubicBezTo>
                        <a:pt x="38" y="275"/>
                        <a:pt x="38" y="275"/>
                        <a:pt x="38" y="275"/>
                      </a:cubicBezTo>
                      <a:cubicBezTo>
                        <a:pt x="37" y="275"/>
                        <a:pt x="35" y="274"/>
                        <a:pt x="34" y="273"/>
                      </a:cubicBezTo>
                      <a:close/>
                      <a:moveTo>
                        <a:pt x="1637" y="238"/>
                      </a:moveTo>
                      <a:cubicBezTo>
                        <a:pt x="1637" y="233"/>
                        <a:pt x="1641" y="230"/>
                        <a:pt x="1645" y="230"/>
                      </a:cubicBezTo>
                      <a:cubicBezTo>
                        <a:pt x="1645" y="230"/>
                        <a:pt x="1645" y="230"/>
                        <a:pt x="1645" y="230"/>
                      </a:cubicBezTo>
                      <a:cubicBezTo>
                        <a:pt x="1649" y="230"/>
                        <a:pt x="1653" y="233"/>
                        <a:pt x="1653" y="238"/>
                      </a:cubicBezTo>
                      <a:cubicBezTo>
                        <a:pt x="1653" y="238"/>
                        <a:pt x="1653" y="238"/>
                        <a:pt x="1653" y="238"/>
                      </a:cubicBezTo>
                      <a:cubicBezTo>
                        <a:pt x="1653" y="242"/>
                        <a:pt x="1649" y="246"/>
                        <a:pt x="1645" y="246"/>
                      </a:cubicBezTo>
                      <a:cubicBezTo>
                        <a:pt x="1645" y="246"/>
                        <a:pt x="1645" y="246"/>
                        <a:pt x="1645" y="246"/>
                      </a:cubicBezTo>
                      <a:cubicBezTo>
                        <a:pt x="1641" y="246"/>
                        <a:pt x="1637" y="242"/>
                        <a:pt x="1637" y="238"/>
                      </a:cubicBezTo>
                      <a:close/>
                      <a:moveTo>
                        <a:pt x="57" y="241"/>
                      </a:moveTo>
                      <a:cubicBezTo>
                        <a:pt x="54" y="238"/>
                        <a:pt x="54" y="233"/>
                        <a:pt x="57" y="230"/>
                      </a:cubicBezTo>
                      <a:cubicBezTo>
                        <a:pt x="57" y="230"/>
                        <a:pt x="57" y="230"/>
                        <a:pt x="57" y="230"/>
                      </a:cubicBezTo>
                      <a:cubicBezTo>
                        <a:pt x="60" y="226"/>
                        <a:pt x="65" y="226"/>
                        <a:pt x="68" y="229"/>
                      </a:cubicBezTo>
                      <a:cubicBezTo>
                        <a:pt x="68" y="229"/>
                        <a:pt x="68" y="229"/>
                        <a:pt x="68" y="229"/>
                      </a:cubicBezTo>
                      <a:cubicBezTo>
                        <a:pt x="71" y="232"/>
                        <a:pt x="71" y="237"/>
                        <a:pt x="68" y="241"/>
                      </a:cubicBezTo>
                      <a:cubicBezTo>
                        <a:pt x="68" y="241"/>
                        <a:pt x="68" y="241"/>
                        <a:pt x="68" y="241"/>
                      </a:cubicBezTo>
                      <a:cubicBezTo>
                        <a:pt x="67" y="242"/>
                        <a:pt x="65" y="243"/>
                        <a:pt x="62" y="243"/>
                      </a:cubicBezTo>
                      <a:cubicBezTo>
                        <a:pt x="62" y="243"/>
                        <a:pt x="62" y="243"/>
                        <a:pt x="62" y="243"/>
                      </a:cubicBezTo>
                      <a:cubicBezTo>
                        <a:pt x="61" y="243"/>
                        <a:pt x="59" y="242"/>
                        <a:pt x="57" y="241"/>
                      </a:cubicBezTo>
                      <a:close/>
                      <a:moveTo>
                        <a:pt x="86" y="214"/>
                      </a:moveTo>
                      <a:cubicBezTo>
                        <a:pt x="83" y="210"/>
                        <a:pt x="84" y="205"/>
                        <a:pt x="88" y="202"/>
                      </a:cubicBezTo>
                      <a:cubicBezTo>
                        <a:pt x="88" y="202"/>
                        <a:pt x="88" y="202"/>
                        <a:pt x="88" y="202"/>
                      </a:cubicBezTo>
                      <a:cubicBezTo>
                        <a:pt x="91" y="200"/>
                        <a:pt x="96" y="201"/>
                        <a:pt x="99" y="204"/>
                      </a:cubicBezTo>
                      <a:cubicBezTo>
                        <a:pt x="99" y="204"/>
                        <a:pt x="99" y="204"/>
                        <a:pt x="99" y="204"/>
                      </a:cubicBezTo>
                      <a:cubicBezTo>
                        <a:pt x="101" y="208"/>
                        <a:pt x="101" y="213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6" y="216"/>
                        <a:pt x="94" y="217"/>
                        <a:pt x="92" y="217"/>
                      </a:cubicBezTo>
                      <a:cubicBezTo>
                        <a:pt x="92" y="217"/>
                        <a:pt x="92" y="217"/>
                        <a:pt x="92" y="217"/>
                      </a:cubicBezTo>
                      <a:cubicBezTo>
                        <a:pt x="90" y="217"/>
                        <a:pt x="87" y="216"/>
                        <a:pt x="86" y="214"/>
                      </a:cubicBezTo>
                      <a:close/>
                      <a:moveTo>
                        <a:pt x="1637" y="198"/>
                      </a:moveTo>
                      <a:cubicBezTo>
                        <a:pt x="1636" y="194"/>
                        <a:pt x="1640" y="190"/>
                        <a:pt x="1644" y="190"/>
                      </a:cubicBezTo>
                      <a:cubicBezTo>
                        <a:pt x="1644" y="190"/>
                        <a:pt x="1644" y="190"/>
                        <a:pt x="1644" y="190"/>
                      </a:cubicBezTo>
                      <a:cubicBezTo>
                        <a:pt x="1648" y="189"/>
                        <a:pt x="1652" y="193"/>
                        <a:pt x="1653" y="197"/>
                      </a:cubicBezTo>
                      <a:cubicBezTo>
                        <a:pt x="1653" y="197"/>
                        <a:pt x="1653" y="197"/>
                        <a:pt x="1653" y="197"/>
                      </a:cubicBezTo>
                      <a:cubicBezTo>
                        <a:pt x="1653" y="202"/>
                        <a:pt x="1649" y="205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0" y="206"/>
                        <a:pt x="1637" y="202"/>
                        <a:pt x="1637" y="198"/>
                      </a:cubicBezTo>
                      <a:close/>
                      <a:moveTo>
                        <a:pt x="120" y="192"/>
                      </a:moveTo>
                      <a:cubicBezTo>
                        <a:pt x="118" y="188"/>
                        <a:pt x="120" y="184"/>
                        <a:pt x="124" y="182"/>
                      </a:cubicBezTo>
                      <a:cubicBezTo>
                        <a:pt x="124" y="182"/>
                        <a:pt x="124" y="182"/>
                        <a:pt x="124" y="182"/>
                      </a:cubicBezTo>
                      <a:cubicBezTo>
                        <a:pt x="128" y="180"/>
                        <a:pt x="132" y="182"/>
                        <a:pt x="134" y="186"/>
                      </a:cubicBezTo>
                      <a:cubicBezTo>
                        <a:pt x="134" y="186"/>
                        <a:pt x="134" y="186"/>
                        <a:pt x="134" y="186"/>
                      </a:cubicBezTo>
                      <a:cubicBezTo>
                        <a:pt x="136" y="190"/>
                        <a:pt x="134" y="194"/>
                        <a:pt x="130" y="196"/>
                      </a:cubicBezTo>
                      <a:cubicBezTo>
                        <a:pt x="130" y="196"/>
                        <a:pt x="130" y="196"/>
                        <a:pt x="130" y="196"/>
                      </a:cubicBezTo>
                      <a:cubicBezTo>
                        <a:pt x="129" y="197"/>
                        <a:pt x="128" y="197"/>
                        <a:pt x="127" y="197"/>
                      </a:cubicBezTo>
                      <a:cubicBezTo>
                        <a:pt x="127" y="197"/>
                        <a:pt x="127" y="197"/>
                        <a:pt x="127" y="197"/>
                      </a:cubicBezTo>
                      <a:cubicBezTo>
                        <a:pt x="124" y="197"/>
                        <a:pt x="121" y="195"/>
                        <a:pt x="120" y="192"/>
                      </a:cubicBezTo>
                      <a:close/>
                      <a:moveTo>
                        <a:pt x="157" y="178"/>
                      </a:moveTo>
                      <a:cubicBezTo>
                        <a:pt x="156" y="174"/>
                        <a:pt x="158" y="169"/>
                        <a:pt x="163" y="168"/>
                      </a:cubicBezTo>
                      <a:cubicBezTo>
                        <a:pt x="163" y="168"/>
                        <a:pt x="163" y="168"/>
                        <a:pt x="163" y="168"/>
                      </a:cubicBezTo>
                      <a:cubicBezTo>
                        <a:pt x="167" y="167"/>
                        <a:pt x="171" y="170"/>
                        <a:pt x="172" y="174"/>
                      </a:cubicBezTo>
                      <a:cubicBezTo>
                        <a:pt x="172" y="174"/>
                        <a:pt x="172" y="174"/>
                        <a:pt x="172" y="174"/>
                      </a:cubicBezTo>
                      <a:cubicBezTo>
                        <a:pt x="173" y="179"/>
                        <a:pt x="171" y="183"/>
                        <a:pt x="166" y="184"/>
                      </a:cubicBezTo>
                      <a:cubicBezTo>
                        <a:pt x="166" y="184"/>
                        <a:pt x="166" y="184"/>
                        <a:pt x="166" y="184"/>
                      </a:cubicBezTo>
                      <a:cubicBezTo>
                        <a:pt x="166" y="184"/>
                        <a:pt x="165" y="184"/>
                        <a:pt x="165" y="184"/>
                      </a:cubicBezTo>
                      <a:cubicBezTo>
                        <a:pt x="165" y="184"/>
                        <a:pt x="165" y="184"/>
                        <a:pt x="165" y="184"/>
                      </a:cubicBezTo>
                      <a:cubicBezTo>
                        <a:pt x="161" y="184"/>
                        <a:pt x="158" y="182"/>
                        <a:pt x="157" y="178"/>
                      </a:cubicBezTo>
                      <a:close/>
                      <a:moveTo>
                        <a:pt x="196" y="171"/>
                      </a:moveTo>
                      <a:cubicBezTo>
                        <a:pt x="195" y="167"/>
                        <a:pt x="198" y="163"/>
                        <a:pt x="203" y="162"/>
                      </a:cubicBezTo>
                      <a:cubicBezTo>
                        <a:pt x="203" y="162"/>
                        <a:pt x="203" y="162"/>
                        <a:pt x="203" y="162"/>
                      </a:cubicBezTo>
                      <a:cubicBezTo>
                        <a:pt x="207" y="162"/>
                        <a:pt x="211" y="165"/>
                        <a:pt x="212" y="169"/>
                      </a:cubicBezTo>
                      <a:cubicBezTo>
                        <a:pt x="212" y="169"/>
                        <a:pt x="212" y="169"/>
                        <a:pt x="212" y="169"/>
                      </a:cubicBezTo>
                      <a:cubicBezTo>
                        <a:pt x="212" y="173"/>
                        <a:pt x="209" y="177"/>
                        <a:pt x="205" y="178"/>
                      </a:cubicBezTo>
                      <a:cubicBezTo>
                        <a:pt x="205" y="178"/>
                        <a:pt x="205" y="178"/>
                        <a:pt x="205" y="178"/>
                      </a:cubicBezTo>
                      <a:cubicBezTo>
                        <a:pt x="205" y="178"/>
                        <a:pt x="204" y="178"/>
                        <a:pt x="204" y="178"/>
                      </a:cubicBezTo>
                      <a:cubicBezTo>
                        <a:pt x="204" y="178"/>
                        <a:pt x="204" y="178"/>
                        <a:pt x="204" y="178"/>
                      </a:cubicBezTo>
                      <a:cubicBezTo>
                        <a:pt x="200" y="178"/>
                        <a:pt x="196" y="175"/>
                        <a:pt x="196" y="171"/>
                      </a:cubicBezTo>
                      <a:close/>
                      <a:moveTo>
                        <a:pt x="235" y="166"/>
                      </a:moveTo>
                      <a:cubicBezTo>
                        <a:pt x="235" y="162"/>
                        <a:pt x="238" y="158"/>
                        <a:pt x="242" y="157"/>
                      </a:cubicBezTo>
                      <a:cubicBezTo>
                        <a:pt x="242" y="157"/>
                        <a:pt x="242" y="157"/>
                        <a:pt x="242" y="157"/>
                      </a:cubicBezTo>
                      <a:cubicBezTo>
                        <a:pt x="247" y="156"/>
                        <a:pt x="251" y="159"/>
                        <a:pt x="251" y="164"/>
                      </a:cubicBezTo>
                      <a:cubicBezTo>
                        <a:pt x="251" y="164"/>
                        <a:pt x="251" y="164"/>
                        <a:pt x="251" y="164"/>
                      </a:cubicBezTo>
                      <a:cubicBezTo>
                        <a:pt x="252" y="168"/>
                        <a:pt x="249" y="172"/>
                        <a:pt x="244" y="173"/>
                      </a:cubicBezTo>
                      <a:cubicBezTo>
                        <a:pt x="244" y="173"/>
                        <a:pt x="244" y="173"/>
                        <a:pt x="244" y="173"/>
                      </a:cubicBezTo>
                      <a:cubicBezTo>
                        <a:pt x="244" y="173"/>
                        <a:pt x="244" y="173"/>
                        <a:pt x="243" y="173"/>
                      </a:cubicBezTo>
                      <a:cubicBezTo>
                        <a:pt x="243" y="173"/>
                        <a:pt x="243" y="173"/>
                        <a:pt x="243" y="173"/>
                      </a:cubicBezTo>
                      <a:cubicBezTo>
                        <a:pt x="239" y="173"/>
                        <a:pt x="236" y="170"/>
                        <a:pt x="235" y="166"/>
                      </a:cubicBezTo>
                      <a:close/>
                      <a:moveTo>
                        <a:pt x="275" y="161"/>
                      </a:moveTo>
                      <a:cubicBezTo>
                        <a:pt x="274" y="156"/>
                        <a:pt x="277" y="152"/>
                        <a:pt x="282" y="152"/>
                      </a:cubicBezTo>
                      <a:cubicBezTo>
                        <a:pt x="282" y="152"/>
                        <a:pt x="282" y="152"/>
                        <a:pt x="282" y="152"/>
                      </a:cubicBezTo>
                      <a:cubicBezTo>
                        <a:pt x="286" y="151"/>
                        <a:pt x="290" y="154"/>
                        <a:pt x="291" y="159"/>
                      </a:cubicBezTo>
                      <a:cubicBezTo>
                        <a:pt x="291" y="159"/>
                        <a:pt x="291" y="159"/>
                        <a:pt x="291" y="159"/>
                      </a:cubicBezTo>
                      <a:cubicBezTo>
                        <a:pt x="291" y="163"/>
                        <a:pt x="288" y="167"/>
                        <a:pt x="284" y="168"/>
                      </a:cubicBezTo>
                      <a:cubicBezTo>
                        <a:pt x="284" y="168"/>
                        <a:pt x="284" y="168"/>
                        <a:pt x="284" y="168"/>
                      </a:cubicBezTo>
                      <a:cubicBezTo>
                        <a:pt x="284" y="168"/>
                        <a:pt x="283" y="168"/>
                        <a:pt x="283" y="168"/>
                      </a:cubicBezTo>
                      <a:cubicBezTo>
                        <a:pt x="283" y="168"/>
                        <a:pt x="283" y="168"/>
                        <a:pt x="283" y="168"/>
                      </a:cubicBezTo>
                      <a:cubicBezTo>
                        <a:pt x="279" y="168"/>
                        <a:pt x="276" y="165"/>
                        <a:pt x="275" y="161"/>
                      </a:cubicBezTo>
                      <a:close/>
                      <a:moveTo>
                        <a:pt x="1630" y="161"/>
                      </a:moveTo>
                      <a:cubicBezTo>
                        <a:pt x="1629" y="156"/>
                        <a:pt x="1632" y="152"/>
                        <a:pt x="1636" y="151"/>
                      </a:cubicBezTo>
                      <a:cubicBezTo>
                        <a:pt x="1636" y="151"/>
                        <a:pt x="1636" y="151"/>
                        <a:pt x="1636" y="151"/>
                      </a:cubicBezTo>
                      <a:cubicBezTo>
                        <a:pt x="1640" y="150"/>
                        <a:pt x="1645" y="152"/>
                        <a:pt x="1646" y="156"/>
                      </a:cubicBezTo>
                      <a:cubicBezTo>
                        <a:pt x="1646" y="156"/>
                        <a:pt x="1646" y="156"/>
                        <a:pt x="1646" y="156"/>
                      </a:cubicBezTo>
                      <a:cubicBezTo>
                        <a:pt x="1647" y="161"/>
                        <a:pt x="1644" y="165"/>
                        <a:pt x="1640" y="166"/>
                      </a:cubicBezTo>
                      <a:cubicBezTo>
                        <a:pt x="1640" y="166"/>
                        <a:pt x="1640" y="166"/>
                        <a:pt x="1640" y="166"/>
                      </a:cubicBezTo>
                      <a:cubicBezTo>
                        <a:pt x="1640" y="166"/>
                        <a:pt x="1639" y="166"/>
                        <a:pt x="1638" y="166"/>
                      </a:cubicBezTo>
                      <a:cubicBezTo>
                        <a:pt x="1638" y="166"/>
                        <a:pt x="1638" y="166"/>
                        <a:pt x="1638" y="166"/>
                      </a:cubicBezTo>
                      <a:cubicBezTo>
                        <a:pt x="1635" y="166"/>
                        <a:pt x="1631" y="164"/>
                        <a:pt x="1630" y="161"/>
                      </a:cubicBezTo>
                      <a:close/>
                      <a:moveTo>
                        <a:pt x="314" y="155"/>
                      </a:moveTo>
                      <a:cubicBezTo>
                        <a:pt x="314" y="151"/>
                        <a:pt x="317" y="147"/>
                        <a:pt x="321" y="146"/>
                      </a:cubicBezTo>
                      <a:cubicBezTo>
                        <a:pt x="321" y="146"/>
                        <a:pt x="321" y="146"/>
                        <a:pt x="321" y="146"/>
                      </a:cubicBezTo>
                      <a:cubicBezTo>
                        <a:pt x="326" y="146"/>
                        <a:pt x="330" y="149"/>
                        <a:pt x="330" y="153"/>
                      </a:cubicBezTo>
                      <a:cubicBezTo>
                        <a:pt x="330" y="153"/>
                        <a:pt x="330" y="153"/>
                        <a:pt x="330" y="153"/>
                      </a:cubicBezTo>
                      <a:cubicBezTo>
                        <a:pt x="331" y="158"/>
                        <a:pt x="328" y="162"/>
                        <a:pt x="323" y="162"/>
                      </a:cubicBezTo>
                      <a:cubicBezTo>
                        <a:pt x="323" y="162"/>
                        <a:pt x="323" y="162"/>
                        <a:pt x="323" y="162"/>
                      </a:cubicBezTo>
                      <a:cubicBezTo>
                        <a:pt x="323" y="162"/>
                        <a:pt x="323" y="162"/>
                        <a:pt x="322" y="162"/>
                      </a:cubicBezTo>
                      <a:cubicBezTo>
                        <a:pt x="322" y="162"/>
                        <a:pt x="322" y="162"/>
                        <a:pt x="322" y="162"/>
                      </a:cubicBezTo>
                      <a:cubicBezTo>
                        <a:pt x="318" y="162"/>
                        <a:pt x="315" y="159"/>
                        <a:pt x="314" y="155"/>
                      </a:cubicBezTo>
                      <a:close/>
                      <a:moveTo>
                        <a:pt x="354" y="150"/>
                      </a:moveTo>
                      <a:cubicBezTo>
                        <a:pt x="353" y="146"/>
                        <a:pt x="357" y="142"/>
                        <a:pt x="361" y="141"/>
                      </a:cubicBezTo>
                      <a:cubicBezTo>
                        <a:pt x="361" y="141"/>
                        <a:pt x="361" y="141"/>
                        <a:pt x="361" y="141"/>
                      </a:cubicBezTo>
                      <a:cubicBezTo>
                        <a:pt x="365" y="141"/>
                        <a:pt x="369" y="144"/>
                        <a:pt x="370" y="148"/>
                      </a:cubicBezTo>
                      <a:cubicBezTo>
                        <a:pt x="370" y="148"/>
                        <a:pt x="370" y="148"/>
                        <a:pt x="370" y="148"/>
                      </a:cubicBezTo>
                      <a:cubicBezTo>
                        <a:pt x="370" y="153"/>
                        <a:pt x="367" y="157"/>
                        <a:pt x="363" y="157"/>
                      </a:cubicBezTo>
                      <a:cubicBezTo>
                        <a:pt x="363" y="157"/>
                        <a:pt x="363" y="157"/>
                        <a:pt x="363" y="157"/>
                      </a:cubicBezTo>
                      <a:cubicBezTo>
                        <a:pt x="363" y="157"/>
                        <a:pt x="362" y="157"/>
                        <a:pt x="362" y="157"/>
                      </a:cubicBezTo>
                      <a:cubicBezTo>
                        <a:pt x="362" y="157"/>
                        <a:pt x="362" y="157"/>
                        <a:pt x="362" y="157"/>
                      </a:cubicBezTo>
                      <a:cubicBezTo>
                        <a:pt x="358" y="157"/>
                        <a:pt x="355" y="154"/>
                        <a:pt x="354" y="150"/>
                      </a:cubicBezTo>
                      <a:close/>
                      <a:moveTo>
                        <a:pt x="394" y="145"/>
                      </a:moveTo>
                      <a:cubicBezTo>
                        <a:pt x="393" y="141"/>
                        <a:pt x="396" y="137"/>
                        <a:pt x="400" y="136"/>
                      </a:cubicBezTo>
                      <a:cubicBezTo>
                        <a:pt x="400" y="136"/>
                        <a:pt x="400" y="136"/>
                        <a:pt x="400" y="136"/>
                      </a:cubicBezTo>
                      <a:cubicBezTo>
                        <a:pt x="405" y="135"/>
                        <a:pt x="409" y="139"/>
                        <a:pt x="409" y="143"/>
                      </a:cubicBezTo>
                      <a:cubicBezTo>
                        <a:pt x="409" y="143"/>
                        <a:pt x="409" y="143"/>
                        <a:pt x="409" y="143"/>
                      </a:cubicBezTo>
                      <a:cubicBezTo>
                        <a:pt x="410" y="147"/>
                        <a:pt x="407" y="151"/>
                        <a:pt x="402" y="152"/>
                      </a:cubicBezTo>
                      <a:cubicBezTo>
                        <a:pt x="402" y="152"/>
                        <a:pt x="402" y="152"/>
                        <a:pt x="402" y="152"/>
                      </a:cubicBezTo>
                      <a:cubicBezTo>
                        <a:pt x="402" y="152"/>
                        <a:pt x="402" y="152"/>
                        <a:pt x="401" y="152"/>
                      </a:cubicBezTo>
                      <a:cubicBezTo>
                        <a:pt x="401" y="152"/>
                        <a:pt x="401" y="152"/>
                        <a:pt x="401" y="152"/>
                      </a:cubicBezTo>
                      <a:cubicBezTo>
                        <a:pt x="397" y="152"/>
                        <a:pt x="394" y="149"/>
                        <a:pt x="394" y="145"/>
                      </a:cubicBezTo>
                      <a:close/>
                      <a:moveTo>
                        <a:pt x="433" y="140"/>
                      </a:moveTo>
                      <a:cubicBezTo>
                        <a:pt x="432" y="135"/>
                        <a:pt x="436" y="131"/>
                        <a:pt x="440" y="131"/>
                      </a:cubicBezTo>
                      <a:cubicBezTo>
                        <a:pt x="440" y="131"/>
                        <a:pt x="440" y="131"/>
                        <a:pt x="440" y="131"/>
                      </a:cubicBezTo>
                      <a:cubicBezTo>
                        <a:pt x="444" y="130"/>
                        <a:pt x="448" y="133"/>
                        <a:pt x="449" y="138"/>
                      </a:cubicBezTo>
                      <a:cubicBezTo>
                        <a:pt x="449" y="138"/>
                        <a:pt x="449" y="138"/>
                        <a:pt x="449" y="138"/>
                      </a:cubicBezTo>
                      <a:cubicBezTo>
                        <a:pt x="449" y="142"/>
                        <a:pt x="446" y="146"/>
                        <a:pt x="442" y="147"/>
                      </a:cubicBezTo>
                      <a:cubicBezTo>
                        <a:pt x="442" y="147"/>
                        <a:pt x="442" y="147"/>
                        <a:pt x="442" y="147"/>
                      </a:cubicBezTo>
                      <a:cubicBezTo>
                        <a:pt x="442" y="147"/>
                        <a:pt x="441" y="147"/>
                        <a:pt x="441" y="147"/>
                      </a:cubicBezTo>
                      <a:cubicBezTo>
                        <a:pt x="441" y="147"/>
                        <a:pt x="441" y="147"/>
                        <a:pt x="441" y="147"/>
                      </a:cubicBezTo>
                      <a:cubicBezTo>
                        <a:pt x="437" y="147"/>
                        <a:pt x="434" y="144"/>
                        <a:pt x="433" y="140"/>
                      </a:cubicBezTo>
                      <a:close/>
                      <a:moveTo>
                        <a:pt x="473" y="135"/>
                      </a:moveTo>
                      <a:cubicBezTo>
                        <a:pt x="472" y="130"/>
                        <a:pt x="475" y="126"/>
                        <a:pt x="479" y="126"/>
                      </a:cubicBezTo>
                      <a:cubicBezTo>
                        <a:pt x="479" y="126"/>
                        <a:pt x="479" y="126"/>
                        <a:pt x="479" y="126"/>
                      </a:cubicBezTo>
                      <a:cubicBezTo>
                        <a:pt x="484" y="125"/>
                        <a:pt x="488" y="128"/>
                        <a:pt x="488" y="132"/>
                      </a:cubicBezTo>
                      <a:cubicBezTo>
                        <a:pt x="488" y="132"/>
                        <a:pt x="488" y="132"/>
                        <a:pt x="488" y="132"/>
                      </a:cubicBezTo>
                      <a:cubicBezTo>
                        <a:pt x="489" y="137"/>
                        <a:pt x="486" y="141"/>
                        <a:pt x="482" y="141"/>
                      </a:cubicBezTo>
                      <a:cubicBezTo>
                        <a:pt x="482" y="141"/>
                        <a:pt x="482" y="141"/>
                        <a:pt x="482" y="141"/>
                      </a:cubicBezTo>
                      <a:cubicBezTo>
                        <a:pt x="481" y="141"/>
                        <a:pt x="481" y="142"/>
                        <a:pt x="480" y="142"/>
                      </a:cubicBezTo>
                      <a:cubicBezTo>
                        <a:pt x="480" y="142"/>
                        <a:pt x="480" y="142"/>
                        <a:pt x="480" y="142"/>
                      </a:cubicBezTo>
                      <a:cubicBezTo>
                        <a:pt x="477" y="142"/>
                        <a:pt x="473" y="139"/>
                        <a:pt x="473" y="135"/>
                      </a:cubicBezTo>
                      <a:close/>
                      <a:moveTo>
                        <a:pt x="512" y="129"/>
                      </a:moveTo>
                      <a:cubicBezTo>
                        <a:pt x="511" y="125"/>
                        <a:pt x="515" y="121"/>
                        <a:pt x="519" y="120"/>
                      </a:cubicBezTo>
                      <a:cubicBezTo>
                        <a:pt x="519" y="120"/>
                        <a:pt x="519" y="120"/>
                        <a:pt x="519" y="120"/>
                      </a:cubicBezTo>
                      <a:cubicBezTo>
                        <a:pt x="523" y="120"/>
                        <a:pt x="527" y="123"/>
                        <a:pt x="528" y="127"/>
                      </a:cubicBezTo>
                      <a:cubicBezTo>
                        <a:pt x="528" y="127"/>
                        <a:pt x="528" y="127"/>
                        <a:pt x="528" y="127"/>
                      </a:cubicBezTo>
                      <a:cubicBezTo>
                        <a:pt x="529" y="132"/>
                        <a:pt x="525" y="136"/>
                        <a:pt x="521" y="136"/>
                      </a:cubicBezTo>
                      <a:cubicBezTo>
                        <a:pt x="521" y="136"/>
                        <a:pt x="521" y="136"/>
                        <a:pt x="521" y="136"/>
                      </a:cubicBezTo>
                      <a:cubicBezTo>
                        <a:pt x="521" y="136"/>
                        <a:pt x="520" y="136"/>
                        <a:pt x="520" y="136"/>
                      </a:cubicBezTo>
                      <a:cubicBezTo>
                        <a:pt x="520" y="136"/>
                        <a:pt x="520" y="136"/>
                        <a:pt x="520" y="136"/>
                      </a:cubicBezTo>
                      <a:cubicBezTo>
                        <a:pt x="516" y="136"/>
                        <a:pt x="513" y="133"/>
                        <a:pt x="512" y="129"/>
                      </a:cubicBezTo>
                      <a:close/>
                      <a:moveTo>
                        <a:pt x="552" y="124"/>
                      </a:moveTo>
                      <a:cubicBezTo>
                        <a:pt x="551" y="120"/>
                        <a:pt x="554" y="116"/>
                        <a:pt x="558" y="115"/>
                      </a:cubicBezTo>
                      <a:cubicBezTo>
                        <a:pt x="558" y="115"/>
                        <a:pt x="558" y="115"/>
                        <a:pt x="558" y="115"/>
                      </a:cubicBezTo>
                      <a:cubicBezTo>
                        <a:pt x="563" y="115"/>
                        <a:pt x="567" y="118"/>
                        <a:pt x="567" y="122"/>
                      </a:cubicBezTo>
                      <a:cubicBezTo>
                        <a:pt x="567" y="122"/>
                        <a:pt x="567" y="122"/>
                        <a:pt x="567" y="122"/>
                      </a:cubicBezTo>
                      <a:cubicBezTo>
                        <a:pt x="568" y="126"/>
                        <a:pt x="565" y="130"/>
                        <a:pt x="561" y="131"/>
                      </a:cubicBezTo>
                      <a:cubicBezTo>
                        <a:pt x="561" y="131"/>
                        <a:pt x="561" y="131"/>
                        <a:pt x="561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56" y="131"/>
                        <a:pt x="552" y="128"/>
                        <a:pt x="552" y="124"/>
                      </a:cubicBezTo>
                      <a:close/>
                      <a:moveTo>
                        <a:pt x="1617" y="125"/>
                      </a:moveTo>
                      <a:cubicBezTo>
                        <a:pt x="1615" y="121"/>
                        <a:pt x="1617" y="116"/>
                        <a:pt x="1621" y="114"/>
                      </a:cubicBezTo>
                      <a:cubicBezTo>
                        <a:pt x="1621" y="114"/>
                        <a:pt x="1621" y="114"/>
                        <a:pt x="1621" y="114"/>
                      </a:cubicBezTo>
                      <a:cubicBezTo>
                        <a:pt x="1625" y="112"/>
                        <a:pt x="1629" y="114"/>
                        <a:pt x="1631" y="118"/>
                      </a:cubicBezTo>
                      <a:cubicBezTo>
                        <a:pt x="1631" y="118"/>
                        <a:pt x="1631" y="118"/>
                        <a:pt x="1631" y="118"/>
                      </a:cubicBezTo>
                      <a:cubicBezTo>
                        <a:pt x="1633" y="122"/>
                        <a:pt x="1632" y="126"/>
                        <a:pt x="1628" y="128"/>
                      </a:cubicBezTo>
                      <a:cubicBezTo>
                        <a:pt x="1628" y="128"/>
                        <a:pt x="1628" y="128"/>
                        <a:pt x="1628" y="128"/>
                      </a:cubicBezTo>
                      <a:cubicBezTo>
                        <a:pt x="1627" y="129"/>
                        <a:pt x="1625" y="129"/>
                        <a:pt x="1624" y="129"/>
                      </a:cubicBezTo>
                      <a:cubicBezTo>
                        <a:pt x="1624" y="129"/>
                        <a:pt x="1624" y="129"/>
                        <a:pt x="1624" y="129"/>
                      </a:cubicBezTo>
                      <a:cubicBezTo>
                        <a:pt x="1621" y="129"/>
                        <a:pt x="1618" y="128"/>
                        <a:pt x="1617" y="125"/>
                      </a:cubicBezTo>
                      <a:close/>
                      <a:moveTo>
                        <a:pt x="591" y="119"/>
                      </a:moveTo>
                      <a:cubicBezTo>
                        <a:pt x="591" y="115"/>
                        <a:pt x="594" y="110"/>
                        <a:pt x="598" y="110"/>
                      </a:cubicBezTo>
                      <a:cubicBezTo>
                        <a:pt x="598" y="110"/>
                        <a:pt x="598" y="110"/>
                        <a:pt x="598" y="110"/>
                      </a:cubicBezTo>
                      <a:cubicBezTo>
                        <a:pt x="602" y="109"/>
                        <a:pt x="606" y="112"/>
                        <a:pt x="607" y="117"/>
                      </a:cubicBezTo>
                      <a:cubicBezTo>
                        <a:pt x="607" y="117"/>
                        <a:pt x="607" y="117"/>
                        <a:pt x="607" y="117"/>
                      </a:cubicBezTo>
                      <a:cubicBezTo>
                        <a:pt x="608" y="121"/>
                        <a:pt x="604" y="125"/>
                        <a:pt x="600" y="126"/>
                      </a:cubicBezTo>
                      <a:cubicBezTo>
                        <a:pt x="600" y="126"/>
                        <a:pt x="600" y="126"/>
                        <a:pt x="600" y="126"/>
                      </a:cubicBezTo>
                      <a:cubicBezTo>
                        <a:pt x="600" y="126"/>
                        <a:pt x="599" y="126"/>
                        <a:pt x="599" y="126"/>
                      </a:cubicBezTo>
                      <a:cubicBezTo>
                        <a:pt x="599" y="126"/>
                        <a:pt x="599" y="126"/>
                        <a:pt x="599" y="126"/>
                      </a:cubicBezTo>
                      <a:cubicBezTo>
                        <a:pt x="595" y="126"/>
                        <a:pt x="592" y="123"/>
                        <a:pt x="591" y="119"/>
                      </a:cubicBezTo>
                      <a:close/>
                      <a:moveTo>
                        <a:pt x="631" y="114"/>
                      </a:moveTo>
                      <a:cubicBezTo>
                        <a:pt x="630" y="109"/>
                        <a:pt x="633" y="105"/>
                        <a:pt x="637" y="105"/>
                      </a:cubicBezTo>
                      <a:cubicBezTo>
                        <a:pt x="637" y="105"/>
                        <a:pt x="637" y="105"/>
                        <a:pt x="637" y="105"/>
                      </a:cubicBezTo>
                      <a:cubicBezTo>
                        <a:pt x="642" y="104"/>
                        <a:pt x="646" y="107"/>
                        <a:pt x="646" y="112"/>
                      </a:cubicBezTo>
                      <a:cubicBezTo>
                        <a:pt x="646" y="112"/>
                        <a:pt x="646" y="112"/>
                        <a:pt x="646" y="112"/>
                      </a:cubicBezTo>
                      <a:cubicBezTo>
                        <a:pt x="647" y="116"/>
                        <a:pt x="644" y="120"/>
                        <a:pt x="640" y="121"/>
                      </a:cubicBezTo>
                      <a:cubicBezTo>
                        <a:pt x="640" y="121"/>
                        <a:pt x="640" y="121"/>
                        <a:pt x="640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5" y="121"/>
                        <a:pt x="631" y="118"/>
                        <a:pt x="631" y="114"/>
                      </a:cubicBezTo>
                      <a:close/>
                      <a:moveTo>
                        <a:pt x="670" y="108"/>
                      </a:moveTo>
                      <a:cubicBezTo>
                        <a:pt x="670" y="104"/>
                        <a:pt x="673" y="100"/>
                        <a:pt x="677" y="99"/>
                      </a:cubicBezTo>
                      <a:cubicBezTo>
                        <a:pt x="677" y="99"/>
                        <a:pt x="677" y="99"/>
                        <a:pt x="677" y="99"/>
                      </a:cubicBezTo>
                      <a:cubicBezTo>
                        <a:pt x="681" y="99"/>
                        <a:pt x="685" y="102"/>
                        <a:pt x="686" y="106"/>
                      </a:cubicBezTo>
                      <a:cubicBezTo>
                        <a:pt x="686" y="106"/>
                        <a:pt x="686" y="106"/>
                        <a:pt x="686" y="106"/>
                      </a:cubicBezTo>
                      <a:cubicBezTo>
                        <a:pt x="687" y="111"/>
                        <a:pt x="683" y="115"/>
                        <a:pt x="679" y="115"/>
                      </a:cubicBezTo>
                      <a:cubicBezTo>
                        <a:pt x="679" y="115"/>
                        <a:pt x="679" y="115"/>
                        <a:pt x="679" y="115"/>
                      </a:cubicBezTo>
                      <a:cubicBezTo>
                        <a:pt x="679" y="115"/>
                        <a:pt x="678" y="115"/>
                        <a:pt x="678" y="115"/>
                      </a:cubicBezTo>
                      <a:cubicBezTo>
                        <a:pt x="678" y="115"/>
                        <a:pt x="678" y="115"/>
                        <a:pt x="678" y="115"/>
                      </a:cubicBezTo>
                      <a:cubicBezTo>
                        <a:pt x="674" y="115"/>
                        <a:pt x="671" y="112"/>
                        <a:pt x="670" y="108"/>
                      </a:cubicBezTo>
                      <a:close/>
                      <a:moveTo>
                        <a:pt x="710" y="103"/>
                      </a:moveTo>
                      <a:cubicBezTo>
                        <a:pt x="709" y="99"/>
                        <a:pt x="712" y="95"/>
                        <a:pt x="717" y="94"/>
                      </a:cubicBezTo>
                      <a:cubicBezTo>
                        <a:pt x="717" y="94"/>
                        <a:pt x="717" y="94"/>
                        <a:pt x="717" y="94"/>
                      </a:cubicBezTo>
                      <a:cubicBezTo>
                        <a:pt x="721" y="94"/>
                        <a:pt x="725" y="97"/>
                        <a:pt x="726" y="101"/>
                      </a:cubicBezTo>
                      <a:cubicBezTo>
                        <a:pt x="726" y="101"/>
                        <a:pt x="726" y="101"/>
                        <a:pt x="726" y="101"/>
                      </a:cubicBezTo>
                      <a:cubicBezTo>
                        <a:pt x="726" y="105"/>
                        <a:pt x="723" y="110"/>
                        <a:pt x="719" y="110"/>
                      </a:cubicBezTo>
                      <a:cubicBezTo>
                        <a:pt x="719" y="110"/>
                        <a:pt x="719" y="110"/>
                        <a:pt x="719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4" y="110"/>
                        <a:pt x="710" y="107"/>
                        <a:pt x="710" y="103"/>
                      </a:cubicBezTo>
                      <a:close/>
                      <a:moveTo>
                        <a:pt x="749" y="98"/>
                      </a:moveTo>
                      <a:cubicBezTo>
                        <a:pt x="749" y="94"/>
                        <a:pt x="752" y="90"/>
                        <a:pt x="756" y="89"/>
                      </a:cubicBezTo>
                      <a:cubicBezTo>
                        <a:pt x="756" y="89"/>
                        <a:pt x="756" y="89"/>
                        <a:pt x="756" y="89"/>
                      </a:cubicBezTo>
                      <a:cubicBezTo>
                        <a:pt x="760" y="88"/>
                        <a:pt x="764" y="92"/>
                        <a:pt x="765" y="96"/>
                      </a:cubicBezTo>
                      <a:cubicBezTo>
                        <a:pt x="765" y="96"/>
                        <a:pt x="765" y="96"/>
                        <a:pt x="765" y="96"/>
                      </a:cubicBezTo>
                      <a:cubicBezTo>
                        <a:pt x="766" y="100"/>
                        <a:pt x="763" y="104"/>
                        <a:pt x="758" y="105"/>
                      </a:cubicBezTo>
                      <a:cubicBezTo>
                        <a:pt x="758" y="105"/>
                        <a:pt x="758" y="105"/>
                        <a:pt x="758" y="105"/>
                      </a:cubicBezTo>
                      <a:cubicBezTo>
                        <a:pt x="758" y="105"/>
                        <a:pt x="757" y="105"/>
                        <a:pt x="757" y="105"/>
                      </a:cubicBezTo>
                      <a:cubicBezTo>
                        <a:pt x="757" y="105"/>
                        <a:pt x="757" y="105"/>
                        <a:pt x="757" y="105"/>
                      </a:cubicBezTo>
                      <a:cubicBezTo>
                        <a:pt x="753" y="105"/>
                        <a:pt x="750" y="102"/>
                        <a:pt x="749" y="98"/>
                      </a:cubicBezTo>
                      <a:close/>
                      <a:moveTo>
                        <a:pt x="789" y="93"/>
                      </a:moveTo>
                      <a:cubicBezTo>
                        <a:pt x="788" y="88"/>
                        <a:pt x="791" y="84"/>
                        <a:pt x="796" y="84"/>
                      </a:cubicBezTo>
                      <a:cubicBezTo>
                        <a:pt x="796" y="84"/>
                        <a:pt x="796" y="84"/>
                        <a:pt x="796" y="84"/>
                      </a:cubicBezTo>
                      <a:cubicBezTo>
                        <a:pt x="800" y="83"/>
                        <a:pt x="804" y="86"/>
                        <a:pt x="805" y="91"/>
                      </a:cubicBezTo>
                      <a:cubicBezTo>
                        <a:pt x="805" y="91"/>
                        <a:pt x="805" y="91"/>
                        <a:pt x="805" y="91"/>
                      </a:cubicBezTo>
                      <a:cubicBezTo>
                        <a:pt x="805" y="95"/>
                        <a:pt x="802" y="99"/>
                        <a:pt x="798" y="100"/>
                      </a:cubicBezTo>
                      <a:cubicBezTo>
                        <a:pt x="798" y="100"/>
                        <a:pt x="798" y="100"/>
                        <a:pt x="798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3" y="100"/>
                        <a:pt x="789" y="97"/>
                        <a:pt x="789" y="93"/>
                      </a:cubicBezTo>
                      <a:close/>
                      <a:moveTo>
                        <a:pt x="1597" y="92"/>
                      </a:moveTo>
                      <a:cubicBezTo>
                        <a:pt x="1597" y="92"/>
                        <a:pt x="1597" y="92"/>
                        <a:pt x="1597" y="92"/>
                      </a:cubicBezTo>
                      <a:cubicBezTo>
                        <a:pt x="1594" y="89"/>
                        <a:pt x="1595" y="84"/>
                        <a:pt x="1598" y="81"/>
                      </a:cubicBezTo>
                      <a:cubicBezTo>
                        <a:pt x="1598" y="81"/>
                        <a:pt x="1598" y="81"/>
                        <a:pt x="1598" y="81"/>
                      </a:cubicBezTo>
                      <a:cubicBezTo>
                        <a:pt x="1602" y="78"/>
                        <a:pt x="1607" y="79"/>
                        <a:pt x="1609" y="83"/>
                      </a:cubicBezTo>
                      <a:cubicBezTo>
                        <a:pt x="1609" y="83"/>
                        <a:pt x="1609" y="83"/>
                        <a:pt x="1609" y="83"/>
                      </a:cubicBezTo>
                      <a:cubicBezTo>
                        <a:pt x="1612" y="86"/>
                        <a:pt x="1612" y="91"/>
                        <a:pt x="1608" y="94"/>
                      </a:cubicBezTo>
                      <a:cubicBezTo>
                        <a:pt x="1608" y="94"/>
                        <a:pt x="1608" y="94"/>
                        <a:pt x="1608" y="94"/>
                      </a:cubicBezTo>
                      <a:cubicBezTo>
                        <a:pt x="1607" y="95"/>
                        <a:pt x="1605" y="95"/>
                        <a:pt x="1603" y="95"/>
                      </a:cubicBezTo>
                      <a:cubicBezTo>
                        <a:pt x="1603" y="95"/>
                        <a:pt x="1603" y="95"/>
                        <a:pt x="1603" y="95"/>
                      </a:cubicBezTo>
                      <a:cubicBezTo>
                        <a:pt x="1601" y="95"/>
                        <a:pt x="1598" y="94"/>
                        <a:pt x="1597" y="92"/>
                      </a:cubicBezTo>
                      <a:close/>
                      <a:moveTo>
                        <a:pt x="828" y="88"/>
                      </a:moveTo>
                      <a:cubicBezTo>
                        <a:pt x="828" y="83"/>
                        <a:pt x="831" y="79"/>
                        <a:pt x="835" y="79"/>
                      </a:cubicBezTo>
                      <a:cubicBezTo>
                        <a:pt x="835" y="79"/>
                        <a:pt x="835" y="79"/>
                        <a:pt x="835" y="79"/>
                      </a:cubicBezTo>
                      <a:cubicBezTo>
                        <a:pt x="839" y="78"/>
                        <a:pt x="843" y="81"/>
                        <a:pt x="844" y="85"/>
                      </a:cubicBezTo>
                      <a:cubicBezTo>
                        <a:pt x="844" y="85"/>
                        <a:pt x="844" y="85"/>
                        <a:pt x="844" y="85"/>
                      </a:cubicBezTo>
                      <a:cubicBezTo>
                        <a:pt x="845" y="90"/>
                        <a:pt x="842" y="94"/>
                        <a:pt x="837" y="94"/>
                      </a:cubicBezTo>
                      <a:cubicBezTo>
                        <a:pt x="837" y="94"/>
                        <a:pt x="837" y="94"/>
                        <a:pt x="837" y="94"/>
                      </a:cubicBezTo>
                      <a:cubicBezTo>
                        <a:pt x="837" y="94"/>
                        <a:pt x="836" y="94"/>
                        <a:pt x="836" y="94"/>
                      </a:cubicBezTo>
                      <a:cubicBezTo>
                        <a:pt x="836" y="94"/>
                        <a:pt x="836" y="94"/>
                        <a:pt x="836" y="94"/>
                      </a:cubicBezTo>
                      <a:cubicBezTo>
                        <a:pt x="832" y="94"/>
                        <a:pt x="829" y="92"/>
                        <a:pt x="828" y="88"/>
                      </a:cubicBezTo>
                      <a:close/>
                      <a:moveTo>
                        <a:pt x="868" y="82"/>
                      </a:moveTo>
                      <a:cubicBezTo>
                        <a:pt x="867" y="78"/>
                        <a:pt x="870" y="74"/>
                        <a:pt x="875" y="73"/>
                      </a:cubicBezTo>
                      <a:cubicBezTo>
                        <a:pt x="875" y="73"/>
                        <a:pt x="875" y="73"/>
                        <a:pt x="875" y="73"/>
                      </a:cubicBezTo>
                      <a:cubicBezTo>
                        <a:pt x="879" y="73"/>
                        <a:pt x="883" y="76"/>
                        <a:pt x="884" y="80"/>
                      </a:cubicBezTo>
                      <a:cubicBezTo>
                        <a:pt x="884" y="80"/>
                        <a:pt x="884" y="80"/>
                        <a:pt x="884" y="80"/>
                      </a:cubicBezTo>
                      <a:cubicBezTo>
                        <a:pt x="884" y="85"/>
                        <a:pt x="881" y="89"/>
                        <a:pt x="877" y="89"/>
                      </a:cubicBezTo>
                      <a:cubicBezTo>
                        <a:pt x="877" y="89"/>
                        <a:pt x="877" y="89"/>
                        <a:pt x="877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2" y="89"/>
                        <a:pt x="868" y="86"/>
                        <a:pt x="868" y="82"/>
                      </a:cubicBezTo>
                      <a:close/>
                      <a:moveTo>
                        <a:pt x="907" y="77"/>
                      </a:moveTo>
                      <a:cubicBezTo>
                        <a:pt x="907" y="73"/>
                        <a:pt x="910" y="69"/>
                        <a:pt x="914" y="68"/>
                      </a:cubicBezTo>
                      <a:cubicBezTo>
                        <a:pt x="914" y="68"/>
                        <a:pt x="914" y="68"/>
                        <a:pt x="914" y="68"/>
                      </a:cubicBezTo>
                      <a:cubicBezTo>
                        <a:pt x="918" y="68"/>
                        <a:pt x="923" y="71"/>
                        <a:pt x="923" y="75"/>
                      </a:cubicBezTo>
                      <a:cubicBezTo>
                        <a:pt x="923" y="75"/>
                        <a:pt x="923" y="75"/>
                        <a:pt x="923" y="75"/>
                      </a:cubicBezTo>
                      <a:cubicBezTo>
                        <a:pt x="924" y="79"/>
                        <a:pt x="921" y="83"/>
                        <a:pt x="916" y="84"/>
                      </a:cubicBezTo>
                      <a:cubicBezTo>
                        <a:pt x="916" y="84"/>
                        <a:pt x="916" y="84"/>
                        <a:pt x="916" y="84"/>
                      </a:cubicBezTo>
                      <a:cubicBezTo>
                        <a:pt x="916" y="84"/>
                        <a:pt x="916" y="84"/>
                        <a:pt x="915" y="84"/>
                      </a:cubicBezTo>
                      <a:cubicBezTo>
                        <a:pt x="915" y="84"/>
                        <a:pt x="915" y="84"/>
                        <a:pt x="915" y="84"/>
                      </a:cubicBezTo>
                      <a:cubicBezTo>
                        <a:pt x="911" y="84"/>
                        <a:pt x="908" y="81"/>
                        <a:pt x="907" y="77"/>
                      </a:cubicBezTo>
                      <a:close/>
                      <a:moveTo>
                        <a:pt x="947" y="72"/>
                      </a:moveTo>
                      <a:cubicBezTo>
                        <a:pt x="946" y="67"/>
                        <a:pt x="949" y="63"/>
                        <a:pt x="954" y="63"/>
                      </a:cubicBezTo>
                      <a:cubicBezTo>
                        <a:pt x="954" y="63"/>
                        <a:pt x="954" y="63"/>
                        <a:pt x="954" y="63"/>
                      </a:cubicBezTo>
                      <a:cubicBezTo>
                        <a:pt x="958" y="62"/>
                        <a:pt x="962" y="65"/>
                        <a:pt x="963" y="70"/>
                      </a:cubicBezTo>
                      <a:cubicBezTo>
                        <a:pt x="963" y="70"/>
                        <a:pt x="963" y="70"/>
                        <a:pt x="963" y="70"/>
                      </a:cubicBezTo>
                      <a:cubicBezTo>
                        <a:pt x="963" y="74"/>
                        <a:pt x="960" y="78"/>
                        <a:pt x="956" y="79"/>
                      </a:cubicBezTo>
                      <a:cubicBezTo>
                        <a:pt x="956" y="79"/>
                        <a:pt x="956" y="79"/>
                        <a:pt x="956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1" y="79"/>
                        <a:pt x="947" y="76"/>
                        <a:pt x="947" y="72"/>
                      </a:cubicBezTo>
                      <a:close/>
                      <a:moveTo>
                        <a:pt x="986" y="67"/>
                      </a:moveTo>
                      <a:cubicBezTo>
                        <a:pt x="986" y="62"/>
                        <a:pt x="989" y="58"/>
                        <a:pt x="993" y="58"/>
                      </a:cubicBezTo>
                      <a:cubicBezTo>
                        <a:pt x="993" y="58"/>
                        <a:pt x="993" y="58"/>
                        <a:pt x="993" y="58"/>
                      </a:cubicBezTo>
                      <a:cubicBezTo>
                        <a:pt x="998" y="57"/>
                        <a:pt x="1002" y="60"/>
                        <a:pt x="1002" y="65"/>
                      </a:cubicBezTo>
                      <a:cubicBezTo>
                        <a:pt x="1002" y="65"/>
                        <a:pt x="1002" y="65"/>
                        <a:pt x="1002" y="65"/>
                      </a:cubicBezTo>
                      <a:cubicBezTo>
                        <a:pt x="1003" y="69"/>
                        <a:pt x="1000" y="73"/>
                        <a:pt x="995" y="73"/>
                      </a:cubicBezTo>
                      <a:cubicBezTo>
                        <a:pt x="995" y="73"/>
                        <a:pt x="995" y="73"/>
                        <a:pt x="995" y="73"/>
                      </a:cubicBezTo>
                      <a:cubicBezTo>
                        <a:pt x="995" y="74"/>
                        <a:pt x="995" y="74"/>
                        <a:pt x="994" y="74"/>
                      </a:cubicBezTo>
                      <a:cubicBezTo>
                        <a:pt x="994" y="74"/>
                        <a:pt x="994" y="74"/>
                        <a:pt x="994" y="74"/>
                      </a:cubicBezTo>
                      <a:cubicBezTo>
                        <a:pt x="990" y="74"/>
                        <a:pt x="987" y="71"/>
                        <a:pt x="986" y="67"/>
                      </a:cubicBezTo>
                      <a:close/>
                      <a:moveTo>
                        <a:pt x="1026" y="61"/>
                      </a:moveTo>
                      <a:cubicBezTo>
                        <a:pt x="1025" y="57"/>
                        <a:pt x="1028" y="53"/>
                        <a:pt x="1033" y="52"/>
                      </a:cubicBezTo>
                      <a:cubicBezTo>
                        <a:pt x="1033" y="52"/>
                        <a:pt x="1033" y="52"/>
                        <a:pt x="1033" y="52"/>
                      </a:cubicBezTo>
                      <a:cubicBezTo>
                        <a:pt x="1037" y="52"/>
                        <a:pt x="1041" y="55"/>
                        <a:pt x="1042" y="59"/>
                      </a:cubicBezTo>
                      <a:cubicBezTo>
                        <a:pt x="1042" y="59"/>
                        <a:pt x="1042" y="59"/>
                        <a:pt x="1042" y="59"/>
                      </a:cubicBezTo>
                      <a:cubicBezTo>
                        <a:pt x="1042" y="64"/>
                        <a:pt x="1039" y="68"/>
                        <a:pt x="1035" y="68"/>
                      </a:cubicBezTo>
                      <a:cubicBezTo>
                        <a:pt x="1035" y="68"/>
                        <a:pt x="1035" y="68"/>
                        <a:pt x="1035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0" y="68"/>
                        <a:pt x="1026" y="65"/>
                        <a:pt x="1026" y="61"/>
                      </a:cubicBezTo>
                      <a:close/>
                      <a:moveTo>
                        <a:pt x="1571" y="64"/>
                      </a:moveTo>
                      <a:cubicBezTo>
                        <a:pt x="1571" y="64"/>
                        <a:pt x="1571" y="64"/>
                        <a:pt x="1571" y="64"/>
                      </a:cubicBezTo>
                      <a:cubicBezTo>
                        <a:pt x="1567" y="61"/>
                        <a:pt x="1567" y="56"/>
                        <a:pt x="1570" y="53"/>
                      </a:cubicBezTo>
                      <a:cubicBezTo>
                        <a:pt x="1570" y="53"/>
                        <a:pt x="1570" y="53"/>
                        <a:pt x="1570" y="53"/>
                      </a:cubicBezTo>
                      <a:cubicBezTo>
                        <a:pt x="1573" y="50"/>
                        <a:pt x="1578" y="49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5" y="55"/>
                        <a:pt x="1585" y="60"/>
                        <a:pt x="1582" y="64"/>
                      </a:cubicBezTo>
                      <a:cubicBezTo>
                        <a:pt x="1582" y="64"/>
                        <a:pt x="1582" y="64"/>
                        <a:pt x="1582" y="64"/>
                      </a:cubicBezTo>
                      <a:cubicBezTo>
                        <a:pt x="1580" y="65"/>
                        <a:pt x="1578" y="66"/>
                        <a:pt x="1576" y="66"/>
                      </a:cubicBezTo>
                      <a:cubicBezTo>
                        <a:pt x="1576" y="66"/>
                        <a:pt x="1576" y="66"/>
                        <a:pt x="1576" y="66"/>
                      </a:cubicBezTo>
                      <a:cubicBezTo>
                        <a:pt x="1574" y="66"/>
                        <a:pt x="1572" y="66"/>
                        <a:pt x="1571" y="64"/>
                      </a:cubicBezTo>
                      <a:close/>
                      <a:moveTo>
                        <a:pt x="1065" y="56"/>
                      </a:moveTo>
                      <a:cubicBezTo>
                        <a:pt x="1065" y="52"/>
                        <a:pt x="1068" y="48"/>
                        <a:pt x="1072" y="47"/>
                      </a:cubicBezTo>
                      <a:cubicBezTo>
                        <a:pt x="1072" y="47"/>
                        <a:pt x="1072" y="47"/>
                        <a:pt x="1072" y="47"/>
                      </a:cubicBezTo>
                      <a:cubicBezTo>
                        <a:pt x="1077" y="47"/>
                        <a:pt x="1081" y="50"/>
                        <a:pt x="1081" y="54"/>
                      </a:cubicBezTo>
                      <a:cubicBezTo>
                        <a:pt x="1081" y="54"/>
                        <a:pt x="1081" y="54"/>
                        <a:pt x="1081" y="54"/>
                      </a:cubicBezTo>
                      <a:cubicBezTo>
                        <a:pt x="1082" y="58"/>
                        <a:pt x="1079" y="62"/>
                        <a:pt x="1074" y="63"/>
                      </a:cubicBezTo>
                      <a:cubicBezTo>
                        <a:pt x="1074" y="63"/>
                        <a:pt x="1074" y="63"/>
                        <a:pt x="1074" y="63"/>
                      </a:cubicBezTo>
                      <a:cubicBezTo>
                        <a:pt x="1074" y="63"/>
                        <a:pt x="1074" y="63"/>
                        <a:pt x="1073" y="63"/>
                      </a:cubicBezTo>
                      <a:cubicBezTo>
                        <a:pt x="1073" y="63"/>
                        <a:pt x="1073" y="63"/>
                        <a:pt x="1073" y="63"/>
                      </a:cubicBezTo>
                      <a:cubicBezTo>
                        <a:pt x="1069" y="63"/>
                        <a:pt x="1066" y="60"/>
                        <a:pt x="1065" y="56"/>
                      </a:cubicBezTo>
                      <a:close/>
                      <a:moveTo>
                        <a:pt x="1105" y="51"/>
                      </a:moveTo>
                      <a:cubicBezTo>
                        <a:pt x="1104" y="47"/>
                        <a:pt x="1107" y="43"/>
                        <a:pt x="1112" y="42"/>
                      </a:cubicBezTo>
                      <a:cubicBezTo>
                        <a:pt x="1112" y="42"/>
                        <a:pt x="1112" y="42"/>
                        <a:pt x="1112" y="42"/>
                      </a:cubicBezTo>
                      <a:cubicBezTo>
                        <a:pt x="1116" y="41"/>
                        <a:pt x="1120" y="44"/>
                        <a:pt x="1121" y="49"/>
                      </a:cubicBezTo>
                      <a:cubicBezTo>
                        <a:pt x="1121" y="49"/>
                        <a:pt x="1121" y="49"/>
                        <a:pt x="1121" y="49"/>
                      </a:cubicBezTo>
                      <a:cubicBezTo>
                        <a:pt x="1121" y="53"/>
                        <a:pt x="1118" y="57"/>
                        <a:pt x="1114" y="58"/>
                      </a:cubicBezTo>
                      <a:cubicBezTo>
                        <a:pt x="1114" y="58"/>
                        <a:pt x="1114" y="58"/>
                        <a:pt x="1114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09" y="58"/>
                        <a:pt x="1105" y="55"/>
                        <a:pt x="1105" y="51"/>
                      </a:cubicBezTo>
                      <a:close/>
                      <a:moveTo>
                        <a:pt x="1144" y="46"/>
                      </a:moveTo>
                      <a:cubicBezTo>
                        <a:pt x="1144" y="41"/>
                        <a:pt x="1147" y="37"/>
                        <a:pt x="1151" y="37"/>
                      </a:cubicBezTo>
                      <a:cubicBezTo>
                        <a:pt x="1151" y="37"/>
                        <a:pt x="1151" y="37"/>
                        <a:pt x="1151" y="37"/>
                      </a:cubicBezTo>
                      <a:cubicBezTo>
                        <a:pt x="1156" y="36"/>
                        <a:pt x="1160" y="39"/>
                        <a:pt x="1160" y="44"/>
                      </a:cubicBezTo>
                      <a:cubicBezTo>
                        <a:pt x="1160" y="44"/>
                        <a:pt x="1160" y="44"/>
                        <a:pt x="1160" y="44"/>
                      </a:cubicBezTo>
                      <a:cubicBezTo>
                        <a:pt x="1161" y="48"/>
                        <a:pt x="1158" y="52"/>
                        <a:pt x="1153" y="53"/>
                      </a:cubicBezTo>
                      <a:cubicBezTo>
                        <a:pt x="1153" y="53"/>
                        <a:pt x="1153" y="53"/>
                        <a:pt x="1153" y="53"/>
                      </a:cubicBezTo>
                      <a:cubicBezTo>
                        <a:pt x="1153" y="53"/>
                        <a:pt x="1153" y="53"/>
                        <a:pt x="1152" y="53"/>
                      </a:cubicBezTo>
                      <a:cubicBezTo>
                        <a:pt x="1152" y="53"/>
                        <a:pt x="1152" y="53"/>
                        <a:pt x="1152" y="53"/>
                      </a:cubicBezTo>
                      <a:cubicBezTo>
                        <a:pt x="1148" y="53"/>
                        <a:pt x="1145" y="50"/>
                        <a:pt x="1144" y="46"/>
                      </a:cubicBezTo>
                      <a:close/>
                      <a:moveTo>
                        <a:pt x="1184" y="40"/>
                      </a:moveTo>
                      <a:cubicBezTo>
                        <a:pt x="1183" y="36"/>
                        <a:pt x="1186" y="32"/>
                        <a:pt x="1191" y="32"/>
                      </a:cubicBezTo>
                      <a:cubicBezTo>
                        <a:pt x="1191" y="32"/>
                        <a:pt x="1191" y="32"/>
                        <a:pt x="1191" y="32"/>
                      </a:cubicBezTo>
                      <a:cubicBezTo>
                        <a:pt x="1195" y="31"/>
                        <a:pt x="1199" y="34"/>
                        <a:pt x="1200" y="38"/>
                      </a:cubicBezTo>
                      <a:cubicBezTo>
                        <a:pt x="1200" y="38"/>
                        <a:pt x="1200" y="38"/>
                        <a:pt x="1200" y="38"/>
                      </a:cubicBezTo>
                      <a:cubicBezTo>
                        <a:pt x="1200" y="43"/>
                        <a:pt x="1197" y="47"/>
                        <a:pt x="1193" y="47"/>
                      </a:cubicBezTo>
                      <a:cubicBezTo>
                        <a:pt x="1193" y="47"/>
                        <a:pt x="1193" y="47"/>
                        <a:pt x="1193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88" y="47"/>
                        <a:pt x="1184" y="45"/>
                        <a:pt x="1184" y="40"/>
                      </a:cubicBezTo>
                      <a:close/>
                      <a:moveTo>
                        <a:pt x="1540" y="42"/>
                      </a:moveTo>
                      <a:cubicBezTo>
                        <a:pt x="1536" y="40"/>
                        <a:pt x="1535" y="35"/>
                        <a:pt x="1537" y="31"/>
                      </a:cubicBezTo>
                      <a:cubicBezTo>
                        <a:pt x="1537" y="31"/>
                        <a:pt x="1537" y="31"/>
                        <a:pt x="1537" y="31"/>
                      </a:cubicBezTo>
                      <a:cubicBezTo>
                        <a:pt x="1539" y="27"/>
                        <a:pt x="1544" y="26"/>
                        <a:pt x="1548" y="28"/>
                      </a:cubicBezTo>
                      <a:cubicBezTo>
                        <a:pt x="1548" y="28"/>
                        <a:pt x="1548" y="28"/>
                        <a:pt x="1548" y="28"/>
                      </a:cubicBezTo>
                      <a:cubicBezTo>
                        <a:pt x="1551" y="30"/>
                        <a:pt x="1553" y="35"/>
                        <a:pt x="1551" y="39"/>
                      </a:cubicBezTo>
                      <a:cubicBezTo>
                        <a:pt x="1551" y="39"/>
                        <a:pt x="1551" y="39"/>
                        <a:pt x="1551" y="39"/>
                      </a:cubicBezTo>
                      <a:cubicBezTo>
                        <a:pt x="1549" y="42"/>
                        <a:pt x="1546" y="43"/>
                        <a:pt x="1544" y="43"/>
                      </a:cubicBezTo>
                      <a:cubicBezTo>
                        <a:pt x="1544" y="43"/>
                        <a:pt x="1544" y="43"/>
                        <a:pt x="1544" y="43"/>
                      </a:cubicBezTo>
                      <a:cubicBezTo>
                        <a:pt x="1542" y="43"/>
                        <a:pt x="1541" y="43"/>
                        <a:pt x="1540" y="42"/>
                      </a:cubicBezTo>
                      <a:close/>
                      <a:moveTo>
                        <a:pt x="1223" y="35"/>
                      </a:moveTo>
                      <a:cubicBezTo>
                        <a:pt x="1223" y="31"/>
                        <a:pt x="1226" y="27"/>
                        <a:pt x="1230" y="26"/>
                      </a:cubicBezTo>
                      <a:cubicBezTo>
                        <a:pt x="1230" y="26"/>
                        <a:pt x="1230" y="26"/>
                        <a:pt x="1230" y="26"/>
                      </a:cubicBezTo>
                      <a:cubicBezTo>
                        <a:pt x="1235" y="26"/>
                        <a:pt x="1239" y="29"/>
                        <a:pt x="1239" y="33"/>
                      </a:cubicBezTo>
                      <a:cubicBezTo>
                        <a:pt x="1239" y="33"/>
                        <a:pt x="1239" y="33"/>
                        <a:pt x="1239" y="33"/>
                      </a:cubicBezTo>
                      <a:cubicBezTo>
                        <a:pt x="1240" y="38"/>
                        <a:pt x="1237" y="42"/>
                        <a:pt x="1232" y="42"/>
                      </a:cubicBezTo>
                      <a:cubicBezTo>
                        <a:pt x="1232" y="42"/>
                        <a:pt x="1232" y="42"/>
                        <a:pt x="1232" y="42"/>
                      </a:cubicBezTo>
                      <a:cubicBezTo>
                        <a:pt x="1232" y="42"/>
                        <a:pt x="1232" y="42"/>
                        <a:pt x="1231" y="42"/>
                      </a:cubicBezTo>
                      <a:cubicBezTo>
                        <a:pt x="1231" y="42"/>
                        <a:pt x="1231" y="42"/>
                        <a:pt x="1231" y="42"/>
                      </a:cubicBezTo>
                      <a:cubicBezTo>
                        <a:pt x="1227" y="42"/>
                        <a:pt x="1224" y="39"/>
                        <a:pt x="1223" y="35"/>
                      </a:cubicBezTo>
                      <a:close/>
                      <a:moveTo>
                        <a:pt x="1263" y="30"/>
                      </a:moveTo>
                      <a:cubicBezTo>
                        <a:pt x="1262" y="26"/>
                        <a:pt x="1265" y="22"/>
                        <a:pt x="1270" y="21"/>
                      </a:cubicBezTo>
                      <a:cubicBezTo>
                        <a:pt x="1270" y="21"/>
                        <a:pt x="1270" y="21"/>
                        <a:pt x="1270" y="21"/>
                      </a:cubicBezTo>
                      <a:cubicBezTo>
                        <a:pt x="1274" y="20"/>
                        <a:pt x="1278" y="24"/>
                        <a:pt x="1279" y="28"/>
                      </a:cubicBezTo>
                      <a:cubicBezTo>
                        <a:pt x="1279" y="28"/>
                        <a:pt x="1279" y="28"/>
                        <a:pt x="1279" y="28"/>
                      </a:cubicBezTo>
                      <a:cubicBezTo>
                        <a:pt x="1279" y="32"/>
                        <a:pt x="1276" y="36"/>
                        <a:pt x="1272" y="37"/>
                      </a:cubicBezTo>
                      <a:cubicBezTo>
                        <a:pt x="1272" y="37"/>
                        <a:pt x="1272" y="37"/>
                        <a:pt x="1272" y="37"/>
                      </a:cubicBezTo>
                      <a:cubicBezTo>
                        <a:pt x="1272" y="37"/>
                        <a:pt x="1271" y="37"/>
                        <a:pt x="1271" y="37"/>
                      </a:cubicBezTo>
                      <a:cubicBezTo>
                        <a:pt x="1271" y="37"/>
                        <a:pt x="1271" y="37"/>
                        <a:pt x="1271" y="37"/>
                      </a:cubicBezTo>
                      <a:cubicBezTo>
                        <a:pt x="1267" y="37"/>
                        <a:pt x="1263" y="34"/>
                        <a:pt x="1263" y="30"/>
                      </a:cubicBezTo>
                      <a:close/>
                      <a:moveTo>
                        <a:pt x="1302" y="25"/>
                      </a:moveTo>
                      <a:cubicBezTo>
                        <a:pt x="1302" y="20"/>
                        <a:pt x="1305" y="16"/>
                        <a:pt x="1309" y="16"/>
                      </a:cubicBezTo>
                      <a:cubicBezTo>
                        <a:pt x="1309" y="16"/>
                        <a:pt x="1309" y="16"/>
                        <a:pt x="1309" y="16"/>
                      </a:cubicBezTo>
                      <a:cubicBezTo>
                        <a:pt x="1314" y="15"/>
                        <a:pt x="1318" y="18"/>
                        <a:pt x="1318" y="23"/>
                      </a:cubicBezTo>
                      <a:cubicBezTo>
                        <a:pt x="1318" y="23"/>
                        <a:pt x="1318" y="23"/>
                        <a:pt x="1318" y="23"/>
                      </a:cubicBezTo>
                      <a:cubicBezTo>
                        <a:pt x="1319" y="27"/>
                        <a:pt x="1316" y="31"/>
                        <a:pt x="1311" y="32"/>
                      </a:cubicBezTo>
                      <a:cubicBezTo>
                        <a:pt x="1311" y="32"/>
                        <a:pt x="1311" y="32"/>
                        <a:pt x="1311" y="32"/>
                      </a:cubicBezTo>
                      <a:cubicBezTo>
                        <a:pt x="1311" y="32"/>
                        <a:pt x="1311" y="32"/>
                        <a:pt x="1310" y="32"/>
                      </a:cubicBezTo>
                      <a:cubicBezTo>
                        <a:pt x="1310" y="32"/>
                        <a:pt x="1310" y="32"/>
                        <a:pt x="1310" y="32"/>
                      </a:cubicBezTo>
                      <a:cubicBezTo>
                        <a:pt x="1306" y="32"/>
                        <a:pt x="1303" y="29"/>
                        <a:pt x="1302" y="25"/>
                      </a:cubicBezTo>
                      <a:close/>
                      <a:moveTo>
                        <a:pt x="1505" y="26"/>
                      </a:moveTo>
                      <a:cubicBezTo>
                        <a:pt x="1505" y="26"/>
                        <a:pt x="1505" y="26"/>
                        <a:pt x="1505" y="26"/>
                      </a:cubicBezTo>
                      <a:cubicBezTo>
                        <a:pt x="1501" y="25"/>
                        <a:pt x="1498" y="20"/>
                        <a:pt x="1500" y="16"/>
                      </a:cubicBezTo>
                      <a:cubicBezTo>
                        <a:pt x="1500" y="16"/>
                        <a:pt x="1500" y="16"/>
                        <a:pt x="1500" y="16"/>
                      </a:cubicBezTo>
                      <a:cubicBezTo>
                        <a:pt x="1501" y="12"/>
                        <a:pt x="1506" y="10"/>
                        <a:pt x="1510" y="11"/>
                      </a:cubicBezTo>
                      <a:cubicBezTo>
                        <a:pt x="1510" y="11"/>
                        <a:pt x="1510" y="11"/>
                        <a:pt x="1510" y="11"/>
                      </a:cubicBezTo>
                      <a:cubicBezTo>
                        <a:pt x="1514" y="13"/>
                        <a:pt x="1516" y="17"/>
                        <a:pt x="1515" y="21"/>
                      </a:cubicBezTo>
                      <a:cubicBezTo>
                        <a:pt x="1515" y="21"/>
                        <a:pt x="1515" y="21"/>
                        <a:pt x="1515" y="21"/>
                      </a:cubicBezTo>
                      <a:cubicBezTo>
                        <a:pt x="1514" y="25"/>
                        <a:pt x="1511" y="27"/>
                        <a:pt x="1507" y="27"/>
                      </a:cubicBezTo>
                      <a:cubicBezTo>
                        <a:pt x="1507" y="27"/>
                        <a:pt x="1507" y="27"/>
                        <a:pt x="1507" y="27"/>
                      </a:cubicBezTo>
                      <a:cubicBezTo>
                        <a:pt x="1507" y="27"/>
                        <a:pt x="1506" y="27"/>
                        <a:pt x="1505" y="26"/>
                      </a:cubicBezTo>
                      <a:close/>
                      <a:moveTo>
                        <a:pt x="1342" y="20"/>
                      </a:moveTo>
                      <a:cubicBezTo>
                        <a:pt x="1341" y="15"/>
                        <a:pt x="1344" y="11"/>
                        <a:pt x="1349" y="11"/>
                      </a:cubicBezTo>
                      <a:cubicBezTo>
                        <a:pt x="1349" y="11"/>
                        <a:pt x="1349" y="11"/>
                        <a:pt x="1349" y="11"/>
                      </a:cubicBezTo>
                      <a:cubicBezTo>
                        <a:pt x="1353" y="10"/>
                        <a:pt x="1357" y="13"/>
                        <a:pt x="1358" y="17"/>
                      </a:cubicBezTo>
                      <a:cubicBezTo>
                        <a:pt x="1358" y="17"/>
                        <a:pt x="1358" y="17"/>
                        <a:pt x="1358" y="17"/>
                      </a:cubicBezTo>
                      <a:cubicBezTo>
                        <a:pt x="1358" y="22"/>
                        <a:pt x="1355" y="26"/>
                        <a:pt x="1351" y="26"/>
                      </a:cubicBezTo>
                      <a:cubicBezTo>
                        <a:pt x="1351" y="26"/>
                        <a:pt x="1351" y="26"/>
                        <a:pt x="1351" y="26"/>
                      </a:cubicBezTo>
                      <a:cubicBezTo>
                        <a:pt x="1351" y="27"/>
                        <a:pt x="1350" y="27"/>
                        <a:pt x="1350" y="27"/>
                      </a:cubicBezTo>
                      <a:cubicBezTo>
                        <a:pt x="1350" y="27"/>
                        <a:pt x="1350" y="27"/>
                        <a:pt x="1350" y="27"/>
                      </a:cubicBezTo>
                      <a:cubicBezTo>
                        <a:pt x="1346" y="27"/>
                        <a:pt x="1342" y="24"/>
                        <a:pt x="1342" y="20"/>
                      </a:cubicBezTo>
                      <a:close/>
                      <a:moveTo>
                        <a:pt x="1381" y="14"/>
                      </a:moveTo>
                      <a:cubicBezTo>
                        <a:pt x="1381" y="10"/>
                        <a:pt x="1384" y="6"/>
                        <a:pt x="1388" y="5"/>
                      </a:cubicBezTo>
                      <a:cubicBezTo>
                        <a:pt x="1388" y="5"/>
                        <a:pt x="1388" y="5"/>
                        <a:pt x="1388" y="5"/>
                      </a:cubicBezTo>
                      <a:cubicBezTo>
                        <a:pt x="1393" y="5"/>
                        <a:pt x="1397" y="8"/>
                        <a:pt x="1397" y="12"/>
                      </a:cubicBezTo>
                      <a:cubicBezTo>
                        <a:pt x="1397" y="12"/>
                        <a:pt x="1397" y="12"/>
                        <a:pt x="1397" y="12"/>
                      </a:cubicBezTo>
                      <a:cubicBezTo>
                        <a:pt x="1398" y="17"/>
                        <a:pt x="1395" y="21"/>
                        <a:pt x="1390" y="21"/>
                      </a:cubicBezTo>
                      <a:cubicBezTo>
                        <a:pt x="1390" y="21"/>
                        <a:pt x="1390" y="21"/>
                        <a:pt x="1390" y="21"/>
                      </a:cubicBezTo>
                      <a:cubicBezTo>
                        <a:pt x="1390" y="21"/>
                        <a:pt x="1390" y="21"/>
                        <a:pt x="1389" y="21"/>
                      </a:cubicBezTo>
                      <a:cubicBezTo>
                        <a:pt x="1389" y="21"/>
                        <a:pt x="1389" y="21"/>
                        <a:pt x="1389" y="21"/>
                      </a:cubicBezTo>
                      <a:cubicBezTo>
                        <a:pt x="1385" y="21"/>
                        <a:pt x="1382" y="18"/>
                        <a:pt x="1381" y="14"/>
                      </a:cubicBezTo>
                      <a:close/>
                      <a:moveTo>
                        <a:pt x="1468" y="18"/>
                      </a:moveTo>
                      <a:cubicBezTo>
                        <a:pt x="1463" y="17"/>
                        <a:pt x="1460" y="13"/>
                        <a:pt x="1461" y="9"/>
                      </a:cubicBezTo>
                      <a:cubicBezTo>
                        <a:pt x="1461" y="9"/>
                        <a:pt x="1461" y="9"/>
                        <a:pt x="1461" y="9"/>
                      </a:cubicBezTo>
                      <a:cubicBezTo>
                        <a:pt x="1461" y="4"/>
                        <a:pt x="1465" y="1"/>
                        <a:pt x="1470" y="2"/>
                      </a:cubicBezTo>
                      <a:cubicBezTo>
                        <a:pt x="1470" y="2"/>
                        <a:pt x="1470" y="2"/>
                        <a:pt x="1470" y="2"/>
                      </a:cubicBezTo>
                      <a:cubicBezTo>
                        <a:pt x="1474" y="2"/>
                        <a:pt x="1477" y="6"/>
                        <a:pt x="1477" y="11"/>
                      </a:cubicBezTo>
                      <a:cubicBezTo>
                        <a:pt x="1477" y="11"/>
                        <a:pt x="1477" y="11"/>
                        <a:pt x="1477" y="11"/>
                      </a:cubicBezTo>
                      <a:cubicBezTo>
                        <a:pt x="1476" y="15"/>
                        <a:pt x="1473" y="18"/>
                        <a:pt x="1469" y="18"/>
                      </a:cubicBezTo>
                      <a:cubicBezTo>
                        <a:pt x="1469" y="18"/>
                        <a:pt x="1469" y="18"/>
                        <a:pt x="1469" y="18"/>
                      </a:cubicBezTo>
                      <a:cubicBezTo>
                        <a:pt x="1468" y="18"/>
                        <a:pt x="1468" y="18"/>
                        <a:pt x="1468" y="18"/>
                      </a:cubicBezTo>
                      <a:close/>
                      <a:moveTo>
                        <a:pt x="1421" y="9"/>
                      </a:moveTo>
                      <a:cubicBezTo>
                        <a:pt x="1421" y="5"/>
                        <a:pt x="1424" y="1"/>
                        <a:pt x="1428" y="1"/>
                      </a:cubicBezTo>
                      <a:cubicBezTo>
                        <a:pt x="1428" y="1"/>
                        <a:pt x="1428" y="1"/>
                        <a:pt x="1428" y="1"/>
                      </a:cubicBezTo>
                      <a:cubicBezTo>
                        <a:pt x="1433" y="0"/>
                        <a:pt x="1437" y="4"/>
                        <a:pt x="1437" y="8"/>
                      </a:cubicBezTo>
                      <a:cubicBezTo>
                        <a:pt x="1437" y="8"/>
                        <a:pt x="1437" y="8"/>
                        <a:pt x="1437" y="8"/>
                      </a:cubicBezTo>
                      <a:cubicBezTo>
                        <a:pt x="1437" y="12"/>
                        <a:pt x="1434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5" y="16"/>
                        <a:pt x="1421" y="13"/>
                        <a:pt x="1421" y="9"/>
                      </a:cubicBezTo>
                      <a:close/>
                    </a:path>
                  </a:pathLst>
                </a:custGeom>
                <a:solidFill>
                  <a:srgbClr val="FEC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" name="Freeform 19"/>
                <p:cNvSpPr/>
                <p:nvPr/>
              </p:nvSpPr>
              <p:spPr bwMode="auto">
                <a:xfrm>
                  <a:off x="3171850" y="2296363"/>
                  <a:ext cx="3028652" cy="2485114"/>
                </a:xfrm>
                <a:custGeom>
                  <a:avLst/>
                  <a:gdLst>
                    <a:gd name="T0" fmla="*/ 1356 w 1517"/>
                    <a:gd name="T1" fmla="*/ 11 h 1335"/>
                    <a:gd name="T2" fmla="*/ 123 w 1517"/>
                    <a:gd name="T3" fmla="*/ 174 h 1335"/>
                    <a:gd name="T4" fmla="*/ 0 w 1517"/>
                    <a:gd name="T5" fmla="*/ 316 h 1335"/>
                    <a:gd name="T6" fmla="*/ 0 w 1517"/>
                    <a:gd name="T7" fmla="*/ 1043 h 1335"/>
                    <a:gd name="T8" fmla="*/ 161 w 1517"/>
                    <a:gd name="T9" fmla="*/ 1185 h 1335"/>
                    <a:gd name="T10" fmla="*/ 986 w 1517"/>
                    <a:gd name="T11" fmla="*/ 1076 h 1335"/>
                    <a:gd name="T12" fmla="*/ 877 w 1517"/>
                    <a:gd name="T13" fmla="*/ 1335 h 1335"/>
                    <a:gd name="T14" fmla="*/ 1252 w 1517"/>
                    <a:gd name="T15" fmla="*/ 1040 h 1335"/>
                    <a:gd name="T16" fmla="*/ 1393 w 1517"/>
                    <a:gd name="T17" fmla="*/ 1022 h 1335"/>
                    <a:gd name="T18" fmla="*/ 1517 w 1517"/>
                    <a:gd name="T19" fmla="*/ 880 h 1335"/>
                    <a:gd name="T20" fmla="*/ 1517 w 1517"/>
                    <a:gd name="T21" fmla="*/ 153 h 1335"/>
                    <a:gd name="T22" fmla="*/ 1356 w 1517"/>
                    <a:gd name="T23" fmla="*/ 11 h 1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17" h="1335">
                      <a:moveTo>
                        <a:pt x="1356" y="11"/>
                      </a:moveTo>
                      <a:cubicBezTo>
                        <a:pt x="123" y="174"/>
                        <a:pt x="123" y="174"/>
                        <a:pt x="123" y="174"/>
                      </a:cubicBezTo>
                      <a:cubicBezTo>
                        <a:pt x="53" y="184"/>
                        <a:pt x="0" y="244"/>
                        <a:pt x="0" y="316"/>
                      </a:cubicBezTo>
                      <a:cubicBezTo>
                        <a:pt x="0" y="1043"/>
                        <a:pt x="0" y="1043"/>
                        <a:pt x="0" y="1043"/>
                      </a:cubicBezTo>
                      <a:cubicBezTo>
                        <a:pt x="0" y="1130"/>
                        <a:pt x="75" y="1196"/>
                        <a:pt x="161" y="1185"/>
                      </a:cubicBezTo>
                      <a:cubicBezTo>
                        <a:pt x="986" y="1076"/>
                        <a:pt x="986" y="1076"/>
                        <a:pt x="986" y="1076"/>
                      </a:cubicBezTo>
                      <a:cubicBezTo>
                        <a:pt x="877" y="1335"/>
                        <a:pt x="877" y="1335"/>
                        <a:pt x="877" y="1335"/>
                      </a:cubicBezTo>
                      <a:cubicBezTo>
                        <a:pt x="1252" y="1040"/>
                        <a:pt x="1252" y="1040"/>
                        <a:pt x="1252" y="1040"/>
                      </a:cubicBezTo>
                      <a:cubicBezTo>
                        <a:pt x="1393" y="1022"/>
                        <a:pt x="1393" y="1022"/>
                        <a:pt x="1393" y="1022"/>
                      </a:cubicBezTo>
                      <a:cubicBezTo>
                        <a:pt x="1464" y="1012"/>
                        <a:pt x="1517" y="952"/>
                        <a:pt x="1517" y="880"/>
                      </a:cubicBezTo>
                      <a:cubicBezTo>
                        <a:pt x="1517" y="153"/>
                        <a:pt x="1517" y="153"/>
                        <a:pt x="1517" y="153"/>
                      </a:cubicBezTo>
                      <a:cubicBezTo>
                        <a:pt x="1517" y="66"/>
                        <a:pt x="1441" y="0"/>
                        <a:pt x="1356" y="11"/>
                      </a:cubicBezTo>
                      <a:close/>
                    </a:path>
                  </a:pathLst>
                </a:custGeom>
                <a:solidFill>
                  <a:srgbClr val="036E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8666098" y="2326138"/>
                <a:ext cx="47808" cy="50159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Oval 37"/>
              <p:cNvSpPr>
                <a:spLocks noChangeArrowheads="1"/>
              </p:cNvSpPr>
              <p:nvPr/>
            </p:nvSpPr>
            <p:spPr bwMode="auto">
              <a:xfrm>
                <a:off x="8619413" y="2991867"/>
                <a:ext cx="57213" cy="57996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Oval 39"/>
              <p:cNvSpPr>
                <a:spLocks noChangeArrowheads="1"/>
              </p:cNvSpPr>
              <p:nvPr/>
            </p:nvSpPr>
            <p:spPr bwMode="auto">
              <a:xfrm>
                <a:off x="8682314" y="3601029"/>
                <a:ext cx="39187" cy="39187"/>
              </a:xfrm>
              <a:prstGeom prst="ellipse">
                <a:avLst/>
              </a:prstGeom>
              <a:solidFill>
                <a:srgbClr val="FFD5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6876871" y="2274806"/>
                <a:ext cx="1175175" cy="1764067"/>
                <a:chOff x="10170487" y="90900"/>
                <a:chExt cx="1060390" cy="1591762"/>
              </a:xfrm>
            </p:grpSpPr>
            <p:sp>
              <p:nvSpPr>
                <p:cNvPr id="14" name="Freeform 20"/>
                <p:cNvSpPr/>
                <p:nvPr/>
              </p:nvSpPr>
              <p:spPr bwMode="auto">
                <a:xfrm>
                  <a:off x="10606242" y="1358980"/>
                  <a:ext cx="204554" cy="188096"/>
                </a:xfrm>
                <a:custGeom>
                  <a:avLst/>
                  <a:gdLst>
                    <a:gd name="T0" fmla="*/ 11 w 110"/>
                    <a:gd name="T1" fmla="*/ 0 h 101"/>
                    <a:gd name="T2" fmla="*/ 10 w 110"/>
                    <a:gd name="T3" fmla="*/ 28 h 101"/>
                    <a:gd name="T4" fmla="*/ 10 w 110"/>
                    <a:gd name="T5" fmla="*/ 57 h 101"/>
                    <a:gd name="T6" fmla="*/ 10 w 110"/>
                    <a:gd name="T7" fmla="*/ 87 h 101"/>
                    <a:gd name="T8" fmla="*/ 9 w 110"/>
                    <a:gd name="T9" fmla="*/ 101 h 101"/>
                    <a:gd name="T10" fmla="*/ 110 w 110"/>
                    <a:gd name="T11" fmla="*/ 0 h 101"/>
                    <a:gd name="T12" fmla="*/ 11 w 110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01">
                      <a:moveTo>
                        <a:pt x="11" y="0"/>
                      </a:moveTo>
                      <a:cubicBezTo>
                        <a:pt x="11" y="19"/>
                        <a:pt x="21" y="17"/>
                        <a:pt x="10" y="28"/>
                      </a:cubicBezTo>
                      <a:cubicBezTo>
                        <a:pt x="0" y="38"/>
                        <a:pt x="20" y="48"/>
                        <a:pt x="10" y="57"/>
                      </a:cubicBezTo>
                      <a:cubicBezTo>
                        <a:pt x="1" y="66"/>
                        <a:pt x="19" y="78"/>
                        <a:pt x="10" y="87"/>
                      </a:cubicBezTo>
                      <a:cubicBezTo>
                        <a:pt x="6" y="91"/>
                        <a:pt x="8" y="95"/>
                        <a:pt x="9" y="101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EA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Freeform 21"/>
                <p:cNvSpPr/>
                <p:nvPr/>
              </p:nvSpPr>
              <p:spPr bwMode="auto">
                <a:xfrm>
                  <a:off x="10622701" y="1358980"/>
                  <a:ext cx="337005" cy="266469"/>
                </a:xfrm>
                <a:custGeom>
                  <a:avLst/>
                  <a:gdLst>
                    <a:gd name="T0" fmla="*/ 101 w 181"/>
                    <a:gd name="T1" fmla="*/ 0 h 143"/>
                    <a:gd name="T2" fmla="*/ 0 w 181"/>
                    <a:gd name="T3" fmla="*/ 101 h 143"/>
                    <a:gd name="T4" fmla="*/ 2 w 181"/>
                    <a:gd name="T5" fmla="*/ 113 h 143"/>
                    <a:gd name="T6" fmla="*/ 31 w 181"/>
                    <a:gd name="T7" fmla="*/ 143 h 143"/>
                    <a:gd name="T8" fmla="*/ 38 w 181"/>
                    <a:gd name="T9" fmla="*/ 143 h 143"/>
                    <a:gd name="T10" fmla="*/ 181 w 181"/>
                    <a:gd name="T11" fmla="*/ 0 h 143"/>
                    <a:gd name="T12" fmla="*/ 101 w 181"/>
                    <a:gd name="T13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1" h="143">
                      <a:moveTo>
                        <a:pt x="101" y="0"/>
                      </a:move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1" y="105"/>
                        <a:pt x="2" y="108"/>
                        <a:pt x="2" y="113"/>
                      </a:cubicBezTo>
                      <a:cubicBezTo>
                        <a:pt x="2" y="123"/>
                        <a:pt x="9" y="138"/>
                        <a:pt x="31" y="143"/>
                      </a:cubicBezTo>
                      <a:cubicBezTo>
                        <a:pt x="38" y="143"/>
                        <a:pt x="38" y="143"/>
                        <a:pt x="38" y="143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FE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Freeform 22"/>
                <p:cNvSpPr/>
                <p:nvPr/>
              </p:nvSpPr>
              <p:spPr bwMode="auto">
                <a:xfrm>
                  <a:off x="10693237" y="1358980"/>
                  <a:ext cx="327600" cy="266469"/>
                </a:xfrm>
                <a:custGeom>
                  <a:avLst/>
                  <a:gdLst>
                    <a:gd name="T0" fmla="*/ 166 w 176"/>
                    <a:gd name="T1" fmla="*/ 28 h 143"/>
                    <a:gd name="T2" fmla="*/ 166 w 176"/>
                    <a:gd name="T3" fmla="*/ 0 h 143"/>
                    <a:gd name="T4" fmla="*/ 143 w 176"/>
                    <a:gd name="T5" fmla="*/ 0 h 143"/>
                    <a:gd name="T6" fmla="*/ 0 w 176"/>
                    <a:gd name="T7" fmla="*/ 143 h 143"/>
                    <a:gd name="T8" fmla="*/ 137 w 176"/>
                    <a:gd name="T9" fmla="*/ 143 h 143"/>
                    <a:gd name="T10" fmla="*/ 165 w 176"/>
                    <a:gd name="T11" fmla="*/ 113 h 143"/>
                    <a:gd name="T12" fmla="*/ 166 w 176"/>
                    <a:gd name="T13" fmla="*/ 87 h 143"/>
                    <a:gd name="T14" fmla="*/ 166 w 176"/>
                    <a:gd name="T15" fmla="*/ 57 h 143"/>
                    <a:gd name="T16" fmla="*/ 166 w 176"/>
                    <a:gd name="T17" fmla="*/ 2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6" h="143">
                      <a:moveTo>
                        <a:pt x="166" y="28"/>
                      </a:moveTo>
                      <a:cubicBezTo>
                        <a:pt x="156" y="17"/>
                        <a:pt x="166" y="19"/>
                        <a:pt x="166" y="0"/>
                      </a:cubicBez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137" y="143"/>
                        <a:pt x="137" y="143"/>
                        <a:pt x="137" y="143"/>
                      </a:cubicBezTo>
                      <a:cubicBezTo>
                        <a:pt x="158" y="138"/>
                        <a:pt x="165" y="123"/>
                        <a:pt x="165" y="113"/>
                      </a:cubicBezTo>
                      <a:cubicBezTo>
                        <a:pt x="165" y="102"/>
                        <a:pt x="173" y="93"/>
                        <a:pt x="166" y="87"/>
                      </a:cubicBezTo>
                      <a:cubicBezTo>
                        <a:pt x="157" y="78"/>
                        <a:pt x="175" y="66"/>
                        <a:pt x="166" y="57"/>
                      </a:cubicBezTo>
                      <a:cubicBezTo>
                        <a:pt x="157" y="48"/>
                        <a:pt x="176" y="38"/>
                        <a:pt x="166" y="28"/>
                      </a:cubicBezTo>
                      <a:close/>
                    </a:path>
                  </a:pathLst>
                </a:custGeom>
                <a:solidFill>
                  <a:srgbClr val="FA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23"/>
                <p:cNvSpPr/>
                <p:nvPr/>
              </p:nvSpPr>
              <p:spPr bwMode="auto">
                <a:xfrm>
                  <a:off x="10680697" y="1625449"/>
                  <a:ext cx="268037" cy="16458"/>
                </a:xfrm>
                <a:custGeom>
                  <a:avLst/>
                  <a:gdLst>
                    <a:gd name="T0" fmla="*/ 342 w 342"/>
                    <a:gd name="T1" fmla="*/ 0 h 21"/>
                    <a:gd name="T2" fmla="*/ 0 w 342"/>
                    <a:gd name="T3" fmla="*/ 0 h 21"/>
                    <a:gd name="T4" fmla="*/ 19 w 342"/>
                    <a:gd name="T5" fmla="*/ 21 h 21"/>
                    <a:gd name="T6" fmla="*/ 323 w 342"/>
                    <a:gd name="T7" fmla="*/ 21 h 21"/>
                    <a:gd name="T8" fmla="*/ 342 w 342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2" h="21">
                      <a:moveTo>
                        <a:pt x="342" y="0"/>
                      </a:moveTo>
                      <a:lnTo>
                        <a:pt x="0" y="0"/>
                      </a:lnTo>
                      <a:lnTo>
                        <a:pt x="19" y="21"/>
                      </a:lnTo>
                      <a:lnTo>
                        <a:pt x="323" y="21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973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Freeform 24"/>
                <p:cNvSpPr/>
                <p:nvPr/>
              </p:nvSpPr>
              <p:spPr bwMode="auto">
                <a:xfrm>
                  <a:off x="10695588" y="1641908"/>
                  <a:ext cx="238255" cy="40754"/>
                </a:xfrm>
                <a:custGeom>
                  <a:avLst/>
                  <a:gdLst>
                    <a:gd name="T0" fmla="*/ 0 w 128"/>
                    <a:gd name="T1" fmla="*/ 0 h 22"/>
                    <a:gd name="T2" fmla="*/ 2 w 128"/>
                    <a:gd name="T3" fmla="*/ 3 h 22"/>
                    <a:gd name="T4" fmla="*/ 18 w 128"/>
                    <a:gd name="T5" fmla="*/ 13 h 22"/>
                    <a:gd name="T6" fmla="*/ 38 w 128"/>
                    <a:gd name="T7" fmla="*/ 18 h 22"/>
                    <a:gd name="T8" fmla="*/ 90 w 128"/>
                    <a:gd name="T9" fmla="*/ 18 h 22"/>
                    <a:gd name="T10" fmla="*/ 109 w 128"/>
                    <a:gd name="T11" fmla="*/ 13 h 22"/>
                    <a:gd name="T12" fmla="*/ 126 w 128"/>
                    <a:gd name="T13" fmla="*/ 3 h 22"/>
                    <a:gd name="T14" fmla="*/ 128 w 128"/>
                    <a:gd name="T15" fmla="*/ 0 h 22"/>
                    <a:gd name="T16" fmla="*/ 0 w 128"/>
                    <a:gd name="T1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22">
                      <a:moveTo>
                        <a:pt x="0" y="0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6" y="8"/>
                        <a:pt x="12" y="12"/>
                        <a:pt x="18" y="13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55" y="22"/>
                        <a:pt x="73" y="22"/>
                        <a:pt x="90" y="18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16" y="12"/>
                        <a:pt x="122" y="8"/>
                        <a:pt x="126" y="3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65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25"/>
                <p:cNvSpPr/>
                <p:nvPr/>
              </p:nvSpPr>
              <p:spPr bwMode="auto">
                <a:xfrm>
                  <a:off x="10447928" y="701428"/>
                  <a:ext cx="528236" cy="657552"/>
                </a:xfrm>
                <a:custGeom>
                  <a:avLst/>
                  <a:gdLst>
                    <a:gd name="T0" fmla="*/ 284 w 284"/>
                    <a:gd name="T1" fmla="*/ 123 h 353"/>
                    <a:gd name="T2" fmla="*/ 113 w 284"/>
                    <a:gd name="T3" fmla="*/ 123 h 353"/>
                    <a:gd name="T4" fmla="*/ 0 w 284"/>
                    <a:gd name="T5" fmla="*/ 123 h 353"/>
                    <a:gd name="T6" fmla="*/ 58 w 284"/>
                    <a:gd name="T7" fmla="*/ 255 h 353"/>
                    <a:gd name="T8" fmla="*/ 96 w 284"/>
                    <a:gd name="T9" fmla="*/ 353 h 353"/>
                    <a:gd name="T10" fmla="*/ 284 w 284"/>
                    <a:gd name="T11" fmla="*/ 12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4" h="353">
                      <a:moveTo>
                        <a:pt x="284" y="123"/>
                      </a:moveTo>
                      <a:cubicBezTo>
                        <a:pt x="284" y="1"/>
                        <a:pt x="113" y="0"/>
                        <a:pt x="113" y="123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2" y="171"/>
                        <a:pt x="21" y="218"/>
                        <a:pt x="58" y="255"/>
                      </a:cubicBezTo>
                      <a:cubicBezTo>
                        <a:pt x="83" y="280"/>
                        <a:pt x="97" y="322"/>
                        <a:pt x="96" y="353"/>
                      </a:cubicBezTo>
                      <a:cubicBezTo>
                        <a:pt x="96" y="176"/>
                        <a:pt x="284" y="233"/>
                        <a:pt x="284" y="123"/>
                      </a:cubicBezTo>
                      <a:close/>
                    </a:path>
                  </a:pathLst>
                </a:custGeom>
                <a:solidFill>
                  <a:srgbClr val="00A0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26"/>
                <p:cNvSpPr/>
                <p:nvPr/>
              </p:nvSpPr>
              <p:spPr bwMode="auto">
                <a:xfrm>
                  <a:off x="10444010" y="513332"/>
                  <a:ext cx="664606" cy="417730"/>
                </a:xfrm>
                <a:custGeom>
                  <a:avLst/>
                  <a:gdLst>
                    <a:gd name="T0" fmla="*/ 338 w 357"/>
                    <a:gd name="T1" fmla="*/ 77 h 224"/>
                    <a:gd name="T2" fmla="*/ 60 w 357"/>
                    <a:gd name="T3" fmla="*/ 77 h 224"/>
                    <a:gd name="T4" fmla="*/ 2 w 357"/>
                    <a:gd name="T5" fmla="*/ 224 h 224"/>
                    <a:gd name="T6" fmla="*/ 115 w 357"/>
                    <a:gd name="T7" fmla="*/ 224 h 224"/>
                    <a:gd name="T8" fmla="*/ 277 w 357"/>
                    <a:gd name="T9" fmla="*/ 180 h 224"/>
                    <a:gd name="T10" fmla="*/ 357 w 357"/>
                    <a:gd name="T11" fmla="*/ 100 h 224"/>
                    <a:gd name="T12" fmla="*/ 338 w 357"/>
                    <a:gd name="T13" fmla="*/ 77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7" h="224">
                      <a:moveTo>
                        <a:pt x="338" y="77"/>
                      </a:moveTo>
                      <a:cubicBezTo>
                        <a:pt x="261" y="0"/>
                        <a:pt x="136" y="0"/>
                        <a:pt x="60" y="77"/>
                      </a:cubicBezTo>
                      <a:cubicBezTo>
                        <a:pt x="19" y="118"/>
                        <a:pt x="0" y="171"/>
                        <a:pt x="2" y="224"/>
                      </a:cubicBezTo>
                      <a:cubicBezTo>
                        <a:pt x="115" y="224"/>
                        <a:pt x="115" y="224"/>
                        <a:pt x="115" y="224"/>
                      </a:cubicBezTo>
                      <a:cubicBezTo>
                        <a:pt x="115" y="119"/>
                        <a:pt x="241" y="105"/>
                        <a:pt x="277" y="180"/>
                      </a:cubicBezTo>
                      <a:cubicBezTo>
                        <a:pt x="357" y="100"/>
                        <a:pt x="357" y="100"/>
                        <a:pt x="357" y="100"/>
                      </a:cubicBezTo>
                      <a:cubicBezTo>
                        <a:pt x="351" y="92"/>
                        <a:pt x="345" y="84"/>
                        <a:pt x="338" y="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27"/>
                <p:cNvSpPr/>
                <p:nvPr/>
              </p:nvSpPr>
              <p:spPr bwMode="auto">
                <a:xfrm>
                  <a:off x="10810797" y="997679"/>
                  <a:ext cx="361301" cy="361301"/>
                </a:xfrm>
                <a:custGeom>
                  <a:avLst/>
                  <a:gdLst>
                    <a:gd name="T0" fmla="*/ 0 w 194"/>
                    <a:gd name="T1" fmla="*/ 194 h 194"/>
                    <a:gd name="T2" fmla="*/ 103 w 194"/>
                    <a:gd name="T3" fmla="*/ 194 h 194"/>
                    <a:gd name="T4" fmla="*/ 141 w 194"/>
                    <a:gd name="T5" fmla="*/ 96 h 194"/>
                    <a:gd name="T6" fmla="*/ 194 w 194"/>
                    <a:gd name="T7" fmla="*/ 0 h 194"/>
                    <a:gd name="T8" fmla="*/ 0 w 194"/>
                    <a:gd name="T9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194">
                      <a:moveTo>
                        <a:pt x="0" y="194"/>
                      </a:moveTo>
                      <a:cubicBezTo>
                        <a:pt x="103" y="194"/>
                        <a:pt x="103" y="194"/>
                        <a:pt x="103" y="194"/>
                      </a:cubicBezTo>
                      <a:cubicBezTo>
                        <a:pt x="102" y="163"/>
                        <a:pt x="116" y="121"/>
                        <a:pt x="141" y="96"/>
                      </a:cubicBezTo>
                      <a:cubicBezTo>
                        <a:pt x="168" y="69"/>
                        <a:pt x="186" y="35"/>
                        <a:pt x="194" y="0"/>
                      </a:cubicBez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28"/>
                <p:cNvSpPr/>
                <p:nvPr/>
              </p:nvSpPr>
              <p:spPr bwMode="auto">
                <a:xfrm>
                  <a:off x="10626620" y="699861"/>
                  <a:ext cx="567423" cy="659120"/>
                </a:xfrm>
                <a:custGeom>
                  <a:avLst/>
                  <a:gdLst>
                    <a:gd name="T0" fmla="*/ 259 w 305"/>
                    <a:gd name="T1" fmla="*/ 0 h 354"/>
                    <a:gd name="T2" fmla="*/ 179 w 305"/>
                    <a:gd name="T3" fmla="*/ 80 h 354"/>
                    <a:gd name="T4" fmla="*/ 188 w 305"/>
                    <a:gd name="T5" fmla="*/ 124 h 354"/>
                    <a:gd name="T6" fmla="*/ 0 w 305"/>
                    <a:gd name="T7" fmla="*/ 354 h 354"/>
                    <a:gd name="T8" fmla="*/ 99 w 305"/>
                    <a:gd name="T9" fmla="*/ 354 h 354"/>
                    <a:gd name="T10" fmla="*/ 293 w 305"/>
                    <a:gd name="T11" fmla="*/ 160 h 354"/>
                    <a:gd name="T12" fmla="*/ 259 w 305"/>
                    <a:gd name="T13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354">
                      <a:moveTo>
                        <a:pt x="259" y="0"/>
                      </a:moveTo>
                      <a:cubicBezTo>
                        <a:pt x="179" y="80"/>
                        <a:pt x="179" y="80"/>
                        <a:pt x="179" y="80"/>
                      </a:cubicBezTo>
                      <a:cubicBezTo>
                        <a:pt x="185" y="92"/>
                        <a:pt x="188" y="107"/>
                        <a:pt x="188" y="124"/>
                      </a:cubicBezTo>
                      <a:cubicBezTo>
                        <a:pt x="188" y="234"/>
                        <a:pt x="0" y="177"/>
                        <a:pt x="0" y="354"/>
                      </a:cubicBezTo>
                      <a:cubicBezTo>
                        <a:pt x="99" y="354"/>
                        <a:pt x="99" y="354"/>
                        <a:pt x="99" y="354"/>
                      </a:cubicBezTo>
                      <a:cubicBezTo>
                        <a:pt x="293" y="160"/>
                        <a:pt x="293" y="160"/>
                        <a:pt x="293" y="160"/>
                      </a:cubicBezTo>
                      <a:cubicBezTo>
                        <a:pt x="305" y="106"/>
                        <a:pt x="294" y="47"/>
                        <a:pt x="259" y="0"/>
                      </a:cubicBezTo>
                      <a:close/>
                    </a:path>
                  </a:pathLst>
                </a:custGeom>
                <a:solidFill>
                  <a:srgbClr val="B1E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29"/>
                <p:cNvSpPr/>
                <p:nvPr/>
              </p:nvSpPr>
              <p:spPr bwMode="auto">
                <a:xfrm>
                  <a:off x="10602324" y="90900"/>
                  <a:ext cx="212392" cy="212392"/>
                </a:xfrm>
                <a:custGeom>
                  <a:avLst/>
                  <a:gdLst>
                    <a:gd name="T0" fmla="*/ 173 w 271"/>
                    <a:gd name="T1" fmla="*/ 98 h 271"/>
                    <a:gd name="T2" fmla="*/ 173 w 271"/>
                    <a:gd name="T3" fmla="*/ 0 h 271"/>
                    <a:gd name="T4" fmla="*/ 97 w 271"/>
                    <a:gd name="T5" fmla="*/ 0 h 271"/>
                    <a:gd name="T6" fmla="*/ 97 w 271"/>
                    <a:gd name="T7" fmla="*/ 98 h 271"/>
                    <a:gd name="T8" fmla="*/ 0 w 271"/>
                    <a:gd name="T9" fmla="*/ 98 h 271"/>
                    <a:gd name="T10" fmla="*/ 0 w 271"/>
                    <a:gd name="T11" fmla="*/ 174 h 271"/>
                    <a:gd name="T12" fmla="*/ 97 w 271"/>
                    <a:gd name="T13" fmla="*/ 174 h 271"/>
                    <a:gd name="T14" fmla="*/ 97 w 271"/>
                    <a:gd name="T15" fmla="*/ 271 h 271"/>
                    <a:gd name="T16" fmla="*/ 173 w 271"/>
                    <a:gd name="T17" fmla="*/ 271 h 271"/>
                    <a:gd name="T18" fmla="*/ 173 w 271"/>
                    <a:gd name="T19" fmla="*/ 174 h 271"/>
                    <a:gd name="T20" fmla="*/ 271 w 271"/>
                    <a:gd name="T21" fmla="*/ 174 h 271"/>
                    <a:gd name="T22" fmla="*/ 271 w 271"/>
                    <a:gd name="T23" fmla="*/ 98 h 271"/>
                    <a:gd name="T24" fmla="*/ 173 w 271"/>
                    <a:gd name="T25" fmla="*/ 98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1" h="271">
                      <a:moveTo>
                        <a:pt x="173" y="98"/>
                      </a:moveTo>
                      <a:lnTo>
                        <a:pt x="173" y="0"/>
                      </a:lnTo>
                      <a:lnTo>
                        <a:pt x="97" y="0"/>
                      </a:lnTo>
                      <a:lnTo>
                        <a:pt x="97" y="98"/>
                      </a:lnTo>
                      <a:lnTo>
                        <a:pt x="0" y="98"/>
                      </a:lnTo>
                      <a:lnTo>
                        <a:pt x="0" y="174"/>
                      </a:lnTo>
                      <a:lnTo>
                        <a:pt x="97" y="174"/>
                      </a:lnTo>
                      <a:lnTo>
                        <a:pt x="97" y="271"/>
                      </a:lnTo>
                      <a:lnTo>
                        <a:pt x="173" y="271"/>
                      </a:lnTo>
                      <a:lnTo>
                        <a:pt x="173" y="174"/>
                      </a:lnTo>
                      <a:lnTo>
                        <a:pt x="271" y="174"/>
                      </a:lnTo>
                      <a:lnTo>
                        <a:pt x="271" y="98"/>
                      </a:lnTo>
                      <a:lnTo>
                        <a:pt x="173" y="98"/>
                      </a:lnTo>
                      <a:close/>
                    </a:path>
                  </a:pathLst>
                </a:cu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Freeform 30"/>
                <p:cNvSpPr/>
                <p:nvPr/>
              </p:nvSpPr>
              <p:spPr bwMode="auto">
                <a:xfrm>
                  <a:off x="10172054" y="1046271"/>
                  <a:ext cx="83859" cy="83859"/>
                </a:xfrm>
                <a:custGeom>
                  <a:avLst/>
                  <a:gdLst>
                    <a:gd name="T0" fmla="*/ 69 w 107"/>
                    <a:gd name="T1" fmla="*/ 38 h 107"/>
                    <a:gd name="T2" fmla="*/ 69 w 107"/>
                    <a:gd name="T3" fmla="*/ 0 h 107"/>
                    <a:gd name="T4" fmla="*/ 38 w 107"/>
                    <a:gd name="T5" fmla="*/ 0 h 107"/>
                    <a:gd name="T6" fmla="*/ 38 w 107"/>
                    <a:gd name="T7" fmla="*/ 38 h 107"/>
                    <a:gd name="T8" fmla="*/ 0 w 107"/>
                    <a:gd name="T9" fmla="*/ 38 h 107"/>
                    <a:gd name="T10" fmla="*/ 0 w 107"/>
                    <a:gd name="T11" fmla="*/ 66 h 107"/>
                    <a:gd name="T12" fmla="*/ 38 w 107"/>
                    <a:gd name="T13" fmla="*/ 66 h 107"/>
                    <a:gd name="T14" fmla="*/ 38 w 107"/>
                    <a:gd name="T15" fmla="*/ 107 h 107"/>
                    <a:gd name="T16" fmla="*/ 69 w 107"/>
                    <a:gd name="T17" fmla="*/ 107 h 107"/>
                    <a:gd name="T18" fmla="*/ 69 w 107"/>
                    <a:gd name="T19" fmla="*/ 66 h 107"/>
                    <a:gd name="T20" fmla="*/ 107 w 107"/>
                    <a:gd name="T21" fmla="*/ 66 h 107"/>
                    <a:gd name="T22" fmla="*/ 107 w 107"/>
                    <a:gd name="T23" fmla="*/ 38 h 107"/>
                    <a:gd name="T24" fmla="*/ 69 w 107"/>
                    <a:gd name="T25" fmla="*/ 3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" h="107">
                      <a:moveTo>
                        <a:pt x="69" y="38"/>
                      </a:moveTo>
                      <a:lnTo>
                        <a:pt x="69" y="0"/>
                      </a:lnTo>
                      <a:lnTo>
                        <a:pt x="38" y="0"/>
                      </a:lnTo>
                      <a:lnTo>
                        <a:pt x="38" y="38"/>
                      </a:lnTo>
                      <a:lnTo>
                        <a:pt x="0" y="38"/>
                      </a:lnTo>
                      <a:lnTo>
                        <a:pt x="0" y="66"/>
                      </a:lnTo>
                      <a:lnTo>
                        <a:pt x="38" y="66"/>
                      </a:lnTo>
                      <a:lnTo>
                        <a:pt x="38" y="107"/>
                      </a:lnTo>
                      <a:lnTo>
                        <a:pt x="69" y="107"/>
                      </a:lnTo>
                      <a:lnTo>
                        <a:pt x="69" y="66"/>
                      </a:lnTo>
                      <a:lnTo>
                        <a:pt x="107" y="66"/>
                      </a:lnTo>
                      <a:lnTo>
                        <a:pt x="107" y="38"/>
                      </a:lnTo>
                      <a:lnTo>
                        <a:pt x="69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Freeform 31"/>
                <p:cNvSpPr/>
                <p:nvPr/>
              </p:nvSpPr>
              <p:spPr bwMode="auto">
                <a:xfrm>
                  <a:off x="11093724" y="411447"/>
                  <a:ext cx="137153" cy="137937"/>
                </a:xfrm>
                <a:custGeom>
                  <a:avLst/>
                  <a:gdLst>
                    <a:gd name="T0" fmla="*/ 111 w 175"/>
                    <a:gd name="T1" fmla="*/ 64 h 176"/>
                    <a:gd name="T2" fmla="*/ 111 w 175"/>
                    <a:gd name="T3" fmla="*/ 0 h 176"/>
                    <a:gd name="T4" fmla="*/ 64 w 175"/>
                    <a:gd name="T5" fmla="*/ 0 h 176"/>
                    <a:gd name="T6" fmla="*/ 64 w 175"/>
                    <a:gd name="T7" fmla="*/ 64 h 176"/>
                    <a:gd name="T8" fmla="*/ 0 w 175"/>
                    <a:gd name="T9" fmla="*/ 64 h 176"/>
                    <a:gd name="T10" fmla="*/ 0 w 175"/>
                    <a:gd name="T11" fmla="*/ 111 h 176"/>
                    <a:gd name="T12" fmla="*/ 64 w 175"/>
                    <a:gd name="T13" fmla="*/ 111 h 176"/>
                    <a:gd name="T14" fmla="*/ 64 w 175"/>
                    <a:gd name="T15" fmla="*/ 176 h 176"/>
                    <a:gd name="T16" fmla="*/ 111 w 175"/>
                    <a:gd name="T17" fmla="*/ 176 h 176"/>
                    <a:gd name="T18" fmla="*/ 111 w 175"/>
                    <a:gd name="T19" fmla="*/ 111 h 176"/>
                    <a:gd name="T20" fmla="*/ 175 w 175"/>
                    <a:gd name="T21" fmla="*/ 111 h 176"/>
                    <a:gd name="T22" fmla="*/ 175 w 175"/>
                    <a:gd name="T23" fmla="*/ 64 h 176"/>
                    <a:gd name="T24" fmla="*/ 111 w 175"/>
                    <a:gd name="T25" fmla="*/ 6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5" h="176">
                      <a:moveTo>
                        <a:pt x="111" y="64"/>
                      </a:moveTo>
                      <a:lnTo>
                        <a:pt x="111" y="0"/>
                      </a:lnTo>
                      <a:lnTo>
                        <a:pt x="64" y="0"/>
                      </a:lnTo>
                      <a:lnTo>
                        <a:pt x="64" y="64"/>
                      </a:lnTo>
                      <a:lnTo>
                        <a:pt x="0" y="64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176"/>
                      </a:lnTo>
                      <a:lnTo>
                        <a:pt x="111" y="176"/>
                      </a:lnTo>
                      <a:lnTo>
                        <a:pt x="111" y="111"/>
                      </a:lnTo>
                      <a:lnTo>
                        <a:pt x="175" y="111"/>
                      </a:lnTo>
                      <a:lnTo>
                        <a:pt x="175" y="64"/>
                      </a:lnTo>
                      <a:lnTo>
                        <a:pt x="111" y="6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Freeform 32"/>
                <p:cNvSpPr/>
                <p:nvPr/>
              </p:nvSpPr>
              <p:spPr bwMode="auto">
                <a:xfrm>
                  <a:off x="10429119" y="1210071"/>
                  <a:ext cx="55645" cy="55645"/>
                </a:xfrm>
                <a:custGeom>
                  <a:avLst/>
                  <a:gdLst>
                    <a:gd name="T0" fmla="*/ 45 w 71"/>
                    <a:gd name="T1" fmla="*/ 26 h 71"/>
                    <a:gd name="T2" fmla="*/ 45 w 71"/>
                    <a:gd name="T3" fmla="*/ 0 h 71"/>
                    <a:gd name="T4" fmla="*/ 26 w 71"/>
                    <a:gd name="T5" fmla="*/ 0 h 71"/>
                    <a:gd name="T6" fmla="*/ 26 w 71"/>
                    <a:gd name="T7" fmla="*/ 26 h 71"/>
                    <a:gd name="T8" fmla="*/ 0 w 71"/>
                    <a:gd name="T9" fmla="*/ 26 h 71"/>
                    <a:gd name="T10" fmla="*/ 0 w 71"/>
                    <a:gd name="T11" fmla="*/ 45 h 71"/>
                    <a:gd name="T12" fmla="*/ 26 w 71"/>
                    <a:gd name="T13" fmla="*/ 45 h 71"/>
                    <a:gd name="T14" fmla="*/ 26 w 71"/>
                    <a:gd name="T15" fmla="*/ 71 h 71"/>
                    <a:gd name="T16" fmla="*/ 45 w 71"/>
                    <a:gd name="T17" fmla="*/ 71 h 71"/>
                    <a:gd name="T18" fmla="*/ 45 w 71"/>
                    <a:gd name="T19" fmla="*/ 45 h 71"/>
                    <a:gd name="T20" fmla="*/ 71 w 71"/>
                    <a:gd name="T21" fmla="*/ 45 h 71"/>
                    <a:gd name="T22" fmla="*/ 71 w 71"/>
                    <a:gd name="T23" fmla="*/ 26 h 71"/>
                    <a:gd name="T24" fmla="*/ 45 w 71"/>
                    <a:gd name="T25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71">
                      <a:moveTo>
                        <a:pt x="45" y="26"/>
                      </a:moveTo>
                      <a:lnTo>
                        <a:pt x="45" y="0"/>
                      </a:lnTo>
                      <a:lnTo>
                        <a:pt x="26" y="0"/>
                      </a:lnTo>
                      <a:lnTo>
                        <a:pt x="26" y="26"/>
                      </a:lnTo>
                      <a:lnTo>
                        <a:pt x="0" y="26"/>
                      </a:lnTo>
                      <a:lnTo>
                        <a:pt x="0" y="45"/>
                      </a:lnTo>
                      <a:lnTo>
                        <a:pt x="26" y="45"/>
                      </a:lnTo>
                      <a:lnTo>
                        <a:pt x="26" y="71"/>
                      </a:lnTo>
                      <a:lnTo>
                        <a:pt x="45" y="71"/>
                      </a:lnTo>
                      <a:lnTo>
                        <a:pt x="45" y="45"/>
                      </a:lnTo>
                      <a:lnTo>
                        <a:pt x="71" y="45"/>
                      </a:lnTo>
                      <a:lnTo>
                        <a:pt x="71" y="26"/>
                      </a:lnTo>
                      <a:lnTo>
                        <a:pt x="45" y="26"/>
                      </a:lnTo>
                      <a:close/>
                    </a:path>
                  </a:pathLst>
                </a:cu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Oval 33"/>
                <p:cNvSpPr>
                  <a:spLocks noChangeArrowheads="1"/>
                </p:cNvSpPr>
                <p:nvPr/>
              </p:nvSpPr>
              <p:spPr bwMode="auto">
                <a:xfrm>
                  <a:off x="10918952" y="422419"/>
                  <a:ext cx="44673" cy="44673"/>
                </a:xfrm>
                <a:prstGeom prst="ellipse">
                  <a:avLst/>
                </a:pr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9" name="Oval 35"/>
                <p:cNvSpPr>
                  <a:spLocks noChangeArrowheads="1"/>
                </p:cNvSpPr>
                <p:nvPr/>
              </p:nvSpPr>
              <p:spPr bwMode="auto">
                <a:xfrm>
                  <a:off x="10403256" y="565842"/>
                  <a:ext cx="59564" cy="59564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0" name="Oval 36"/>
                <p:cNvSpPr>
                  <a:spLocks noChangeArrowheads="1"/>
                </p:cNvSpPr>
                <p:nvPr/>
              </p:nvSpPr>
              <p:spPr bwMode="auto">
                <a:xfrm>
                  <a:off x="10170487" y="1341738"/>
                  <a:ext cx="33701" cy="36052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Oval 38"/>
                <p:cNvSpPr>
                  <a:spLocks noChangeArrowheads="1"/>
                </p:cNvSpPr>
                <p:nvPr/>
              </p:nvSpPr>
              <p:spPr bwMode="auto">
                <a:xfrm>
                  <a:off x="11112534" y="1258662"/>
                  <a:ext cx="72103" cy="74455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2" name="Oval 41"/>
                <p:cNvSpPr>
                  <a:spLocks noChangeArrowheads="1"/>
                </p:cNvSpPr>
                <p:nvPr/>
              </p:nvSpPr>
              <p:spPr bwMode="auto">
                <a:xfrm>
                  <a:off x="10299019" y="1591749"/>
                  <a:ext cx="78373" cy="76022"/>
                </a:xfrm>
                <a:prstGeom prst="ellipse">
                  <a:avLst/>
                </a:prstGeom>
                <a:noFill/>
                <a:ln w="30163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3" name="Freeform 42"/>
              <p:cNvSpPr/>
              <p:nvPr/>
            </p:nvSpPr>
            <p:spPr bwMode="auto">
              <a:xfrm>
                <a:off x="3561962" y="451697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43"/>
              <p:cNvSpPr/>
              <p:nvPr/>
            </p:nvSpPr>
            <p:spPr bwMode="auto">
              <a:xfrm>
                <a:off x="3560601" y="2149624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8394933" y="2531091"/>
                <a:ext cx="90913" cy="89346"/>
              </a:xfrm>
              <a:prstGeom prst="ellipse">
                <a:avLst/>
              </a:prstGeom>
              <a:noFill/>
              <a:ln w="52388" cap="flat">
                <a:solidFill>
                  <a:srgbClr val="FEC007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42"/>
              <p:cNvSpPr/>
              <p:nvPr/>
            </p:nvSpPr>
            <p:spPr bwMode="auto">
              <a:xfrm>
                <a:off x="3331143" y="342900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43"/>
              <p:cNvSpPr/>
              <p:nvPr/>
            </p:nvSpPr>
            <p:spPr bwMode="auto">
              <a:xfrm>
                <a:off x="8620873" y="4440063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3953233" y="2509614"/>
              <a:ext cx="2961241" cy="167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zh-CN" altLang="en-US" sz="2400">
                  <a:solidFill>
                    <a:schemeClr val="bg1"/>
                  </a:solidFill>
                </a:rPr>
                <a:t>重力的三要素中，还有个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作用点</a:t>
              </a:r>
              <a:r>
                <a:rPr lang="zh-CN" altLang="en-US" sz="2400">
                  <a:solidFill>
                    <a:schemeClr val="bg1"/>
                  </a:solidFill>
                </a:rPr>
                <a:t>，该如何表示作用点呢？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899795" y="1729105"/>
            <a:ext cx="1051750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定义：</a:t>
            </a: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对于整个物体，重力作用在物体上，就好像作用在某一个点上，这个点叫做物体的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重心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3490595"/>
            <a:ext cx="8717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形状规则、质量分布均匀的物体重心在其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几何中心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上。</a:t>
            </a:r>
            <a:endParaRPr lang="zh-CN" altLang="en-US" sz="2800"/>
          </a:p>
        </p:txBody>
      </p:sp>
      <p:grpSp>
        <p:nvGrpSpPr>
          <p:cNvPr id="12" name="组合 11"/>
          <p:cNvGrpSpPr/>
          <p:nvPr/>
        </p:nvGrpSpPr>
        <p:grpSpPr>
          <a:xfrm>
            <a:off x="334900" y="193582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058035" y="4362450"/>
            <a:ext cx="1840865" cy="2301240"/>
            <a:chOff x="3241" y="6870"/>
            <a:chExt cx="2899" cy="3624"/>
          </a:xfrm>
        </p:grpSpPr>
        <p:sp>
          <p:nvSpPr>
            <p:cNvPr id="110602" name="Rectangle 10"/>
            <p:cNvSpPr>
              <a:spLocks noChangeArrowheads="1"/>
            </p:cNvSpPr>
            <p:nvPr/>
          </p:nvSpPr>
          <p:spPr bwMode="auto">
            <a:xfrm>
              <a:off x="3241" y="6870"/>
              <a:ext cx="2880" cy="216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>
                <a:lnSpc>
                  <a:spcPct val="150000"/>
                </a:lnSpc>
              </a:pPr>
              <a:endParaRPr lang="zh-CN" altLang="en-US" sz="26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6" name="Group 16"/>
            <p:cNvGrpSpPr/>
            <p:nvPr/>
          </p:nvGrpSpPr>
          <p:grpSpPr bwMode="auto">
            <a:xfrm>
              <a:off x="4696" y="8040"/>
              <a:ext cx="1060" cy="2455"/>
              <a:chOff x="912" y="1968"/>
              <a:chExt cx="318" cy="982"/>
            </a:xfrm>
          </p:grpSpPr>
          <p:sp>
            <p:nvSpPr>
              <p:cNvPr id="17432" name="Line 14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433" name="Text Box 15"/>
              <p:cNvSpPr txBox="1">
                <a:spLocks noChangeArrowheads="1"/>
              </p:cNvSpPr>
              <p:nvPr/>
            </p:nvSpPr>
            <p:spPr bwMode="auto">
              <a:xfrm>
                <a:off x="942" y="2514"/>
                <a:ext cx="288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sp>
          <p:nvSpPr>
            <p:cNvPr id="21" name="椭圆 20"/>
            <p:cNvSpPr/>
            <p:nvPr/>
          </p:nvSpPr>
          <p:spPr>
            <a:xfrm>
              <a:off x="4601" y="7868"/>
              <a:ext cx="201" cy="200"/>
            </a:xfrm>
            <a:prstGeom prst="ellipse">
              <a:avLst/>
            </a:prstGeom>
            <a:solidFill>
              <a:srgbClr val="036EB8"/>
            </a:solidFill>
            <a:ln>
              <a:solidFill>
                <a:srgbClr val="036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278" y="6885"/>
              <a:ext cx="2863" cy="2155"/>
            </a:xfrm>
            <a:prstGeom prst="line">
              <a:avLst/>
            </a:prstGeom>
            <a:ln>
              <a:solidFill>
                <a:srgbClr val="036EB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263" y="6885"/>
              <a:ext cx="2847" cy="2155"/>
            </a:xfrm>
            <a:prstGeom prst="line">
              <a:avLst/>
            </a:prstGeom>
            <a:ln>
              <a:solidFill>
                <a:srgbClr val="036EB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4578350" y="4163695"/>
            <a:ext cx="5073650" cy="2514600"/>
            <a:chOff x="7210" y="6557"/>
            <a:chExt cx="7990" cy="3960"/>
          </a:xfrm>
        </p:grpSpPr>
        <p:grpSp>
          <p:nvGrpSpPr>
            <p:cNvPr id="17" name="Group 19"/>
            <p:cNvGrpSpPr/>
            <p:nvPr/>
          </p:nvGrpSpPr>
          <p:grpSpPr bwMode="auto">
            <a:xfrm>
              <a:off x="8707" y="8085"/>
              <a:ext cx="960" cy="2433"/>
              <a:chOff x="3425" y="3120"/>
              <a:chExt cx="288" cy="973"/>
            </a:xfrm>
          </p:grpSpPr>
          <p:sp>
            <p:nvSpPr>
              <p:cNvPr id="17430" name="Line 20"/>
              <p:cNvSpPr>
                <a:spLocks noChangeShapeType="1"/>
              </p:cNvSpPr>
              <p:nvPr/>
            </p:nvSpPr>
            <p:spPr bwMode="auto">
              <a:xfrm>
                <a:off x="3432" y="3120"/>
                <a:ext cx="0" cy="76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6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431" name="Text Box 21"/>
              <p:cNvSpPr txBox="1">
                <a:spLocks noChangeArrowheads="1"/>
              </p:cNvSpPr>
              <p:nvPr/>
            </p:nvSpPr>
            <p:spPr bwMode="auto">
              <a:xfrm>
                <a:off x="3425" y="3657"/>
                <a:ext cx="288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altLang="zh-CN" sz="2600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7210" y="6557"/>
              <a:ext cx="7990" cy="3177"/>
              <a:chOff x="7210" y="6557"/>
              <a:chExt cx="7990" cy="3177"/>
            </a:xfrm>
          </p:grpSpPr>
          <p:sp>
            <p:nvSpPr>
              <p:cNvPr id="110609" name="Oval 17"/>
              <p:cNvSpPr>
                <a:spLocks noChangeArrowheads="1"/>
              </p:cNvSpPr>
              <p:nvPr/>
            </p:nvSpPr>
            <p:spPr bwMode="auto">
              <a:xfrm>
                <a:off x="7210" y="6557"/>
                <a:ext cx="3040" cy="287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</p:spPr>
            <p:txBody>
              <a:bodyPr wrap="none" anchor="ctr"/>
              <a:lstStyle/>
              <a:p>
                <a:pPr>
                  <a:lnSpc>
                    <a:spcPct val="150000"/>
                  </a:lnSpc>
                </a:pPr>
                <a:endParaRPr lang="zh-CN" altLang="en-US" sz="260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1074" y="7192"/>
                <a:ext cx="4127" cy="23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Group 19"/>
              <p:cNvGrpSpPr/>
              <p:nvPr/>
            </p:nvGrpSpPr>
            <p:grpSpPr bwMode="auto">
              <a:xfrm>
                <a:off x="13101" y="7302"/>
                <a:ext cx="960" cy="2433"/>
                <a:chOff x="3425" y="3120"/>
                <a:chExt cx="288" cy="973"/>
              </a:xfrm>
            </p:grpSpPr>
            <p:sp>
              <p:nvSpPr>
                <p:cNvPr id="20" name="Line 20"/>
                <p:cNvSpPr>
                  <a:spLocks noChangeShapeType="1"/>
                </p:cNvSpPr>
                <p:nvPr/>
              </p:nvSpPr>
              <p:spPr bwMode="auto">
                <a:xfrm>
                  <a:off x="3432" y="3120"/>
                  <a:ext cx="0" cy="76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6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3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25" y="3657"/>
                  <a:ext cx="288" cy="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altLang="zh-CN" sz="2600" i="1" dirty="0">
                      <a:latin typeface="Times New Roman" panose="02020603050405020304" pitchFamily="18" charset="0"/>
                      <a:ea typeface="微软雅黑" panose="020B0503020204020204" charset="-122"/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</p:grpSp>
          <p:sp>
            <p:nvSpPr>
              <p:cNvPr id="29" name="椭圆 28"/>
              <p:cNvSpPr/>
              <p:nvPr/>
            </p:nvSpPr>
            <p:spPr>
              <a:xfrm>
                <a:off x="8630" y="8040"/>
                <a:ext cx="201" cy="200"/>
              </a:xfrm>
              <a:prstGeom prst="ellipse">
                <a:avLst/>
              </a:prstGeom>
              <a:solidFill>
                <a:srgbClr val="036EB8"/>
              </a:solidFill>
              <a:ln>
                <a:solidFill>
                  <a:srgbClr val="036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3023" y="7207"/>
                <a:ext cx="201" cy="200"/>
              </a:xfrm>
              <a:prstGeom prst="ellipse">
                <a:avLst/>
              </a:prstGeom>
              <a:solidFill>
                <a:srgbClr val="036EB8"/>
              </a:solidFill>
              <a:ln>
                <a:solidFill>
                  <a:srgbClr val="036E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589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589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1780540"/>
            <a:ext cx="8717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形状规则、质量分布均匀的物体重心在其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几何中心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上。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899795" y="2473960"/>
            <a:ext cx="7448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那形状不规则的均质物体该如何找到重心呢？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3167380"/>
            <a:ext cx="1779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悬挂法：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34900" y="3323937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899795" y="3787775"/>
            <a:ext cx="5645150" cy="208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rcRect r="49889"/>
          <a:stretch>
            <a:fillRect/>
          </a:stretch>
        </p:blipFill>
        <p:spPr>
          <a:xfrm>
            <a:off x="8554085" y="3167380"/>
            <a:ext cx="1946275" cy="2544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文本框 34"/>
          <p:cNvSpPr txBox="1"/>
          <p:nvPr/>
        </p:nvSpPr>
        <p:spPr>
          <a:xfrm>
            <a:off x="7447915" y="5899785"/>
            <a:ext cx="3665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重心</a:t>
            </a:r>
            <a:r>
              <a:rPr lang="zh-CN" altLang="en-US" sz="2800" b="1"/>
              <a:t>不一定</a:t>
            </a:r>
            <a:r>
              <a:rPr lang="zh-CN" altLang="en-US" sz="2800"/>
              <a:t>在物体上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589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34900" y="220951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910715"/>
            <a:ext cx="91001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为了研究问题的方便，在受力物体上画；力的示意图时，常把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力的作用点画在重心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上。</a:t>
            </a:r>
          </a:p>
        </p:txBody>
      </p:sp>
      <p:pic>
        <p:nvPicPr>
          <p:cNvPr id="100007" name="图片 100007" descr="@@@179209bc-dc20-4152-908a-2fb39c32f21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575" y="4091305"/>
            <a:ext cx="3484880" cy="225361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5467985" y="4477385"/>
            <a:ext cx="145415" cy="14541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5541010" y="4554855"/>
            <a:ext cx="705485" cy="1851660"/>
            <a:chOff x="8726" y="7173"/>
            <a:chExt cx="1111" cy="2916"/>
          </a:xfrm>
        </p:grpSpPr>
        <p:cxnSp>
          <p:nvCxnSpPr>
            <p:cNvPr id="5" name="直接箭头连接符 4"/>
            <p:cNvCxnSpPr/>
            <p:nvPr/>
          </p:nvCxnSpPr>
          <p:spPr>
            <a:xfrm>
              <a:off x="8726" y="7173"/>
              <a:ext cx="0" cy="26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8977" y="9267"/>
              <a:ext cx="86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541010" y="2968625"/>
            <a:ext cx="850900" cy="1586230"/>
            <a:chOff x="8726" y="4675"/>
            <a:chExt cx="1340" cy="2498"/>
          </a:xfrm>
        </p:grpSpPr>
        <p:cxnSp>
          <p:nvCxnSpPr>
            <p:cNvPr id="11" name="直接箭头连接符 10"/>
            <p:cNvCxnSpPr/>
            <p:nvPr/>
          </p:nvCxnSpPr>
          <p:spPr>
            <a:xfrm flipV="1">
              <a:off x="8726" y="4885"/>
              <a:ext cx="0" cy="22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8948" y="4675"/>
              <a:ext cx="11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/>
                <a:t>F</a:t>
              </a:r>
              <a:r>
                <a:rPr lang="zh-CN" altLang="en-US" sz="2800" i="1" baseline="-25000"/>
                <a:t>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3589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887855"/>
            <a:ext cx="9160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请分析下列图片中物体的受力情况，并标出所受到的力及其方向。</a:t>
            </a:r>
          </a:p>
        </p:txBody>
      </p:sp>
      <p:pic>
        <p:nvPicPr>
          <p:cNvPr id="3" name="https://docer-ks3.wpscdn.cn/picture/27085218/13ed2e3c0ea4b116299f5c40d05f1a3c_612.jpg" descr="Formula One Race Car Isolate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941695" y="2773680"/>
            <a:ext cx="4788535" cy="2394585"/>
          </a:xfrm>
          <a:prstGeom prst="rect">
            <a:avLst/>
          </a:prstGeom>
        </p:spPr>
      </p:pic>
      <p:pic>
        <p:nvPicPr>
          <p:cNvPr id="12" name="https://docer-ks3.wpscdn.cn/picture/88769469/c5850494689cf8176c27c45a8ce53e64_612.jpg" descr="陶瓷，白色花盆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50465" y="2486660"/>
            <a:ext cx="2681605" cy="2681605"/>
          </a:xfrm>
          <a:prstGeom prst="rect">
            <a:avLst/>
          </a:prstGeom>
        </p:spPr>
      </p:pic>
      <p:sp>
        <p:nvSpPr>
          <p:cNvPr id="13" name="椭圆 12"/>
          <p:cNvSpPr/>
          <p:nvPr>
            <p:custDataLst>
              <p:tags r:id="rId2"/>
            </p:custDataLst>
          </p:nvPr>
        </p:nvSpPr>
        <p:spPr>
          <a:xfrm>
            <a:off x="8598535" y="4039870"/>
            <a:ext cx="116840" cy="1168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732530" y="4039870"/>
            <a:ext cx="116840" cy="1168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>
            <p:custDataLst>
              <p:tags r:id="rId3"/>
            </p:custDataLst>
          </p:nvPr>
        </p:nvGrpSpPr>
        <p:grpSpPr>
          <a:xfrm>
            <a:off x="3792220" y="4089400"/>
            <a:ext cx="758825" cy="1528445"/>
            <a:chOff x="5972" y="6440"/>
            <a:chExt cx="1195" cy="2407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5972" y="6440"/>
              <a:ext cx="0" cy="22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12"/>
              </p:custDataLst>
            </p:nvPr>
          </p:nvSpPr>
          <p:spPr>
            <a:xfrm>
              <a:off x="6185" y="8025"/>
              <a:ext cx="9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4"/>
            </p:custDataLst>
          </p:nvPr>
        </p:nvGrpSpPr>
        <p:grpSpPr>
          <a:xfrm>
            <a:off x="8655685" y="4099560"/>
            <a:ext cx="790575" cy="1518285"/>
            <a:chOff x="13631" y="6456"/>
            <a:chExt cx="1245" cy="2391"/>
          </a:xfrm>
        </p:grpSpPr>
        <p:cxnSp>
          <p:nvCxnSpPr>
            <p:cNvPr id="15" name="直接箭头连接符 14"/>
            <p:cNvCxnSpPr/>
            <p:nvPr>
              <p:custDataLst>
                <p:tags r:id="rId10"/>
              </p:custDataLst>
            </p:nvPr>
          </p:nvCxnSpPr>
          <p:spPr>
            <a:xfrm>
              <a:off x="13631" y="6456"/>
              <a:ext cx="0" cy="22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13894" y="8025"/>
              <a:ext cx="9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rgbClr val="FF0000"/>
                  </a:solidFill>
                </a:rPr>
                <a:t>G</a:t>
              </a:r>
            </a:p>
          </p:txBody>
        </p:sp>
      </p:grpSp>
      <p:grpSp>
        <p:nvGrpSpPr>
          <p:cNvPr id="29" name="组合 28"/>
          <p:cNvGrpSpPr/>
          <p:nvPr>
            <p:custDataLst>
              <p:tags r:id="rId5"/>
            </p:custDataLst>
          </p:nvPr>
        </p:nvGrpSpPr>
        <p:grpSpPr>
          <a:xfrm>
            <a:off x="3792220" y="2486660"/>
            <a:ext cx="1010285" cy="1612900"/>
            <a:chOff x="5972" y="3916"/>
            <a:chExt cx="1591" cy="2540"/>
          </a:xfrm>
        </p:grpSpPr>
        <p:cxnSp>
          <p:nvCxnSpPr>
            <p:cNvPr id="17" name="直接箭头连接符 16"/>
            <p:cNvCxnSpPr/>
            <p:nvPr/>
          </p:nvCxnSpPr>
          <p:spPr>
            <a:xfrm flipV="1">
              <a:off x="5972" y="3968"/>
              <a:ext cx="0" cy="248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6185" y="3916"/>
              <a:ext cx="137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chemeClr val="accent1"/>
                  </a:solidFill>
                </a:rPr>
                <a:t>F</a:t>
              </a:r>
              <a:r>
                <a:rPr lang="zh-CN" altLang="en-US" sz="2800" i="1" baseline="-25000">
                  <a:solidFill>
                    <a:schemeClr val="accent1"/>
                  </a:solidFill>
                </a:rPr>
                <a:t>支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6"/>
            </p:custDataLst>
          </p:nvPr>
        </p:nvGrpSpPr>
        <p:grpSpPr>
          <a:xfrm>
            <a:off x="8655685" y="2486660"/>
            <a:ext cx="1042035" cy="1612900"/>
            <a:chOff x="13631" y="3916"/>
            <a:chExt cx="1641" cy="2540"/>
          </a:xfrm>
        </p:grpSpPr>
        <p:cxnSp>
          <p:nvCxnSpPr>
            <p:cNvPr id="18" name="直接箭头连接符 17"/>
            <p:cNvCxnSpPr/>
            <p:nvPr>
              <p:custDataLst>
                <p:tags r:id="rId7"/>
              </p:custDataLst>
            </p:nvPr>
          </p:nvCxnSpPr>
          <p:spPr>
            <a:xfrm flipV="1">
              <a:off x="13631" y="3968"/>
              <a:ext cx="0" cy="248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13894" y="3916"/>
              <a:ext cx="137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>
                  <a:solidFill>
                    <a:schemeClr val="accent1"/>
                  </a:solidFill>
                </a:rPr>
                <a:t>F</a:t>
              </a:r>
              <a:r>
                <a:rPr lang="zh-CN" altLang="en-US" sz="2800" i="1" baseline="-25000">
                  <a:solidFill>
                    <a:schemeClr val="accent1"/>
                  </a:solidFill>
                </a:rPr>
                <a:t>支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99795" y="5593715"/>
            <a:ext cx="9225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思考：为什么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F1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赛车的底盘都很低，整体的高度都比正常车辆矮呢？</a:t>
            </a:r>
          </a:p>
        </p:txBody>
      </p:sp>
      <p:pic>
        <p:nvPicPr>
          <p:cNvPr id="24" name="图片 23" descr="问号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1465" y="5310505"/>
            <a:ext cx="684530" cy="6845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21510" y="6054090"/>
            <a:ext cx="4103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chemeClr val="accent5"/>
                </a:solidFill>
              </a:rPr>
              <a:t>物体的</a:t>
            </a:r>
            <a:r>
              <a:rPr lang="zh-CN" altLang="en-US" sz="2400" b="1">
                <a:solidFill>
                  <a:schemeClr val="accent5"/>
                </a:solidFill>
              </a:rPr>
              <a:t>重心越低，稳度越好</a:t>
            </a:r>
            <a:r>
              <a:rPr lang="zh-CN" altLang="en-US" sz="240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899795" y="1025525"/>
            <a:ext cx="23552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重力的由来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8568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9795" y="1946275"/>
            <a:ext cx="94411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宇宙间的物体，大到天体，小到尘埃，都存在互相吸引的力，这就是</a:t>
            </a:r>
            <a:r>
              <a:rPr lang="zh-CN" altLang="en-US" sz="3200" b="1"/>
              <a:t>牛顿</a:t>
            </a:r>
            <a:r>
              <a:rPr lang="zh-CN" altLang="en-US" sz="3200"/>
              <a:t>提出的</a:t>
            </a:r>
            <a:r>
              <a:rPr lang="zh-CN" altLang="en-US" sz="3200" b="1">
                <a:solidFill>
                  <a:schemeClr val="accent5"/>
                </a:solidFill>
              </a:rPr>
              <a:t>万有引力</a:t>
            </a:r>
            <a:r>
              <a:rPr lang="zh-CN" altLang="en-US" sz="3200"/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99795" y="3215005"/>
            <a:ext cx="3989070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正是地球对它附近物体的引力，使得水向低处流、抛出的石块落向地面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</a:p>
        </p:txBody>
      </p:sp>
      <p:pic>
        <p:nvPicPr>
          <p:cNvPr id="12" name="图片 11" descr="&amp;pky93112203004&amp;"/>
          <p:cNvPicPr>
            <a:picLocks noChangeAspect="1"/>
          </p:cNvPicPr>
          <p:nvPr/>
        </p:nvPicPr>
        <p:blipFill>
          <a:blip r:embed="rId2"/>
          <a:srcRect l="970" t="2130" r="2365" b="3426"/>
          <a:stretch>
            <a:fillRect/>
          </a:stretch>
        </p:blipFill>
        <p:spPr>
          <a:xfrm>
            <a:off x="5999480" y="3022600"/>
            <a:ext cx="4699000" cy="3458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315" y="1984375"/>
            <a:ext cx="980122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 </a:t>
            </a:r>
            <a:r>
              <a:rPr lang="zh-CN" altLang="en-US" sz="2800"/>
              <a:t>关于重力和质量，以下几种说法正确的是（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“</a:t>
            </a:r>
            <a:r>
              <a:rPr lang="zh-CN" altLang="en-US" sz="2800"/>
              <a:t>天宫</a:t>
            </a:r>
            <a:r>
              <a:rPr lang="en-US" altLang="zh-CN" sz="2800"/>
              <a:t>”</a:t>
            </a:r>
            <a:r>
              <a:rPr lang="zh-CN" altLang="en-US" sz="2800"/>
              <a:t>实验舱在轨道上运动受重力作用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．将</a:t>
            </a:r>
            <a:r>
              <a:rPr lang="en-US" altLang="zh-CN" sz="2800"/>
              <a:t>10kg</a:t>
            </a:r>
            <a:r>
              <a:rPr lang="zh-CN" altLang="en-US" sz="2800"/>
              <a:t>物体从地球带到月球上，其质量和重力都变小</a:t>
            </a: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．天平和测力计在月球上无法正常使用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．物体的重心一定在物体上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303895" y="2149475"/>
            <a:ext cx="966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85645" y="1767205"/>
            <a:ext cx="788098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 </a:t>
            </a:r>
            <a:r>
              <a:rPr lang="zh-CN" altLang="en-US" sz="2800"/>
              <a:t>小明参加了跳远比赛，小明起跳时用力向下蹬地，身体腾空而起这是因为物体间力的作用是</a:t>
            </a:r>
          </a:p>
          <a:p>
            <a:pPr>
              <a:lnSpc>
                <a:spcPct val="150000"/>
              </a:lnSpc>
            </a:pPr>
            <a:r>
              <a:rPr lang="en-US" altLang="zh-CN" sz="2800" u="sng"/>
              <a:t> </a:t>
            </a:r>
            <a:r>
              <a:rPr lang="zh-CN" altLang="en-US" sz="2800" u="sng"/>
              <a:t>　</a:t>
            </a:r>
            <a:r>
              <a:rPr lang="en-US" altLang="zh-CN" sz="2800" u="sng"/>
              <a:t>      </a:t>
            </a:r>
            <a:r>
              <a:rPr lang="zh-CN" altLang="en-US" sz="2800" u="sng"/>
              <a:t>　</a:t>
            </a:r>
            <a:r>
              <a:rPr lang="en-US" altLang="zh-CN" sz="2800" u="sng"/>
              <a:t>     </a:t>
            </a:r>
            <a:r>
              <a:rPr lang="zh-CN" altLang="en-US" sz="2800"/>
              <a:t>，落到沙坑中会留下痕迹，说明力可以改变物体的</a:t>
            </a:r>
            <a:r>
              <a:rPr lang="en-US" altLang="zh-CN" sz="2800" u="sng"/>
              <a:t> </a:t>
            </a:r>
            <a:r>
              <a:rPr lang="zh-CN" altLang="en-US" sz="2800" u="sng"/>
              <a:t>　</a:t>
            </a:r>
            <a:r>
              <a:rPr lang="en-US" altLang="zh-CN" sz="2800" u="sng"/>
              <a:t>             </a:t>
            </a:r>
            <a:r>
              <a:rPr lang="zh-CN" altLang="en-US" sz="2800"/>
              <a:t>。小明每一次跳远总是落到地面，是因为受到方向</a:t>
            </a:r>
            <a:r>
              <a:rPr lang="en-US" altLang="zh-CN" sz="2800" u="sng"/>
              <a:t> </a:t>
            </a:r>
            <a:r>
              <a:rPr lang="zh-CN" altLang="en-US" sz="2800" u="sng"/>
              <a:t>　</a:t>
            </a:r>
            <a:r>
              <a:rPr lang="en-US" altLang="zh-CN" sz="2800" u="sng"/>
              <a:t>             </a:t>
            </a:r>
            <a:r>
              <a:rPr lang="zh-CN" altLang="en-US" sz="2800" u="sng"/>
              <a:t>　</a:t>
            </a:r>
            <a:r>
              <a:rPr lang="zh-CN" altLang="en-US" sz="2800"/>
              <a:t>的力作用。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92020" y="3168015"/>
            <a:ext cx="1515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相互的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237990" y="3816985"/>
            <a:ext cx="1515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形状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62650" y="4438650"/>
            <a:ext cx="2047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竖直向下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5215" y="1064260"/>
            <a:ext cx="985901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/>
              <a:t>3.  </a:t>
            </a:r>
            <a:r>
              <a:rPr lang="zh-CN" altLang="en-US" sz="2800"/>
              <a:t>图中关于重力的示意图正确的是（　　）</a:t>
            </a:r>
          </a:p>
          <a:p>
            <a:pPr indent="457200">
              <a:lnSpc>
                <a:spcPct val="20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．正在上升的小球</a:t>
            </a:r>
            <a:r>
              <a:rPr lang="en-US" altLang="zh-CN" sz="2800"/>
              <a:t>			B</a:t>
            </a:r>
            <a:r>
              <a:rPr lang="zh-CN" altLang="en-US" sz="2800"/>
              <a:t>．挂在墙上的小球</a:t>
            </a:r>
            <a:r>
              <a:rPr lang="en-US" altLang="zh-CN" sz="2800"/>
              <a:t>	</a:t>
            </a:r>
          </a:p>
          <a:p>
            <a:pPr>
              <a:lnSpc>
                <a:spcPct val="200000"/>
              </a:lnSpc>
            </a:pPr>
            <a:endParaRPr lang="en-US" altLang="zh-CN" sz="2800"/>
          </a:p>
          <a:p>
            <a:pPr indent="457200">
              <a:lnSpc>
                <a:spcPct val="20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．斜抛向空中的铅球</a:t>
            </a:r>
            <a:r>
              <a:rPr lang="en-US" altLang="zh-CN" sz="2800"/>
              <a:t>		D</a:t>
            </a:r>
            <a:r>
              <a:rPr lang="zh-CN" altLang="en-US" sz="2800"/>
              <a:t>．斜面上静止的木块</a:t>
            </a:r>
          </a:p>
        </p:txBody>
      </p:sp>
      <p:pic>
        <p:nvPicPr>
          <p:cNvPr id="3" name="图片24" descr="菁优网：http://www.jyeoo.c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30" y="2007870"/>
            <a:ext cx="979170" cy="1861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24" descr="菁优网：http://www.jyeoo.c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525" y="2007870"/>
            <a:ext cx="81153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24" descr="菁优网：http://www.jyeoo.c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230" y="4602480"/>
            <a:ext cx="2235200" cy="171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24" descr="菁优网：http://www.jyeoo.co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510" y="4728210"/>
            <a:ext cx="2301240" cy="1330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837045" y="1424305"/>
            <a:ext cx="953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37840" y="2148840"/>
            <a:ext cx="248666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重力的定义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577330" y="1536700"/>
            <a:ext cx="209804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符号、单位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093470" y="2683510"/>
            <a:ext cx="716280" cy="237680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重力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986915" y="2442845"/>
            <a:ext cx="906145" cy="285877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700395" y="1804035"/>
            <a:ext cx="876935" cy="126492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34030" y="5060315"/>
            <a:ext cx="3646170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重力的方向及作用点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6821170" y="4527550"/>
            <a:ext cx="718820" cy="164782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577330" y="2792730"/>
            <a:ext cx="27635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重力的产生原因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539990" y="4287520"/>
            <a:ext cx="28352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方向：竖直向下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39990" y="5053965"/>
            <a:ext cx="26708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作用点：重心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35935" y="3526790"/>
            <a:ext cx="3263265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重力的大小及计算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39990" y="5926455"/>
            <a:ext cx="285178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万有引力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6299200" y="3849370"/>
            <a:ext cx="959485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7258685" y="3587750"/>
                <a:ext cx="1902460" cy="521970"/>
              </a:xfrm>
              <a:prstGeom prst="rect">
                <a:avLst/>
              </a:prstGeom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𝐺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𝑚𝑔</m:t>
                      </m:r>
                    </m:oMath>
                  </m:oMathPara>
                </a14:m>
                <a:endParaRPr lang="en-US" altLang="zh-CN" sz="28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685" y="3587750"/>
                <a:ext cx="1902460" cy="521970"/>
              </a:xfrm>
              <a:prstGeom prst="rect">
                <a:avLst/>
              </a:prstGeom>
              <a:blipFill rotWithShape="1">
                <a:blip r:embed="rId2"/>
                <a:stretch>
                  <a:fillRect l="-501" t="-1825" r="-501" b="-1825"/>
                </a:stretch>
              </a:blipFill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202564069/61e2a8a7ef0013236af1323e643c3eaa_612.jpg" descr="摄影NG C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910" y="876935"/>
            <a:ext cx="4479925" cy="2980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5085" y="2096770"/>
            <a:ext cx="417004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向空中撒开的渔网，会飘落到水里，向上抛出的石块，最终也会落向地面</a:t>
            </a:r>
            <a:r>
              <a:rPr lang="en-US" altLang="zh-CN" sz="2800"/>
              <a:t>......</a:t>
            </a:r>
            <a:r>
              <a:rPr lang="zh-CN" altLang="en-US" sz="2800"/>
              <a:t>你知道这是什么原因吗？</a:t>
            </a:r>
          </a:p>
        </p:txBody>
      </p:sp>
      <p:pic>
        <p:nvPicPr>
          <p:cNvPr id="4" name="https://photo-static-api.fotomore.com/creative/vcg/400/new/VCG41N1985246077.jpg?uid=386&amp;timestamp=1718328785&amp;sign=857eb009987fdd963f08e6ba736efbb0" descr="男孩在夏日向海里扔石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10" y="3857625"/>
            <a:ext cx="4480560" cy="2965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258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3920" y="1609090"/>
            <a:ext cx="97224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在生活中你可以随处发现像上面一样的例子。这些现象的产生，是因为地球对它附近的物体有吸引作用。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68045" y="3077845"/>
            <a:ext cx="44411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定义：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由于</a:t>
            </a:r>
            <a:r>
              <a:rPr lang="zh-CN" altLang="en-US" sz="2800" b="1">
                <a:solidFill>
                  <a:schemeClr val="accent5"/>
                </a:solidFill>
              </a:rPr>
              <a:t>地球的吸引</a:t>
            </a:r>
            <a:r>
              <a:rPr lang="zh-CN" altLang="en-US" sz="2800"/>
              <a:t>而使物体受到的力叫作重力。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26465" y="5089525"/>
            <a:ext cx="44411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符号：</a:t>
            </a:r>
            <a:r>
              <a:rPr lang="en-US" altLang="zh-CN" sz="2800" i="1"/>
              <a:t>G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/>
              <a:t>单位：</a:t>
            </a:r>
            <a:r>
              <a:rPr lang="en-US" altLang="zh-CN" sz="2800"/>
              <a:t>N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3445222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4900" y="538070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09235" y="2992755"/>
            <a:ext cx="3208020" cy="3662045"/>
            <a:chOff x="8361" y="4713"/>
            <a:chExt cx="5052" cy="5767"/>
          </a:xfrm>
        </p:grpSpPr>
        <p:pic>
          <p:nvPicPr>
            <p:cNvPr id="9" name="https://docer-ks3.wpscdn.cn/picture/197484881/732f51363b71b45f7fe26af56eedcab6_612.jpg" descr="罗马尼亚森林瀑布美景"/>
            <p:cNvPicPr>
              <a:picLocks noChangeAspect="1"/>
            </p:cNvPicPr>
            <p:nvPr/>
          </p:nvPicPr>
          <p:blipFill>
            <a:blip r:embed="rId3"/>
            <a:srcRect l="19419" r="11004"/>
            <a:stretch>
              <a:fillRect/>
            </a:stretch>
          </p:blipFill>
          <p:spPr>
            <a:xfrm>
              <a:off x="8361" y="4713"/>
              <a:ext cx="5052" cy="481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343" y="9658"/>
              <a:ext cx="30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水往低处流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517255" y="2992755"/>
            <a:ext cx="2598420" cy="3662045"/>
            <a:chOff x="13413" y="4713"/>
            <a:chExt cx="4092" cy="5767"/>
          </a:xfrm>
        </p:grpSpPr>
        <p:pic>
          <p:nvPicPr>
            <p:cNvPr id="16" name="图片 15" descr="7-15.webp"/>
            <p:cNvPicPr>
              <a:picLocks noChangeAspect="1"/>
            </p:cNvPicPr>
            <p:nvPr/>
          </p:nvPicPr>
          <p:blipFill>
            <a:blip r:embed="rId4"/>
            <a:srcRect l="13210" t="35242" b="14673"/>
            <a:stretch>
              <a:fillRect/>
            </a:stretch>
          </p:blipFill>
          <p:spPr>
            <a:xfrm>
              <a:off x="13413" y="4713"/>
              <a:ext cx="4093" cy="481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4053" y="965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苹果落地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258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21141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06475" y="2091055"/>
            <a:ext cx="100139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重力的施力物体是地球，受力物体是该物体，该物体和地球一定需要接触才能受到力的作用吗？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06475" y="3350895"/>
            <a:ext cx="49949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答：该物体</a:t>
            </a:r>
            <a:r>
              <a:rPr lang="zh-CN" altLang="en-US" sz="2800">
                <a:solidFill>
                  <a:schemeClr val="accent5"/>
                </a:solidFill>
              </a:rPr>
              <a:t>不和地球接触</a:t>
            </a:r>
            <a:r>
              <a:rPr lang="zh-CN" altLang="en-US" sz="2800"/>
              <a:t>也可以受到重力的作用，例如天空中飞翔的鸟。</a:t>
            </a:r>
          </a:p>
        </p:txBody>
      </p:sp>
      <p:pic>
        <p:nvPicPr>
          <p:cNvPr id="13" name="https://photo-static-api.fotomore.com/creative/vcg/400/new/VCG211254688197.jpg" descr="燕子在半空中的自然照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65" y="3160395"/>
            <a:ext cx="5172710" cy="3448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258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1326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960245"/>
            <a:ext cx="6554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地球</a:t>
            </a:r>
            <a:r>
              <a:rPr lang="zh-CN" altLang="en-US" sz="2800" b="1">
                <a:solidFill>
                  <a:schemeClr val="accent5"/>
                </a:solidFill>
              </a:rPr>
              <a:t>附近</a:t>
            </a:r>
            <a:r>
              <a:rPr lang="zh-CN" altLang="en-US" sz="2800"/>
              <a:t>的</a:t>
            </a:r>
            <a:r>
              <a:rPr lang="zh-CN" altLang="en-US" sz="2800" b="1">
                <a:solidFill>
                  <a:schemeClr val="accent5"/>
                </a:solidFill>
              </a:rPr>
              <a:t>所有</a:t>
            </a:r>
            <a:r>
              <a:rPr lang="zh-CN" altLang="en-US" sz="2800"/>
              <a:t>物体都受到重力的作用。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96085" y="2935605"/>
            <a:ext cx="4790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重力存在的例子还有哪些呢？</a:t>
            </a:r>
          </a:p>
        </p:txBody>
      </p:sp>
      <p:pic>
        <p:nvPicPr>
          <p:cNvPr id="11" name="图片 10" descr="思考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455" y="2731135"/>
            <a:ext cx="726440" cy="72644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97205" y="3457575"/>
            <a:ext cx="3458845" cy="2818130"/>
            <a:chOff x="783" y="5445"/>
            <a:chExt cx="5447" cy="4438"/>
          </a:xfrm>
        </p:grpSpPr>
        <p:pic>
          <p:nvPicPr>
            <p:cNvPr id="12" name="https://docer-ks3.wpscdn.cn/picture/197686881/123d1cbca74b38ffe4040f9066fa42b2_612.jpg" descr="一堆秋天的黄叶"/>
            <p:cNvPicPr>
              <a:picLocks noChangeAspect="1"/>
            </p:cNvPicPr>
            <p:nvPr/>
          </p:nvPicPr>
          <p:blipFill>
            <a:blip r:embed="rId5"/>
            <a:srcRect l="15721" r="14142"/>
            <a:stretch>
              <a:fillRect/>
            </a:stretch>
          </p:blipFill>
          <p:spPr>
            <a:xfrm>
              <a:off x="1568" y="5445"/>
              <a:ext cx="4662" cy="443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83" y="6254"/>
              <a:ext cx="785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落叶归根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03725" y="3457575"/>
            <a:ext cx="3159125" cy="2890520"/>
            <a:chOff x="6935" y="5445"/>
            <a:chExt cx="4975" cy="4552"/>
          </a:xfrm>
        </p:grpSpPr>
        <p:pic>
          <p:nvPicPr>
            <p:cNvPr id="14" name="https://docer-ks3.wpscdn.cn/picture/40436977/deb2b2552d9cb0193c5337deaaa25766_612.jpg" descr="蹦极,弹力绳,垂直画幅,女人,彩色图片,勇气,极限运动,成年的,摄影,冒险"/>
            <p:cNvPicPr>
              <a:picLocks noChangeAspect="1"/>
            </p:cNvPicPr>
            <p:nvPr/>
          </p:nvPicPr>
          <p:blipFill>
            <a:blip r:embed="rId6"/>
            <a:srcRect b="27815"/>
            <a:stretch>
              <a:fillRect/>
            </a:stretch>
          </p:blipFill>
          <p:spPr>
            <a:xfrm>
              <a:off x="7720" y="5445"/>
              <a:ext cx="4191" cy="455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935" y="6932"/>
              <a:ext cx="785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蹦极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59040" y="872490"/>
            <a:ext cx="4438015" cy="2556510"/>
            <a:chOff x="11904" y="1374"/>
            <a:chExt cx="6989" cy="4026"/>
          </a:xfrm>
        </p:grpSpPr>
        <p:pic>
          <p:nvPicPr>
            <p:cNvPr id="17" name="https://docer-ks3.wpscdn.cn/picture/197516625/89fa3a60325880903a2fcc0aec400c82_612.jpg" descr="雨后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53" y="1374"/>
              <a:ext cx="6040" cy="402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1904" y="1765"/>
              <a:ext cx="785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雨滴落下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10245" y="3457575"/>
            <a:ext cx="3211830" cy="3054350"/>
            <a:chOff x="13087" y="5445"/>
            <a:chExt cx="5058" cy="4810"/>
          </a:xfrm>
        </p:grpSpPr>
        <p:pic>
          <p:nvPicPr>
            <p:cNvPr id="19" name="图片 18" descr="7-15.webp"/>
            <p:cNvPicPr>
              <a:picLocks noChangeAspect="1"/>
            </p:cNvPicPr>
            <p:nvPr/>
          </p:nvPicPr>
          <p:blipFill>
            <a:blip r:embed="rId8"/>
            <a:srcRect l="13210" t="35242" b="14673"/>
            <a:stretch>
              <a:fillRect/>
            </a:stretch>
          </p:blipFill>
          <p:spPr>
            <a:xfrm>
              <a:off x="14053" y="5445"/>
              <a:ext cx="4093" cy="481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3087" y="6254"/>
              <a:ext cx="652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苹果落地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258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81100" y="1878330"/>
            <a:ext cx="8841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重力能使物体向下运动，由此带来的危害又有哪些呢？</a:t>
            </a:r>
          </a:p>
        </p:txBody>
      </p:sp>
      <p:pic>
        <p:nvPicPr>
          <p:cNvPr id="21" name="图片 20" descr="7-16"/>
          <p:cNvPicPr>
            <a:picLocks noChangeAspect="1"/>
          </p:cNvPicPr>
          <p:nvPr/>
        </p:nvPicPr>
        <p:blipFill>
          <a:blip r:embed="rId3"/>
          <a:srcRect l="880" t="1360" r="880" b="5802"/>
          <a:stretch>
            <a:fillRect/>
          </a:stretch>
        </p:blipFill>
        <p:spPr>
          <a:xfrm>
            <a:off x="6071870" y="2503170"/>
            <a:ext cx="4475480" cy="41040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0645140" y="3871595"/>
            <a:ext cx="9975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严禁高空抛物</a:t>
            </a:r>
          </a:p>
        </p:txBody>
      </p:sp>
      <p:pic>
        <p:nvPicPr>
          <p:cNvPr id="3" name="https://docer-ks3.wpscdn.cn/picture/37111094/cf6b347e6222d331c23944327c28ecf1_612.jpg" descr="road full of rocks"/>
          <p:cNvPicPr>
            <a:picLocks noChangeAspect="1"/>
          </p:cNvPicPr>
          <p:nvPr/>
        </p:nvPicPr>
        <p:blipFill>
          <a:blip r:embed="rId4"/>
          <a:srcRect r="24369"/>
          <a:stretch>
            <a:fillRect/>
          </a:stretch>
        </p:blipFill>
        <p:spPr>
          <a:xfrm>
            <a:off x="1439545" y="2503170"/>
            <a:ext cx="4660265" cy="4104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3865" y="4086860"/>
            <a:ext cx="9975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山体滑坡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11258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939925" y="1921510"/>
            <a:ext cx="8133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如果没有重力，我们的生活会是什么样子？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3185795"/>
            <a:ext cx="367601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/>
              <a:t>航天员王亚平在中国空间站太空授课，演示</a:t>
            </a:r>
            <a:r>
              <a:rPr lang="zh-CN" altLang="en-US" sz="2800" b="1"/>
              <a:t>失重</a:t>
            </a:r>
            <a:r>
              <a:rPr lang="zh-CN" altLang="en-US" sz="2800"/>
              <a:t>情况下的运动。</a:t>
            </a:r>
          </a:p>
        </p:txBody>
      </p:sp>
      <p:pic>
        <p:nvPicPr>
          <p:cNvPr id="17" name="2021年中国空间站太空授课回放_哔哩哔哩_bilibil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73381" end="34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5810" y="2555875"/>
            <a:ext cx="6988175" cy="39973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2637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重力的大小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839595"/>
            <a:ext cx="8105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托起质量不同的物体，会感觉所用的力不同。</a:t>
            </a:r>
          </a:p>
        </p:txBody>
      </p:sp>
      <p:pic>
        <p:nvPicPr>
          <p:cNvPr id="5" name="https://docer-ks3.wpscdn.cn/picture/35064875/892a5a411571c65541e13012d7044c90_612.jpg" descr="Fountain Pen and Hand"/>
          <p:cNvPicPr>
            <a:picLocks noChangeAspect="1"/>
          </p:cNvPicPr>
          <p:nvPr/>
        </p:nvPicPr>
        <p:blipFill>
          <a:blip r:embed="rId3"/>
          <a:srcRect l="28377" t="9952" r="5169" b="18338"/>
          <a:stretch>
            <a:fillRect/>
          </a:stretch>
        </p:blipFill>
        <p:spPr>
          <a:xfrm>
            <a:off x="2063115" y="2563495"/>
            <a:ext cx="3650615" cy="2625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93190" y="3318510"/>
            <a:ext cx="4794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手拿笔</a:t>
            </a:r>
          </a:p>
        </p:txBody>
      </p:sp>
      <p:pic>
        <p:nvPicPr>
          <p:cNvPr id="10" name="https://docer-ks3.wpscdn.cn/picture/211811198/280b793d4b28724754b810a87884043e_612.jpg" descr="一个办公室职员手里拿着一叠笔记本，上面有浅色背景的彩色书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665" y="2638425"/>
            <a:ext cx="3839210" cy="25590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523220" y="3092450"/>
            <a:ext cx="4794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手托着书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872615" y="5749925"/>
            <a:ext cx="82975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五本书的质量</a:t>
            </a:r>
            <a:r>
              <a:rPr lang="zh-CN" altLang="en-US" sz="2800" b="1"/>
              <a:t>大于</a:t>
            </a:r>
            <a:r>
              <a:rPr lang="zh-CN" altLang="en-US" sz="2800"/>
              <a:t>一支钢笔的质量，</a:t>
            </a:r>
          </a:p>
          <a:p>
            <a:r>
              <a:rPr lang="zh-CN" altLang="en-US" sz="2800"/>
              <a:t>托起五本书所用的力也</a:t>
            </a:r>
            <a:r>
              <a:rPr lang="zh-CN" altLang="en-US" sz="2800" b="1"/>
              <a:t>大于</a:t>
            </a:r>
            <a:r>
              <a:rPr lang="zh-CN" altLang="en-US" sz="2800"/>
              <a:t>托起一支钢笔的质量。</a:t>
            </a:r>
          </a:p>
        </p:txBody>
      </p:sp>
      <p:sp>
        <p:nvSpPr>
          <p:cNvPr id="15" name="云形标注 14"/>
          <p:cNvSpPr/>
          <p:nvPr/>
        </p:nvSpPr>
        <p:spPr>
          <a:xfrm>
            <a:off x="8014335" y="876935"/>
            <a:ext cx="4040505" cy="1686560"/>
          </a:xfrm>
          <a:prstGeom prst="cloudCallout">
            <a:avLst>
              <a:gd name="adj1" fmla="val 42236"/>
              <a:gd name="adj2" fmla="val 90173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物体所受的重力和它的质量有什么关系？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71866,50041965,50022571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50041965],&quot;65&quot;:[20205081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809a9ad-458e-4dc7-bc72-94981b95227f}"/>
  <p:tag name="TABLE_ENDDRAG_ORIGIN_RECT" val="532*128"/>
  <p:tag name="TABLE_ENDDRAG_RECT" val="70*294*532*1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a3a52c8-d6a6-4523-b67c-801152f1450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6.55,&quot;left&quot;:298.6,&quot;top&quot;:195.8,&quot;width&quot;:546.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71866],&quot;65&quot;:[20205081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1336</Words>
  <Application>Microsoft Office PowerPoint</Application>
  <PresentationFormat>宽屏</PresentationFormat>
  <Paragraphs>156</Paragraphs>
  <Slides>27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Times New Roman</vt:lpstr>
      <vt:lpstr>Arial</vt:lpstr>
      <vt:lpstr>Calibri</vt:lpstr>
      <vt:lpstr>宋体</vt:lpstr>
      <vt:lpstr>Cambria Math</vt:lpstr>
      <vt:lpstr>微软雅黑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2</cp:revision>
  <dcterms:created xsi:type="dcterms:W3CDTF">2019-06-19T02:08:00Z</dcterms:created>
  <dcterms:modified xsi:type="dcterms:W3CDTF">2025-03-03T08:24:03Z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