
<file path=[Content_Types].xml><?xml version="1.0" encoding="utf-8"?>
<Types xmlns="http://schemas.openxmlformats.org/package/2006/content-types">
  <Default Extension="fntdata" ContentType="application/x-fontdata"/>
  <Default Extension="jpeg" ContentType="image/jpeg"/>
  <Default Extension="mp4" ContentType="video/mp4"/>
  <Default Extension="png" ContentType="image/png"/>
  <Default Extension="rels" ContentType="application/vnd.openxmlformats-package.relationships+xml"/>
  <Default Extension="svg" ContentType="image/svg+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Masters/slideMaster3.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notesMasters/notesMaster1.xml" ContentType="application/vnd.openxmlformats-officedocument.presentationml.notesMaster+xml"/>
  <Override PartName="/ppt/tags/tag1.xml" ContentType="application/vnd.openxmlformats-officedocument.presentationml.tags+xml"/>
  <Override PartName="/ppt/commentAuthors.xml" ContentType="application/vnd.openxmlformats-officedocument.presentationml.commentAuthors+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theme/theme2.xml" ContentType="application/vnd.openxmlformats-officedocument.theme+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theme/theme3.xml" ContentType="application/vnd.openxmlformats-officedocument.theme+xml"/>
  <Override PartName="/ppt/theme/theme4.xml" ContentType="application/vnd.openxmlformats-officedocument.theme+xml"/>
  <Override PartName="/ppt/tags/tag2.xml" ContentType="application/vnd.openxmlformats-officedocument.presentationml.tags+xml"/>
  <Override PartName="/ppt/tags/tag3.xml" ContentType="application/vnd.openxmlformats-officedocument.presentationml.tags+xml"/>
  <Override PartName="/ppt/tags/tag4.xml" ContentType="application/vnd.openxmlformats-officedocument.presentationml.tags+xml"/>
  <Override PartName="/ppt/tags/tag5.xml" ContentType="application/vnd.openxmlformats-officedocument.presentationml.tags+xml"/>
  <Override PartName="/ppt/tags/tag6.xml" ContentType="application/vnd.openxmlformats-officedocument.presentationml.tags+xml"/>
  <Override PartName="/ppt/tags/tag7.xml" ContentType="application/vnd.openxmlformats-officedocument.presentationml.tags+xml"/>
  <Override PartName="/ppt/tags/tag8.xml" ContentType="application/vnd.openxmlformats-officedocument.presentationml.tags+xml"/>
  <Override PartName="/ppt/tags/tag9.xml" ContentType="application/vnd.openxmlformats-officedocument.presentationml.tags+xml"/>
  <Override PartName="/ppt/tags/tag10.xml" ContentType="application/vnd.openxmlformats-officedocument.presentationml.tags+xml"/>
  <Override PartName="/ppt/tags/tag11.xml" ContentType="application/vnd.openxmlformats-officedocument.presentationml.tags+xml"/>
  <Override PartName="/ppt/tags/tag12.xml" ContentType="application/vnd.openxmlformats-officedocument.presentationml.tags+xml"/>
  <Override PartName="/ppt/tags/tag13.xml" ContentType="application/vnd.openxmlformats-officedocument.presentationml.tags+xml"/>
  <Override PartName="/ppt/tags/tag14.xml" ContentType="application/vnd.openxmlformats-officedocument.presentationml.tags+xml"/>
  <Override PartName="/ppt/tags/tag15.xml" ContentType="application/vnd.openxmlformats-officedocument.presentationml.tags+xml"/>
  <Override PartName="/ppt/tags/tag16.xml" ContentType="application/vnd.openxmlformats-officedocument.presentationml.tags+xml"/>
  <Override PartName="/ppt/tags/tag17.xml" ContentType="application/vnd.openxmlformats-officedocument.presentationml.tags+xml"/>
  <Override PartName="/ppt/tags/tag18.xml" ContentType="application/vnd.openxmlformats-officedocument.presentationml.tags+xml"/>
  <Override PartName="/ppt/tags/tag19.xml" ContentType="application/vnd.openxmlformats-officedocument.presentationml.tags+xml"/>
  <Override PartName="/ppt/tags/tag20.xml" ContentType="application/vnd.openxmlformats-officedocument.presentationml.tags+xml"/>
  <Override PartName="/ppt/tags/tag21.xml" ContentType="application/vnd.openxmlformats-officedocument.presentationml.tags+xml"/>
  <Override PartName="/ppt/tags/tag22.xml" ContentType="application/vnd.openxmlformats-officedocument.presentationml.tags+xml"/>
  <Override PartName="/ppt/tags/tag23.xml" ContentType="application/vnd.openxmlformats-officedocument.presentationml.tags+xml"/>
  <Override PartName="/ppt/tags/tag24.xml" ContentType="application/vnd.openxmlformats-officedocument.presentationml.tags+xml"/>
  <Override PartName="/ppt/tags/tag25.xml" ContentType="application/vnd.openxmlformats-officedocument.presentationml.tags+xml"/>
  <Override PartName="/ppt/tags/tag26.xml" ContentType="application/vnd.openxmlformats-officedocument.presentationml.tags+xml"/>
  <Override PartName="/ppt/tags/tag27.xml" ContentType="application/vnd.openxmlformats-officedocument.presentationml.tags+xml"/>
  <Override PartName="/ppt/tags/tag28.xml" ContentType="application/vnd.openxmlformats-officedocument.presentationml.tags+xml"/>
  <Override PartName="/ppt/tags/tag29.xml" ContentType="application/vnd.openxmlformats-officedocument.presentationml.tags+xml"/>
  <Override PartName="/ppt/tags/tag30.xml" ContentType="application/vnd.openxmlformats-officedocument.presentationml.tags+xml"/>
  <Override PartName="/ppt/tags/tag31.xml" ContentType="application/vnd.openxmlformats-officedocument.presentationml.tags+xml"/>
  <Override PartName="/ppt/tags/tag32.xml" ContentType="application/vnd.openxmlformats-officedocument.presentationml.tags+xml"/>
  <Override PartName="/ppt/tags/tag33.xml" ContentType="application/vnd.openxmlformats-officedocument.presentationml.tags+xml"/>
  <Override PartName="/ppt/tags/tag34.xml" ContentType="application/vnd.openxmlformats-officedocument.presentationml.tags+xml"/>
  <Override PartName="/ppt/tags/tag35.xml" ContentType="application/vnd.openxmlformats-officedocument.presentationml.tags+xml"/>
  <Override PartName="/ppt/tags/tag36.xml" ContentType="application/vnd.openxmlformats-officedocument.presentationml.tags+xml"/>
  <Override PartName="/ppt/notesSlides/notesSlide1.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 Id="rId4" Type="http://schemas.openxmlformats.org/officeDocument/2006/relationships/custom-properties" Target="docProps/custom.xml"/></Relationships>
</file>

<file path=ppt/presentation.xml><?xml version="1.0" encoding="utf-8"?>
<p:presentation xmlns:a="http://schemas.openxmlformats.org/drawingml/2006/main" xmlns:r="http://schemas.openxmlformats.org/officeDocument/2006/relationships" xmlns:p="http://schemas.openxmlformats.org/presentationml/2006/main" embedTrueTypeFonts="1">
  <p:sldMasterIdLst>
    <p:sldMasterId id="2147483648" r:id="rId1"/>
    <p:sldMasterId id="2147483652" r:id="rId2"/>
    <p:sldMasterId id="2147483654" r:id="rId3"/>
  </p:sldMasterIdLst>
  <p:notesMasterIdLst>
    <p:notesMasterId r:id="rId29"/>
  </p:notesMasterIdLst>
  <p:sldIdLst>
    <p:sldId id="256" r:id="rId4"/>
    <p:sldId id="258" r:id="rId5"/>
    <p:sldId id="257" r:id="rId6"/>
    <p:sldId id="260" r:id="rId7"/>
    <p:sldId id="261" r:id="rId8"/>
    <p:sldId id="262" r:id="rId9"/>
    <p:sldId id="263" r:id="rId10"/>
    <p:sldId id="264" r:id="rId11"/>
    <p:sldId id="265" r:id="rId12"/>
    <p:sldId id="266" r:id="rId13"/>
    <p:sldId id="267" r:id="rId14"/>
    <p:sldId id="268" r:id="rId15"/>
    <p:sldId id="269" r:id="rId16"/>
    <p:sldId id="270" r:id="rId17"/>
    <p:sldId id="271" r:id="rId18"/>
    <p:sldId id="273" r:id="rId19"/>
    <p:sldId id="272" r:id="rId20"/>
    <p:sldId id="274" r:id="rId21"/>
    <p:sldId id="275" r:id="rId22"/>
    <p:sldId id="277" r:id="rId23"/>
    <p:sldId id="279" r:id="rId24"/>
    <p:sldId id="281" r:id="rId25"/>
    <p:sldId id="282" r:id="rId26"/>
    <p:sldId id="283" r:id="rId27"/>
    <p:sldId id="284" r:id="rId28"/>
  </p:sldIdLst>
  <p:sldSz cx="12192000" cy="6858000"/>
  <p:notesSz cx="6858000" cy="9144000"/>
  <p:embeddedFontLst>
    <p:embeddedFont>
      <p:font typeface="华文楷体" panose="02010600040101010101" pitchFamily="2" charset="-122"/>
      <p:regular r:id="rId30"/>
    </p:embeddedFont>
    <p:embeddedFont>
      <p:font typeface="微软雅黑" panose="020B0503020204020204" pitchFamily="34" charset="-122"/>
      <p:regular r:id="rId31"/>
      <p:bold r:id="rId32"/>
    </p:embeddedFont>
  </p:embeddedFontLst>
  <p:custDataLst>
    <p:tags r:id="rId33"/>
  </p:custDataLst>
  <p:defaultTex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2160" userDrawn="1">
          <p15:clr>
            <a:srgbClr val="A4A3A4"/>
          </p15:clr>
        </p15:guide>
        <p15:guide id="2" pos="3840" userDrawn="1">
          <p15:clr>
            <a:srgbClr val="A4A3A4"/>
          </p15:clr>
        </p15:guide>
      </p15:sldGuideLst>
    </p:ext>
    <p:ext uri="{2D200454-40CA-4A62-9FC3-DE9A4176ACB9}">
      <p15:notesGuideLst xmlns:p15="http://schemas.microsoft.com/office/powerpoint/2012/main"/>
    </p:ext>
  </p:extLst>
</p:presentation>
</file>

<file path=ppt/commentAuthors.xml><?xml version="1.0" encoding="utf-8"?>
<p:cmAuthorLst xmlns:a="http://schemas.openxmlformats.org/drawingml/2006/main" xmlns:r="http://schemas.openxmlformats.org/officeDocument/2006/relationships" xmlns:p="http://schemas.openxmlformats.org/presentationml/2006/main">
  <p:cmAuthor id="1" name="Administrator" initials="A" lastIdx="1" clrIdx="0"/>
  <p:cmAuthor id="5" name="作者" initials="A" lastIdx="0" clrIdx="2"/>
</p:cmAuthorLst>
</file>

<file path=ppt/presProps.xml><?xml version="1.0" encoding="utf-8"?>
<p:presentationPr xmlns:a="http://schemas.openxmlformats.org/drawingml/2006/main" xmlns:r="http://schemas.openxmlformats.org/officeDocument/2006/relationships" xmlns:p="http://schemas.openxmlformats.org/presentationml/2006/main">
  <p:clrMru>
    <a:srgbClr val="FFFFFF"/>
    <a:srgbClr val="DCDCDC"/>
    <a:srgbClr val="F0F0F0"/>
    <a:srgbClr val="E6E6E6"/>
    <a:srgbClr val="C8C8C8"/>
    <a:srgbClr val="FAFAFA"/>
    <a:srgbClr val="BEBEBE"/>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a:tblStyle styleId="{5C22544A-7EE6-4342-B048-85BDC9FD1C3A}" styleName="中度样式 2 - 强调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3778" autoAdjust="0"/>
    <p:restoredTop sz="94660"/>
  </p:normalViewPr>
  <p:slideViewPr>
    <p:cSldViewPr snapToGrid="0" showGuides="1">
      <p:cViewPr varScale="1">
        <p:scale>
          <a:sx n="86" d="100"/>
          <a:sy n="86" d="100"/>
        </p:scale>
        <p:origin x="614" y="72"/>
      </p:cViewPr>
      <p:guideLst>
        <p:guide orient="horz" pos="2160"/>
        <p:guide pos="3840"/>
      </p:guideLst>
    </p:cSldViewPr>
  </p:slideViewPr>
  <p:notesTextViewPr>
    <p:cViewPr>
      <p:scale>
        <a:sx n="3" d="2"/>
        <a:sy n="3" d="2"/>
      </p:scale>
      <p:origin x="0" y="0"/>
    </p:cViewPr>
  </p:notesTextViewPr>
  <p:notesViewPr>
    <p:cSldViewPr snapToGrid="0">
      <p:cViewPr varScale="1">
        <p:scale>
          <a:sx n="92" d="100"/>
          <a:sy n="92" d="100"/>
        </p:scale>
        <p:origin x="2550" y="102"/>
      </p:cViewPr>
      <p:guideLst/>
    </p:cSldViewPr>
  </p:notesViewPr>
  <p:gridSpacing cx="72008" cy="72008"/>
</p:viewPr>
</file>

<file path=ppt/_rels/presentation.xml.rels><?xml version="1.0" encoding="UTF-8" standalone="yes"?>
<Relationships xmlns="http://schemas.openxmlformats.org/package/2006/relationships"><Relationship Id="rId13" Type="http://schemas.openxmlformats.org/officeDocument/2006/relationships/slide" Target="slides/slide10.xml"/><Relationship Id="rId18" Type="http://schemas.openxmlformats.org/officeDocument/2006/relationships/slide" Target="slides/slide15.xml"/><Relationship Id="rId26" Type="http://schemas.openxmlformats.org/officeDocument/2006/relationships/slide" Target="slides/slide23.xml"/><Relationship Id="rId21" Type="http://schemas.openxmlformats.org/officeDocument/2006/relationships/slide" Target="slides/slide18.xml"/><Relationship Id="rId34" Type="http://schemas.openxmlformats.org/officeDocument/2006/relationships/commentAuthors" Target="commentAuthors.xml"/><Relationship Id="rId7" Type="http://schemas.openxmlformats.org/officeDocument/2006/relationships/slide" Target="slides/slide4.xml"/><Relationship Id="rId12" Type="http://schemas.openxmlformats.org/officeDocument/2006/relationships/slide" Target="slides/slide9.xml"/><Relationship Id="rId17" Type="http://schemas.openxmlformats.org/officeDocument/2006/relationships/slide" Target="slides/slide14.xml"/><Relationship Id="rId25" Type="http://schemas.openxmlformats.org/officeDocument/2006/relationships/slide" Target="slides/slide22.xml"/><Relationship Id="rId33" Type="http://schemas.openxmlformats.org/officeDocument/2006/relationships/tags" Target="tags/tag1.xml"/><Relationship Id="rId38" Type="http://schemas.openxmlformats.org/officeDocument/2006/relationships/tableStyles" Target="tableStyles.xml"/><Relationship Id="rId2" Type="http://schemas.openxmlformats.org/officeDocument/2006/relationships/slideMaster" Target="slideMasters/slideMaster2.xml"/><Relationship Id="rId16" Type="http://schemas.openxmlformats.org/officeDocument/2006/relationships/slide" Target="slides/slide13.xml"/><Relationship Id="rId20" Type="http://schemas.openxmlformats.org/officeDocument/2006/relationships/slide" Target="slides/slide17.xml"/><Relationship Id="rId29" Type="http://schemas.openxmlformats.org/officeDocument/2006/relationships/notesMaster" Target="notesMasters/notesMaster1.xml"/><Relationship Id="rId1" Type="http://schemas.openxmlformats.org/officeDocument/2006/relationships/slideMaster" Target="slideMasters/slideMaster1.xml"/><Relationship Id="rId6" Type="http://schemas.openxmlformats.org/officeDocument/2006/relationships/slide" Target="slides/slide3.xml"/><Relationship Id="rId11" Type="http://schemas.openxmlformats.org/officeDocument/2006/relationships/slide" Target="slides/slide8.xml"/><Relationship Id="rId24" Type="http://schemas.openxmlformats.org/officeDocument/2006/relationships/slide" Target="slides/slide21.xml"/><Relationship Id="rId32" Type="http://schemas.openxmlformats.org/officeDocument/2006/relationships/font" Target="fonts/font3.fntdata"/><Relationship Id="rId37" Type="http://schemas.openxmlformats.org/officeDocument/2006/relationships/theme" Target="theme/theme1.xml"/><Relationship Id="rId5" Type="http://schemas.openxmlformats.org/officeDocument/2006/relationships/slide" Target="slides/slide2.xml"/><Relationship Id="rId15" Type="http://schemas.openxmlformats.org/officeDocument/2006/relationships/slide" Target="slides/slide12.xml"/><Relationship Id="rId23" Type="http://schemas.openxmlformats.org/officeDocument/2006/relationships/slide" Target="slides/slide20.xml"/><Relationship Id="rId28" Type="http://schemas.openxmlformats.org/officeDocument/2006/relationships/slide" Target="slides/slide25.xml"/><Relationship Id="rId36" Type="http://schemas.openxmlformats.org/officeDocument/2006/relationships/viewProps" Target="viewProps.xml"/><Relationship Id="rId10" Type="http://schemas.openxmlformats.org/officeDocument/2006/relationships/slide" Target="slides/slide7.xml"/><Relationship Id="rId19" Type="http://schemas.openxmlformats.org/officeDocument/2006/relationships/slide" Target="slides/slide16.xml"/><Relationship Id="rId31" Type="http://schemas.openxmlformats.org/officeDocument/2006/relationships/font" Target="fonts/font2.fntdata"/><Relationship Id="rId4" Type="http://schemas.openxmlformats.org/officeDocument/2006/relationships/slide" Target="slides/slide1.xml"/><Relationship Id="rId9" Type="http://schemas.openxmlformats.org/officeDocument/2006/relationships/slide" Target="slides/slide6.xml"/><Relationship Id="rId14" Type="http://schemas.openxmlformats.org/officeDocument/2006/relationships/slide" Target="slides/slide11.xml"/><Relationship Id="rId22" Type="http://schemas.openxmlformats.org/officeDocument/2006/relationships/slide" Target="slides/slide19.xml"/><Relationship Id="rId27" Type="http://schemas.openxmlformats.org/officeDocument/2006/relationships/slide" Target="slides/slide24.xml"/><Relationship Id="rId30" Type="http://schemas.openxmlformats.org/officeDocument/2006/relationships/font" Target="fonts/font1.fntdata"/><Relationship Id="rId35" Type="http://schemas.openxmlformats.org/officeDocument/2006/relationships/presProps" Target="presProps.xml"/><Relationship Id="rId8" Type="http://schemas.openxmlformats.org/officeDocument/2006/relationships/slide" Target="slides/slide5.xml"/><Relationship Id="rId3" Type="http://schemas.openxmlformats.org/officeDocument/2006/relationships/slideMaster" Target="slideMasters/slideMaster3.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4.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页眉占位符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zh-CN" altLang="en-US"/>
          </a:p>
        </p:txBody>
      </p:sp>
      <p:sp>
        <p:nvSpPr>
          <p:cNvPr id="3" name="日期占位符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D2A48B96-639E-45A3-A0BA-2464DFDB1FAA}" type="datetimeFigureOut">
              <a:rPr lang="zh-CN" altLang="en-US" smtClean="0"/>
              <a:t>2025/3/12</a:t>
            </a:fld>
            <a:endParaRPr lang="zh-CN" altLang="en-US"/>
          </a:p>
        </p:txBody>
      </p:sp>
      <p:sp>
        <p:nvSpPr>
          <p:cNvPr id="4" name="幻灯片图像占位符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zh-CN" altLang="en-US"/>
          </a:p>
        </p:txBody>
      </p:sp>
      <p:sp>
        <p:nvSpPr>
          <p:cNvPr id="5" name="备注占位符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zh-CN" altLang="en-US"/>
              <a:t>单击此处编辑母版文本样式</a:t>
            </a:r>
          </a:p>
          <a:p>
            <a:pPr lvl="1"/>
            <a:r>
              <a:rPr lang="zh-CN" altLang="en-US"/>
              <a:t>第二级</a:t>
            </a:r>
          </a:p>
          <a:p>
            <a:pPr lvl="2"/>
            <a:r>
              <a:rPr lang="zh-CN" altLang="en-US"/>
              <a:t>第三级</a:t>
            </a:r>
          </a:p>
          <a:p>
            <a:pPr lvl="3"/>
            <a:r>
              <a:rPr lang="zh-CN" altLang="en-US"/>
              <a:t>第四级</a:t>
            </a:r>
          </a:p>
          <a:p>
            <a:pPr lvl="4"/>
            <a:r>
              <a:rPr lang="zh-CN" altLang="en-US"/>
              <a:t>第五级</a:t>
            </a:r>
          </a:p>
        </p:txBody>
      </p:sp>
      <p:sp>
        <p:nvSpPr>
          <p:cNvPr id="6" name="页脚占位符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zh-CN" altLang="en-US"/>
          </a:p>
        </p:txBody>
      </p:sp>
      <p:sp>
        <p:nvSpPr>
          <p:cNvPr id="7" name="灯片编号占位符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A6837353-30EB-4A48-80EB-173D804AEFBD}" type="slidenum">
              <a:rPr lang="zh-CN" altLang="en-US" smtClean="0"/>
              <a:t>‹#›</a:t>
            </a:fld>
            <a:endParaRPr lang="zh-CN" altLang="en-US"/>
          </a:p>
        </p:txBody>
      </p:sp>
    </p:spTree>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25.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idx="2"/>
          </p:nvPr>
        </p:nvSpPr>
        <p:spPr/>
      </p:sp>
      <p:sp>
        <p:nvSpPr>
          <p:cNvPr id="3" name="文本占位符 2"/>
          <p:cNvSpPr>
            <a:spLocks noGrp="1"/>
          </p:cNvSpPr>
          <p:nvPr>
            <p:ph type="body" idx="3"/>
          </p:nvPr>
        </p:nvSpPr>
        <p:spPr/>
        <p:txBody>
          <a:bodyPr/>
          <a:lstStyle/>
          <a:p>
            <a:endParaRPr lang="zh-CN" altLang="en-US"/>
          </a:p>
        </p:txBody>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5.xml.rels><?xml version="1.0" encoding="UTF-8" standalone="yes"?>
<Relationships xmlns="http://schemas.openxmlformats.org/package/2006/relationships"><Relationship Id="rId2" Type="http://schemas.openxmlformats.org/officeDocument/2006/relationships/image" Target="../media/image2.jpeg"/><Relationship Id="rId1" Type="http://schemas.openxmlformats.org/officeDocument/2006/relationships/slideMaster" Target="../slideMasters/slideMaster3.xml"/></Relationships>
</file>

<file path=ppt/slideLayouts/_rels/slideLayout6.xml.rels><?xml version="1.0" encoding="UTF-8" standalone="yes"?>
<Relationships xmlns="http://schemas.openxmlformats.org/package/2006/relationships"><Relationship Id="rId2" Type="http://schemas.openxmlformats.org/officeDocument/2006/relationships/image" Target="../media/image2.jpeg"/><Relationship Id="rId1" Type="http://schemas.openxmlformats.org/officeDocument/2006/relationships/slideMaster" Target="../slideMasters/slideMaster3.xml"/></Relationships>
</file>

<file path=ppt/slideLayouts/_rels/slideLayout7.xml.rels><?xml version="1.0" encoding="UTF-8" standalone="yes"?>
<Relationships xmlns="http://schemas.openxmlformats.org/package/2006/relationships"><Relationship Id="rId2" Type="http://schemas.openxmlformats.org/officeDocument/2006/relationships/image" Target="../media/image2.jpeg"/><Relationship Id="rId1" Type="http://schemas.openxmlformats.org/officeDocument/2006/relationships/slideMaster" Target="../slideMasters/slideMaster3.xml"/></Relationships>
</file>

<file path=ppt/slideLayouts/_rels/slideLayout8.xml.rels><?xml version="1.0" encoding="UTF-8" standalone="yes"?>
<Relationships xmlns="http://schemas.openxmlformats.org/package/2006/relationships"><Relationship Id="rId2" Type="http://schemas.openxmlformats.org/officeDocument/2006/relationships/image" Target="../media/image2.jpeg"/><Relationship Id="rId1" Type="http://schemas.openxmlformats.org/officeDocument/2006/relationships/slideMaster" Target="../slideMasters/slideMaster3.xml"/></Relationships>
</file>

<file path=ppt/slideLayouts/_rels/slideLayout9.xml.rels><?xml version="1.0" encoding="UTF-8" standalone="yes"?>
<Relationships xmlns="http://schemas.openxmlformats.org/package/2006/relationships"><Relationship Id="rId2" Type="http://schemas.openxmlformats.org/officeDocument/2006/relationships/image" Target="../media/image2.jpeg"/><Relationship Id="rId1" Type="http://schemas.openxmlformats.org/officeDocument/2006/relationships/slideMaster" Target="../slideMasters/slideMaster3.xml"/></Relationships>
</file>

<file path=ppt/slideLayouts/_rels/slideLayout10.xml.rels><?xml version="1.0" encoding="UTF-8" standalone="yes"?>
<Relationships xmlns="http://schemas.openxmlformats.org/package/2006/relationships"><Relationship Id="rId2" Type="http://schemas.openxmlformats.org/officeDocument/2006/relationships/image" Target="../media/image2.jpeg"/><Relationship Id="rId1" Type="http://schemas.openxmlformats.org/officeDocument/2006/relationships/slideMaster" Target="../slideMasters/slideMaster3.xml"/></Relationships>
</file>

<file path=ppt/slideLayouts/_rels/slideLayout11.xml.rels><?xml version="1.0" encoding="UTF-8" standalone="yes"?>
<Relationships xmlns="http://schemas.openxmlformats.org/package/2006/relationships"><Relationship Id="rId2" Type="http://schemas.openxmlformats.org/officeDocument/2006/relationships/image" Target="../media/image2.jpeg"/><Relationship Id="rId1" Type="http://schemas.openxmlformats.org/officeDocument/2006/relationships/slideMaster" Target="../slideMasters/slideMaster3.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userDrawn="1">
  <p:cSld name="木牍原创课件-封面">
    <p:spTree>
      <p:nvGrpSpPr>
        <p:cNvPr id="1" name=""/>
        <p:cNvGrpSpPr/>
        <p:nvPr/>
      </p:nvGrpSpPr>
      <p:grpSpPr>
        <a:xfrm>
          <a:off x="0" y="0"/>
          <a:ext cx="0" cy="0"/>
          <a:chOff x="0" y="0"/>
          <a:chExt cx="0" cy="0"/>
        </a:xfrm>
      </p:grpSpPr>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preserve="1" userDrawn="1">
  <p:cSld name="自定义版式">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zh-CN" altLang="en-US"/>
              <a:t>单击此处编辑母版标题样式</a:t>
            </a:r>
          </a:p>
        </p:txBody>
      </p:sp>
      <p:sp>
        <p:nvSpPr>
          <p:cNvPr id="3" name="日期占位符 2"/>
          <p:cNvSpPr>
            <a:spLocks noGrp="1"/>
          </p:cNvSpPr>
          <p:nvPr>
            <p:ph type="dt" sz="half" idx="10"/>
          </p:nvPr>
        </p:nvSpPr>
        <p:spPr/>
        <p:txBody>
          <a:bodyPr/>
          <a:lstStyle/>
          <a:p>
            <a:fld id="{263DB197-84B0-484E-9C0F-88358ECCB797}" type="datetimeFigureOut">
              <a:rPr lang="zh-CN" altLang="en-US" smtClean="0"/>
              <a:t>2025/3/12</a:t>
            </a:fld>
            <a:endParaRPr lang="zh-CN" altLang="en-US"/>
          </a:p>
        </p:txBody>
      </p:sp>
      <p:sp>
        <p:nvSpPr>
          <p:cNvPr id="4" name="页脚占位符 3"/>
          <p:cNvSpPr>
            <a:spLocks noGrp="1"/>
          </p:cNvSpPr>
          <p:nvPr>
            <p:ph type="ftr" sz="quarter" idx="11"/>
          </p:nvPr>
        </p:nvSpPr>
        <p:spPr/>
        <p:txBody>
          <a:bodyPr/>
          <a:lstStyle/>
          <a:p>
            <a:endParaRPr lang="zh-CN" altLang="en-US"/>
          </a:p>
        </p:txBody>
      </p:sp>
      <p:sp>
        <p:nvSpPr>
          <p:cNvPr id="5" name="灯片编号占位符 4"/>
          <p:cNvSpPr>
            <a:spLocks noGrp="1"/>
          </p:cNvSpPr>
          <p:nvPr>
            <p:ph type="sldNum" sz="quarter" idx="12"/>
          </p:nvPr>
        </p:nvSpPr>
        <p:spPr/>
        <p:txBody>
          <a:bodyPr/>
          <a:lstStyle/>
          <a:p>
            <a:fld id="{E077DA78-E013-4A8C-AD75-63A150561B10}" type="slidenum">
              <a:rPr lang="zh-CN" altLang="en-US" smtClean="0"/>
              <a:t>‹#›</a:t>
            </a:fld>
            <a:endParaRPr lang="zh-CN" altLang="en-US"/>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blank" preserve="1">
  <p:cSld name="空白">
    <p:spTree>
      <p:nvGrpSpPr>
        <p:cNvPr id="1" name=""/>
        <p:cNvGrpSpPr/>
        <p:nvPr/>
      </p:nvGrpSpPr>
      <p:grpSpPr>
        <a:xfrm>
          <a:off x="0" y="0"/>
          <a:ext cx="0" cy="0"/>
          <a:chOff x="0" y="0"/>
          <a:chExt cx="0" cy="0"/>
        </a:xfrm>
      </p:grpSpPr>
      <p:sp>
        <p:nvSpPr>
          <p:cNvPr id="2" name="日期占位符 1"/>
          <p:cNvSpPr>
            <a:spLocks noGrp="1"/>
          </p:cNvSpPr>
          <p:nvPr>
            <p:ph type="dt" sz="half" idx="10"/>
          </p:nvPr>
        </p:nvSpPr>
        <p:spPr>
          <a:xfrm>
            <a:off x="838200" y="6356350"/>
            <a:ext cx="2743200" cy="365125"/>
          </a:xfrm>
        </p:spPr>
        <p:txBody>
          <a:bodyPr/>
          <a:lstStyle/>
          <a:p>
            <a:fld id="{82F288E0-7875-42C4-84C8-98DBBD3BF4D2}" type="datetimeFigureOut">
              <a:rPr lang="zh-CN" altLang="en-US" smtClean="0"/>
              <a:t>2025/3/12</a:t>
            </a:fld>
            <a:endParaRPr lang="zh-CN" altLang="en-US"/>
          </a:p>
        </p:txBody>
      </p:sp>
      <p:sp>
        <p:nvSpPr>
          <p:cNvPr id="3" name="页脚占位符 2"/>
          <p:cNvSpPr>
            <a:spLocks noGrp="1"/>
          </p:cNvSpPr>
          <p:nvPr>
            <p:ph type="ftr" sz="quarter" idx="11"/>
          </p:nvPr>
        </p:nvSpPr>
        <p:spPr>
          <a:xfrm>
            <a:off x="4038600" y="6356350"/>
            <a:ext cx="4114800" cy="365125"/>
          </a:xfrm>
        </p:spPr>
        <p:txBody>
          <a:bodyPr/>
          <a:lstStyle/>
          <a:p>
            <a:endParaRPr lang="zh-CN" altLang="en-US"/>
          </a:p>
        </p:txBody>
      </p:sp>
      <p:sp>
        <p:nvSpPr>
          <p:cNvPr id="4" name="灯片编号占位符 3"/>
          <p:cNvSpPr>
            <a:spLocks noGrp="1"/>
          </p:cNvSpPr>
          <p:nvPr>
            <p:ph type="sldNum" sz="quarter" idx="12"/>
          </p:nvPr>
        </p:nvSpPr>
        <p:spPr>
          <a:xfrm>
            <a:off x="8610600" y="6356350"/>
            <a:ext cx="2743200" cy="365125"/>
          </a:xfrm>
        </p:spPr>
        <p:txBody>
          <a:bodyPr/>
          <a:lstStyle/>
          <a:p>
            <a:fld id="{7D9BB5D0-35E4-459D-AEF3-FE4D7C45CC19}" type="slidenum">
              <a:rPr lang="zh-CN" altLang="en-US" smtClean="0"/>
              <a:t>‹#›</a:t>
            </a:fld>
            <a:endParaRPr lang="zh-CN" altLang="en-US"/>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preserve="1" userDrawn="1">
  <p:cSld name="木牍原创课件-目录">
    <p:spTree>
      <p:nvGrpSpPr>
        <p:cNvPr id="1" name=""/>
        <p:cNvGrpSpPr/>
        <p:nvPr/>
      </p:nvGrpSpPr>
      <p:grpSpPr>
        <a:xfrm>
          <a:off x="0" y="0"/>
          <a:ext cx="0" cy="0"/>
          <a:chOff x="0" y="0"/>
          <a:chExt cx="0" cy="0"/>
        </a:xfrm>
      </p:grpSpPr>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preserve="1" userDrawn="1">
  <p:cSld name="木牍原创课件-前言">
    <p:bg>
      <p:bgPr>
        <a:blipFill rotWithShape="1">
          <a:blip r:embed="rId2">
            <a:alphaModFix amt="14000"/>
          </a:blip>
          <a:tile tx="0" ty="0" sx="100000" sy="100000" flip="none" algn="tl"/>
        </a:blipFill>
        <a:effectLst/>
      </p:bgPr>
    </p:bg>
    <p:spTree>
      <p:nvGrpSpPr>
        <p:cNvPr id="1" name=""/>
        <p:cNvGrpSpPr/>
        <p:nvPr/>
      </p:nvGrpSpPr>
      <p:grpSpPr>
        <a:xfrm>
          <a:off x="0" y="0"/>
          <a:ext cx="0" cy="0"/>
          <a:chOff x="0" y="0"/>
          <a:chExt cx="0" cy="0"/>
        </a:xfrm>
      </p:grpSpPr>
      <p:sp>
        <p:nvSpPr>
          <p:cNvPr id="2" name="文本框 1"/>
          <p:cNvSpPr txBox="1"/>
          <p:nvPr userDrawn="1"/>
        </p:nvSpPr>
        <p:spPr>
          <a:xfrm>
            <a:off x="467982" y="28888"/>
            <a:ext cx="1398117" cy="542925"/>
          </a:xfrm>
          <a:prstGeom prst="rect">
            <a:avLst/>
          </a:prstGeom>
          <a:noFill/>
        </p:spPr>
        <p:txBody>
          <a:bodyPr wrap="square" rtlCol="0">
            <a:spAutoFit/>
          </a:bodyPr>
          <a:lstStyle/>
          <a:p>
            <a:pPr algn="ctr"/>
            <a:r>
              <a:rPr lang="zh-CN" altLang="en-US" sz="2935" b="1">
                <a:solidFill>
                  <a:schemeClr val="bg1"/>
                </a:solidFill>
              </a:rPr>
              <a:t>前</a:t>
            </a:r>
            <a:r>
              <a:rPr lang="en-US" altLang="zh-CN" sz="2935" b="1">
                <a:solidFill>
                  <a:schemeClr val="bg1"/>
                </a:solidFill>
              </a:rPr>
              <a:t>  </a:t>
            </a:r>
            <a:r>
              <a:rPr lang="zh-CN" altLang="en-US" sz="2935" b="1">
                <a:solidFill>
                  <a:schemeClr val="bg1"/>
                </a:solidFill>
              </a:rPr>
              <a:t>言</a:t>
            </a:r>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preserve="1" userDrawn="1">
  <p:cSld name="木牍原创课件-导入新课">
    <p:bg>
      <p:bgPr>
        <a:blipFill rotWithShape="1">
          <a:blip r:embed="rId2">
            <a:alphaModFix amt="14000"/>
          </a:blip>
          <a:tile tx="0" ty="0" sx="100000" sy="100000" flip="none" algn="tl"/>
        </a:blipFill>
        <a:effectLst/>
      </p:bgPr>
    </p:bg>
    <p:spTree>
      <p:nvGrpSpPr>
        <p:cNvPr id="1" name=""/>
        <p:cNvGrpSpPr/>
        <p:nvPr/>
      </p:nvGrpSpPr>
      <p:grpSpPr>
        <a:xfrm>
          <a:off x="0" y="0"/>
          <a:ext cx="0" cy="0"/>
          <a:chOff x="0" y="0"/>
          <a:chExt cx="0" cy="0"/>
        </a:xfrm>
      </p:grpSpPr>
      <p:sp>
        <p:nvSpPr>
          <p:cNvPr id="2" name="文本框 1"/>
          <p:cNvSpPr txBox="1"/>
          <p:nvPr userDrawn="1"/>
        </p:nvSpPr>
        <p:spPr>
          <a:xfrm>
            <a:off x="-9907" y="28888"/>
            <a:ext cx="2343988" cy="542925"/>
          </a:xfrm>
          <a:prstGeom prst="rect">
            <a:avLst/>
          </a:prstGeom>
          <a:noFill/>
        </p:spPr>
        <p:txBody>
          <a:bodyPr wrap="square" rtlCol="0">
            <a:spAutoFit/>
          </a:bodyPr>
          <a:lstStyle/>
          <a:p>
            <a:pPr algn="ctr"/>
            <a:r>
              <a:rPr lang="zh-CN" sz="2935" b="1">
                <a:solidFill>
                  <a:schemeClr val="bg1"/>
                </a:solidFill>
              </a:rPr>
              <a:t>导入新课</a:t>
            </a:r>
            <a:endParaRPr lang="en-US" altLang="zh-CN" sz="2935" b="1">
              <a:solidFill>
                <a:schemeClr val="bg1"/>
              </a:solidFill>
            </a:endParaRPr>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preserve="1" userDrawn="1">
  <p:cSld name="木牍原创课件-讲授新课">
    <p:bg>
      <p:bgPr>
        <a:blipFill rotWithShape="1">
          <a:blip r:embed="rId2">
            <a:alphaModFix amt="14000"/>
          </a:blip>
          <a:tile tx="0" ty="0" sx="100000" sy="100000" flip="none" algn="tl"/>
        </a:blipFill>
        <a:effectLst/>
      </p:bgPr>
    </p:bg>
    <p:spTree>
      <p:nvGrpSpPr>
        <p:cNvPr id="1" name=""/>
        <p:cNvGrpSpPr/>
        <p:nvPr/>
      </p:nvGrpSpPr>
      <p:grpSpPr>
        <a:xfrm>
          <a:off x="0" y="0"/>
          <a:ext cx="0" cy="0"/>
          <a:chOff x="0" y="0"/>
          <a:chExt cx="0" cy="0"/>
        </a:xfrm>
      </p:grpSpPr>
      <p:sp>
        <p:nvSpPr>
          <p:cNvPr id="3" name="文本框 2"/>
          <p:cNvSpPr txBox="1"/>
          <p:nvPr userDrawn="1"/>
        </p:nvSpPr>
        <p:spPr>
          <a:xfrm>
            <a:off x="-9907" y="28888"/>
            <a:ext cx="2343988" cy="542925"/>
          </a:xfrm>
          <a:prstGeom prst="rect">
            <a:avLst/>
          </a:prstGeom>
          <a:noFill/>
        </p:spPr>
        <p:txBody>
          <a:bodyPr wrap="square" rtlCol="0">
            <a:spAutoFit/>
          </a:bodyPr>
          <a:lstStyle/>
          <a:p>
            <a:pPr algn="ctr"/>
            <a:r>
              <a:rPr lang="zh-CN" sz="2935" b="1">
                <a:solidFill>
                  <a:schemeClr val="bg1"/>
                </a:solidFill>
              </a:rPr>
              <a:t>讲授新课</a:t>
            </a:r>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preserve="1" userDrawn="1">
  <p:cSld name="木牍原创课件-习题解析">
    <p:bg>
      <p:bgPr>
        <a:blipFill rotWithShape="1">
          <a:blip r:embed="rId2">
            <a:alphaModFix amt="14000"/>
          </a:blip>
          <a:tile tx="0" ty="0" sx="100000" sy="100000" flip="none" algn="tl"/>
        </a:blipFill>
        <a:effectLst/>
      </p:bgPr>
    </p:bg>
    <p:spTree>
      <p:nvGrpSpPr>
        <p:cNvPr id="1" name=""/>
        <p:cNvGrpSpPr/>
        <p:nvPr/>
      </p:nvGrpSpPr>
      <p:grpSpPr>
        <a:xfrm>
          <a:off x="0" y="0"/>
          <a:ext cx="0" cy="0"/>
          <a:chOff x="0" y="0"/>
          <a:chExt cx="0" cy="0"/>
        </a:xfrm>
      </p:grpSpPr>
      <p:sp>
        <p:nvSpPr>
          <p:cNvPr id="3" name="文本框 2"/>
          <p:cNvSpPr txBox="1"/>
          <p:nvPr userDrawn="1"/>
        </p:nvSpPr>
        <p:spPr>
          <a:xfrm>
            <a:off x="-9907" y="28888"/>
            <a:ext cx="2343988" cy="542925"/>
          </a:xfrm>
          <a:prstGeom prst="rect">
            <a:avLst/>
          </a:prstGeom>
          <a:noFill/>
        </p:spPr>
        <p:txBody>
          <a:bodyPr wrap="square" rtlCol="0">
            <a:spAutoFit/>
          </a:bodyPr>
          <a:lstStyle/>
          <a:p>
            <a:pPr algn="ctr"/>
            <a:r>
              <a:rPr lang="zh-CN" sz="2935" b="1">
                <a:solidFill>
                  <a:schemeClr val="bg1"/>
                </a:solidFill>
              </a:rPr>
              <a:t>习题解析</a:t>
            </a:r>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preserve="1" userDrawn="1">
  <p:cSld name="木牍原创课件-课堂小结">
    <p:bg>
      <p:bgPr>
        <a:blipFill rotWithShape="1">
          <a:blip r:embed="rId2">
            <a:alphaModFix amt="14000"/>
          </a:blip>
          <a:tile tx="0" ty="0" sx="100000" sy="100000" flip="none" algn="tl"/>
        </a:blipFill>
        <a:effectLst/>
      </p:bgPr>
    </p:bg>
    <p:spTree>
      <p:nvGrpSpPr>
        <p:cNvPr id="1" name=""/>
        <p:cNvGrpSpPr/>
        <p:nvPr/>
      </p:nvGrpSpPr>
      <p:grpSpPr>
        <a:xfrm>
          <a:off x="0" y="0"/>
          <a:ext cx="0" cy="0"/>
          <a:chOff x="0" y="0"/>
          <a:chExt cx="0" cy="0"/>
        </a:xfrm>
      </p:grpSpPr>
      <p:sp>
        <p:nvSpPr>
          <p:cNvPr id="3" name="文本框 2"/>
          <p:cNvSpPr txBox="1"/>
          <p:nvPr userDrawn="1"/>
        </p:nvSpPr>
        <p:spPr>
          <a:xfrm>
            <a:off x="-9907" y="28888"/>
            <a:ext cx="2343988" cy="542925"/>
          </a:xfrm>
          <a:prstGeom prst="rect">
            <a:avLst/>
          </a:prstGeom>
          <a:noFill/>
        </p:spPr>
        <p:txBody>
          <a:bodyPr wrap="square" rtlCol="0">
            <a:spAutoFit/>
          </a:bodyPr>
          <a:lstStyle/>
          <a:p>
            <a:pPr algn="ctr"/>
            <a:r>
              <a:rPr lang="zh-CN" sz="2935" b="1">
                <a:solidFill>
                  <a:schemeClr val="bg1"/>
                </a:solidFill>
              </a:rPr>
              <a:t>课堂小结</a:t>
            </a:r>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preserve="1" userDrawn="1">
  <p:cSld name="木牍原创课件-空白">
    <p:bg>
      <p:bgPr>
        <a:blipFill rotWithShape="1">
          <a:blip r:embed="rId2">
            <a:alphaModFix amt="14000"/>
          </a:blip>
          <a:tile tx="0" ty="0" sx="100000" sy="100000" flip="none" algn="tl"/>
        </a:blipFill>
        <a:effectLst/>
      </p:bgPr>
    </p:bg>
    <p:spTree>
      <p:nvGrpSpPr>
        <p:cNvPr id="1" name=""/>
        <p:cNvGrpSpPr/>
        <p:nvPr/>
      </p:nvGrpSpPr>
      <p:grpSpPr>
        <a:xfrm>
          <a:off x="0" y="0"/>
          <a:ext cx="0" cy="0"/>
          <a:chOff x="0" y="0"/>
          <a:chExt cx="0" cy="0"/>
        </a:xfrm>
      </p:grpSpPr>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preserve="1" userDrawn="1">
  <p:cSld name="木牍原创课件-本节要点">
    <p:bg>
      <p:bgPr>
        <a:blipFill rotWithShape="1">
          <a:blip r:embed="rId2">
            <a:alphaModFix amt="14000"/>
          </a:blip>
          <a:tile tx="0" ty="0" sx="100000" sy="100000" flip="none" algn="tl"/>
        </a:blipFill>
        <a:effectLst/>
      </p:bgPr>
    </p:bg>
    <p:spTree>
      <p:nvGrpSpPr>
        <p:cNvPr id="1" name=""/>
        <p:cNvGrpSpPr/>
        <p:nvPr/>
      </p:nvGrpSpPr>
      <p:grpSpPr>
        <a:xfrm>
          <a:off x="0" y="0"/>
          <a:ext cx="0" cy="0"/>
          <a:chOff x="0" y="0"/>
          <a:chExt cx="0" cy="0"/>
        </a:xfrm>
      </p:grpSpPr>
      <p:sp>
        <p:nvSpPr>
          <p:cNvPr id="3" name="文本框 2"/>
          <p:cNvSpPr txBox="1"/>
          <p:nvPr userDrawn="1"/>
        </p:nvSpPr>
        <p:spPr>
          <a:xfrm>
            <a:off x="-9907" y="28888"/>
            <a:ext cx="2343988" cy="542925"/>
          </a:xfrm>
          <a:prstGeom prst="rect">
            <a:avLst/>
          </a:prstGeom>
          <a:noFill/>
        </p:spPr>
        <p:txBody>
          <a:bodyPr wrap="square" rtlCol="0">
            <a:spAutoFit/>
          </a:bodyPr>
          <a:lstStyle/>
          <a:p>
            <a:pPr algn="ctr"/>
            <a:r>
              <a:rPr lang="zh-CN" altLang="en-US" sz="2935" b="1">
                <a:solidFill>
                  <a:schemeClr val="bg1"/>
                </a:solidFill>
              </a:rPr>
              <a:t>本节要点</a:t>
            </a:r>
          </a:p>
        </p:txBody>
      </p:sp>
    </p:spTree>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type="blank" preserve="1">
  <p:cSld name="空白">
    <p:spTree>
      <p:nvGrpSpPr>
        <p:cNvPr id="1" name=""/>
        <p:cNvGrpSpPr/>
        <p:nvPr/>
      </p:nvGrpSpPr>
      <p:grpSpPr>
        <a:xfrm>
          <a:off x="0" y="0"/>
          <a:ext cx="0" cy="0"/>
          <a:chOff x="0" y="0"/>
          <a:chExt cx="0" cy="0"/>
        </a:xfrm>
      </p:grpSpPr>
      <p:sp>
        <p:nvSpPr>
          <p:cNvPr id="2" name="日期占位符 1"/>
          <p:cNvSpPr>
            <a:spLocks noGrp="1"/>
          </p:cNvSpPr>
          <p:nvPr>
            <p:ph type="dt" sz="half" idx="10"/>
          </p:nvPr>
        </p:nvSpPr>
        <p:spPr>
          <a:xfrm>
            <a:off x="838200" y="6356350"/>
            <a:ext cx="2743200" cy="365125"/>
          </a:xfrm>
        </p:spPr>
        <p:txBody>
          <a:bodyPr/>
          <a:lstStyle/>
          <a:p>
            <a:fld id="{82F288E0-7875-42C4-84C8-98DBBD3BF4D2}" type="datetimeFigureOut">
              <a:rPr lang="zh-CN" altLang="en-US" smtClean="0"/>
              <a:t>2025/3/12</a:t>
            </a:fld>
            <a:endParaRPr lang="zh-CN" altLang="en-US"/>
          </a:p>
        </p:txBody>
      </p:sp>
      <p:sp>
        <p:nvSpPr>
          <p:cNvPr id="3" name="页脚占位符 2"/>
          <p:cNvSpPr>
            <a:spLocks noGrp="1"/>
          </p:cNvSpPr>
          <p:nvPr>
            <p:ph type="ftr" sz="quarter" idx="11"/>
          </p:nvPr>
        </p:nvSpPr>
        <p:spPr>
          <a:xfrm>
            <a:off x="4038600" y="6356350"/>
            <a:ext cx="4114800" cy="365125"/>
          </a:xfrm>
        </p:spPr>
        <p:txBody>
          <a:bodyPr/>
          <a:lstStyle/>
          <a:p>
            <a:endParaRPr lang="zh-CN" altLang="en-US"/>
          </a:p>
        </p:txBody>
      </p:sp>
      <p:sp>
        <p:nvSpPr>
          <p:cNvPr id="4" name="灯片编号占位符 3"/>
          <p:cNvSpPr>
            <a:spLocks noGrp="1"/>
          </p:cNvSpPr>
          <p:nvPr>
            <p:ph type="sldNum" sz="quarter" idx="12"/>
          </p:nvPr>
        </p:nvSpPr>
        <p:spPr>
          <a:xfrm>
            <a:off x="8610600" y="6356350"/>
            <a:ext cx="2743200" cy="365125"/>
          </a:xfrm>
        </p:spPr>
        <p:txBody>
          <a:bodyPr/>
          <a:lstStyle/>
          <a:p>
            <a:fld id="{7D9BB5D0-35E4-459D-AEF3-FE4D7C45CC19}" type="slidenum">
              <a:rPr lang="zh-CN" altLang="en-US" smtClean="0"/>
              <a:t>‹#›</a:t>
            </a:fld>
            <a:endParaRPr lang="zh-CN" altLang="en-US"/>
          </a:p>
        </p:txBody>
      </p:sp>
    </p:spTree>
  </p:cSld>
  <p:clrMapOvr>
    <a:masterClrMapping/>
  </p:clrMapOvr>
</p:sldLayout>
</file>

<file path=ppt/slideMasters/_rels/slideMaster1.xml.rels><?xml version="1.0" encoding="UTF-8" standalone="yes"?>
<Relationships xmlns="http://schemas.openxmlformats.org/package/2006/relationships"><Relationship Id="rId3" Type="http://schemas.openxmlformats.org/officeDocument/2006/relationships/slideLayout" Target="../slideLayouts/slideLayout3.xml"/><Relationship Id="rId2" Type="http://schemas.openxmlformats.org/officeDocument/2006/relationships/slideLayout" Target="../slideLayouts/slideLayout2.xml"/><Relationship Id="rId1" Type="http://schemas.openxmlformats.org/officeDocument/2006/relationships/slideLayout" Target="../slideLayouts/slideLayout1.xml"/><Relationship Id="rId5" Type="http://schemas.openxmlformats.org/officeDocument/2006/relationships/image" Target="../media/image1.png"/><Relationship Id="rId4" Type="http://schemas.openxmlformats.org/officeDocument/2006/relationships/theme" Target="../theme/theme1.xml"/></Relationships>
</file>

<file path=ppt/slideMasters/_rels/slideMaster2.xml.rels><?xml version="1.0" encoding="UTF-8" standalone="yes"?>
<Relationships xmlns="http://schemas.openxmlformats.org/package/2006/relationships"><Relationship Id="rId3" Type="http://schemas.openxmlformats.org/officeDocument/2006/relationships/image" Target="../media/image2.jpeg"/><Relationship Id="rId2" Type="http://schemas.openxmlformats.org/officeDocument/2006/relationships/theme" Target="../theme/theme2.xml"/><Relationship Id="rId1" Type="http://schemas.openxmlformats.org/officeDocument/2006/relationships/slideLayout" Target="../slideLayouts/slideLayout4.xml"/><Relationship Id="rId6" Type="http://schemas.openxmlformats.org/officeDocument/2006/relationships/image" Target="../media/image4.svg"/><Relationship Id="rId5" Type="http://schemas.openxmlformats.org/officeDocument/2006/relationships/image" Target="../media/image3.png"/><Relationship Id="rId4" Type="http://schemas.openxmlformats.org/officeDocument/2006/relationships/image" Target="../media/image1.png"/></Relationships>
</file>

<file path=ppt/slideMasters/_rels/slideMaster3.xml.rels><?xml version="1.0" encoding="UTF-8" standalone="yes"?>
<Relationships xmlns="http://schemas.openxmlformats.org/package/2006/relationships"><Relationship Id="rId8" Type="http://schemas.openxmlformats.org/officeDocument/2006/relationships/slideLayout" Target="../slideLayouts/slideLayout12.xml"/><Relationship Id="rId3" Type="http://schemas.openxmlformats.org/officeDocument/2006/relationships/slideLayout" Target="../slideLayouts/slideLayout7.xml"/><Relationship Id="rId7" Type="http://schemas.openxmlformats.org/officeDocument/2006/relationships/slideLayout" Target="../slideLayouts/slideLayout11.xml"/><Relationship Id="rId2" Type="http://schemas.openxmlformats.org/officeDocument/2006/relationships/slideLayout" Target="../slideLayouts/slideLayout6.xml"/><Relationship Id="rId1" Type="http://schemas.openxmlformats.org/officeDocument/2006/relationships/slideLayout" Target="../slideLayouts/slideLayout5.xml"/><Relationship Id="rId6" Type="http://schemas.openxmlformats.org/officeDocument/2006/relationships/slideLayout" Target="../slideLayouts/slideLayout10.xml"/><Relationship Id="rId5" Type="http://schemas.openxmlformats.org/officeDocument/2006/relationships/slideLayout" Target="../slideLayouts/slideLayout9.xml"/><Relationship Id="rId10" Type="http://schemas.openxmlformats.org/officeDocument/2006/relationships/image" Target="../media/image2.jpeg"/><Relationship Id="rId4" Type="http://schemas.openxmlformats.org/officeDocument/2006/relationships/slideLayout" Target="../slideLayouts/slideLayout8.xml"/><Relationship Id="rId9" Type="http://schemas.openxmlformats.org/officeDocument/2006/relationships/theme" Target="../theme/theme3.xml"/></Relationships>
</file>

<file path=ppt/slideMasters/slideMaster1.xml><?xml version="1.0" encoding="utf-8"?>
<p:sldMaster xmlns:a="http://schemas.openxmlformats.org/drawingml/2006/main" xmlns:r="http://schemas.openxmlformats.org/officeDocument/2006/relationships" xmlns:p="http://schemas.openxmlformats.org/presentationml/2006/main" preserve="1">
  <p:cSld>
    <p:bg>
      <p:bgRef idx="1001">
        <a:schemeClr val="bg1"/>
      </p:bgRef>
    </p:bg>
    <p:spTree>
      <p:nvGrpSpPr>
        <p:cNvPr id="1" name=""/>
        <p:cNvGrpSpPr/>
        <p:nvPr/>
      </p:nvGrpSpPr>
      <p:grpSpPr>
        <a:xfrm>
          <a:off x="0" y="0"/>
          <a:ext cx="0" cy="0"/>
          <a:chOff x="0" y="0"/>
          <a:chExt cx="0" cy="0"/>
        </a:xfrm>
      </p:grpSpPr>
      <p:sp>
        <p:nvSpPr>
          <p:cNvPr id="170" name="矩形 169"/>
          <p:cNvSpPr/>
          <p:nvPr userDrawn="1"/>
        </p:nvSpPr>
        <p:spPr>
          <a:xfrm>
            <a:off x="0" y="1303655"/>
            <a:ext cx="12192000" cy="4018280"/>
          </a:xfrm>
          <a:prstGeom prst="rect">
            <a:avLst/>
          </a:prstGeom>
          <a:solidFill>
            <a:srgbClr val="008DFF"/>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650">
              <a:cs typeface="+mn-ea"/>
              <a:sym typeface="+mn-lt"/>
            </a:endParaRPr>
          </a:p>
        </p:txBody>
      </p:sp>
      <p:pic>
        <p:nvPicPr>
          <p:cNvPr id="227" name="图片 226" descr="C:/Users/Administrator/Desktop/依据新课标编写-02.png依据新课标编写-02"/>
          <p:cNvPicPr>
            <a:picLocks noChangeAspect="1"/>
          </p:cNvPicPr>
          <p:nvPr userDrawn="1"/>
        </p:nvPicPr>
        <p:blipFill>
          <a:blip r:embed="rId5"/>
          <a:srcRect/>
          <a:stretch>
            <a:fillRect/>
          </a:stretch>
        </p:blipFill>
        <p:spPr>
          <a:xfrm>
            <a:off x="8703310" y="196850"/>
            <a:ext cx="2861310" cy="687705"/>
          </a:xfrm>
          <a:prstGeom prst="rect">
            <a:avLst/>
          </a:prstGeom>
        </p:spPr>
      </p:pic>
      <p:sp>
        <p:nvSpPr>
          <p:cNvPr id="242" name="文本框 241"/>
          <p:cNvSpPr txBox="1"/>
          <p:nvPr userDrawn="1"/>
        </p:nvSpPr>
        <p:spPr>
          <a:xfrm>
            <a:off x="7773670" y="5741035"/>
            <a:ext cx="1131570" cy="542925"/>
          </a:xfrm>
          <a:prstGeom prst="rect">
            <a:avLst/>
          </a:prstGeom>
          <a:noFill/>
        </p:spPr>
        <p:txBody>
          <a:bodyPr wrap="square" rtlCol="0">
            <a:spAutoFit/>
          </a:bodyPr>
          <a:lstStyle/>
          <a:p>
            <a:pPr algn="ctr"/>
            <a:r>
              <a:rPr lang="zh-CN" altLang="en-US" sz="2935" b="1" dirty="0">
                <a:solidFill>
                  <a:schemeClr val="tx1"/>
                </a:solidFill>
                <a:latin typeface="微软雅黑" panose="020B0503020204020204" charset="-122"/>
                <a:ea typeface="微软雅黑" panose="020B0503020204020204" charset="-122"/>
              </a:rPr>
              <a:t>物理</a:t>
            </a:r>
          </a:p>
        </p:txBody>
      </p:sp>
      <p:grpSp>
        <p:nvGrpSpPr>
          <p:cNvPr id="247" name="组合 246"/>
          <p:cNvGrpSpPr/>
          <p:nvPr userDrawn="1"/>
        </p:nvGrpSpPr>
        <p:grpSpPr>
          <a:xfrm>
            <a:off x="8858111" y="5773420"/>
            <a:ext cx="636061" cy="514985"/>
            <a:chOff x="3513" y="9087"/>
            <a:chExt cx="1042" cy="815"/>
          </a:xfrm>
        </p:grpSpPr>
        <p:sp>
          <p:nvSpPr>
            <p:cNvPr id="245" name="椭圆 244"/>
            <p:cNvSpPr/>
            <p:nvPr userDrawn="1"/>
          </p:nvSpPr>
          <p:spPr>
            <a:xfrm>
              <a:off x="3590" y="9087"/>
              <a:ext cx="815" cy="815"/>
            </a:xfrm>
            <a:prstGeom prst="ellipse">
              <a:avLst/>
            </a:prstGeom>
            <a:solidFill>
              <a:srgbClr val="008DFF"/>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285"/>
            </a:p>
          </p:txBody>
        </p:sp>
        <p:sp>
          <p:nvSpPr>
            <p:cNvPr id="246" name="文本框 245"/>
            <p:cNvSpPr txBox="1"/>
            <p:nvPr userDrawn="1"/>
          </p:nvSpPr>
          <p:spPr>
            <a:xfrm>
              <a:off x="3513" y="9130"/>
              <a:ext cx="1042" cy="682"/>
            </a:xfrm>
            <a:prstGeom prst="rect">
              <a:avLst/>
            </a:prstGeom>
            <a:noFill/>
          </p:spPr>
          <p:txBody>
            <a:bodyPr wrap="square" rtlCol="0">
              <a:spAutoFit/>
            </a:bodyPr>
            <a:lstStyle/>
            <a:p>
              <a:r>
                <a:rPr lang="en-US" altLang="zh-CN" sz="2205" b="1" dirty="0">
                  <a:solidFill>
                    <a:srgbClr val="FFFF00"/>
                  </a:solidFill>
                  <a:latin typeface="微软雅黑" panose="020B0503020204020204" charset="-122"/>
                  <a:ea typeface="微软雅黑" panose="020B0503020204020204" charset="-122"/>
                  <a:cs typeface="Times New Roman" panose="02020603050405020304" pitchFamily="18" charset="0"/>
                </a:rPr>
                <a:t>HK</a:t>
              </a:r>
            </a:p>
          </p:txBody>
        </p:sp>
      </p:grpSp>
      <p:sp>
        <p:nvSpPr>
          <p:cNvPr id="243" name="文本框 242"/>
          <p:cNvSpPr txBox="1"/>
          <p:nvPr userDrawn="1"/>
        </p:nvSpPr>
        <p:spPr>
          <a:xfrm>
            <a:off x="9469755" y="5741035"/>
            <a:ext cx="2279650" cy="542925"/>
          </a:xfrm>
          <a:prstGeom prst="rect">
            <a:avLst/>
          </a:prstGeom>
          <a:noFill/>
        </p:spPr>
        <p:txBody>
          <a:bodyPr wrap="square" rtlCol="0">
            <a:spAutoFit/>
          </a:bodyPr>
          <a:lstStyle/>
          <a:p>
            <a:r>
              <a:rPr lang="zh-CN" altLang="en-US" sz="2935" b="1" dirty="0">
                <a:solidFill>
                  <a:schemeClr val="tx1"/>
                </a:solidFill>
                <a:uFillTx/>
                <a:latin typeface="微软雅黑" panose="020B0503020204020204" charset="-122"/>
                <a:ea typeface="微软雅黑" panose="020B0503020204020204" charset="-122"/>
              </a:rPr>
              <a:t>八年级下册</a:t>
            </a:r>
          </a:p>
        </p:txBody>
      </p:sp>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2.xml><?xml version="1.0" encoding="utf-8"?>
<p:sldMaster xmlns:a="http://schemas.openxmlformats.org/drawingml/2006/main" xmlns:r="http://schemas.openxmlformats.org/officeDocument/2006/relationships" xmlns:p="http://schemas.openxmlformats.org/presentationml/2006/main" preserve="1">
  <p:cSld>
    <p:bg>
      <p:bgPr>
        <a:blipFill dpi="0" rotWithShape="1">
          <a:blip r:embed="rId3">
            <a:alphaModFix amt="14000"/>
            <a:lum/>
          </a:blip>
          <a:srcRect/>
          <a:tile tx="0" ty="0" sx="100000" sy="100000" flip="none" algn="tl"/>
        </a:blipFill>
        <a:effectLst/>
      </p:bgPr>
    </p:bg>
    <p:spTree>
      <p:nvGrpSpPr>
        <p:cNvPr id="1" name=""/>
        <p:cNvGrpSpPr/>
        <p:nvPr/>
      </p:nvGrpSpPr>
      <p:grpSpPr>
        <a:xfrm>
          <a:off x="0" y="0"/>
          <a:ext cx="0" cy="0"/>
          <a:chOff x="0" y="0"/>
          <a:chExt cx="0" cy="0"/>
        </a:xfrm>
      </p:grpSpPr>
      <p:sp>
        <p:nvSpPr>
          <p:cNvPr id="17" name="矩形 16"/>
          <p:cNvSpPr/>
          <p:nvPr userDrawn="1"/>
        </p:nvSpPr>
        <p:spPr>
          <a:xfrm>
            <a:off x="635" y="0"/>
            <a:ext cx="1428115" cy="6858000"/>
          </a:xfrm>
          <a:prstGeom prst="rect">
            <a:avLst/>
          </a:prstGeom>
          <a:solidFill>
            <a:srgbClr val="008DFF"/>
          </a:solidFill>
          <a:ln>
            <a:noFill/>
          </a:ln>
        </p:spPr>
        <p:style>
          <a:lnRef idx="2">
            <a:schemeClr val="accent1">
              <a:lumMod val="75000"/>
            </a:schemeClr>
          </a:lnRef>
          <a:fillRef idx="1">
            <a:schemeClr val="accent1"/>
          </a:fillRef>
          <a:effectRef idx="0">
            <a:srgbClr val="FFFFFF"/>
          </a:effectRef>
          <a:fontRef idx="minor">
            <a:schemeClr val="lt1"/>
          </a:fontRef>
        </p:style>
        <p:txBody>
          <a:bodyPr rtlCol="0" anchor="ctr"/>
          <a:lstStyle/>
          <a:p>
            <a:pPr algn="ctr"/>
            <a:endParaRPr lang="zh-CN" altLang="en-US" sz="1650"/>
          </a:p>
        </p:txBody>
      </p:sp>
      <p:sp>
        <p:nvSpPr>
          <p:cNvPr id="75" name="文本框 74"/>
          <p:cNvSpPr txBox="1"/>
          <p:nvPr userDrawn="1"/>
        </p:nvSpPr>
        <p:spPr>
          <a:xfrm>
            <a:off x="156210" y="1054735"/>
            <a:ext cx="1116965" cy="1108075"/>
          </a:xfrm>
          <a:prstGeom prst="rect">
            <a:avLst/>
          </a:prstGeom>
          <a:noFill/>
        </p:spPr>
        <p:txBody>
          <a:bodyPr wrap="square" rtlCol="0">
            <a:spAutoFit/>
          </a:bodyPr>
          <a:lstStyle/>
          <a:p>
            <a:r>
              <a:rPr lang="zh-CN" altLang="en-US" sz="6610" b="1" dirty="0">
                <a:solidFill>
                  <a:schemeClr val="bg1"/>
                </a:solidFill>
                <a:latin typeface="微软雅黑" panose="020B0503020204020204" charset="-122"/>
                <a:ea typeface="微软雅黑" panose="020B0503020204020204" charset="-122"/>
              </a:rPr>
              <a:t>目</a:t>
            </a:r>
          </a:p>
        </p:txBody>
      </p:sp>
      <p:sp>
        <p:nvSpPr>
          <p:cNvPr id="76" name="文本框 75"/>
          <p:cNvSpPr txBox="1"/>
          <p:nvPr userDrawn="1"/>
        </p:nvSpPr>
        <p:spPr>
          <a:xfrm>
            <a:off x="185420" y="2625090"/>
            <a:ext cx="1058545" cy="1108075"/>
          </a:xfrm>
          <a:prstGeom prst="rect">
            <a:avLst/>
          </a:prstGeom>
          <a:noFill/>
        </p:spPr>
        <p:txBody>
          <a:bodyPr wrap="square" rtlCol="0">
            <a:spAutoFit/>
          </a:bodyPr>
          <a:lstStyle/>
          <a:p>
            <a:r>
              <a:rPr lang="zh-CN" altLang="en-US" sz="6610" b="1" dirty="0">
                <a:solidFill>
                  <a:schemeClr val="bg1"/>
                </a:solidFill>
                <a:latin typeface="微软雅黑" panose="020B0503020204020204" charset="-122"/>
                <a:ea typeface="微软雅黑" panose="020B0503020204020204" charset="-122"/>
              </a:rPr>
              <a:t>录</a:t>
            </a:r>
          </a:p>
        </p:txBody>
      </p:sp>
      <p:pic>
        <p:nvPicPr>
          <p:cNvPr id="227" name="图片 226" descr="C:/Users/Administrator/Desktop/依据新课标编写-02.png依据新课标编写-02"/>
          <p:cNvPicPr>
            <a:picLocks noChangeAspect="1"/>
          </p:cNvPicPr>
          <p:nvPr userDrawn="1"/>
        </p:nvPicPr>
        <p:blipFill>
          <a:blip r:embed="rId4"/>
          <a:srcRect/>
          <a:stretch>
            <a:fillRect/>
          </a:stretch>
        </p:blipFill>
        <p:spPr>
          <a:xfrm>
            <a:off x="8703310" y="196850"/>
            <a:ext cx="2861310" cy="687705"/>
          </a:xfrm>
          <a:prstGeom prst="rect">
            <a:avLst/>
          </a:prstGeom>
        </p:spPr>
      </p:pic>
      <p:grpSp>
        <p:nvGrpSpPr>
          <p:cNvPr id="3" name="组合 2"/>
          <p:cNvGrpSpPr/>
          <p:nvPr userDrawn="1"/>
        </p:nvGrpSpPr>
        <p:grpSpPr>
          <a:xfrm>
            <a:off x="2756021" y="2327928"/>
            <a:ext cx="2936104" cy="607259"/>
            <a:chOff x="4408" y="1365"/>
            <a:chExt cx="5038" cy="1009"/>
          </a:xfrm>
        </p:grpSpPr>
        <p:sp>
          <p:nvSpPr>
            <p:cNvPr id="5" name="文本框 4"/>
            <p:cNvSpPr txBox="1"/>
            <p:nvPr userDrawn="1"/>
          </p:nvSpPr>
          <p:spPr>
            <a:xfrm>
              <a:off x="5966" y="1365"/>
              <a:ext cx="3480" cy="949"/>
            </a:xfrm>
            <a:prstGeom prst="rect">
              <a:avLst/>
            </a:prstGeom>
            <a:noFill/>
          </p:spPr>
          <p:txBody>
            <a:bodyPr wrap="square" rtlCol="0">
              <a:spAutoFit/>
            </a:bodyPr>
            <a:lstStyle/>
            <a:p>
              <a:r>
                <a:rPr lang="zh-CN" altLang="en-US" sz="3120" b="1" u="none" baseline="0" dirty="0">
                  <a:solidFill>
                    <a:srgbClr val="008DFF"/>
                  </a:solidFill>
                  <a:uFill>
                    <a:solidFill>
                      <a:srgbClr val="FE970E"/>
                    </a:solidFill>
                  </a:uFill>
                </a:rPr>
                <a:t>导入新课</a:t>
              </a:r>
              <a:endParaRPr lang="en-US" altLang="zh-CN" sz="3120" b="1" u="none" baseline="0" dirty="0">
                <a:solidFill>
                  <a:srgbClr val="008DFF"/>
                </a:solidFill>
                <a:uFill>
                  <a:solidFill>
                    <a:srgbClr val="FE970E"/>
                  </a:solidFill>
                </a:uFill>
              </a:endParaRPr>
            </a:p>
          </p:txBody>
        </p:sp>
        <p:sp>
          <p:nvSpPr>
            <p:cNvPr id="4" name="文本框 3"/>
            <p:cNvSpPr txBox="1"/>
            <p:nvPr userDrawn="1"/>
          </p:nvSpPr>
          <p:spPr>
            <a:xfrm>
              <a:off x="4408" y="1425"/>
              <a:ext cx="1221" cy="949"/>
            </a:xfrm>
            <a:prstGeom prst="rect">
              <a:avLst/>
            </a:prstGeom>
            <a:noFill/>
          </p:spPr>
          <p:txBody>
            <a:bodyPr wrap="square" rtlCol="0">
              <a:spAutoFit/>
            </a:bodyPr>
            <a:lstStyle/>
            <a:p>
              <a:r>
                <a:rPr lang="en-US" altLang="zh-CN" sz="3120" b="1">
                  <a:solidFill>
                    <a:srgbClr val="008DFF"/>
                  </a:solidFill>
                  <a:latin typeface="微软雅黑" panose="020B0503020204020204" charset="-122"/>
                  <a:ea typeface="微软雅黑" panose="020B0503020204020204" charset="-122"/>
                </a:rPr>
                <a:t>01</a:t>
              </a:r>
            </a:p>
          </p:txBody>
        </p:sp>
        <p:sp>
          <p:nvSpPr>
            <p:cNvPr id="6" name="矩形 5"/>
            <p:cNvSpPr/>
            <p:nvPr userDrawn="1"/>
          </p:nvSpPr>
          <p:spPr>
            <a:xfrm>
              <a:off x="5600" y="1564"/>
              <a:ext cx="85" cy="683"/>
            </a:xfrm>
            <a:prstGeom prst="rect">
              <a:avLst/>
            </a:prstGeom>
            <a:solidFill>
              <a:srgbClr val="FFC000"/>
            </a:solidFill>
            <a:ln>
              <a:noFill/>
            </a:ln>
          </p:spPr>
          <p:style>
            <a:lnRef idx="2">
              <a:schemeClr val="accent1">
                <a:lumMod val="75000"/>
              </a:schemeClr>
            </a:lnRef>
            <a:fillRef idx="1">
              <a:schemeClr val="accent1"/>
            </a:fillRef>
            <a:effectRef idx="0">
              <a:srgbClr val="FFFFFF"/>
            </a:effectRef>
            <a:fontRef idx="minor">
              <a:schemeClr val="lt1"/>
            </a:fontRef>
          </p:style>
          <p:txBody>
            <a:bodyPr rtlCol="0" anchor="ctr"/>
            <a:lstStyle/>
            <a:p>
              <a:pPr algn="ctr"/>
              <a:endParaRPr lang="zh-CN" altLang="en-US" sz="1650" b="1"/>
            </a:p>
          </p:txBody>
        </p:sp>
      </p:grpSp>
      <p:grpSp>
        <p:nvGrpSpPr>
          <p:cNvPr id="8" name="组合 7"/>
          <p:cNvGrpSpPr/>
          <p:nvPr userDrawn="1"/>
        </p:nvGrpSpPr>
        <p:grpSpPr>
          <a:xfrm>
            <a:off x="6464907" y="2345984"/>
            <a:ext cx="2936104" cy="571149"/>
            <a:chOff x="4408" y="2978"/>
            <a:chExt cx="5038" cy="949"/>
          </a:xfrm>
        </p:grpSpPr>
        <p:sp>
          <p:nvSpPr>
            <p:cNvPr id="10" name="文本框 9"/>
            <p:cNvSpPr txBox="1"/>
            <p:nvPr/>
          </p:nvSpPr>
          <p:spPr>
            <a:xfrm>
              <a:off x="5966" y="2978"/>
              <a:ext cx="3480" cy="949"/>
            </a:xfrm>
            <a:prstGeom prst="rect">
              <a:avLst/>
            </a:prstGeom>
            <a:noFill/>
          </p:spPr>
          <p:txBody>
            <a:bodyPr wrap="square" rtlCol="0">
              <a:spAutoFit/>
            </a:bodyPr>
            <a:lstStyle/>
            <a:p>
              <a:r>
                <a:rPr lang="zh-CN" sz="3120" b="1" u="none" baseline="0" dirty="0">
                  <a:solidFill>
                    <a:srgbClr val="008DFF"/>
                  </a:solidFill>
                  <a:uFill>
                    <a:solidFill>
                      <a:srgbClr val="FE970E"/>
                    </a:solidFill>
                  </a:uFill>
                </a:rPr>
                <a:t>讲授新课</a:t>
              </a:r>
            </a:p>
          </p:txBody>
        </p:sp>
        <p:sp>
          <p:nvSpPr>
            <p:cNvPr id="13" name="文本框 12"/>
            <p:cNvSpPr txBox="1"/>
            <p:nvPr userDrawn="1"/>
          </p:nvSpPr>
          <p:spPr>
            <a:xfrm>
              <a:off x="4408" y="2978"/>
              <a:ext cx="1221" cy="949"/>
            </a:xfrm>
            <a:prstGeom prst="rect">
              <a:avLst/>
            </a:prstGeom>
            <a:noFill/>
          </p:spPr>
          <p:txBody>
            <a:bodyPr wrap="square" rtlCol="0">
              <a:spAutoFit/>
            </a:bodyPr>
            <a:lstStyle/>
            <a:p>
              <a:r>
                <a:rPr lang="en-US" altLang="zh-CN" sz="3120" b="1">
                  <a:solidFill>
                    <a:srgbClr val="008DFF"/>
                  </a:solidFill>
                  <a:latin typeface="微软雅黑" panose="020B0503020204020204" charset="-122"/>
                  <a:ea typeface="微软雅黑" panose="020B0503020204020204" charset="-122"/>
                </a:rPr>
                <a:t>02</a:t>
              </a:r>
            </a:p>
          </p:txBody>
        </p:sp>
        <p:sp>
          <p:nvSpPr>
            <p:cNvPr id="46" name="矩形 45"/>
            <p:cNvSpPr/>
            <p:nvPr userDrawn="1"/>
          </p:nvSpPr>
          <p:spPr>
            <a:xfrm>
              <a:off x="5600" y="3120"/>
              <a:ext cx="85" cy="683"/>
            </a:xfrm>
            <a:prstGeom prst="rect">
              <a:avLst/>
            </a:prstGeom>
            <a:solidFill>
              <a:srgbClr val="FFC000"/>
            </a:solidFill>
            <a:ln>
              <a:noFill/>
            </a:ln>
          </p:spPr>
          <p:style>
            <a:lnRef idx="2">
              <a:schemeClr val="accent1">
                <a:lumMod val="75000"/>
              </a:schemeClr>
            </a:lnRef>
            <a:fillRef idx="1">
              <a:schemeClr val="accent1"/>
            </a:fillRef>
            <a:effectRef idx="0">
              <a:srgbClr val="FFFFFF"/>
            </a:effectRef>
            <a:fontRef idx="minor">
              <a:schemeClr val="lt1"/>
            </a:fontRef>
          </p:style>
          <p:txBody>
            <a:bodyPr rtlCol="0" anchor="ctr"/>
            <a:lstStyle/>
            <a:p>
              <a:pPr algn="ctr"/>
              <a:endParaRPr lang="zh-CN" altLang="en-US" sz="1650" b="1"/>
            </a:p>
          </p:txBody>
        </p:sp>
      </p:grpSp>
      <p:grpSp>
        <p:nvGrpSpPr>
          <p:cNvPr id="14" name="组合 13"/>
          <p:cNvGrpSpPr/>
          <p:nvPr userDrawn="1"/>
        </p:nvGrpSpPr>
        <p:grpSpPr>
          <a:xfrm>
            <a:off x="2756021" y="3678464"/>
            <a:ext cx="2936104" cy="571149"/>
            <a:chOff x="4408" y="5262"/>
            <a:chExt cx="5038" cy="949"/>
          </a:xfrm>
        </p:grpSpPr>
        <p:sp>
          <p:nvSpPr>
            <p:cNvPr id="15" name="文本框 14"/>
            <p:cNvSpPr txBox="1"/>
            <p:nvPr/>
          </p:nvSpPr>
          <p:spPr>
            <a:xfrm>
              <a:off x="5966" y="5262"/>
              <a:ext cx="3480" cy="949"/>
            </a:xfrm>
            <a:prstGeom prst="rect">
              <a:avLst/>
            </a:prstGeom>
            <a:noFill/>
          </p:spPr>
          <p:txBody>
            <a:bodyPr wrap="square" rtlCol="0">
              <a:spAutoFit/>
            </a:bodyPr>
            <a:lstStyle/>
            <a:p>
              <a:r>
                <a:rPr lang="zh-CN" altLang="en-US" sz="3120" b="1" u="none" baseline="0" dirty="0">
                  <a:solidFill>
                    <a:srgbClr val="008DFF"/>
                  </a:solidFill>
                  <a:uFill>
                    <a:solidFill>
                      <a:srgbClr val="FE970E"/>
                    </a:solidFill>
                  </a:uFill>
                </a:rPr>
                <a:t>习题解析</a:t>
              </a:r>
            </a:p>
          </p:txBody>
        </p:sp>
        <p:sp>
          <p:nvSpPr>
            <p:cNvPr id="44" name="文本框 43"/>
            <p:cNvSpPr txBox="1"/>
            <p:nvPr userDrawn="1"/>
          </p:nvSpPr>
          <p:spPr>
            <a:xfrm>
              <a:off x="4408" y="5262"/>
              <a:ext cx="1221" cy="949"/>
            </a:xfrm>
            <a:prstGeom prst="rect">
              <a:avLst/>
            </a:prstGeom>
            <a:noFill/>
          </p:spPr>
          <p:txBody>
            <a:bodyPr wrap="square" rtlCol="0">
              <a:spAutoFit/>
            </a:bodyPr>
            <a:lstStyle/>
            <a:p>
              <a:r>
                <a:rPr lang="en-US" altLang="zh-CN" sz="3120" b="1">
                  <a:solidFill>
                    <a:srgbClr val="008DFF"/>
                  </a:solidFill>
                  <a:latin typeface="微软雅黑" panose="020B0503020204020204" charset="-122"/>
                  <a:ea typeface="微软雅黑" panose="020B0503020204020204" charset="-122"/>
                </a:rPr>
                <a:t>03</a:t>
              </a:r>
            </a:p>
          </p:txBody>
        </p:sp>
        <p:sp>
          <p:nvSpPr>
            <p:cNvPr id="51" name="矩形 50"/>
            <p:cNvSpPr/>
            <p:nvPr userDrawn="1"/>
          </p:nvSpPr>
          <p:spPr>
            <a:xfrm>
              <a:off x="5600" y="5429"/>
              <a:ext cx="85" cy="683"/>
            </a:xfrm>
            <a:prstGeom prst="rect">
              <a:avLst/>
            </a:prstGeom>
            <a:solidFill>
              <a:srgbClr val="FFC000"/>
            </a:solidFill>
            <a:ln>
              <a:noFill/>
            </a:ln>
          </p:spPr>
          <p:style>
            <a:lnRef idx="2">
              <a:schemeClr val="accent1">
                <a:lumMod val="75000"/>
              </a:schemeClr>
            </a:lnRef>
            <a:fillRef idx="1">
              <a:schemeClr val="accent1"/>
            </a:fillRef>
            <a:effectRef idx="0">
              <a:srgbClr val="FFFFFF"/>
            </a:effectRef>
            <a:fontRef idx="minor">
              <a:schemeClr val="lt1"/>
            </a:fontRef>
          </p:style>
          <p:txBody>
            <a:bodyPr rtlCol="0" anchor="ctr"/>
            <a:lstStyle/>
            <a:p>
              <a:pPr algn="ctr"/>
              <a:endParaRPr lang="zh-CN" altLang="en-US" sz="1650" b="1"/>
            </a:p>
          </p:txBody>
        </p:sp>
      </p:grpSp>
      <p:grpSp>
        <p:nvGrpSpPr>
          <p:cNvPr id="16" name="组合 15"/>
          <p:cNvGrpSpPr/>
          <p:nvPr userDrawn="1"/>
        </p:nvGrpSpPr>
        <p:grpSpPr>
          <a:xfrm>
            <a:off x="6464907" y="3678464"/>
            <a:ext cx="2936104" cy="571149"/>
            <a:chOff x="4408" y="8000"/>
            <a:chExt cx="5038" cy="949"/>
          </a:xfrm>
        </p:grpSpPr>
        <p:sp>
          <p:nvSpPr>
            <p:cNvPr id="7" name="文本框 6"/>
            <p:cNvSpPr txBox="1"/>
            <p:nvPr userDrawn="1"/>
          </p:nvSpPr>
          <p:spPr>
            <a:xfrm>
              <a:off x="5966" y="8000"/>
              <a:ext cx="3480" cy="949"/>
            </a:xfrm>
            <a:prstGeom prst="rect">
              <a:avLst/>
            </a:prstGeom>
            <a:noFill/>
          </p:spPr>
          <p:txBody>
            <a:bodyPr wrap="square" rtlCol="0">
              <a:spAutoFit/>
            </a:bodyPr>
            <a:lstStyle/>
            <a:p>
              <a:r>
                <a:rPr lang="zh-CN" altLang="en-US" sz="3120" b="1" u="none" baseline="0" dirty="0">
                  <a:solidFill>
                    <a:srgbClr val="008DFF"/>
                  </a:solidFill>
                  <a:uFill>
                    <a:solidFill>
                      <a:srgbClr val="FE970E"/>
                    </a:solidFill>
                  </a:uFill>
                </a:rPr>
                <a:t>课堂小结</a:t>
              </a:r>
            </a:p>
          </p:txBody>
        </p:sp>
        <p:sp>
          <p:nvSpPr>
            <p:cNvPr id="45" name="文本框 44"/>
            <p:cNvSpPr txBox="1"/>
            <p:nvPr userDrawn="1"/>
          </p:nvSpPr>
          <p:spPr>
            <a:xfrm>
              <a:off x="4408" y="8000"/>
              <a:ext cx="1221" cy="949"/>
            </a:xfrm>
            <a:prstGeom prst="rect">
              <a:avLst/>
            </a:prstGeom>
            <a:noFill/>
          </p:spPr>
          <p:txBody>
            <a:bodyPr wrap="square" rtlCol="0">
              <a:spAutoFit/>
            </a:bodyPr>
            <a:lstStyle/>
            <a:p>
              <a:r>
                <a:rPr lang="en-US" altLang="zh-CN" sz="3120" b="1">
                  <a:solidFill>
                    <a:srgbClr val="008DFF"/>
                  </a:solidFill>
                  <a:latin typeface="微软雅黑" panose="020B0503020204020204" charset="-122"/>
                  <a:ea typeface="微软雅黑" panose="020B0503020204020204" charset="-122"/>
                </a:rPr>
                <a:t>04</a:t>
              </a:r>
            </a:p>
          </p:txBody>
        </p:sp>
        <p:sp>
          <p:nvSpPr>
            <p:cNvPr id="53" name="矩形 52"/>
            <p:cNvSpPr/>
            <p:nvPr userDrawn="1"/>
          </p:nvSpPr>
          <p:spPr>
            <a:xfrm>
              <a:off x="5600" y="8142"/>
              <a:ext cx="85" cy="683"/>
            </a:xfrm>
            <a:prstGeom prst="rect">
              <a:avLst/>
            </a:prstGeom>
            <a:solidFill>
              <a:srgbClr val="FFC000"/>
            </a:solidFill>
            <a:ln>
              <a:noFill/>
            </a:ln>
          </p:spPr>
          <p:style>
            <a:lnRef idx="2">
              <a:schemeClr val="accent1">
                <a:lumMod val="75000"/>
              </a:schemeClr>
            </a:lnRef>
            <a:fillRef idx="1">
              <a:schemeClr val="accent1"/>
            </a:fillRef>
            <a:effectRef idx="0">
              <a:srgbClr val="FFFFFF"/>
            </a:effectRef>
            <a:fontRef idx="minor">
              <a:schemeClr val="lt1"/>
            </a:fontRef>
          </p:style>
          <p:txBody>
            <a:bodyPr rtlCol="0" anchor="ctr"/>
            <a:lstStyle/>
            <a:p>
              <a:pPr algn="ctr"/>
              <a:endParaRPr lang="zh-CN" altLang="en-US" sz="1650" b="1"/>
            </a:p>
          </p:txBody>
        </p:sp>
      </p:grpSp>
      <p:pic>
        <p:nvPicPr>
          <p:cNvPr id="9" name="图片 8" descr="数学书"/>
          <p:cNvPicPr>
            <a:picLocks noChangeAspect="1"/>
          </p:cNvPicPr>
          <p:nvPr userDrawn="1"/>
        </p:nvPicPr>
        <p:blipFill>
          <a:blip r:embed="rId5">
            <a:extLst>
              <a:ext uri="{96DAC541-7B7A-43D3-8B79-37D633B846F1}">
                <asvg:svgBlip xmlns:asvg="http://schemas.microsoft.com/office/drawing/2016/SVG/main" r:embed="rId6"/>
              </a:ext>
            </a:extLst>
          </a:blip>
          <a:stretch>
            <a:fillRect/>
          </a:stretch>
        </p:blipFill>
        <p:spPr>
          <a:xfrm>
            <a:off x="268084" y="4436786"/>
            <a:ext cx="839220" cy="866654"/>
          </a:xfrm>
          <a:prstGeom prst="rect">
            <a:avLst/>
          </a:prstGeom>
        </p:spPr>
      </p:pic>
    </p:spTree>
  </p:cSld>
  <p:clrMap bg1="lt1" tx1="dk1" bg2="lt2" tx2="dk2" accent1="accent1" accent2="accent2" accent3="accent3" accent4="accent4" accent5="accent5" accent6="accent6" hlink="hlink" folHlink="folHlink"/>
  <p:sldLayoutIdLst>
    <p:sldLayoutId id="2147483653" r:id="rId1"/>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3.xml><?xml version="1.0" encoding="utf-8"?>
<p:sldMaster xmlns:a="http://schemas.openxmlformats.org/drawingml/2006/main" xmlns:r="http://schemas.openxmlformats.org/officeDocument/2006/relationships" xmlns:p="http://schemas.openxmlformats.org/presentationml/2006/main" preserve="1">
  <p:cSld>
    <p:bg>
      <p:bgPr>
        <a:blipFill rotWithShape="1">
          <a:blip r:embed="rId10">
            <a:alphaModFix amt="14000"/>
          </a:blip>
          <a:tile tx="0" ty="0" sx="100000" sy="100000" flip="none" algn="tl"/>
        </a:blipFill>
        <a:effectLst/>
      </p:bgPr>
    </p:bg>
    <p:spTree>
      <p:nvGrpSpPr>
        <p:cNvPr id="1" name=""/>
        <p:cNvGrpSpPr/>
        <p:nvPr/>
      </p:nvGrpSpPr>
      <p:grpSpPr>
        <a:xfrm>
          <a:off x="0" y="0"/>
          <a:ext cx="0" cy="0"/>
          <a:chOff x="0" y="0"/>
          <a:chExt cx="0" cy="0"/>
        </a:xfrm>
      </p:grpSpPr>
      <p:sp>
        <p:nvSpPr>
          <p:cNvPr id="20" name="矩形 19"/>
          <p:cNvSpPr/>
          <p:nvPr userDrawn="1"/>
        </p:nvSpPr>
        <p:spPr>
          <a:xfrm>
            <a:off x="0" y="0"/>
            <a:ext cx="12192000" cy="610870"/>
          </a:xfrm>
          <a:prstGeom prst="rect">
            <a:avLst/>
          </a:prstGeom>
          <a:solidFill>
            <a:srgbClr val="008DFF"/>
          </a:solidFill>
          <a:ln>
            <a:noFill/>
          </a:ln>
        </p:spPr>
        <p:style>
          <a:lnRef idx="2">
            <a:schemeClr val="accent1">
              <a:lumMod val="75000"/>
            </a:schemeClr>
          </a:lnRef>
          <a:fillRef idx="1">
            <a:schemeClr val="accent1"/>
          </a:fillRef>
          <a:effectRef idx="0">
            <a:srgbClr val="FFFFFF"/>
          </a:effectRef>
          <a:fontRef idx="minor">
            <a:schemeClr val="lt1"/>
          </a:fontRef>
        </p:style>
        <p:txBody>
          <a:bodyPr rtlCol="0" anchor="ctr"/>
          <a:lstStyle/>
          <a:p>
            <a:pPr algn="ctr"/>
            <a:endParaRPr lang="zh-CN" altLang="en-US" sz="1650"/>
          </a:p>
        </p:txBody>
      </p:sp>
      <p:sp>
        <p:nvSpPr>
          <p:cNvPr id="29" name="同侧圆角矩形 28"/>
          <p:cNvSpPr/>
          <p:nvPr userDrawn="1"/>
        </p:nvSpPr>
        <p:spPr>
          <a:xfrm rot="16200000">
            <a:off x="891272" y="-944880"/>
            <a:ext cx="619125" cy="2493645"/>
          </a:xfrm>
          <a:prstGeom prst="round2SameRect">
            <a:avLst>
              <a:gd name="adj1" fmla="val 0"/>
              <a:gd name="adj2" fmla="val 50000"/>
            </a:avLst>
          </a:prstGeom>
          <a:solidFill>
            <a:srgbClr val="FE970E"/>
          </a:solidFill>
          <a:ln>
            <a:noFill/>
          </a:ln>
        </p:spPr>
        <p:style>
          <a:lnRef idx="2">
            <a:schemeClr val="accent1">
              <a:lumMod val="75000"/>
            </a:schemeClr>
          </a:lnRef>
          <a:fillRef idx="1">
            <a:schemeClr val="accent1"/>
          </a:fillRef>
          <a:effectRef idx="0">
            <a:srgbClr val="FFFFFF"/>
          </a:effectRef>
          <a:fontRef idx="minor">
            <a:schemeClr val="lt1"/>
          </a:fontRef>
        </p:style>
        <p:txBody>
          <a:bodyPr rtlCol="0" anchor="ctr"/>
          <a:lstStyle/>
          <a:p>
            <a:pPr algn="ctr"/>
            <a:endParaRPr lang="zh-CN" altLang="en-US" sz="1650"/>
          </a:p>
        </p:txBody>
      </p:sp>
    </p:spTree>
  </p:cSld>
  <p:clrMap bg1="lt1" tx1="dk1" bg2="lt2" tx2="dk2" accent1="accent1" accent2="accent2" accent3="accent3" accent4="accent4" accent5="accent5" accent6="accent6" hlink="hlink" folHlink="folHlink"/>
  <p:sldLayoutIdLst>
    <p:sldLayoutId id="2147483655" r:id="rId1"/>
    <p:sldLayoutId id="2147483656" r:id="rId2"/>
    <p:sldLayoutId id="2147483657" r:id="rId3"/>
    <p:sldLayoutId id="2147483658" r:id="rId4"/>
    <p:sldLayoutId id="2147483659" r:id="rId5"/>
    <p:sldLayoutId id="2147483660" r:id="rId6"/>
    <p:sldLayoutId id="2147483661" r:id="rId7"/>
    <p:sldLayoutId id="2147483662" r:id="rId8"/>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slideLayout" Target="../slideLayouts/slideLayout1.xml"/><Relationship Id="rId1" Type="http://schemas.openxmlformats.org/officeDocument/2006/relationships/tags" Target="../tags/tag2.xml"/></Relationships>
</file>

<file path=ppt/slides/_rels/slide2.xml.rels><?xml version="1.0" encoding="UTF-8" standalone="yes"?>
<Relationships xmlns="http://schemas.openxmlformats.org/package/2006/relationships"><Relationship Id="rId2" Type="http://schemas.openxmlformats.org/officeDocument/2006/relationships/slideLayout" Target="../slideLayouts/slideLayout4.xml"/><Relationship Id="rId1" Type="http://schemas.openxmlformats.org/officeDocument/2006/relationships/tags" Target="../tags/tag3.xml"/></Relationships>
</file>

<file path=ppt/slides/_rels/slide3.xml.rels><?xml version="1.0" encoding="UTF-8" standalone="yes"?>
<Relationships xmlns="http://schemas.openxmlformats.org/package/2006/relationships"><Relationship Id="rId3" Type="http://schemas.openxmlformats.org/officeDocument/2006/relationships/image" Target="../media/image5.jpeg"/><Relationship Id="rId2" Type="http://schemas.openxmlformats.org/officeDocument/2006/relationships/slideLayout" Target="../slideLayouts/slideLayout11.xml"/><Relationship Id="rId1" Type="http://schemas.openxmlformats.org/officeDocument/2006/relationships/tags" Target="../tags/tag4.xml"/><Relationship Id="rId5" Type="http://schemas.openxmlformats.org/officeDocument/2006/relationships/image" Target="../media/image7.svg"/><Relationship Id="rId4" Type="http://schemas.openxmlformats.org/officeDocument/2006/relationships/image" Target="../media/image6.png"/></Relationships>
</file>

<file path=ppt/slides/_rels/slide4.xml.rels><?xml version="1.0" encoding="UTF-8" standalone="yes"?>
<Relationships xmlns="http://schemas.openxmlformats.org/package/2006/relationships"><Relationship Id="rId3" Type="http://schemas.openxmlformats.org/officeDocument/2006/relationships/image" Target="../media/image8.png"/><Relationship Id="rId2" Type="http://schemas.openxmlformats.org/officeDocument/2006/relationships/slideLayout" Target="../slideLayouts/slideLayout6.xml"/><Relationship Id="rId1" Type="http://schemas.openxmlformats.org/officeDocument/2006/relationships/tags" Target="../tags/tag5.xml"/><Relationship Id="rId4" Type="http://schemas.openxmlformats.org/officeDocument/2006/relationships/image" Target="../media/image9.jpeg"/></Relationships>
</file>

<file path=ppt/slides/_rels/slide5.xml.rels><?xml version="1.0" encoding="UTF-8" standalone="yes"?>
<Relationships xmlns="http://schemas.openxmlformats.org/package/2006/relationships"><Relationship Id="rId3" Type="http://schemas.openxmlformats.org/officeDocument/2006/relationships/video" Target="../media/media1.mp4"/><Relationship Id="rId2" Type="http://schemas.microsoft.com/office/2007/relationships/media" Target="../media/media1.mp4"/><Relationship Id="rId1" Type="http://schemas.openxmlformats.org/officeDocument/2006/relationships/tags" Target="../tags/tag6.xml"/><Relationship Id="rId5" Type="http://schemas.openxmlformats.org/officeDocument/2006/relationships/image" Target="../media/image10.png"/><Relationship Id="rId4" Type="http://schemas.openxmlformats.org/officeDocument/2006/relationships/slideLayout" Target="../slideLayouts/slideLayout6.xml"/></Relationships>
</file>

<file path=ppt/slides/_rels/slide6.xml.rels><?xml version="1.0" encoding="UTF-8" standalone="yes"?>
<Relationships xmlns="http://schemas.openxmlformats.org/package/2006/relationships"><Relationship Id="rId3" Type="http://schemas.openxmlformats.org/officeDocument/2006/relationships/image" Target="../media/image11.jpeg"/><Relationship Id="rId2" Type="http://schemas.openxmlformats.org/officeDocument/2006/relationships/slideLayout" Target="../slideLayouts/slideLayout7.xml"/><Relationship Id="rId1" Type="http://schemas.openxmlformats.org/officeDocument/2006/relationships/tags" Target="../tags/tag7.xml"/><Relationship Id="rId4" Type="http://schemas.openxmlformats.org/officeDocument/2006/relationships/image" Target="../media/image12.jpeg"/></Relationships>
</file>

<file path=ppt/slides/_rels/slide7.xml.rels><?xml version="1.0" encoding="UTF-8" standalone="yes"?>
<Relationships xmlns="http://schemas.openxmlformats.org/package/2006/relationships"><Relationship Id="rId3" Type="http://schemas.openxmlformats.org/officeDocument/2006/relationships/image" Target="../media/image13.jpeg"/><Relationship Id="rId2" Type="http://schemas.openxmlformats.org/officeDocument/2006/relationships/slideLayout" Target="../slideLayouts/slideLayout7.xml"/><Relationship Id="rId1" Type="http://schemas.openxmlformats.org/officeDocument/2006/relationships/tags" Target="../tags/tag8.xml"/><Relationship Id="rId4" Type="http://schemas.openxmlformats.org/officeDocument/2006/relationships/image" Target="../media/image14.jpeg"/></Relationships>
</file>

<file path=ppt/slides/_rels/slide8.xml.rels><?xml version="1.0" encoding="UTF-8" standalone="yes"?>
<Relationships xmlns="http://schemas.openxmlformats.org/package/2006/relationships"><Relationship Id="rId3" Type="http://schemas.openxmlformats.org/officeDocument/2006/relationships/image" Target="../media/image8.png"/><Relationship Id="rId2" Type="http://schemas.openxmlformats.org/officeDocument/2006/relationships/slideLayout" Target="../slideLayouts/slideLayout7.xml"/><Relationship Id="rId1" Type="http://schemas.openxmlformats.org/officeDocument/2006/relationships/tags" Target="../tags/tag9.xml"/><Relationship Id="rId4" Type="http://schemas.openxmlformats.org/officeDocument/2006/relationships/image" Target="../media/image9.jpeg"/></Relationships>
</file>

<file path=ppt/slides/_rels/slide9.xml.rels><?xml version="1.0" encoding="UTF-8" standalone="yes"?>
<Relationships xmlns="http://schemas.openxmlformats.org/package/2006/relationships"><Relationship Id="rId3" Type="http://schemas.openxmlformats.org/officeDocument/2006/relationships/image" Target="../media/image8.png"/><Relationship Id="rId2" Type="http://schemas.openxmlformats.org/officeDocument/2006/relationships/slideLayout" Target="../slideLayouts/slideLayout7.xml"/><Relationship Id="rId1" Type="http://schemas.openxmlformats.org/officeDocument/2006/relationships/tags" Target="../tags/tag10.xml"/><Relationship Id="rId4" Type="http://schemas.openxmlformats.org/officeDocument/2006/relationships/image" Target="../media/image9.jpeg"/></Relationships>
</file>

<file path=ppt/slides/_rels/slide10.xml.rels><?xml version="1.0" encoding="UTF-8" standalone="yes"?>
<Relationships xmlns="http://schemas.openxmlformats.org/package/2006/relationships"><Relationship Id="rId2" Type="http://schemas.openxmlformats.org/officeDocument/2006/relationships/slideLayout" Target="../slideLayouts/slideLayout7.xml"/><Relationship Id="rId1" Type="http://schemas.openxmlformats.org/officeDocument/2006/relationships/tags" Target="../tags/tag11.xml"/></Relationships>
</file>

<file path=ppt/slides/_rels/slide11.xml.rels><?xml version="1.0" encoding="UTF-8" standalone="yes"?>
<Relationships xmlns="http://schemas.openxmlformats.org/package/2006/relationships"><Relationship Id="rId3" Type="http://schemas.openxmlformats.org/officeDocument/2006/relationships/slideLayout" Target="../slideLayouts/slideLayout7.xml"/><Relationship Id="rId2" Type="http://schemas.openxmlformats.org/officeDocument/2006/relationships/tags" Target="../tags/tag13.xml"/><Relationship Id="rId1" Type="http://schemas.openxmlformats.org/officeDocument/2006/relationships/tags" Target="../tags/tag12.xml"/><Relationship Id="rId4" Type="http://schemas.openxmlformats.org/officeDocument/2006/relationships/image" Target="../media/image15.jpeg"/></Relationships>
</file>

<file path=ppt/slides/_rels/slide12.xml.rels><?xml version="1.0" encoding="UTF-8" standalone="yes"?>
<Relationships xmlns="http://schemas.openxmlformats.org/package/2006/relationships"><Relationship Id="rId3" Type="http://schemas.openxmlformats.org/officeDocument/2006/relationships/slideLayout" Target="../slideLayouts/slideLayout7.xml"/><Relationship Id="rId2" Type="http://schemas.openxmlformats.org/officeDocument/2006/relationships/tags" Target="../tags/tag15.xml"/><Relationship Id="rId1" Type="http://schemas.openxmlformats.org/officeDocument/2006/relationships/tags" Target="../tags/tag14.xml"/><Relationship Id="rId4" Type="http://schemas.openxmlformats.org/officeDocument/2006/relationships/image" Target="../media/image16.png"/></Relationships>
</file>

<file path=ppt/slides/_rels/slide13.xml.rels><?xml version="1.0" encoding="UTF-8" standalone="yes"?>
<Relationships xmlns="http://schemas.openxmlformats.org/package/2006/relationships"><Relationship Id="rId3" Type="http://schemas.openxmlformats.org/officeDocument/2006/relationships/tags" Target="../tags/tag18.xml"/><Relationship Id="rId2" Type="http://schemas.openxmlformats.org/officeDocument/2006/relationships/tags" Target="../tags/tag17.xml"/><Relationship Id="rId1" Type="http://schemas.openxmlformats.org/officeDocument/2006/relationships/tags" Target="../tags/tag16.xml"/><Relationship Id="rId6" Type="http://schemas.openxmlformats.org/officeDocument/2006/relationships/image" Target="../media/image16.png"/><Relationship Id="rId5" Type="http://schemas.openxmlformats.org/officeDocument/2006/relationships/image" Target="../media/image15.jpeg"/><Relationship Id="rId4" Type="http://schemas.openxmlformats.org/officeDocument/2006/relationships/slideLayout" Target="../slideLayouts/slideLayout7.xml"/></Relationships>
</file>

<file path=ppt/slides/_rels/slide14.xml.rels><?xml version="1.0" encoding="UTF-8" standalone="yes"?>
<Relationships xmlns="http://schemas.openxmlformats.org/package/2006/relationships"><Relationship Id="rId8" Type="http://schemas.openxmlformats.org/officeDocument/2006/relationships/image" Target="../media/image17.png"/><Relationship Id="rId3" Type="http://schemas.openxmlformats.org/officeDocument/2006/relationships/tags" Target="../tags/tag21.xml"/><Relationship Id="rId7" Type="http://schemas.openxmlformats.org/officeDocument/2006/relationships/slideLayout" Target="../slideLayouts/slideLayout7.xml"/><Relationship Id="rId2" Type="http://schemas.openxmlformats.org/officeDocument/2006/relationships/tags" Target="../tags/tag20.xml"/><Relationship Id="rId1" Type="http://schemas.openxmlformats.org/officeDocument/2006/relationships/tags" Target="../tags/tag19.xml"/><Relationship Id="rId6" Type="http://schemas.openxmlformats.org/officeDocument/2006/relationships/tags" Target="../tags/tag24.xml"/><Relationship Id="rId5" Type="http://schemas.openxmlformats.org/officeDocument/2006/relationships/tags" Target="../tags/tag23.xml"/><Relationship Id="rId4" Type="http://schemas.openxmlformats.org/officeDocument/2006/relationships/tags" Target="../tags/tag22.xml"/></Relationships>
</file>

<file path=ppt/slides/_rels/slide15.xml.rels><?xml version="1.0" encoding="UTF-8" standalone="yes"?>
<Relationships xmlns="http://schemas.openxmlformats.org/package/2006/relationships"><Relationship Id="rId3" Type="http://schemas.openxmlformats.org/officeDocument/2006/relationships/video" Target="../media/media2.mp4"/><Relationship Id="rId7" Type="http://schemas.openxmlformats.org/officeDocument/2006/relationships/image" Target="../media/image20.svg"/><Relationship Id="rId2" Type="http://schemas.microsoft.com/office/2007/relationships/media" Target="../media/media2.mp4"/><Relationship Id="rId1" Type="http://schemas.openxmlformats.org/officeDocument/2006/relationships/tags" Target="../tags/tag25.xml"/><Relationship Id="rId6" Type="http://schemas.openxmlformats.org/officeDocument/2006/relationships/image" Target="../media/image19.png"/><Relationship Id="rId5" Type="http://schemas.openxmlformats.org/officeDocument/2006/relationships/image" Target="../media/image18.png"/><Relationship Id="rId4" Type="http://schemas.openxmlformats.org/officeDocument/2006/relationships/slideLayout" Target="../slideLayouts/slideLayout7.xml"/></Relationships>
</file>

<file path=ppt/slides/_rels/slide16.xml.rels><?xml version="1.0" encoding="UTF-8" standalone="yes"?>
<Relationships xmlns="http://schemas.openxmlformats.org/package/2006/relationships"><Relationship Id="rId2" Type="http://schemas.openxmlformats.org/officeDocument/2006/relationships/slideLayout" Target="../slideLayouts/slideLayout7.xml"/><Relationship Id="rId1" Type="http://schemas.openxmlformats.org/officeDocument/2006/relationships/tags" Target="../tags/tag26.xml"/></Relationships>
</file>

<file path=ppt/slides/_rels/slide17.xml.rels><?xml version="1.0" encoding="UTF-8" standalone="yes"?>
<Relationships xmlns="http://schemas.openxmlformats.org/package/2006/relationships"><Relationship Id="rId2" Type="http://schemas.openxmlformats.org/officeDocument/2006/relationships/slideLayout" Target="../slideLayouts/slideLayout7.xml"/><Relationship Id="rId1" Type="http://schemas.openxmlformats.org/officeDocument/2006/relationships/tags" Target="../tags/tag27.xml"/></Relationships>
</file>

<file path=ppt/slides/_rels/slide18.xml.rels><?xml version="1.0" encoding="UTF-8" standalone="yes"?>
<Relationships xmlns="http://schemas.openxmlformats.org/package/2006/relationships"><Relationship Id="rId2" Type="http://schemas.openxmlformats.org/officeDocument/2006/relationships/slideLayout" Target="../slideLayouts/slideLayout7.xml"/><Relationship Id="rId1" Type="http://schemas.openxmlformats.org/officeDocument/2006/relationships/tags" Target="../tags/tag28.xml"/></Relationships>
</file>

<file path=ppt/slides/_rels/slide19.xml.rels><?xml version="1.0" encoding="UTF-8" standalone="yes"?>
<Relationships xmlns="http://schemas.openxmlformats.org/package/2006/relationships"><Relationship Id="rId3" Type="http://schemas.openxmlformats.org/officeDocument/2006/relationships/slideLayout" Target="../slideLayouts/slideLayout7.xml"/><Relationship Id="rId2" Type="http://schemas.openxmlformats.org/officeDocument/2006/relationships/tags" Target="../tags/tag30.xml"/><Relationship Id="rId1" Type="http://schemas.openxmlformats.org/officeDocument/2006/relationships/tags" Target="../tags/tag29.xml"/><Relationship Id="rId4" Type="http://schemas.openxmlformats.org/officeDocument/2006/relationships/image" Target="../media/image21.png"/></Relationships>
</file>

<file path=ppt/slides/_rels/slide20.xml.rels><?xml version="1.0" encoding="UTF-8" standalone="yes"?>
<Relationships xmlns="http://schemas.openxmlformats.org/package/2006/relationships"><Relationship Id="rId3" Type="http://schemas.openxmlformats.org/officeDocument/2006/relationships/image" Target="../media/image22.jpeg"/><Relationship Id="rId2" Type="http://schemas.openxmlformats.org/officeDocument/2006/relationships/slideLayout" Target="../slideLayouts/slideLayout7.xml"/><Relationship Id="rId1" Type="http://schemas.openxmlformats.org/officeDocument/2006/relationships/tags" Target="../tags/tag31.xml"/></Relationships>
</file>

<file path=ppt/slides/_rels/slide21.xml.rels><?xml version="1.0" encoding="UTF-8" standalone="yes"?>
<Relationships xmlns="http://schemas.openxmlformats.org/package/2006/relationships"><Relationship Id="rId3" Type="http://schemas.openxmlformats.org/officeDocument/2006/relationships/image" Target="../media/image22.jpeg"/><Relationship Id="rId2" Type="http://schemas.openxmlformats.org/officeDocument/2006/relationships/slideLayout" Target="../slideLayouts/slideLayout7.xml"/><Relationship Id="rId1" Type="http://schemas.openxmlformats.org/officeDocument/2006/relationships/tags" Target="../tags/tag32.xml"/></Relationships>
</file>

<file path=ppt/slides/_rels/slide22.xml.rels><?xml version="1.0" encoding="UTF-8" standalone="yes"?>
<Relationships xmlns="http://schemas.openxmlformats.org/package/2006/relationships"><Relationship Id="rId2" Type="http://schemas.openxmlformats.org/officeDocument/2006/relationships/slideLayout" Target="../slideLayouts/slideLayout8.xml"/><Relationship Id="rId1" Type="http://schemas.openxmlformats.org/officeDocument/2006/relationships/tags" Target="../tags/tag33.xml"/></Relationships>
</file>

<file path=ppt/slides/_rels/slide23.xml.rels><?xml version="1.0" encoding="UTF-8" standalone="yes"?>
<Relationships xmlns="http://schemas.openxmlformats.org/package/2006/relationships"><Relationship Id="rId2" Type="http://schemas.openxmlformats.org/officeDocument/2006/relationships/slideLayout" Target="../slideLayouts/slideLayout8.xml"/><Relationship Id="rId1" Type="http://schemas.openxmlformats.org/officeDocument/2006/relationships/tags" Target="../tags/tag34.xml"/></Relationships>
</file>

<file path=ppt/slides/_rels/slide24.xml.rels><?xml version="1.0" encoding="UTF-8" standalone="yes"?>
<Relationships xmlns="http://schemas.openxmlformats.org/package/2006/relationships"><Relationship Id="rId3" Type="http://schemas.openxmlformats.org/officeDocument/2006/relationships/image" Target="../media/image23.png"/><Relationship Id="rId2" Type="http://schemas.openxmlformats.org/officeDocument/2006/relationships/slideLayout" Target="../slideLayouts/slideLayout8.xml"/><Relationship Id="rId1" Type="http://schemas.openxmlformats.org/officeDocument/2006/relationships/tags" Target="../tags/tag35.xml"/></Relationships>
</file>

<file path=ppt/slides/_rels/slide25.xml.rels><?xml version="1.0" encoding="UTF-8" standalone="yes"?>
<Relationships xmlns="http://schemas.openxmlformats.org/package/2006/relationships"><Relationship Id="rId3" Type="http://schemas.openxmlformats.org/officeDocument/2006/relationships/notesSlide" Target="../notesSlides/notesSlide1.xml"/><Relationship Id="rId2" Type="http://schemas.openxmlformats.org/officeDocument/2006/relationships/slideLayout" Target="../slideLayouts/slideLayout9.xml"/><Relationship Id="rId1" Type="http://schemas.openxmlformats.org/officeDocument/2006/relationships/tags" Target="../tags/tag36.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74" name="文本框 173"/>
          <p:cNvSpPr txBox="1"/>
          <p:nvPr userDrawn="1"/>
        </p:nvSpPr>
        <p:spPr>
          <a:xfrm>
            <a:off x="-186431" y="2486185"/>
            <a:ext cx="12192000" cy="1322070"/>
          </a:xfrm>
          <a:prstGeom prst="rect">
            <a:avLst/>
          </a:prstGeom>
          <a:noFill/>
          <a:effectLst/>
        </p:spPr>
        <p:txBody>
          <a:bodyPr wrap="square" rtlCol="0">
            <a:spAutoFit/>
            <a:scene3d>
              <a:camera prst="orthographicFront"/>
              <a:lightRig rig="threePt" dir="t"/>
            </a:scene3d>
            <a:sp3d contourW="12700"/>
          </a:bodyPr>
          <a:lstStyle/>
          <a:p>
            <a:pPr algn="ctr"/>
            <a:r>
              <a:rPr lang="en-US" sz="8000" b="1" dirty="0">
                <a:solidFill>
                  <a:schemeClr val="bg1"/>
                </a:solidFill>
                <a:latin typeface="微软雅黑" panose="020B0503020204020204" charset="-122"/>
                <a:ea typeface="微软雅黑" panose="020B0503020204020204" charset="-122"/>
                <a:cs typeface="微软雅黑" panose="020B0503020204020204" charset="-122"/>
                <a:sym typeface="+mn-ea"/>
              </a:rPr>
              <a:t>7.2  </a:t>
            </a:r>
            <a:r>
              <a:rPr lang="zh-CN" altLang="en-US" sz="8000" b="1" dirty="0">
                <a:solidFill>
                  <a:schemeClr val="bg1"/>
                </a:solidFill>
                <a:latin typeface="微软雅黑" panose="020B0503020204020204" charset="-122"/>
                <a:ea typeface="微软雅黑" panose="020B0503020204020204" charset="-122"/>
                <a:cs typeface="微软雅黑" panose="020B0503020204020204" charset="-122"/>
                <a:sym typeface="+mn-ea"/>
              </a:rPr>
              <a:t>力的合成</a:t>
            </a:r>
          </a:p>
        </p:txBody>
      </p:sp>
    </p:spTree>
    <p:custDataLst>
      <p:tags r:id="rId1"/>
    </p:custData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Tree>
    <p:custDataLst>
      <p:tags r:id="rId1"/>
    </p:custData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https://docer-ks3.wpscdn.cn/picture/38539404/90be8e45a0d25403de9d39c09bb02732_612.jpg" descr="龙舟赛,乘务员,划船比赛,人,团队,团体性运动,生活方式,运动员,运动"/>
          <p:cNvPicPr>
            <a:picLocks noChangeAspect="1"/>
          </p:cNvPicPr>
          <p:nvPr/>
        </p:nvPicPr>
        <p:blipFill>
          <a:blip r:embed="rId3">
            <a:alphaModFix amt="70000"/>
          </a:blip>
          <a:srcRect t="23568"/>
          <a:stretch>
            <a:fillRect/>
          </a:stretch>
        </p:blipFill>
        <p:spPr>
          <a:xfrm>
            <a:off x="635" y="620395"/>
            <a:ext cx="12191365" cy="6237605"/>
          </a:xfrm>
          <a:prstGeom prst="rect">
            <a:avLst/>
          </a:prstGeom>
        </p:spPr>
      </p:pic>
      <p:pic>
        <p:nvPicPr>
          <p:cNvPr id="2" name="图片 1" descr="目标"/>
          <p:cNvPicPr>
            <a:picLocks noChangeAspect="1"/>
          </p:cNvPicPr>
          <p:nvPr/>
        </p:nvPicPr>
        <p:blipFill>
          <a:blip r:embed="rId4">
            <a:extLst>
              <a:ext uri="{96DAC541-7B7A-43D3-8B79-37D633B846F1}">
                <asvg:svgBlip xmlns:asvg="http://schemas.microsoft.com/office/drawing/2016/SVG/main" r:embed="rId5"/>
              </a:ext>
            </a:extLst>
          </a:blip>
          <a:stretch>
            <a:fillRect/>
          </a:stretch>
        </p:blipFill>
        <p:spPr>
          <a:xfrm>
            <a:off x="2413000" y="1878965"/>
            <a:ext cx="541655" cy="541655"/>
          </a:xfrm>
          <a:prstGeom prst="rect">
            <a:avLst/>
          </a:prstGeom>
        </p:spPr>
      </p:pic>
      <p:sp>
        <p:nvSpPr>
          <p:cNvPr id="3" name="文本框 2"/>
          <p:cNvSpPr txBox="1"/>
          <p:nvPr/>
        </p:nvSpPr>
        <p:spPr>
          <a:xfrm>
            <a:off x="3103880" y="1736090"/>
            <a:ext cx="5828030" cy="3969385"/>
          </a:xfrm>
          <a:prstGeom prst="rect">
            <a:avLst/>
          </a:prstGeom>
          <a:solidFill>
            <a:schemeClr val="bg1">
              <a:alpha val="85000"/>
            </a:schemeClr>
          </a:solidFill>
        </p:spPr>
        <p:txBody>
          <a:bodyPr wrap="square" rtlCol="0">
            <a:spAutoFit/>
          </a:bodyPr>
          <a:lstStyle/>
          <a:p>
            <a:pPr>
              <a:lnSpc>
                <a:spcPct val="150000"/>
              </a:lnSpc>
            </a:pPr>
            <a:r>
              <a:rPr lang="en-US" altLang="zh-CN" sz="2800"/>
              <a:t>1. </a:t>
            </a:r>
            <a:r>
              <a:rPr lang="zh-CN" altLang="en-US" sz="2800"/>
              <a:t>能通过实验，了解同一直线上的二力合成；</a:t>
            </a:r>
          </a:p>
          <a:p>
            <a:pPr>
              <a:lnSpc>
                <a:spcPct val="150000"/>
              </a:lnSpc>
            </a:pPr>
            <a:r>
              <a:rPr lang="en-US" altLang="zh-CN" sz="2800"/>
              <a:t>2. </a:t>
            </a:r>
            <a:r>
              <a:rPr lang="zh-CN" altLang="en-US" sz="2800"/>
              <a:t>能运用力的合成解释日常生活中的简单问题；</a:t>
            </a:r>
          </a:p>
          <a:p>
            <a:pPr>
              <a:lnSpc>
                <a:spcPct val="150000"/>
              </a:lnSpc>
            </a:pPr>
            <a:r>
              <a:rPr lang="en-US" altLang="zh-CN" sz="2800"/>
              <a:t>3. </a:t>
            </a:r>
            <a:r>
              <a:rPr lang="zh-CN" altLang="en-US" sz="2800"/>
              <a:t>能体会到等效替代思想研究物理问题的重要性。</a:t>
            </a:r>
          </a:p>
        </p:txBody>
      </p:sp>
    </p:spTree>
    <p:custDataLst>
      <p:tags r:id="rId1"/>
    </p:custDataLst>
  </p:cSld>
  <p:clrMapOvr>
    <a:masterClrMapping/>
  </p:clrMapOvr>
  <mc:AlternateContent xmlns:mc="http://schemas.openxmlformats.org/markup-compatibility/2006" xmlns:p159="http://schemas.microsoft.com/office/powerpoint/2015/09/main">
    <mc:Choice Requires="p159">
      <p:transition xmlns:p14="http://schemas.microsoft.com/office/powerpoint/2010/main" spd="slow" p14:dur="2000">
        <p159:morph option="byObject"/>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1" fill="hold" grpId="0" nodeType="afterEffect">
                                  <p:stCondLst>
                                    <p:cond delay="0"/>
                                  </p:stCondLst>
                                  <p:childTnLst>
                                    <p:set>
                                      <p:cBhvr>
                                        <p:cTn id="6" dur="1" fill="hold">
                                          <p:stCondLst>
                                            <p:cond delay="0"/>
                                          </p:stCondLst>
                                        </p:cTn>
                                        <p:tgtEl>
                                          <p:spTgt spid="3"/>
                                        </p:tgtEl>
                                        <p:attrNameLst>
                                          <p:attrName>style.visibility</p:attrName>
                                        </p:attrNameLst>
                                      </p:cBhvr>
                                      <p:to>
                                        <p:strVal val="visible"/>
                                      </p:to>
                                    </p:set>
                                    <p:animEffect transition="in" filter="wipe(up)">
                                      <p:cBhvr>
                                        <p:cTn id="7" dur="500"/>
                                        <p:tgtEl>
                                          <p:spTgt spid="3"/>
                                        </p:tgtEl>
                                      </p:cBhvr>
                                    </p:animEffect>
                                  </p:childTnLst>
                                </p:cTn>
                              </p:par>
                              <p:par>
                                <p:cTn id="8" presetID="22" presetClass="entr" presetSubtype="1" fill="hold" nodeType="withEffect">
                                  <p:stCondLst>
                                    <p:cond delay="0"/>
                                  </p:stCondLst>
                                  <p:childTnLst>
                                    <p:set>
                                      <p:cBhvr>
                                        <p:cTn id="9" dur="1" fill="hold">
                                          <p:stCondLst>
                                            <p:cond delay="0"/>
                                          </p:stCondLst>
                                        </p:cTn>
                                        <p:tgtEl>
                                          <p:spTgt spid="2"/>
                                        </p:tgtEl>
                                        <p:attrNameLst>
                                          <p:attrName>style.visibility</p:attrName>
                                        </p:attrNameLst>
                                      </p:cBhvr>
                                      <p:to>
                                        <p:strVal val="visible"/>
                                      </p:to>
                                    </p:set>
                                    <p:animEffect transition="in" filter="wipe(up)">
                                      <p:cBhvr>
                                        <p:cTn id="10" dur="500"/>
                                        <p:tgtEl>
                                          <p:spTgt spid="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animBg="1"/>
    </p:bld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9" name="图片 8"/>
          <p:cNvPicPr>
            <a:picLocks noChangeAspect="1"/>
          </p:cNvPicPr>
          <p:nvPr/>
        </p:nvPicPr>
        <p:blipFill>
          <a:blip r:embed="rId3"/>
          <a:stretch>
            <a:fillRect/>
          </a:stretch>
        </p:blipFill>
        <p:spPr>
          <a:xfrm>
            <a:off x="6531610" y="2497455"/>
            <a:ext cx="3948430" cy="3776980"/>
          </a:xfrm>
          <a:prstGeom prst="rect">
            <a:avLst/>
          </a:prstGeom>
        </p:spPr>
      </p:pic>
      <p:sp>
        <p:nvSpPr>
          <p:cNvPr id="10" name="文本框 9"/>
          <p:cNvSpPr txBox="1"/>
          <p:nvPr/>
        </p:nvSpPr>
        <p:spPr>
          <a:xfrm>
            <a:off x="3611245" y="1342390"/>
            <a:ext cx="3915410" cy="829945"/>
          </a:xfrm>
          <a:prstGeom prst="rect">
            <a:avLst/>
          </a:prstGeom>
          <a:noFill/>
        </p:spPr>
        <p:txBody>
          <a:bodyPr wrap="square" rtlCol="0">
            <a:spAutoFit/>
          </a:bodyPr>
          <a:lstStyle/>
          <a:p>
            <a:r>
              <a:rPr lang="zh-CN" altLang="en-US" sz="2400">
                <a:latin typeface="宋体" panose="02010600030101010101" pitchFamily="2" charset="-122"/>
                <a:ea typeface="宋体" panose="02010600030101010101" pitchFamily="2" charset="-122"/>
              </a:rPr>
              <a:t>相同的一桶水，一个人提往往比两个人合作提更费力些。</a:t>
            </a:r>
          </a:p>
        </p:txBody>
      </p:sp>
      <p:pic>
        <p:nvPicPr>
          <p:cNvPr id="11" name="图片 10"/>
          <p:cNvPicPr>
            <a:picLocks noChangeAspect="1"/>
          </p:cNvPicPr>
          <p:nvPr/>
        </p:nvPicPr>
        <p:blipFill>
          <a:blip r:embed="rId4"/>
          <a:srcRect l="17530" t="7123" r="13165" b="5515"/>
          <a:stretch>
            <a:fillRect/>
          </a:stretch>
        </p:blipFill>
        <p:spPr>
          <a:xfrm>
            <a:off x="2322830" y="2273300"/>
            <a:ext cx="1812925" cy="4001135"/>
          </a:xfrm>
          <a:prstGeom prst="rect">
            <a:avLst/>
          </a:prstGeom>
        </p:spPr>
      </p:pic>
    </p:spTree>
    <p:custDataLst>
      <p:tags r:id="rId1"/>
    </p:custDataLst>
  </p:cSld>
  <p:clrMapOvr>
    <a:masterClrMapping/>
  </p:clrMapOvr>
  <mc:AlternateContent xmlns:mc="http://schemas.openxmlformats.org/markup-compatibility/2006" xmlns:p159="http://schemas.microsoft.com/office/powerpoint/2015/09/main">
    <mc:Choice Requires="p159">
      <p:transition xmlns:p14="http://schemas.microsoft.com/office/powerpoint/2010/main" spd="slow" p14:dur="2000">
        <p159:morph option="byObject"/>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7" presetClass="entr" presetSubtype="0" fill="hold" grpId="0" nodeType="clickEffect">
                                  <p:stCondLst>
                                    <p:cond delay="0"/>
                                  </p:stCondLst>
                                  <p:iterate type="lt">
                                    <p:tmPct val="50000"/>
                                  </p:iterate>
                                  <p:childTnLst>
                                    <p:set>
                                      <p:cBhvr>
                                        <p:cTn id="6" dur="1" fill="hold">
                                          <p:stCondLst>
                                            <p:cond delay="0"/>
                                          </p:stCondLst>
                                        </p:cTn>
                                        <p:tgtEl>
                                          <p:spTgt spid="10"/>
                                        </p:tgtEl>
                                        <p:attrNameLst>
                                          <p:attrName>style.visibility</p:attrName>
                                        </p:attrNameLst>
                                      </p:cBhvr>
                                      <p:to>
                                        <p:strVal val="visible"/>
                                      </p:to>
                                    </p:set>
                                    <p:anim calcmode="discrete" valueType="clr">
                                      <p:cBhvr override="childStyle">
                                        <p:cTn id="7" dur="80"/>
                                        <p:tgtEl>
                                          <p:spTgt spid="10"/>
                                        </p:tgtEl>
                                        <p:attrNameLst>
                                          <p:attrName>style.color</p:attrName>
                                        </p:attrNameLst>
                                      </p:cBhvr>
                                      <p:tavLst>
                                        <p:tav tm="0">
                                          <p:val>
                                            <p:clrVal>
                                              <a:schemeClr val="accent2"/>
                                            </p:clrVal>
                                          </p:val>
                                        </p:tav>
                                        <p:tav tm="50000">
                                          <p:val>
                                            <p:clrVal>
                                              <a:schemeClr val="hlink"/>
                                            </p:clrVal>
                                          </p:val>
                                        </p:tav>
                                      </p:tavLst>
                                    </p:anim>
                                    <p:anim calcmode="discrete" valueType="clr">
                                      <p:cBhvr>
                                        <p:cTn id="8" dur="80"/>
                                        <p:tgtEl>
                                          <p:spTgt spid="10"/>
                                        </p:tgtEl>
                                        <p:attrNameLst>
                                          <p:attrName>fillcolor</p:attrName>
                                        </p:attrNameLst>
                                      </p:cBhvr>
                                      <p:tavLst>
                                        <p:tav tm="0">
                                          <p:val>
                                            <p:clrVal>
                                              <a:schemeClr val="accent2"/>
                                            </p:clrVal>
                                          </p:val>
                                        </p:tav>
                                        <p:tav tm="50000">
                                          <p:val>
                                            <p:clrVal>
                                              <a:schemeClr val="hlink"/>
                                            </p:clrVal>
                                          </p:val>
                                        </p:tav>
                                      </p:tavLst>
                                    </p:anim>
                                    <p:set>
                                      <p:cBhvr>
                                        <p:cTn id="9" dur="80"/>
                                        <p:tgtEl>
                                          <p:spTgt spid="10"/>
                                        </p:tgtEl>
                                        <p:attrNameLst>
                                          <p:attrName>fill.type</p:attrName>
                                        </p:attrNameLst>
                                      </p:cBhvr>
                                      <p:to>
                                        <p:strVal val="solid"/>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0" grpId="0"/>
    </p:bld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MyVideo_2.mp4">
            <a:hlinkClick r:id="" action="ppaction://media"/>
          </p:cNvPr>
          <p:cNvPicPr/>
          <p:nvPr>
            <a:videoFile r:link="rId3"/>
            <p:extLst>
              <p:ext uri="{DAA4B4D4-6D71-4841-9C94-3DE7FCFB9230}">
                <p14:media xmlns:p14="http://schemas.microsoft.com/office/powerpoint/2010/main" r:embed="rId2"/>
              </p:ext>
            </p:extLst>
          </p:nvPr>
        </p:nvPicPr>
        <p:blipFill>
          <a:blip r:embed="rId5"/>
          <a:stretch>
            <a:fillRect/>
          </a:stretch>
        </p:blipFill>
        <p:spPr>
          <a:xfrm>
            <a:off x="2956560" y="1241425"/>
            <a:ext cx="6279515" cy="3532505"/>
          </a:xfrm>
          <a:prstGeom prst="rect">
            <a:avLst/>
          </a:prstGeom>
        </p:spPr>
      </p:pic>
      <p:sp>
        <p:nvSpPr>
          <p:cNvPr id="3" name="文本框 2"/>
          <p:cNvSpPr txBox="1"/>
          <p:nvPr/>
        </p:nvSpPr>
        <p:spPr>
          <a:xfrm>
            <a:off x="3111500" y="4773930"/>
            <a:ext cx="5970270" cy="1753235"/>
          </a:xfrm>
          <a:prstGeom prst="rect">
            <a:avLst/>
          </a:prstGeom>
          <a:noFill/>
        </p:spPr>
        <p:txBody>
          <a:bodyPr wrap="square" rtlCol="0">
            <a:spAutoFit/>
          </a:bodyPr>
          <a:lstStyle/>
          <a:p>
            <a:pPr>
              <a:lnSpc>
                <a:spcPct val="150000"/>
              </a:lnSpc>
            </a:pPr>
            <a:r>
              <a:rPr lang="zh-CN" altLang="en-US" sz="2400">
                <a:latin typeface="宋体" panose="02010600030101010101" pitchFamily="2" charset="-122"/>
                <a:ea typeface="宋体" panose="02010600030101010101" pitchFamily="2" charset="-122"/>
                <a:sym typeface="+mn-ea"/>
              </a:rPr>
              <a:t>上桥路上，只有大爷蹬车时，三轮车行驶非常缓慢</a:t>
            </a:r>
            <a:r>
              <a:rPr lang="zh-CN" altLang="en-US" sz="2400">
                <a:latin typeface="宋体" panose="02010600030101010101" pitchFamily="2" charset="-122"/>
                <a:ea typeface="宋体" panose="02010600030101010101" pitchFamily="2" charset="-122"/>
              </a:rPr>
              <a:t>，而小伙子推车后三轮车的行驶速度得到了提升。</a:t>
            </a:r>
          </a:p>
        </p:txBody>
      </p:sp>
    </p:spTree>
    <p:custDataLst>
      <p:tags r:id="rId1"/>
    </p:custDataLst>
  </p:cSld>
  <p:clrMapOvr>
    <a:masterClrMapping/>
  </p:clrMapOvr>
  <mc:AlternateContent xmlns:mc="http://schemas.openxmlformats.org/markup-compatibility/2006" xmlns:p159="http://schemas.microsoft.com/office/powerpoint/2015/09/main">
    <mc:Choice Requires="p159">
      <p:transition xmlns:p14="http://schemas.microsoft.com/office/powerpoint/2010/main" spd="slow" p14:dur="2000">
        <p159:morph option="byObject"/>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2" presetClass="entr" presetSubtype="4" fill="hold" grpId="0" nodeType="clickEffect">
                                  <p:stCondLst>
                                    <p:cond delay="0"/>
                                  </p:stCondLst>
                                  <p:childTnLst>
                                    <p:set>
                                      <p:cBhvr>
                                        <p:cTn id="6" dur="1" fill="hold">
                                          <p:stCondLst>
                                            <p:cond delay="0"/>
                                          </p:stCondLst>
                                        </p:cTn>
                                        <p:tgtEl>
                                          <p:spTgt spid="3"/>
                                        </p:tgtEl>
                                        <p:attrNameLst>
                                          <p:attrName>style.visibility</p:attrName>
                                        </p:attrNameLst>
                                      </p:cBhvr>
                                      <p:to>
                                        <p:strVal val="visible"/>
                                      </p:to>
                                    </p:set>
                                    <p:animEffect transition="in" filter="wipe(down)">
                                      <p:cBhvr>
                                        <p:cTn id="7" dur="500"/>
                                        <p:tgtEl>
                                          <p:spTgt spid="3"/>
                                        </p:tgtEl>
                                      </p:cBhvr>
                                    </p:animEffect>
                                  </p:childTnLst>
                                </p:cTn>
                              </p:par>
                            </p:childTnLst>
                          </p:cTn>
                        </p:par>
                      </p:childTnLst>
                    </p:cTn>
                  </p:par>
                </p:childTnLst>
              </p:cTn>
              <p:prevCondLst>
                <p:cond evt="onPrev" delay="0">
                  <p:tgtEl>
                    <p:sldTgt/>
                  </p:tgtEl>
                </p:cond>
              </p:prevCondLst>
              <p:nextCondLst>
                <p:cond evt="onNext" delay="0">
                  <p:tgtEl>
                    <p:sldTgt/>
                  </p:tgtEl>
                </p:cond>
              </p:nextCondLst>
            </p:seq>
            <p:video fullScrn="1">
              <p:cMediaNode>
                <p:cTn id="8" fill="hold" display="1">
                  <p:stCondLst>
                    <p:cond delay="indefinite"/>
                  </p:stCondLst>
                </p:cTn>
                <p:tgtEl>
                  <p:spTgt spid="2"/>
                </p:tgtEl>
              </p:cMediaNode>
            </p:video>
            <p:seq concurrent="1" nextAc="seek">
              <p:cTn id="9" restart="whenNotActive" fill="hold" evtFilter="cancelBubble" nodeType="interactiveSeq">
                <p:stCondLst>
                  <p:cond evt="onClick" delay="0">
                    <p:tgtEl>
                      <p:spTgt spid="2"/>
                    </p:tgtEl>
                  </p:cond>
                </p:stCondLst>
                <p:endSync evt="end" delay="0">
                  <p:rtn val="all"/>
                </p:endSync>
                <p:childTnLst>
                  <p:par>
                    <p:cTn id="10" fill="hold">
                      <p:stCondLst>
                        <p:cond delay="0"/>
                      </p:stCondLst>
                      <p:childTnLst>
                        <p:par>
                          <p:cTn id="11" fill="hold">
                            <p:stCondLst>
                              <p:cond delay="0"/>
                            </p:stCondLst>
                            <p:childTnLst>
                              <p:par>
                                <p:cTn id="12" presetID="2" presetClass="mediacall" presetSubtype="0" fill="hold" nodeType="clickEffect">
                                  <p:stCondLst>
                                    <p:cond delay="0"/>
                                  </p:stCondLst>
                                  <p:childTnLst>
                                    <p:cmd type="call" cmd="togglePause">
                                      <p:cBhvr additive="base">
                                        <p:cTn id="13" dur="1" fill="hold"/>
                                        <p:tgtEl>
                                          <p:spTgt spid="2"/>
                                        </p:tgtEl>
                                      </p:cBhvr>
                                    </p:cmd>
                                  </p:childTnLst>
                                </p:cTn>
                              </p:par>
                            </p:childTnLst>
                          </p:cTn>
                        </p:par>
                      </p:childTnLst>
                    </p:cTn>
                  </p:par>
                </p:childTnLst>
              </p:cTn>
              <p:nextCondLst>
                <p:cond evt="onClick" delay="0">
                  <p:tgtEl>
                    <p:spTgt spid="2"/>
                  </p:tgtEl>
                </p:cond>
              </p:nextCondLst>
            </p:seq>
          </p:childTnLst>
        </p:cTn>
      </p:par>
    </p:tnLst>
    <p:bldLst>
      <p:bldP spid="3" grpId="0"/>
    </p:bld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6" name="组合 5"/>
          <p:cNvGrpSpPr/>
          <p:nvPr/>
        </p:nvGrpSpPr>
        <p:grpSpPr>
          <a:xfrm>
            <a:off x="451105" y="1212562"/>
            <a:ext cx="295322" cy="210471"/>
            <a:chOff x="435463" y="1226414"/>
            <a:chExt cx="295380" cy="210512"/>
          </a:xfrm>
        </p:grpSpPr>
        <p:sp>
          <p:nvSpPr>
            <p:cNvPr id="7" name="矩形 6"/>
            <p:cNvSpPr/>
            <p:nvPr/>
          </p:nvSpPr>
          <p:spPr>
            <a:xfrm rot="18900000">
              <a:off x="435463" y="1226414"/>
              <a:ext cx="210511" cy="210511"/>
            </a:xfrm>
            <a:prstGeom prst="rect">
              <a:avLst/>
            </a:prstGeom>
            <a:solidFill>
              <a:schemeClr val="accent1">
                <a:lumMod val="40000"/>
                <a:lumOff val="6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8" name="矩形 7"/>
            <p:cNvSpPr/>
            <p:nvPr/>
          </p:nvSpPr>
          <p:spPr>
            <a:xfrm rot="18900000">
              <a:off x="520332" y="1226415"/>
              <a:ext cx="210511" cy="210511"/>
            </a:xfrm>
            <a:prstGeom prst="rect">
              <a:avLst/>
            </a:prstGeom>
            <a:solidFill>
              <a:srgbClr val="00A0E9"/>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sp>
        <p:nvSpPr>
          <p:cNvPr id="4" name="矩形 3"/>
          <p:cNvSpPr/>
          <p:nvPr/>
        </p:nvSpPr>
        <p:spPr>
          <a:xfrm>
            <a:off x="1016000" y="1025525"/>
            <a:ext cx="5213985" cy="583565"/>
          </a:xfrm>
          <a:prstGeom prst="rect">
            <a:avLst/>
          </a:prstGeom>
        </p:spPr>
        <p:txBody>
          <a:bodyPr wrap="square">
            <a:spAutoFit/>
          </a:bodyPr>
          <a:lstStyle/>
          <a:p>
            <a:pPr algn="dist"/>
            <a:r>
              <a:rPr lang="zh-CN" altLang="en-US" sz="3200" b="1" dirty="0">
                <a:solidFill>
                  <a:srgbClr val="036EB8"/>
                </a:solidFill>
                <a:latin typeface="微软雅黑" panose="020B0503020204020204" charset="-122"/>
                <a:ea typeface="微软雅黑" panose="020B0503020204020204" charset="-122"/>
                <a:sym typeface="+mn-ea"/>
              </a:rPr>
              <a:t>生活中与力合成相关的现象</a:t>
            </a:r>
          </a:p>
        </p:txBody>
      </p:sp>
      <p:grpSp>
        <p:nvGrpSpPr>
          <p:cNvPr id="2" name="组合 1"/>
          <p:cNvGrpSpPr/>
          <p:nvPr/>
        </p:nvGrpSpPr>
        <p:grpSpPr>
          <a:xfrm>
            <a:off x="451105" y="1901537"/>
            <a:ext cx="295322" cy="210471"/>
            <a:chOff x="435463" y="1226414"/>
            <a:chExt cx="295380" cy="210512"/>
          </a:xfrm>
        </p:grpSpPr>
        <p:sp>
          <p:nvSpPr>
            <p:cNvPr id="3" name="矩形 2"/>
            <p:cNvSpPr/>
            <p:nvPr/>
          </p:nvSpPr>
          <p:spPr>
            <a:xfrm rot="18900000">
              <a:off x="435463" y="1226414"/>
              <a:ext cx="210511" cy="210511"/>
            </a:xfrm>
            <a:prstGeom prst="rect">
              <a:avLst/>
            </a:prstGeom>
            <a:solidFill>
              <a:schemeClr val="accent1">
                <a:lumMod val="40000"/>
                <a:lumOff val="6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5" name="矩形 4"/>
            <p:cNvSpPr/>
            <p:nvPr/>
          </p:nvSpPr>
          <p:spPr>
            <a:xfrm rot="18900000">
              <a:off x="520332" y="1226415"/>
              <a:ext cx="210511" cy="210511"/>
            </a:xfrm>
            <a:prstGeom prst="rect">
              <a:avLst/>
            </a:prstGeom>
            <a:solidFill>
              <a:srgbClr val="00A0E9"/>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sp>
        <p:nvSpPr>
          <p:cNvPr id="9" name="文本框 8"/>
          <p:cNvSpPr txBox="1"/>
          <p:nvPr/>
        </p:nvSpPr>
        <p:spPr>
          <a:xfrm>
            <a:off x="1016000" y="1746250"/>
            <a:ext cx="9868535" cy="521970"/>
          </a:xfrm>
          <a:prstGeom prst="rect">
            <a:avLst/>
          </a:prstGeom>
          <a:noFill/>
        </p:spPr>
        <p:txBody>
          <a:bodyPr wrap="square" rtlCol="0">
            <a:spAutoFit/>
          </a:bodyPr>
          <a:lstStyle/>
          <a:p>
            <a:r>
              <a:rPr lang="zh-CN" altLang="en-US" sz="2800"/>
              <a:t>在自然界和生活中，常看见作用力不同，但效果相同的现象。</a:t>
            </a:r>
          </a:p>
        </p:txBody>
      </p:sp>
      <p:grpSp>
        <p:nvGrpSpPr>
          <p:cNvPr id="13" name="组合 12"/>
          <p:cNvGrpSpPr/>
          <p:nvPr/>
        </p:nvGrpSpPr>
        <p:grpSpPr>
          <a:xfrm>
            <a:off x="407670" y="2580005"/>
            <a:ext cx="7009765" cy="2710180"/>
            <a:chOff x="642" y="4063"/>
            <a:chExt cx="11039" cy="4268"/>
          </a:xfrm>
        </p:grpSpPr>
        <p:pic>
          <p:nvPicPr>
            <p:cNvPr id="10" name="图片 9"/>
            <p:cNvPicPr>
              <a:picLocks noChangeAspect="1"/>
            </p:cNvPicPr>
            <p:nvPr/>
          </p:nvPicPr>
          <p:blipFill>
            <a:blip r:embed="rId3"/>
            <a:srcRect l="4906" r="5599" b="11217"/>
            <a:stretch>
              <a:fillRect/>
            </a:stretch>
          </p:blipFill>
          <p:spPr>
            <a:xfrm>
              <a:off x="3217" y="4063"/>
              <a:ext cx="8465" cy="4269"/>
            </a:xfrm>
            <a:prstGeom prst="rect">
              <a:avLst/>
            </a:prstGeom>
          </p:spPr>
        </p:pic>
        <p:sp>
          <p:nvSpPr>
            <p:cNvPr id="12" name="文本框 11"/>
            <p:cNvSpPr txBox="1"/>
            <p:nvPr/>
          </p:nvSpPr>
          <p:spPr>
            <a:xfrm>
              <a:off x="642" y="5108"/>
              <a:ext cx="2575" cy="2179"/>
            </a:xfrm>
            <a:prstGeom prst="rect">
              <a:avLst/>
            </a:prstGeom>
            <a:noFill/>
          </p:spPr>
          <p:txBody>
            <a:bodyPr wrap="square" rtlCol="0">
              <a:spAutoFit/>
            </a:bodyPr>
            <a:lstStyle/>
            <a:p>
              <a:r>
                <a:rPr lang="zh-CN" altLang="en-US" sz="2800"/>
                <a:t>数只蚂蚁才能抬起一片树叶</a:t>
              </a:r>
            </a:p>
          </p:txBody>
        </p:sp>
      </p:grpSp>
      <p:grpSp>
        <p:nvGrpSpPr>
          <p:cNvPr id="15" name="组合 14"/>
          <p:cNvGrpSpPr/>
          <p:nvPr/>
        </p:nvGrpSpPr>
        <p:grpSpPr>
          <a:xfrm>
            <a:off x="7486650" y="2345690"/>
            <a:ext cx="4524375" cy="3579495"/>
            <a:chOff x="11790" y="3694"/>
            <a:chExt cx="7125" cy="5637"/>
          </a:xfrm>
        </p:grpSpPr>
        <p:pic>
          <p:nvPicPr>
            <p:cNvPr id="11" name="图片 10"/>
            <p:cNvPicPr>
              <a:picLocks noChangeAspect="1"/>
            </p:cNvPicPr>
            <p:nvPr/>
          </p:nvPicPr>
          <p:blipFill>
            <a:blip r:embed="rId4"/>
            <a:srcRect l="4389" t="6657" r="4028" b="7000"/>
            <a:stretch>
              <a:fillRect/>
            </a:stretch>
          </p:blipFill>
          <p:spPr>
            <a:xfrm>
              <a:off x="11790" y="3694"/>
              <a:ext cx="3985" cy="5637"/>
            </a:xfrm>
            <a:prstGeom prst="rect">
              <a:avLst/>
            </a:prstGeom>
          </p:spPr>
        </p:pic>
        <p:sp>
          <p:nvSpPr>
            <p:cNvPr id="14" name="文本框 13"/>
            <p:cNvSpPr txBox="1"/>
            <p:nvPr/>
          </p:nvSpPr>
          <p:spPr>
            <a:xfrm>
              <a:off x="15775" y="5003"/>
              <a:ext cx="3140" cy="2179"/>
            </a:xfrm>
            <a:prstGeom prst="rect">
              <a:avLst/>
            </a:prstGeom>
            <a:noFill/>
          </p:spPr>
          <p:txBody>
            <a:bodyPr wrap="square" rtlCol="0">
              <a:spAutoFit/>
            </a:bodyPr>
            <a:lstStyle/>
            <a:p>
              <a:pPr algn="ctr"/>
              <a:r>
                <a:rPr lang="zh-CN" altLang="en-US" sz="2800"/>
                <a:t>人一只手就可以举起一片树叶</a:t>
              </a:r>
            </a:p>
          </p:txBody>
        </p:sp>
      </p:grpSp>
      <p:grpSp>
        <p:nvGrpSpPr>
          <p:cNvPr id="16" name="组合 15" descr="7b0a202020202274657874626f78223a2022220a7d0a"/>
          <p:cNvGrpSpPr/>
          <p:nvPr/>
        </p:nvGrpSpPr>
        <p:grpSpPr>
          <a:xfrm>
            <a:off x="2611755" y="4027805"/>
            <a:ext cx="5940425" cy="2655091"/>
            <a:chOff x="5868" y="3651"/>
            <a:chExt cx="7463" cy="3616"/>
          </a:xfrm>
        </p:grpSpPr>
        <p:grpSp>
          <p:nvGrpSpPr>
            <p:cNvPr id="140" name="图形 138"/>
            <p:cNvGrpSpPr/>
            <p:nvPr/>
          </p:nvGrpSpPr>
          <p:grpSpPr>
            <a:xfrm>
              <a:off x="5868" y="3651"/>
              <a:ext cx="7463" cy="3499"/>
              <a:chOff x="3726473" y="2318083"/>
              <a:chExt cx="4739054" cy="2221834"/>
            </a:xfrm>
          </p:grpSpPr>
          <p:grpSp>
            <p:nvGrpSpPr>
              <p:cNvPr id="141" name="图形 138"/>
              <p:cNvGrpSpPr/>
              <p:nvPr/>
            </p:nvGrpSpPr>
            <p:grpSpPr>
              <a:xfrm>
                <a:off x="3843343" y="2601912"/>
                <a:ext cx="4615761" cy="1939288"/>
                <a:chOff x="3843343" y="2601912"/>
                <a:chExt cx="4615761" cy="1939288"/>
              </a:xfrm>
            </p:grpSpPr>
            <p:sp>
              <p:nvSpPr>
                <p:cNvPr id="142" name="任意多边形: 形状 141"/>
                <p:cNvSpPr/>
                <p:nvPr/>
              </p:nvSpPr>
              <p:spPr>
                <a:xfrm>
                  <a:off x="3849765" y="2608334"/>
                  <a:ext cx="4602918" cy="1926445"/>
                </a:xfrm>
                <a:custGeom>
                  <a:avLst/>
                  <a:gdLst>
                    <a:gd name="connsiteX0" fmla="*/ 0 w 4602918"/>
                    <a:gd name="connsiteY0" fmla="*/ 0 h 1926445"/>
                    <a:gd name="connsiteX1" fmla="*/ 4602919 w 4602918"/>
                    <a:gd name="connsiteY1" fmla="*/ 0 h 1926445"/>
                    <a:gd name="connsiteX2" fmla="*/ 4602919 w 4602918"/>
                    <a:gd name="connsiteY2" fmla="*/ 1926446 h 1926445"/>
                    <a:gd name="connsiteX3" fmla="*/ 0 w 4602918"/>
                    <a:gd name="connsiteY3" fmla="*/ 1926446 h 1926445"/>
                  </a:gdLst>
                  <a:ahLst/>
                  <a:cxnLst>
                    <a:cxn ang="0">
                      <a:pos x="connsiteX0" y="connsiteY0"/>
                    </a:cxn>
                    <a:cxn ang="0">
                      <a:pos x="connsiteX1" y="connsiteY1"/>
                    </a:cxn>
                    <a:cxn ang="0">
                      <a:pos x="connsiteX2" y="connsiteY2"/>
                    </a:cxn>
                    <a:cxn ang="0">
                      <a:pos x="connsiteX3" y="connsiteY3"/>
                    </a:cxn>
                  </a:cxnLst>
                  <a:rect l="l" t="t" r="r" b="b"/>
                  <a:pathLst>
                    <a:path w="4602918" h="1926445">
                      <a:moveTo>
                        <a:pt x="0" y="0"/>
                      </a:moveTo>
                      <a:lnTo>
                        <a:pt x="4602919" y="0"/>
                      </a:lnTo>
                      <a:lnTo>
                        <a:pt x="4602919" y="1926446"/>
                      </a:lnTo>
                      <a:lnTo>
                        <a:pt x="0" y="1926446"/>
                      </a:lnTo>
                      <a:close/>
                    </a:path>
                  </a:pathLst>
                </a:custGeom>
                <a:solidFill>
                  <a:srgbClr val="FFFFFF"/>
                </a:solidFill>
                <a:ln w="12829" cap="flat">
                  <a:noFill/>
                  <a:prstDash val="solid"/>
                  <a:miter/>
                </a:ln>
              </p:spPr>
              <p:txBody>
                <a:bodyPr rtlCol="0" anchor="ct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zh-CN" altLang="en-US"/>
                </a:p>
              </p:txBody>
            </p:sp>
            <p:sp>
              <p:nvSpPr>
                <p:cNvPr id="143" name="任意多边形: 形状 142"/>
                <p:cNvSpPr/>
                <p:nvPr/>
              </p:nvSpPr>
              <p:spPr>
                <a:xfrm>
                  <a:off x="3843343" y="2601912"/>
                  <a:ext cx="4615761" cy="1939288"/>
                </a:xfrm>
                <a:custGeom>
                  <a:avLst/>
                  <a:gdLst>
                    <a:gd name="connsiteX0" fmla="*/ 4615762 w 4615761"/>
                    <a:gd name="connsiteY0" fmla="*/ 1939289 h 1939288"/>
                    <a:gd name="connsiteX1" fmla="*/ 0 w 4615761"/>
                    <a:gd name="connsiteY1" fmla="*/ 1939289 h 1939288"/>
                    <a:gd name="connsiteX2" fmla="*/ 0 w 4615761"/>
                    <a:gd name="connsiteY2" fmla="*/ 0 h 1939288"/>
                    <a:gd name="connsiteX3" fmla="*/ 4615762 w 4615761"/>
                    <a:gd name="connsiteY3" fmla="*/ 0 h 1939288"/>
                    <a:gd name="connsiteX4" fmla="*/ 4615762 w 4615761"/>
                    <a:gd name="connsiteY4" fmla="*/ 1939289 h 1939288"/>
                    <a:gd name="connsiteX5" fmla="*/ 12843 w 4615761"/>
                    <a:gd name="connsiteY5" fmla="*/ 1926446 h 1939288"/>
                    <a:gd name="connsiteX6" fmla="*/ 4602919 w 4615761"/>
                    <a:gd name="connsiteY6" fmla="*/ 1926446 h 1939288"/>
                    <a:gd name="connsiteX7" fmla="*/ 4602919 w 4615761"/>
                    <a:gd name="connsiteY7" fmla="*/ 12843 h 1939288"/>
                    <a:gd name="connsiteX8" fmla="*/ 12843 w 4615761"/>
                    <a:gd name="connsiteY8" fmla="*/ 12843 h 1939288"/>
                    <a:gd name="connsiteX9" fmla="*/ 12843 w 4615761"/>
                    <a:gd name="connsiteY9" fmla="*/ 1926446 h 193928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4615761" h="1939288">
                      <a:moveTo>
                        <a:pt x="4615762" y="1939289"/>
                      </a:moveTo>
                      <a:lnTo>
                        <a:pt x="0" y="1939289"/>
                      </a:lnTo>
                      <a:lnTo>
                        <a:pt x="0" y="0"/>
                      </a:lnTo>
                      <a:lnTo>
                        <a:pt x="4615762" y="0"/>
                      </a:lnTo>
                      <a:lnTo>
                        <a:pt x="4615762" y="1939289"/>
                      </a:lnTo>
                      <a:close/>
                      <a:moveTo>
                        <a:pt x="12843" y="1926446"/>
                      </a:moveTo>
                      <a:lnTo>
                        <a:pt x="4602919" y="1926446"/>
                      </a:lnTo>
                      <a:lnTo>
                        <a:pt x="4602919" y="12843"/>
                      </a:lnTo>
                      <a:lnTo>
                        <a:pt x="12843" y="12843"/>
                      </a:lnTo>
                      <a:lnTo>
                        <a:pt x="12843" y="1926446"/>
                      </a:lnTo>
                      <a:close/>
                    </a:path>
                  </a:pathLst>
                </a:custGeom>
                <a:solidFill>
                  <a:srgbClr val="231815"/>
                </a:solidFill>
                <a:ln w="12829" cap="flat">
                  <a:noFill/>
                  <a:prstDash val="solid"/>
                  <a:miter/>
                </a:ln>
              </p:spPr>
              <p:txBody>
                <a:bodyPr rtlCol="0" anchor="ct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zh-CN" altLang="en-US"/>
                </a:p>
              </p:txBody>
            </p:sp>
          </p:grpSp>
          <p:grpSp>
            <p:nvGrpSpPr>
              <p:cNvPr id="144" name="图形 138"/>
              <p:cNvGrpSpPr/>
              <p:nvPr/>
            </p:nvGrpSpPr>
            <p:grpSpPr>
              <a:xfrm>
                <a:off x="3798393" y="2556962"/>
                <a:ext cx="4615761" cy="1939288"/>
                <a:chOff x="3798393" y="2556962"/>
                <a:chExt cx="4615761" cy="1939288"/>
              </a:xfrm>
            </p:grpSpPr>
            <p:sp>
              <p:nvSpPr>
                <p:cNvPr id="145" name="任意多边形: 形状 144"/>
                <p:cNvSpPr/>
                <p:nvPr/>
              </p:nvSpPr>
              <p:spPr>
                <a:xfrm>
                  <a:off x="3804815" y="2563383"/>
                  <a:ext cx="4602918" cy="1926445"/>
                </a:xfrm>
                <a:custGeom>
                  <a:avLst/>
                  <a:gdLst>
                    <a:gd name="connsiteX0" fmla="*/ 0 w 4602918"/>
                    <a:gd name="connsiteY0" fmla="*/ 0 h 1926445"/>
                    <a:gd name="connsiteX1" fmla="*/ 4602919 w 4602918"/>
                    <a:gd name="connsiteY1" fmla="*/ 0 h 1926445"/>
                    <a:gd name="connsiteX2" fmla="*/ 4602919 w 4602918"/>
                    <a:gd name="connsiteY2" fmla="*/ 1926446 h 1926445"/>
                    <a:gd name="connsiteX3" fmla="*/ 0 w 4602918"/>
                    <a:gd name="connsiteY3" fmla="*/ 1926446 h 1926445"/>
                  </a:gdLst>
                  <a:ahLst/>
                  <a:cxnLst>
                    <a:cxn ang="0">
                      <a:pos x="connsiteX0" y="connsiteY0"/>
                    </a:cxn>
                    <a:cxn ang="0">
                      <a:pos x="connsiteX1" y="connsiteY1"/>
                    </a:cxn>
                    <a:cxn ang="0">
                      <a:pos x="connsiteX2" y="connsiteY2"/>
                    </a:cxn>
                    <a:cxn ang="0">
                      <a:pos x="connsiteX3" y="connsiteY3"/>
                    </a:cxn>
                  </a:cxnLst>
                  <a:rect l="l" t="t" r="r" b="b"/>
                  <a:pathLst>
                    <a:path w="4602918" h="1926445">
                      <a:moveTo>
                        <a:pt x="0" y="0"/>
                      </a:moveTo>
                      <a:lnTo>
                        <a:pt x="4602919" y="0"/>
                      </a:lnTo>
                      <a:lnTo>
                        <a:pt x="4602919" y="1926446"/>
                      </a:lnTo>
                      <a:lnTo>
                        <a:pt x="0" y="1926446"/>
                      </a:lnTo>
                      <a:close/>
                    </a:path>
                  </a:pathLst>
                </a:custGeom>
                <a:solidFill>
                  <a:srgbClr val="FFFFFF"/>
                </a:solidFill>
                <a:ln w="12829" cap="flat">
                  <a:noFill/>
                  <a:prstDash val="solid"/>
                  <a:miter/>
                </a:ln>
              </p:spPr>
              <p:txBody>
                <a:bodyPr rtlCol="0" anchor="ct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zh-CN" altLang="en-US"/>
                </a:p>
              </p:txBody>
            </p:sp>
            <p:sp>
              <p:nvSpPr>
                <p:cNvPr id="146" name="任意多边形: 形状 145"/>
                <p:cNvSpPr/>
                <p:nvPr/>
              </p:nvSpPr>
              <p:spPr>
                <a:xfrm>
                  <a:off x="3798393" y="2556962"/>
                  <a:ext cx="4615761" cy="1939288"/>
                </a:xfrm>
                <a:custGeom>
                  <a:avLst/>
                  <a:gdLst>
                    <a:gd name="connsiteX0" fmla="*/ 4615762 w 4615761"/>
                    <a:gd name="connsiteY0" fmla="*/ 1939289 h 1939288"/>
                    <a:gd name="connsiteX1" fmla="*/ 0 w 4615761"/>
                    <a:gd name="connsiteY1" fmla="*/ 1939289 h 1939288"/>
                    <a:gd name="connsiteX2" fmla="*/ 0 w 4615761"/>
                    <a:gd name="connsiteY2" fmla="*/ 0 h 1939288"/>
                    <a:gd name="connsiteX3" fmla="*/ 4615762 w 4615761"/>
                    <a:gd name="connsiteY3" fmla="*/ 0 h 1939288"/>
                    <a:gd name="connsiteX4" fmla="*/ 4615762 w 4615761"/>
                    <a:gd name="connsiteY4" fmla="*/ 1939289 h 1939288"/>
                    <a:gd name="connsiteX5" fmla="*/ 12843 w 4615761"/>
                    <a:gd name="connsiteY5" fmla="*/ 1926446 h 1939288"/>
                    <a:gd name="connsiteX6" fmla="*/ 4602919 w 4615761"/>
                    <a:gd name="connsiteY6" fmla="*/ 1926446 h 1939288"/>
                    <a:gd name="connsiteX7" fmla="*/ 4602919 w 4615761"/>
                    <a:gd name="connsiteY7" fmla="*/ 12843 h 1939288"/>
                    <a:gd name="connsiteX8" fmla="*/ 12843 w 4615761"/>
                    <a:gd name="connsiteY8" fmla="*/ 12843 h 1939288"/>
                    <a:gd name="connsiteX9" fmla="*/ 12843 w 4615761"/>
                    <a:gd name="connsiteY9" fmla="*/ 1926446 h 193928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4615761" h="1939288">
                      <a:moveTo>
                        <a:pt x="4615762" y="1939289"/>
                      </a:moveTo>
                      <a:lnTo>
                        <a:pt x="0" y="1939289"/>
                      </a:lnTo>
                      <a:lnTo>
                        <a:pt x="0" y="0"/>
                      </a:lnTo>
                      <a:lnTo>
                        <a:pt x="4615762" y="0"/>
                      </a:lnTo>
                      <a:lnTo>
                        <a:pt x="4615762" y="1939289"/>
                      </a:lnTo>
                      <a:close/>
                      <a:moveTo>
                        <a:pt x="12843" y="1926446"/>
                      </a:moveTo>
                      <a:lnTo>
                        <a:pt x="4602919" y="1926446"/>
                      </a:lnTo>
                      <a:lnTo>
                        <a:pt x="4602919" y="12843"/>
                      </a:lnTo>
                      <a:lnTo>
                        <a:pt x="12843" y="12843"/>
                      </a:lnTo>
                      <a:lnTo>
                        <a:pt x="12843" y="1926446"/>
                      </a:lnTo>
                      <a:close/>
                    </a:path>
                  </a:pathLst>
                </a:custGeom>
                <a:solidFill>
                  <a:srgbClr val="231815"/>
                </a:solidFill>
                <a:ln w="12829" cap="flat">
                  <a:noFill/>
                  <a:prstDash val="solid"/>
                  <a:miter/>
                </a:ln>
              </p:spPr>
              <p:txBody>
                <a:bodyPr rtlCol="0" anchor="ct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zh-CN" altLang="en-US"/>
                </a:p>
              </p:txBody>
            </p:sp>
          </p:grpSp>
          <p:grpSp>
            <p:nvGrpSpPr>
              <p:cNvPr id="147" name="图形 138"/>
              <p:cNvGrpSpPr/>
              <p:nvPr/>
            </p:nvGrpSpPr>
            <p:grpSpPr>
              <a:xfrm>
                <a:off x="3726473" y="2479904"/>
                <a:ext cx="4641447" cy="1964974"/>
                <a:chOff x="3726473" y="2479904"/>
                <a:chExt cx="4641447" cy="1964974"/>
              </a:xfrm>
            </p:grpSpPr>
            <p:sp>
              <p:nvSpPr>
                <p:cNvPr id="148" name="任意多边形: 形状 147"/>
                <p:cNvSpPr/>
                <p:nvPr/>
              </p:nvSpPr>
              <p:spPr>
                <a:xfrm>
                  <a:off x="3745737" y="2499168"/>
                  <a:ext cx="4602918" cy="1926445"/>
                </a:xfrm>
                <a:custGeom>
                  <a:avLst/>
                  <a:gdLst>
                    <a:gd name="connsiteX0" fmla="*/ 0 w 4602918"/>
                    <a:gd name="connsiteY0" fmla="*/ 0 h 1926445"/>
                    <a:gd name="connsiteX1" fmla="*/ 4602919 w 4602918"/>
                    <a:gd name="connsiteY1" fmla="*/ 0 h 1926445"/>
                    <a:gd name="connsiteX2" fmla="*/ 4602919 w 4602918"/>
                    <a:gd name="connsiteY2" fmla="*/ 1926446 h 1926445"/>
                    <a:gd name="connsiteX3" fmla="*/ 0 w 4602918"/>
                    <a:gd name="connsiteY3" fmla="*/ 1926446 h 1926445"/>
                  </a:gdLst>
                  <a:ahLst/>
                  <a:cxnLst>
                    <a:cxn ang="0">
                      <a:pos x="connsiteX0" y="connsiteY0"/>
                    </a:cxn>
                    <a:cxn ang="0">
                      <a:pos x="connsiteX1" y="connsiteY1"/>
                    </a:cxn>
                    <a:cxn ang="0">
                      <a:pos x="connsiteX2" y="connsiteY2"/>
                    </a:cxn>
                    <a:cxn ang="0">
                      <a:pos x="connsiteX3" y="connsiteY3"/>
                    </a:cxn>
                  </a:cxnLst>
                  <a:rect l="l" t="t" r="r" b="b"/>
                  <a:pathLst>
                    <a:path w="4602918" h="1926445">
                      <a:moveTo>
                        <a:pt x="0" y="0"/>
                      </a:moveTo>
                      <a:lnTo>
                        <a:pt x="4602919" y="0"/>
                      </a:lnTo>
                      <a:lnTo>
                        <a:pt x="4602919" y="1926446"/>
                      </a:lnTo>
                      <a:lnTo>
                        <a:pt x="0" y="1926446"/>
                      </a:lnTo>
                      <a:close/>
                    </a:path>
                  </a:pathLst>
                </a:custGeom>
                <a:solidFill>
                  <a:srgbClr val="FFFFFF"/>
                </a:solidFill>
                <a:ln w="12829" cap="flat">
                  <a:noFill/>
                  <a:prstDash val="solid"/>
                  <a:miter/>
                </a:ln>
              </p:spPr>
              <p:txBody>
                <a:bodyPr rtlCol="0" anchor="ct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zh-CN" altLang="en-US"/>
                </a:p>
              </p:txBody>
            </p:sp>
            <p:sp>
              <p:nvSpPr>
                <p:cNvPr id="149" name="任意多边形: 形状 148"/>
                <p:cNvSpPr/>
                <p:nvPr/>
              </p:nvSpPr>
              <p:spPr>
                <a:xfrm>
                  <a:off x="3726473" y="2479904"/>
                  <a:ext cx="4641447" cy="1964974"/>
                </a:xfrm>
                <a:custGeom>
                  <a:avLst/>
                  <a:gdLst>
                    <a:gd name="connsiteX0" fmla="*/ 4641448 w 4641447"/>
                    <a:gd name="connsiteY0" fmla="*/ 1964975 h 1964974"/>
                    <a:gd name="connsiteX1" fmla="*/ 0 w 4641447"/>
                    <a:gd name="connsiteY1" fmla="*/ 1964975 h 1964974"/>
                    <a:gd name="connsiteX2" fmla="*/ 0 w 4641447"/>
                    <a:gd name="connsiteY2" fmla="*/ 0 h 1964974"/>
                    <a:gd name="connsiteX3" fmla="*/ 4641448 w 4641447"/>
                    <a:gd name="connsiteY3" fmla="*/ 0 h 1964974"/>
                    <a:gd name="connsiteX4" fmla="*/ 4641448 w 4641447"/>
                    <a:gd name="connsiteY4" fmla="*/ 1964975 h 1964974"/>
                    <a:gd name="connsiteX5" fmla="*/ 38529 w 4641447"/>
                    <a:gd name="connsiteY5" fmla="*/ 1926446 h 1964974"/>
                    <a:gd name="connsiteX6" fmla="*/ 4602919 w 4641447"/>
                    <a:gd name="connsiteY6" fmla="*/ 1926446 h 1964974"/>
                    <a:gd name="connsiteX7" fmla="*/ 4602919 w 4641447"/>
                    <a:gd name="connsiteY7" fmla="*/ 38529 h 1964974"/>
                    <a:gd name="connsiteX8" fmla="*/ 38529 w 4641447"/>
                    <a:gd name="connsiteY8" fmla="*/ 38529 h 1964974"/>
                    <a:gd name="connsiteX9" fmla="*/ 38529 w 4641447"/>
                    <a:gd name="connsiteY9" fmla="*/ 1926446 h 196497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4641447" h="1964974">
                      <a:moveTo>
                        <a:pt x="4641448" y="1964975"/>
                      </a:moveTo>
                      <a:lnTo>
                        <a:pt x="0" y="1964975"/>
                      </a:lnTo>
                      <a:lnTo>
                        <a:pt x="0" y="0"/>
                      </a:lnTo>
                      <a:lnTo>
                        <a:pt x="4641448" y="0"/>
                      </a:lnTo>
                      <a:lnTo>
                        <a:pt x="4641448" y="1964975"/>
                      </a:lnTo>
                      <a:close/>
                      <a:moveTo>
                        <a:pt x="38529" y="1926446"/>
                      </a:moveTo>
                      <a:lnTo>
                        <a:pt x="4602919" y="1926446"/>
                      </a:lnTo>
                      <a:lnTo>
                        <a:pt x="4602919" y="38529"/>
                      </a:lnTo>
                      <a:lnTo>
                        <a:pt x="38529" y="38529"/>
                      </a:lnTo>
                      <a:lnTo>
                        <a:pt x="38529" y="1926446"/>
                      </a:lnTo>
                      <a:close/>
                    </a:path>
                  </a:pathLst>
                </a:custGeom>
                <a:solidFill>
                  <a:srgbClr val="231815"/>
                </a:solidFill>
                <a:ln w="12829" cap="flat">
                  <a:noFill/>
                  <a:prstDash val="solid"/>
                  <a:miter/>
                </a:ln>
              </p:spPr>
              <p:txBody>
                <a:bodyPr rtlCol="0" anchor="ct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zh-CN" altLang="en-US"/>
                </a:p>
              </p:txBody>
            </p:sp>
          </p:grpSp>
          <p:grpSp>
            <p:nvGrpSpPr>
              <p:cNvPr id="150" name="图形 138"/>
              <p:cNvGrpSpPr/>
              <p:nvPr/>
            </p:nvGrpSpPr>
            <p:grpSpPr>
              <a:xfrm>
                <a:off x="3792167" y="2318369"/>
                <a:ext cx="415557" cy="653420"/>
                <a:chOff x="3792167" y="2318369"/>
                <a:chExt cx="415557" cy="653420"/>
              </a:xfrm>
              <a:solidFill>
                <a:srgbClr val="007BD4"/>
              </a:solidFill>
            </p:grpSpPr>
            <p:sp>
              <p:nvSpPr>
                <p:cNvPr id="151" name="任意多边形: 形状 150"/>
                <p:cNvSpPr/>
                <p:nvPr/>
              </p:nvSpPr>
              <p:spPr>
                <a:xfrm>
                  <a:off x="3839491" y="2424679"/>
                  <a:ext cx="51371" cy="55224"/>
                </a:xfrm>
                <a:custGeom>
                  <a:avLst/>
                  <a:gdLst>
                    <a:gd name="connsiteX0" fmla="*/ 17980 w 51371"/>
                    <a:gd name="connsiteY0" fmla="*/ 55225 h 55224"/>
                    <a:gd name="connsiteX1" fmla="*/ 0 w 51371"/>
                    <a:gd name="connsiteY1" fmla="*/ 11559 h 55224"/>
                    <a:gd name="connsiteX2" fmla="*/ 30823 w 51371"/>
                    <a:gd name="connsiteY2" fmla="*/ 0 h 55224"/>
                    <a:gd name="connsiteX3" fmla="*/ 51372 w 51371"/>
                    <a:gd name="connsiteY3" fmla="*/ 55225 h 55224"/>
                  </a:gdLst>
                  <a:ahLst/>
                  <a:cxnLst>
                    <a:cxn ang="0">
                      <a:pos x="connsiteX0" y="connsiteY0"/>
                    </a:cxn>
                    <a:cxn ang="0">
                      <a:pos x="connsiteX1" y="connsiteY1"/>
                    </a:cxn>
                    <a:cxn ang="0">
                      <a:pos x="connsiteX2" y="connsiteY2"/>
                    </a:cxn>
                    <a:cxn ang="0">
                      <a:pos x="connsiteX3" y="connsiteY3"/>
                    </a:cxn>
                  </a:cxnLst>
                  <a:rect l="l" t="t" r="r" b="b"/>
                  <a:pathLst>
                    <a:path w="51371" h="55224">
                      <a:moveTo>
                        <a:pt x="17980" y="55225"/>
                      </a:moveTo>
                      <a:lnTo>
                        <a:pt x="0" y="11559"/>
                      </a:lnTo>
                      <a:lnTo>
                        <a:pt x="30823" y="0"/>
                      </a:lnTo>
                      <a:lnTo>
                        <a:pt x="51372" y="55225"/>
                      </a:lnTo>
                      <a:close/>
                    </a:path>
                  </a:pathLst>
                </a:custGeom>
                <a:solidFill>
                  <a:srgbClr val="007BD4"/>
                </a:solidFill>
                <a:ln w="12829" cap="flat">
                  <a:noFill/>
                  <a:prstDash val="solid"/>
                  <a:miter/>
                </a:ln>
              </p:spPr>
              <p:txBody>
                <a:bodyPr rtlCol="0" anchor="ct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zh-CN" altLang="en-US"/>
                </a:p>
              </p:txBody>
            </p:sp>
            <p:sp>
              <p:nvSpPr>
                <p:cNvPr id="152" name="任意多边形: 形状 151"/>
                <p:cNvSpPr/>
                <p:nvPr/>
              </p:nvSpPr>
              <p:spPr>
                <a:xfrm>
                  <a:off x="3792167" y="2318369"/>
                  <a:ext cx="415557" cy="653420"/>
                </a:xfrm>
                <a:custGeom>
                  <a:avLst/>
                  <a:gdLst>
                    <a:gd name="connsiteX0" fmla="*/ 287487 w 415557"/>
                    <a:gd name="connsiteY0" fmla="*/ 653420 h 653420"/>
                    <a:gd name="connsiteX1" fmla="*/ 184744 w 415557"/>
                    <a:gd name="connsiteY1" fmla="*/ 587921 h 653420"/>
                    <a:gd name="connsiteX2" fmla="*/ 4942 w 415557"/>
                    <a:gd name="connsiteY2" fmla="*/ 123006 h 653420"/>
                    <a:gd name="connsiteX3" fmla="*/ 65304 w 415557"/>
                    <a:gd name="connsiteY3" fmla="*/ 7419 h 653420"/>
                    <a:gd name="connsiteX4" fmla="*/ 137225 w 415557"/>
                    <a:gd name="connsiteY4" fmla="*/ 6135 h 653420"/>
                    <a:gd name="connsiteX5" fmla="*/ 187312 w 415557"/>
                    <a:gd name="connsiteY5" fmla="*/ 53654 h 653420"/>
                    <a:gd name="connsiteX6" fmla="*/ 228410 w 415557"/>
                    <a:gd name="connsiteY6" fmla="*/ 162819 h 653420"/>
                    <a:gd name="connsiteX7" fmla="*/ 193734 w 415557"/>
                    <a:gd name="connsiteY7" fmla="*/ 162819 h 653420"/>
                    <a:gd name="connsiteX8" fmla="*/ 157773 w 415557"/>
                    <a:gd name="connsiteY8" fmla="*/ 63928 h 653420"/>
                    <a:gd name="connsiteX9" fmla="*/ 126950 w 415557"/>
                    <a:gd name="connsiteY9" fmla="*/ 35674 h 653420"/>
                    <a:gd name="connsiteX10" fmla="*/ 76863 w 415557"/>
                    <a:gd name="connsiteY10" fmla="*/ 36958 h 653420"/>
                    <a:gd name="connsiteX11" fmla="*/ 35765 w 415557"/>
                    <a:gd name="connsiteY11" fmla="*/ 111447 h 653420"/>
                    <a:gd name="connsiteX12" fmla="*/ 214282 w 415557"/>
                    <a:gd name="connsiteY12" fmla="*/ 577647 h 653420"/>
                    <a:gd name="connsiteX13" fmla="*/ 323448 w 415557"/>
                    <a:gd name="connsiteY13" fmla="*/ 616176 h 653420"/>
                    <a:gd name="connsiteX14" fmla="*/ 379957 w 415557"/>
                    <a:gd name="connsiteY14" fmla="*/ 514716 h 653420"/>
                    <a:gd name="connsiteX15" fmla="*/ 205292 w 415557"/>
                    <a:gd name="connsiteY15" fmla="*/ 57507 h 653420"/>
                    <a:gd name="connsiteX16" fmla="*/ 234831 w 415557"/>
                    <a:gd name="connsiteY16" fmla="*/ 45948 h 653420"/>
                    <a:gd name="connsiteX17" fmla="*/ 409495 w 415557"/>
                    <a:gd name="connsiteY17" fmla="*/ 501873 h 653420"/>
                    <a:gd name="connsiteX18" fmla="*/ 335006 w 415557"/>
                    <a:gd name="connsiteY18" fmla="*/ 644430 h 653420"/>
                    <a:gd name="connsiteX19" fmla="*/ 287487 w 415557"/>
                    <a:gd name="connsiteY19" fmla="*/ 653420 h 65342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Lst>
                  <a:rect l="l" t="t" r="r" b="b"/>
                  <a:pathLst>
                    <a:path w="415557" h="653420">
                      <a:moveTo>
                        <a:pt x="287487" y="653420"/>
                      </a:moveTo>
                      <a:cubicBezTo>
                        <a:pt x="241253" y="653420"/>
                        <a:pt x="200155" y="629019"/>
                        <a:pt x="184744" y="587921"/>
                      </a:cubicBezTo>
                      <a:lnTo>
                        <a:pt x="4942" y="123006"/>
                      </a:lnTo>
                      <a:cubicBezTo>
                        <a:pt x="-11754" y="78055"/>
                        <a:pt x="15216" y="26683"/>
                        <a:pt x="65304" y="7419"/>
                      </a:cubicBezTo>
                      <a:cubicBezTo>
                        <a:pt x="89706" y="-1571"/>
                        <a:pt x="115392" y="-2855"/>
                        <a:pt x="137225" y="6135"/>
                      </a:cubicBezTo>
                      <a:cubicBezTo>
                        <a:pt x="160342" y="15125"/>
                        <a:pt x="178322" y="31821"/>
                        <a:pt x="187312" y="53654"/>
                      </a:cubicBezTo>
                      <a:lnTo>
                        <a:pt x="228410" y="162819"/>
                      </a:lnTo>
                      <a:lnTo>
                        <a:pt x="193734" y="162819"/>
                      </a:lnTo>
                      <a:lnTo>
                        <a:pt x="157773" y="63928"/>
                      </a:lnTo>
                      <a:cubicBezTo>
                        <a:pt x="152636" y="51085"/>
                        <a:pt x="141077" y="40811"/>
                        <a:pt x="126950" y="35674"/>
                      </a:cubicBezTo>
                      <a:cubicBezTo>
                        <a:pt x="111539" y="30536"/>
                        <a:pt x="93558" y="30536"/>
                        <a:pt x="76863" y="36958"/>
                      </a:cubicBezTo>
                      <a:cubicBezTo>
                        <a:pt x="43471" y="49801"/>
                        <a:pt x="24206" y="83193"/>
                        <a:pt x="35765" y="111447"/>
                      </a:cubicBezTo>
                      <a:lnTo>
                        <a:pt x="214282" y="577647"/>
                      </a:lnTo>
                      <a:cubicBezTo>
                        <a:pt x="228410" y="616176"/>
                        <a:pt x="278497" y="632872"/>
                        <a:pt x="323448" y="616176"/>
                      </a:cubicBezTo>
                      <a:cubicBezTo>
                        <a:pt x="369682" y="598196"/>
                        <a:pt x="394084" y="553245"/>
                        <a:pt x="379957" y="514716"/>
                      </a:cubicBezTo>
                      <a:lnTo>
                        <a:pt x="205292" y="57507"/>
                      </a:lnTo>
                      <a:lnTo>
                        <a:pt x="234831" y="45948"/>
                      </a:lnTo>
                      <a:lnTo>
                        <a:pt x="409495" y="501873"/>
                      </a:lnTo>
                      <a:cubicBezTo>
                        <a:pt x="430044" y="557098"/>
                        <a:pt x="396652" y="621313"/>
                        <a:pt x="335006" y="644430"/>
                      </a:cubicBezTo>
                      <a:cubicBezTo>
                        <a:pt x="318310" y="650852"/>
                        <a:pt x="302899" y="653420"/>
                        <a:pt x="287487" y="653420"/>
                      </a:cubicBezTo>
                      <a:close/>
                    </a:path>
                  </a:pathLst>
                </a:custGeom>
                <a:solidFill>
                  <a:srgbClr val="007BD4"/>
                </a:solidFill>
                <a:ln w="12829" cap="flat">
                  <a:noFill/>
                  <a:prstDash val="solid"/>
                  <a:miter/>
                </a:ln>
              </p:spPr>
              <p:txBody>
                <a:bodyPr rtlCol="0" anchor="ct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zh-CN" altLang="en-US"/>
                </a:p>
              </p:txBody>
            </p:sp>
          </p:grpSp>
        </p:grpSp>
        <p:sp>
          <p:nvSpPr>
            <p:cNvPr id="17" name="文本框 16"/>
            <p:cNvSpPr txBox="1"/>
            <p:nvPr/>
          </p:nvSpPr>
          <p:spPr>
            <a:xfrm>
              <a:off x="6371" y="4680"/>
              <a:ext cx="6491" cy="2587"/>
            </a:xfrm>
            <a:prstGeom prst="rect">
              <a:avLst/>
            </a:prstGeom>
            <a:noFill/>
          </p:spPr>
          <p:txBody>
            <a:bodyPr wrap="square" rtlCol="0" anchor="t">
              <a:spAutoFit/>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just">
                <a:lnSpc>
                  <a:spcPct val="140000"/>
                </a:lnSpc>
                <a:spcBef>
                  <a:spcPts val="0"/>
                </a:spcBef>
                <a:spcAft>
                  <a:spcPts val="0"/>
                </a:spcAft>
              </a:pPr>
              <a:r>
                <a:rPr lang="zh-CN" sz="2800" spc="200">
                  <a:solidFill>
                    <a:schemeClr val="tx1"/>
                  </a:solidFill>
                  <a:uFillTx/>
                  <a:latin typeface="微软雅黑" panose="020B0503020204020204" charset="-122"/>
                  <a:ea typeface="微软雅黑" panose="020B0503020204020204" charset="-122"/>
                  <a:cs typeface="微软雅黑" panose="020B0503020204020204" charset="-122"/>
                </a:rPr>
                <a:t>人一只手的作用力和数只蚂蚁的作用力在效果上是一样的</a:t>
              </a:r>
              <a:endParaRPr lang="zh-CN" altLang="zh-CN" sz="2800" spc="200">
                <a:solidFill>
                  <a:schemeClr val="tx1"/>
                </a:solidFill>
                <a:uFillTx/>
                <a:latin typeface="微软雅黑" panose="020B0503020204020204" charset="-122"/>
                <a:ea typeface="微软雅黑" panose="020B0503020204020204" charset="-122"/>
                <a:cs typeface="微软雅黑" panose="020B0503020204020204" charset="-122"/>
              </a:endParaRPr>
            </a:p>
          </p:txBody>
        </p:sp>
      </p:grpSp>
    </p:spTree>
    <p:custDataLst>
      <p:tags r:id="rId1"/>
    </p:custDataLst>
  </p:cSld>
  <p:clrMapOvr>
    <a:masterClrMapping/>
  </p:clrMapOvr>
  <mc:AlternateContent xmlns:mc="http://schemas.openxmlformats.org/markup-compatibility/2006" xmlns:p159="http://schemas.microsoft.com/office/powerpoint/2015/09/main">
    <mc:Choice Requires="p159">
      <p:transition xmlns:p14="http://schemas.microsoft.com/office/powerpoint/2010/main" spd="slow" p14:dur="2000">
        <p159:morph option="byObject"/>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4" fill="hold" grpId="0" nodeType="withEffect">
                                  <p:stCondLst>
                                    <p:cond delay="0"/>
                                  </p:stCondLst>
                                  <p:childTnLst>
                                    <p:set>
                                      <p:cBhvr>
                                        <p:cTn id="6" dur="1" fill="hold">
                                          <p:stCondLst>
                                            <p:cond delay="0"/>
                                          </p:stCondLst>
                                        </p:cTn>
                                        <p:tgtEl>
                                          <p:spTgt spid="9"/>
                                        </p:tgtEl>
                                        <p:attrNameLst>
                                          <p:attrName>style.visibility</p:attrName>
                                        </p:attrNameLst>
                                      </p:cBhvr>
                                      <p:to>
                                        <p:strVal val="visible"/>
                                      </p:to>
                                    </p:set>
                                    <p:animEffect transition="in" filter="wipe(down)">
                                      <p:cBhvr>
                                        <p:cTn id="7" dur="500"/>
                                        <p:tgtEl>
                                          <p:spTgt spid="9"/>
                                        </p:tgtEl>
                                      </p:cBhvr>
                                    </p:animEffect>
                                  </p:childTnLst>
                                </p:cTn>
                              </p:par>
                            </p:childTnLst>
                          </p:cTn>
                        </p:par>
                      </p:childTnLst>
                    </p:cTn>
                  </p:par>
                  <p:par>
                    <p:cTn id="8" fill="hold">
                      <p:stCondLst>
                        <p:cond delay="indefinite"/>
                      </p:stCondLst>
                      <p:childTnLst>
                        <p:par>
                          <p:cTn id="9" fill="hold">
                            <p:stCondLst>
                              <p:cond delay="0"/>
                            </p:stCondLst>
                            <p:childTnLst>
                              <p:par>
                                <p:cTn id="10" presetID="22" presetClass="entr" presetSubtype="4" fill="hold" nodeType="clickEffect">
                                  <p:stCondLst>
                                    <p:cond delay="0"/>
                                  </p:stCondLst>
                                  <p:childTnLst>
                                    <p:set>
                                      <p:cBhvr>
                                        <p:cTn id="11" dur="1" fill="hold">
                                          <p:stCondLst>
                                            <p:cond delay="0"/>
                                          </p:stCondLst>
                                        </p:cTn>
                                        <p:tgtEl>
                                          <p:spTgt spid="13"/>
                                        </p:tgtEl>
                                        <p:attrNameLst>
                                          <p:attrName>style.visibility</p:attrName>
                                        </p:attrNameLst>
                                      </p:cBhvr>
                                      <p:to>
                                        <p:strVal val="visible"/>
                                      </p:to>
                                    </p:set>
                                    <p:animEffect transition="in" filter="wipe(down)">
                                      <p:cBhvr>
                                        <p:cTn id="12" dur="500"/>
                                        <p:tgtEl>
                                          <p:spTgt spid="13"/>
                                        </p:tgtEl>
                                      </p:cBhvr>
                                    </p:animEffect>
                                  </p:childTnLst>
                                </p:cTn>
                              </p:par>
                            </p:childTnLst>
                          </p:cTn>
                        </p:par>
                      </p:childTnLst>
                    </p:cTn>
                  </p:par>
                  <p:par>
                    <p:cTn id="13" fill="hold">
                      <p:stCondLst>
                        <p:cond delay="indefinite"/>
                      </p:stCondLst>
                      <p:childTnLst>
                        <p:par>
                          <p:cTn id="14" fill="hold">
                            <p:stCondLst>
                              <p:cond delay="0"/>
                            </p:stCondLst>
                            <p:childTnLst>
                              <p:par>
                                <p:cTn id="15" presetID="22" presetClass="entr" presetSubtype="4" fill="hold" nodeType="clickEffect">
                                  <p:stCondLst>
                                    <p:cond delay="0"/>
                                  </p:stCondLst>
                                  <p:childTnLst>
                                    <p:set>
                                      <p:cBhvr>
                                        <p:cTn id="16" dur="1" fill="hold">
                                          <p:stCondLst>
                                            <p:cond delay="0"/>
                                          </p:stCondLst>
                                        </p:cTn>
                                        <p:tgtEl>
                                          <p:spTgt spid="15"/>
                                        </p:tgtEl>
                                        <p:attrNameLst>
                                          <p:attrName>style.visibility</p:attrName>
                                        </p:attrNameLst>
                                      </p:cBhvr>
                                      <p:to>
                                        <p:strVal val="visible"/>
                                      </p:to>
                                    </p:set>
                                    <p:animEffect transition="in" filter="wipe(down)">
                                      <p:cBhvr>
                                        <p:cTn id="17" dur="500"/>
                                        <p:tgtEl>
                                          <p:spTgt spid="15"/>
                                        </p:tgtEl>
                                      </p:cBhvr>
                                    </p:animEffect>
                                  </p:childTnLst>
                                </p:cTn>
                              </p:par>
                            </p:childTnLst>
                          </p:cTn>
                        </p:par>
                      </p:childTnLst>
                    </p:cTn>
                  </p:par>
                  <p:par>
                    <p:cTn id="18" fill="hold">
                      <p:stCondLst>
                        <p:cond delay="indefinite"/>
                      </p:stCondLst>
                      <p:childTnLst>
                        <p:par>
                          <p:cTn id="19" fill="hold">
                            <p:stCondLst>
                              <p:cond delay="0"/>
                            </p:stCondLst>
                            <p:childTnLst>
                              <p:par>
                                <p:cTn id="20" presetID="22" presetClass="entr" presetSubtype="4" fill="hold" nodeType="clickEffect">
                                  <p:stCondLst>
                                    <p:cond delay="0"/>
                                  </p:stCondLst>
                                  <p:childTnLst>
                                    <p:set>
                                      <p:cBhvr>
                                        <p:cTn id="21" dur="1" fill="hold">
                                          <p:stCondLst>
                                            <p:cond delay="0"/>
                                          </p:stCondLst>
                                        </p:cTn>
                                        <p:tgtEl>
                                          <p:spTgt spid="16"/>
                                        </p:tgtEl>
                                        <p:attrNameLst>
                                          <p:attrName>style.visibility</p:attrName>
                                        </p:attrNameLst>
                                      </p:cBhvr>
                                      <p:to>
                                        <p:strVal val="visible"/>
                                      </p:to>
                                    </p:set>
                                    <p:animEffect transition="in" filter="wipe(down)">
                                      <p:cBhvr>
                                        <p:cTn id="22" dur="500"/>
                                        <p:tgtEl>
                                          <p:spTgt spid="16"/>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9" grpId="0"/>
    </p:bld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6" name="组合 5"/>
          <p:cNvGrpSpPr/>
          <p:nvPr/>
        </p:nvGrpSpPr>
        <p:grpSpPr>
          <a:xfrm>
            <a:off x="451105" y="1212562"/>
            <a:ext cx="295322" cy="210471"/>
            <a:chOff x="435463" y="1226414"/>
            <a:chExt cx="295380" cy="210512"/>
          </a:xfrm>
        </p:grpSpPr>
        <p:sp>
          <p:nvSpPr>
            <p:cNvPr id="7" name="矩形 6"/>
            <p:cNvSpPr/>
            <p:nvPr/>
          </p:nvSpPr>
          <p:spPr>
            <a:xfrm rot="18900000">
              <a:off x="435463" y="1226414"/>
              <a:ext cx="210511" cy="210511"/>
            </a:xfrm>
            <a:prstGeom prst="rect">
              <a:avLst/>
            </a:prstGeom>
            <a:solidFill>
              <a:schemeClr val="accent1">
                <a:lumMod val="40000"/>
                <a:lumOff val="6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8" name="矩形 7"/>
            <p:cNvSpPr/>
            <p:nvPr/>
          </p:nvSpPr>
          <p:spPr>
            <a:xfrm rot="18900000">
              <a:off x="520332" y="1226415"/>
              <a:ext cx="210511" cy="210511"/>
            </a:xfrm>
            <a:prstGeom prst="rect">
              <a:avLst/>
            </a:prstGeom>
            <a:solidFill>
              <a:srgbClr val="00A0E9"/>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sp>
        <p:nvSpPr>
          <p:cNvPr id="4" name="矩形 3"/>
          <p:cNvSpPr/>
          <p:nvPr/>
        </p:nvSpPr>
        <p:spPr>
          <a:xfrm>
            <a:off x="1016000" y="1025525"/>
            <a:ext cx="5213985" cy="583565"/>
          </a:xfrm>
          <a:prstGeom prst="rect">
            <a:avLst/>
          </a:prstGeom>
        </p:spPr>
        <p:txBody>
          <a:bodyPr wrap="square">
            <a:spAutoFit/>
          </a:bodyPr>
          <a:lstStyle/>
          <a:p>
            <a:pPr algn="dist"/>
            <a:r>
              <a:rPr lang="zh-CN" altLang="en-US" sz="3200" b="1" dirty="0">
                <a:solidFill>
                  <a:srgbClr val="036EB8"/>
                </a:solidFill>
                <a:latin typeface="微软雅黑" panose="020B0503020204020204" charset="-122"/>
                <a:ea typeface="微软雅黑" panose="020B0503020204020204" charset="-122"/>
                <a:sym typeface="+mn-ea"/>
              </a:rPr>
              <a:t>生活中与力合成相关的现象</a:t>
            </a:r>
          </a:p>
        </p:txBody>
      </p:sp>
      <p:grpSp>
        <p:nvGrpSpPr>
          <p:cNvPr id="2" name="组合 1"/>
          <p:cNvGrpSpPr/>
          <p:nvPr/>
        </p:nvGrpSpPr>
        <p:grpSpPr>
          <a:xfrm>
            <a:off x="451105" y="1901537"/>
            <a:ext cx="295322" cy="210471"/>
            <a:chOff x="435463" y="1226414"/>
            <a:chExt cx="295380" cy="210512"/>
          </a:xfrm>
        </p:grpSpPr>
        <p:sp>
          <p:nvSpPr>
            <p:cNvPr id="3" name="矩形 2"/>
            <p:cNvSpPr/>
            <p:nvPr/>
          </p:nvSpPr>
          <p:spPr>
            <a:xfrm rot="18900000">
              <a:off x="435463" y="1226414"/>
              <a:ext cx="210511" cy="210511"/>
            </a:xfrm>
            <a:prstGeom prst="rect">
              <a:avLst/>
            </a:prstGeom>
            <a:solidFill>
              <a:schemeClr val="accent1">
                <a:lumMod val="40000"/>
                <a:lumOff val="6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5" name="矩形 4"/>
            <p:cNvSpPr/>
            <p:nvPr/>
          </p:nvSpPr>
          <p:spPr>
            <a:xfrm rot="18900000">
              <a:off x="520332" y="1226415"/>
              <a:ext cx="210511" cy="210511"/>
            </a:xfrm>
            <a:prstGeom prst="rect">
              <a:avLst/>
            </a:prstGeom>
            <a:solidFill>
              <a:srgbClr val="00A0E9"/>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sp>
        <p:nvSpPr>
          <p:cNvPr id="9" name="文本框 8"/>
          <p:cNvSpPr txBox="1"/>
          <p:nvPr/>
        </p:nvSpPr>
        <p:spPr>
          <a:xfrm>
            <a:off x="1016000" y="1746250"/>
            <a:ext cx="9868535" cy="521970"/>
          </a:xfrm>
          <a:prstGeom prst="rect">
            <a:avLst/>
          </a:prstGeom>
          <a:noFill/>
        </p:spPr>
        <p:txBody>
          <a:bodyPr wrap="square" rtlCol="0">
            <a:spAutoFit/>
          </a:bodyPr>
          <a:lstStyle/>
          <a:p>
            <a:r>
              <a:rPr lang="zh-CN" altLang="en-US" sz="2800"/>
              <a:t>在自然界和生活中，常看见作用力不同，但效果相同的现象。</a:t>
            </a:r>
          </a:p>
        </p:txBody>
      </p:sp>
      <p:grpSp>
        <p:nvGrpSpPr>
          <p:cNvPr id="14" name="组合 13"/>
          <p:cNvGrpSpPr/>
          <p:nvPr/>
        </p:nvGrpSpPr>
        <p:grpSpPr>
          <a:xfrm>
            <a:off x="1379220" y="2405380"/>
            <a:ext cx="4076700" cy="4091940"/>
            <a:chOff x="2172" y="3788"/>
            <a:chExt cx="6420" cy="6444"/>
          </a:xfrm>
        </p:grpSpPr>
        <p:pic>
          <p:nvPicPr>
            <p:cNvPr id="11" name="图片 10"/>
            <p:cNvPicPr>
              <a:picLocks noChangeAspect="1"/>
            </p:cNvPicPr>
            <p:nvPr/>
          </p:nvPicPr>
          <p:blipFill>
            <a:blip r:embed="rId3"/>
            <a:stretch>
              <a:fillRect/>
            </a:stretch>
          </p:blipFill>
          <p:spPr>
            <a:xfrm>
              <a:off x="2172" y="3788"/>
              <a:ext cx="6420" cy="4781"/>
            </a:xfrm>
            <a:prstGeom prst="rect">
              <a:avLst/>
            </a:prstGeom>
          </p:spPr>
        </p:pic>
        <p:sp>
          <p:nvSpPr>
            <p:cNvPr id="12" name="文本框 11"/>
            <p:cNvSpPr txBox="1"/>
            <p:nvPr/>
          </p:nvSpPr>
          <p:spPr>
            <a:xfrm>
              <a:off x="3288" y="8732"/>
              <a:ext cx="4188" cy="1501"/>
            </a:xfrm>
            <a:prstGeom prst="rect">
              <a:avLst/>
            </a:prstGeom>
            <a:noFill/>
          </p:spPr>
          <p:txBody>
            <a:bodyPr wrap="square" rtlCol="0">
              <a:spAutoFit/>
            </a:bodyPr>
            <a:lstStyle/>
            <a:p>
              <a:pPr algn="ctr"/>
              <a:r>
                <a:rPr lang="zh-CN" altLang="en-US" sz="2800"/>
                <a:t>多个船帆可以驱动一艘航船</a:t>
              </a:r>
            </a:p>
          </p:txBody>
        </p:sp>
      </p:grpSp>
      <p:grpSp>
        <p:nvGrpSpPr>
          <p:cNvPr id="15" name="组合 14"/>
          <p:cNvGrpSpPr/>
          <p:nvPr/>
        </p:nvGrpSpPr>
        <p:grpSpPr>
          <a:xfrm>
            <a:off x="6456045" y="2405380"/>
            <a:ext cx="4522470" cy="4092575"/>
            <a:chOff x="10167" y="3788"/>
            <a:chExt cx="7122" cy="6445"/>
          </a:xfrm>
        </p:grpSpPr>
        <p:pic>
          <p:nvPicPr>
            <p:cNvPr id="10" name="https://docer-ks3.wpscdn.cn/picture/50708622/b9dfd58f1870e3a5ade34a3d584679f4_612.jpg" descr="水库,观光船,德国,北莱茵威斯特法伦州,旅游目的地,水平画幅,无人,欧洲,夏天,湖"/>
            <p:cNvPicPr>
              <a:picLocks noChangeAspect="1"/>
            </p:cNvPicPr>
            <p:nvPr/>
          </p:nvPicPr>
          <p:blipFill>
            <a:blip r:embed="rId4"/>
            <a:stretch>
              <a:fillRect/>
            </a:stretch>
          </p:blipFill>
          <p:spPr>
            <a:xfrm>
              <a:off x="10167" y="3788"/>
              <a:ext cx="7123" cy="4768"/>
            </a:xfrm>
            <a:prstGeom prst="rect">
              <a:avLst/>
            </a:prstGeom>
          </p:spPr>
        </p:pic>
        <p:sp>
          <p:nvSpPr>
            <p:cNvPr id="13" name="文本框 12"/>
            <p:cNvSpPr txBox="1"/>
            <p:nvPr/>
          </p:nvSpPr>
          <p:spPr>
            <a:xfrm>
              <a:off x="10704" y="8733"/>
              <a:ext cx="6142" cy="1501"/>
            </a:xfrm>
            <a:prstGeom prst="rect">
              <a:avLst/>
            </a:prstGeom>
            <a:noFill/>
          </p:spPr>
          <p:txBody>
            <a:bodyPr wrap="square" rtlCol="0">
              <a:spAutoFit/>
            </a:bodyPr>
            <a:lstStyle/>
            <a:p>
              <a:pPr algn="ctr"/>
              <a:r>
                <a:rPr lang="zh-CN" altLang="en-US" sz="2800"/>
                <a:t>同样质量的一艘航船</a:t>
              </a:r>
            </a:p>
            <a:p>
              <a:pPr algn="ctr"/>
              <a:r>
                <a:rPr lang="zh-CN" altLang="en-US" sz="2800"/>
                <a:t>一台发动机就可以驱动</a:t>
              </a:r>
            </a:p>
          </p:txBody>
        </p:sp>
      </p:grpSp>
      <p:grpSp>
        <p:nvGrpSpPr>
          <p:cNvPr id="16" name="组合 15" descr="7b0a202020202274657874626f78223a2022220a7d0a"/>
          <p:cNvGrpSpPr/>
          <p:nvPr/>
        </p:nvGrpSpPr>
        <p:grpSpPr>
          <a:xfrm>
            <a:off x="2486025" y="3961130"/>
            <a:ext cx="6928485" cy="2957930"/>
            <a:chOff x="5868" y="3651"/>
            <a:chExt cx="7463" cy="3961"/>
          </a:xfrm>
        </p:grpSpPr>
        <p:grpSp>
          <p:nvGrpSpPr>
            <p:cNvPr id="140" name="图形 138"/>
            <p:cNvGrpSpPr/>
            <p:nvPr/>
          </p:nvGrpSpPr>
          <p:grpSpPr>
            <a:xfrm>
              <a:off x="5868" y="3651"/>
              <a:ext cx="7463" cy="3499"/>
              <a:chOff x="3726473" y="2318083"/>
              <a:chExt cx="4739054" cy="2221834"/>
            </a:xfrm>
          </p:grpSpPr>
          <p:grpSp>
            <p:nvGrpSpPr>
              <p:cNvPr id="141" name="图形 138"/>
              <p:cNvGrpSpPr/>
              <p:nvPr/>
            </p:nvGrpSpPr>
            <p:grpSpPr>
              <a:xfrm>
                <a:off x="3843343" y="2601912"/>
                <a:ext cx="4615761" cy="1939288"/>
                <a:chOff x="3843343" y="2601912"/>
                <a:chExt cx="4615761" cy="1939288"/>
              </a:xfrm>
            </p:grpSpPr>
            <p:sp>
              <p:nvSpPr>
                <p:cNvPr id="142" name="任意多边形: 形状 141"/>
                <p:cNvSpPr/>
                <p:nvPr/>
              </p:nvSpPr>
              <p:spPr>
                <a:xfrm>
                  <a:off x="3849765" y="2608334"/>
                  <a:ext cx="4602918" cy="1926445"/>
                </a:xfrm>
                <a:custGeom>
                  <a:avLst/>
                  <a:gdLst>
                    <a:gd name="connsiteX0" fmla="*/ 0 w 4602918"/>
                    <a:gd name="connsiteY0" fmla="*/ 0 h 1926445"/>
                    <a:gd name="connsiteX1" fmla="*/ 4602919 w 4602918"/>
                    <a:gd name="connsiteY1" fmla="*/ 0 h 1926445"/>
                    <a:gd name="connsiteX2" fmla="*/ 4602919 w 4602918"/>
                    <a:gd name="connsiteY2" fmla="*/ 1926446 h 1926445"/>
                    <a:gd name="connsiteX3" fmla="*/ 0 w 4602918"/>
                    <a:gd name="connsiteY3" fmla="*/ 1926446 h 1926445"/>
                  </a:gdLst>
                  <a:ahLst/>
                  <a:cxnLst>
                    <a:cxn ang="0">
                      <a:pos x="connsiteX0" y="connsiteY0"/>
                    </a:cxn>
                    <a:cxn ang="0">
                      <a:pos x="connsiteX1" y="connsiteY1"/>
                    </a:cxn>
                    <a:cxn ang="0">
                      <a:pos x="connsiteX2" y="connsiteY2"/>
                    </a:cxn>
                    <a:cxn ang="0">
                      <a:pos x="connsiteX3" y="connsiteY3"/>
                    </a:cxn>
                  </a:cxnLst>
                  <a:rect l="l" t="t" r="r" b="b"/>
                  <a:pathLst>
                    <a:path w="4602918" h="1926445">
                      <a:moveTo>
                        <a:pt x="0" y="0"/>
                      </a:moveTo>
                      <a:lnTo>
                        <a:pt x="4602919" y="0"/>
                      </a:lnTo>
                      <a:lnTo>
                        <a:pt x="4602919" y="1926446"/>
                      </a:lnTo>
                      <a:lnTo>
                        <a:pt x="0" y="1926446"/>
                      </a:lnTo>
                      <a:close/>
                    </a:path>
                  </a:pathLst>
                </a:custGeom>
                <a:solidFill>
                  <a:srgbClr val="FFFFFF"/>
                </a:solidFill>
                <a:ln w="12829" cap="flat">
                  <a:noFill/>
                  <a:prstDash val="solid"/>
                  <a:miter/>
                </a:ln>
              </p:spPr>
              <p:txBody>
                <a:bodyPr rtlCol="0" anchor="ct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zh-CN" altLang="en-US"/>
                </a:p>
              </p:txBody>
            </p:sp>
            <p:sp>
              <p:nvSpPr>
                <p:cNvPr id="143" name="任意多边形: 形状 142"/>
                <p:cNvSpPr/>
                <p:nvPr/>
              </p:nvSpPr>
              <p:spPr>
                <a:xfrm>
                  <a:off x="3843343" y="2601912"/>
                  <a:ext cx="4615761" cy="1939288"/>
                </a:xfrm>
                <a:custGeom>
                  <a:avLst/>
                  <a:gdLst>
                    <a:gd name="connsiteX0" fmla="*/ 4615762 w 4615761"/>
                    <a:gd name="connsiteY0" fmla="*/ 1939289 h 1939288"/>
                    <a:gd name="connsiteX1" fmla="*/ 0 w 4615761"/>
                    <a:gd name="connsiteY1" fmla="*/ 1939289 h 1939288"/>
                    <a:gd name="connsiteX2" fmla="*/ 0 w 4615761"/>
                    <a:gd name="connsiteY2" fmla="*/ 0 h 1939288"/>
                    <a:gd name="connsiteX3" fmla="*/ 4615762 w 4615761"/>
                    <a:gd name="connsiteY3" fmla="*/ 0 h 1939288"/>
                    <a:gd name="connsiteX4" fmla="*/ 4615762 w 4615761"/>
                    <a:gd name="connsiteY4" fmla="*/ 1939289 h 1939288"/>
                    <a:gd name="connsiteX5" fmla="*/ 12843 w 4615761"/>
                    <a:gd name="connsiteY5" fmla="*/ 1926446 h 1939288"/>
                    <a:gd name="connsiteX6" fmla="*/ 4602919 w 4615761"/>
                    <a:gd name="connsiteY6" fmla="*/ 1926446 h 1939288"/>
                    <a:gd name="connsiteX7" fmla="*/ 4602919 w 4615761"/>
                    <a:gd name="connsiteY7" fmla="*/ 12843 h 1939288"/>
                    <a:gd name="connsiteX8" fmla="*/ 12843 w 4615761"/>
                    <a:gd name="connsiteY8" fmla="*/ 12843 h 1939288"/>
                    <a:gd name="connsiteX9" fmla="*/ 12843 w 4615761"/>
                    <a:gd name="connsiteY9" fmla="*/ 1926446 h 193928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4615761" h="1939288">
                      <a:moveTo>
                        <a:pt x="4615762" y="1939289"/>
                      </a:moveTo>
                      <a:lnTo>
                        <a:pt x="0" y="1939289"/>
                      </a:lnTo>
                      <a:lnTo>
                        <a:pt x="0" y="0"/>
                      </a:lnTo>
                      <a:lnTo>
                        <a:pt x="4615762" y="0"/>
                      </a:lnTo>
                      <a:lnTo>
                        <a:pt x="4615762" y="1939289"/>
                      </a:lnTo>
                      <a:close/>
                      <a:moveTo>
                        <a:pt x="12843" y="1926446"/>
                      </a:moveTo>
                      <a:lnTo>
                        <a:pt x="4602919" y="1926446"/>
                      </a:lnTo>
                      <a:lnTo>
                        <a:pt x="4602919" y="12843"/>
                      </a:lnTo>
                      <a:lnTo>
                        <a:pt x="12843" y="12843"/>
                      </a:lnTo>
                      <a:lnTo>
                        <a:pt x="12843" y="1926446"/>
                      </a:lnTo>
                      <a:close/>
                    </a:path>
                  </a:pathLst>
                </a:custGeom>
                <a:solidFill>
                  <a:srgbClr val="231815"/>
                </a:solidFill>
                <a:ln w="12829" cap="flat">
                  <a:noFill/>
                  <a:prstDash val="solid"/>
                  <a:miter/>
                </a:ln>
              </p:spPr>
              <p:txBody>
                <a:bodyPr rtlCol="0" anchor="ct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zh-CN" altLang="en-US"/>
                </a:p>
              </p:txBody>
            </p:sp>
          </p:grpSp>
          <p:grpSp>
            <p:nvGrpSpPr>
              <p:cNvPr id="144" name="图形 138"/>
              <p:cNvGrpSpPr/>
              <p:nvPr/>
            </p:nvGrpSpPr>
            <p:grpSpPr>
              <a:xfrm>
                <a:off x="3798393" y="2556962"/>
                <a:ext cx="4615761" cy="1939288"/>
                <a:chOff x="3798393" y="2556962"/>
                <a:chExt cx="4615761" cy="1939288"/>
              </a:xfrm>
            </p:grpSpPr>
            <p:sp>
              <p:nvSpPr>
                <p:cNvPr id="145" name="任意多边形: 形状 144"/>
                <p:cNvSpPr/>
                <p:nvPr/>
              </p:nvSpPr>
              <p:spPr>
                <a:xfrm>
                  <a:off x="3804815" y="2563383"/>
                  <a:ext cx="4602918" cy="1926445"/>
                </a:xfrm>
                <a:custGeom>
                  <a:avLst/>
                  <a:gdLst>
                    <a:gd name="connsiteX0" fmla="*/ 0 w 4602918"/>
                    <a:gd name="connsiteY0" fmla="*/ 0 h 1926445"/>
                    <a:gd name="connsiteX1" fmla="*/ 4602919 w 4602918"/>
                    <a:gd name="connsiteY1" fmla="*/ 0 h 1926445"/>
                    <a:gd name="connsiteX2" fmla="*/ 4602919 w 4602918"/>
                    <a:gd name="connsiteY2" fmla="*/ 1926446 h 1926445"/>
                    <a:gd name="connsiteX3" fmla="*/ 0 w 4602918"/>
                    <a:gd name="connsiteY3" fmla="*/ 1926446 h 1926445"/>
                  </a:gdLst>
                  <a:ahLst/>
                  <a:cxnLst>
                    <a:cxn ang="0">
                      <a:pos x="connsiteX0" y="connsiteY0"/>
                    </a:cxn>
                    <a:cxn ang="0">
                      <a:pos x="connsiteX1" y="connsiteY1"/>
                    </a:cxn>
                    <a:cxn ang="0">
                      <a:pos x="connsiteX2" y="connsiteY2"/>
                    </a:cxn>
                    <a:cxn ang="0">
                      <a:pos x="connsiteX3" y="connsiteY3"/>
                    </a:cxn>
                  </a:cxnLst>
                  <a:rect l="l" t="t" r="r" b="b"/>
                  <a:pathLst>
                    <a:path w="4602918" h="1926445">
                      <a:moveTo>
                        <a:pt x="0" y="0"/>
                      </a:moveTo>
                      <a:lnTo>
                        <a:pt x="4602919" y="0"/>
                      </a:lnTo>
                      <a:lnTo>
                        <a:pt x="4602919" y="1926446"/>
                      </a:lnTo>
                      <a:lnTo>
                        <a:pt x="0" y="1926446"/>
                      </a:lnTo>
                      <a:close/>
                    </a:path>
                  </a:pathLst>
                </a:custGeom>
                <a:solidFill>
                  <a:srgbClr val="FFFFFF"/>
                </a:solidFill>
                <a:ln w="12829" cap="flat">
                  <a:noFill/>
                  <a:prstDash val="solid"/>
                  <a:miter/>
                </a:ln>
              </p:spPr>
              <p:txBody>
                <a:bodyPr rtlCol="0" anchor="ct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zh-CN" altLang="en-US"/>
                </a:p>
              </p:txBody>
            </p:sp>
            <p:sp>
              <p:nvSpPr>
                <p:cNvPr id="146" name="任意多边形: 形状 145"/>
                <p:cNvSpPr/>
                <p:nvPr/>
              </p:nvSpPr>
              <p:spPr>
                <a:xfrm>
                  <a:off x="3798393" y="2556962"/>
                  <a:ext cx="4615761" cy="1939288"/>
                </a:xfrm>
                <a:custGeom>
                  <a:avLst/>
                  <a:gdLst>
                    <a:gd name="connsiteX0" fmla="*/ 4615762 w 4615761"/>
                    <a:gd name="connsiteY0" fmla="*/ 1939289 h 1939288"/>
                    <a:gd name="connsiteX1" fmla="*/ 0 w 4615761"/>
                    <a:gd name="connsiteY1" fmla="*/ 1939289 h 1939288"/>
                    <a:gd name="connsiteX2" fmla="*/ 0 w 4615761"/>
                    <a:gd name="connsiteY2" fmla="*/ 0 h 1939288"/>
                    <a:gd name="connsiteX3" fmla="*/ 4615762 w 4615761"/>
                    <a:gd name="connsiteY3" fmla="*/ 0 h 1939288"/>
                    <a:gd name="connsiteX4" fmla="*/ 4615762 w 4615761"/>
                    <a:gd name="connsiteY4" fmla="*/ 1939289 h 1939288"/>
                    <a:gd name="connsiteX5" fmla="*/ 12843 w 4615761"/>
                    <a:gd name="connsiteY5" fmla="*/ 1926446 h 1939288"/>
                    <a:gd name="connsiteX6" fmla="*/ 4602919 w 4615761"/>
                    <a:gd name="connsiteY6" fmla="*/ 1926446 h 1939288"/>
                    <a:gd name="connsiteX7" fmla="*/ 4602919 w 4615761"/>
                    <a:gd name="connsiteY7" fmla="*/ 12843 h 1939288"/>
                    <a:gd name="connsiteX8" fmla="*/ 12843 w 4615761"/>
                    <a:gd name="connsiteY8" fmla="*/ 12843 h 1939288"/>
                    <a:gd name="connsiteX9" fmla="*/ 12843 w 4615761"/>
                    <a:gd name="connsiteY9" fmla="*/ 1926446 h 193928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4615761" h="1939288">
                      <a:moveTo>
                        <a:pt x="4615762" y="1939289"/>
                      </a:moveTo>
                      <a:lnTo>
                        <a:pt x="0" y="1939289"/>
                      </a:lnTo>
                      <a:lnTo>
                        <a:pt x="0" y="0"/>
                      </a:lnTo>
                      <a:lnTo>
                        <a:pt x="4615762" y="0"/>
                      </a:lnTo>
                      <a:lnTo>
                        <a:pt x="4615762" y="1939289"/>
                      </a:lnTo>
                      <a:close/>
                      <a:moveTo>
                        <a:pt x="12843" y="1926446"/>
                      </a:moveTo>
                      <a:lnTo>
                        <a:pt x="4602919" y="1926446"/>
                      </a:lnTo>
                      <a:lnTo>
                        <a:pt x="4602919" y="12843"/>
                      </a:lnTo>
                      <a:lnTo>
                        <a:pt x="12843" y="12843"/>
                      </a:lnTo>
                      <a:lnTo>
                        <a:pt x="12843" y="1926446"/>
                      </a:lnTo>
                      <a:close/>
                    </a:path>
                  </a:pathLst>
                </a:custGeom>
                <a:solidFill>
                  <a:srgbClr val="231815"/>
                </a:solidFill>
                <a:ln w="12829" cap="flat">
                  <a:noFill/>
                  <a:prstDash val="solid"/>
                  <a:miter/>
                </a:ln>
              </p:spPr>
              <p:txBody>
                <a:bodyPr rtlCol="0" anchor="ct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zh-CN" altLang="en-US"/>
                </a:p>
              </p:txBody>
            </p:sp>
          </p:grpSp>
          <p:grpSp>
            <p:nvGrpSpPr>
              <p:cNvPr id="147" name="图形 138"/>
              <p:cNvGrpSpPr/>
              <p:nvPr/>
            </p:nvGrpSpPr>
            <p:grpSpPr>
              <a:xfrm>
                <a:off x="3726473" y="2479904"/>
                <a:ext cx="4641447" cy="1964974"/>
                <a:chOff x="3726473" y="2479904"/>
                <a:chExt cx="4641447" cy="1964974"/>
              </a:xfrm>
            </p:grpSpPr>
            <p:sp>
              <p:nvSpPr>
                <p:cNvPr id="148" name="任意多边形: 形状 147"/>
                <p:cNvSpPr/>
                <p:nvPr/>
              </p:nvSpPr>
              <p:spPr>
                <a:xfrm>
                  <a:off x="3745737" y="2499168"/>
                  <a:ext cx="4602918" cy="1926445"/>
                </a:xfrm>
                <a:custGeom>
                  <a:avLst/>
                  <a:gdLst>
                    <a:gd name="connsiteX0" fmla="*/ 0 w 4602918"/>
                    <a:gd name="connsiteY0" fmla="*/ 0 h 1926445"/>
                    <a:gd name="connsiteX1" fmla="*/ 4602919 w 4602918"/>
                    <a:gd name="connsiteY1" fmla="*/ 0 h 1926445"/>
                    <a:gd name="connsiteX2" fmla="*/ 4602919 w 4602918"/>
                    <a:gd name="connsiteY2" fmla="*/ 1926446 h 1926445"/>
                    <a:gd name="connsiteX3" fmla="*/ 0 w 4602918"/>
                    <a:gd name="connsiteY3" fmla="*/ 1926446 h 1926445"/>
                  </a:gdLst>
                  <a:ahLst/>
                  <a:cxnLst>
                    <a:cxn ang="0">
                      <a:pos x="connsiteX0" y="connsiteY0"/>
                    </a:cxn>
                    <a:cxn ang="0">
                      <a:pos x="connsiteX1" y="connsiteY1"/>
                    </a:cxn>
                    <a:cxn ang="0">
                      <a:pos x="connsiteX2" y="connsiteY2"/>
                    </a:cxn>
                    <a:cxn ang="0">
                      <a:pos x="connsiteX3" y="connsiteY3"/>
                    </a:cxn>
                  </a:cxnLst>
                  <a:rect l="l" t="t" r="r" b="b"/>
                  <a:pathLst>
                    <a:path w="4602918" h="1926445">
                      <a:moveTo>
                        <a:pt x="0" y="0"/>
                      </a:moveTo>
                      <a:lnTo>
                        <a:pt x="4602919" y="0"/>
                      </a:lnTo>
                      <a:lnTo>
                        <a:pt x="4602919" y="1926446"/>
                      </a:lnTo>
                      <a:lnTo>
                        <a:pt x="0" y="1926446"/>
                      </a:lnTo>
                      <a:close/>
                    </a:path>
                  </a:pathLst>
                </a:custGeom>
                <a:solidFill>
                  <a:srgbClr val="FFFFFF"/>
                </a:solidFill>
                <a:ln w="12829" cap="flat">
                  <a:noFill/>
                  <a:prstDash val="solid"/>
                  <a:miter/>
                </a:ln>
              </p:spPr>
              <p:txBody>
                <a:bodyPr rtlCol="0" anchor="ct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zh-CN" altLang="en-US"/>
                </a:p>
              </p:txBody>
            </p:sp>
            <p:sp>
              <p:nvSpPr>
                <p:cNvPr id="149" name="任意多边形: 形状 148"/>
                <p:cNvSpPr/>
                <p:nvPr/>
              </p:nvSpPr>
              <p:spPr>
                <a:xfrm>
                  <a:off x="3726473" y="2479904"/>
                  <a:ext cx="4641447" cy="1964974"/>
                </a:xfrm>
                <a:custGeom>
                  <a:avLst/>
                  <a:gdLst>
                    <a:gd name="connsiteX0" fmla="*/ 4641448 w 4641447"/>
                    <a:gd name="connsiteY0" fmla="*/ 1964975 h 1964974"/>
                    <a:gd name="connsiteX1" fmla="*/ 0 w 4641447"/>
                    <a:gd name="connsiteY1" fmla="*/ 1964975 h 1964974"/>
                    <a:gd name="connsiteX2" fmla="*/ 0 w 4641447"/>
                    <a:gd name="connsiteY2" fmla="*/ 0 h 1964974"/>
                    <a:gd name="connsiteX3" fmla="*/ 4641448 w 4641447"/>
                    <a:gd name="connsiteY3" fmla="*/ 0 h 1964974"/>
                    <a:gd name="connsiteX4" fmla="*/ 4641448 w 4641447"/>
                    <a:gd name="connsiteY4" fmla="*/ 1964975 h 1964974"/>
                    <a:gd name="connsiteX5" fmla="*/ 38529 w 4641447"/>
                    <a:gd name="connsiteY5" fmla="*/ 1926446 h 1964974"/>
                    <a:gd name="connsiteX6" fmla="*/ 4602919 w 4641447"/>
                    <a:gd name="connsiteY6" fmla="*/ 1926446 h 1964974"/>
                    <a:gd name="connsiteX7" fmla="*/ 4602919 w 4641447"/>
                    <a:gd name="connsiteY7" fmla="*/ 38529 h 1964974"/>
                    <a:gd name="connsiteX8" fmla="*/ 38529 w 4641447"/>
                    <a:gd name="connsiteY8" fmla="*/ 38529 h 1964974"/>
                    <a:gd name="connsiteX9" fmla="*/ 38529 w 4641447"/>
                    <a:gd name="connsiteY9" fmla="*/ 1926446 h 196497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4641447" h="1964974">
                      <a:moveTo>
                        <a:pt x="4641448" y="1964975"/>
                      </a:moveTo>
                      <a:lnTo>
                        <a:pt x="0" y="1964975"/>
                      </a:lnTo>
                      <a:lnTo>
                        <a:pt x="0" y="0"/>
                      </a:lnTo>
                      <a:lnTo>
                        <a:pt x="4641448" y="0"/>
                      </a:lnTo>
                      <a:lnTo>
                        <a:pt x="4641448" y="1964975"/>
                      </a:lnTo>
                      <a:close/>
                      <a:moveTo>
                        <a:pt x="38529" y="1926446"/>
                      </a:moveTo>
                      <a:lnTo>
                        <a:pt x="4602919" y="1926446"/>
                      </a:lnTo>
                      <a:lnTo>
                        <a:pt x="4602919" y="38529"/>
                      </a:lnTo>
                      <a:lnTo>
                        <a:pt x="38529" y="38529"/>
                      </a:lnTo>
                      <a:lnTo>
                        <a:pt x="38529" y="1926446"/>
                      </a:lnTo>
                      <a:close/>
                    </a:path>
                  </a:pathLst>
                </a:custGeom>
                <a:solidFill>
                  <a:srgbClr val="231815"/>
                </a:solidFill>
                <a:ln w="12829" cap="flat">
                  <a:noFill/>
                  <a:prstDash val="solid"/>
                  <a:miter/>
                </a:ln>
              </p:spPr>
              <p:txBody>
                <a:bodyPr rtlCol="0" anchor="ct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zh-CN" altLang="en-US"/>
                </a:p>
              </p:txBody>
            </p:sp>
          </p:grpSp>
          <p:grpSp>
            <p:nvGrpSpPr>
              <p:cNvPr id="150" name="图形 138"/>
              <p:cNvGrpSpPr/>
              <p:nvPr/>
            </p:nvGrpSpPr>
            <p:grpSpPr>
              <a:xfrm>
                <a:off x="3792167" y="2318369"/>
                <a:ext cx="415557" cy="653420"/>
                <a:chOff x="3792167" y="2318369"/>
                <a:chExt cx="415557" cy="653420"/>
              </a:xfrm>
              <a:solidFill>
                <a:srgbClr val="007BD4"/>
              </a:solidFill>
            </p:grpSpPr>
            <p:sp>
              <p:nvSpPr>
                <p:cNvPr id="151" name="任意多边形: 形状 150"/>
                <p:cNvSpPr/>
                <p:nvPr/>
              </p:nvSpPr>
              <p:spPr>
                <a:xfrm>
                  <a:off x="3839491" y="2424679"/>
                  <a:ext cx="51371" cy="55224"/>
                </a:xfrm>
                <a:custGeom>
                  <a:avLst/>
                  <a:gdLst>
                    <a:gd name="connsiteX0" fmla="*/ 17980 w 51371"/>
                    <a:gd name="connsiteY0" fmla="*/ 55225 h 55224"/>
                    <a:gd name="connsiteX1" fmla="*/ 0 w 51371"/>
                    <a:gd name="connsiteY1" fmla="*/ 11559 h 55224"/>
                    <a:gd name="connsiteX2" fmla="*/ 30823 w 51371"/>
                    <a:gd name="connsiteY2" fmla="*/ 0 h 55224"/>
                    <a:gd name="connsiteX3" fmla="*/ 51372 w 51371"/>
                    <a:gd name="connsiteY3" fmla="*/ 55225 h 55224"/>
                  </a:gdLst>
                  <a:ahLst/>
                  <a:cxnLst>
                    <a:cxn ang="0">
                      <a:pos x="connsiteX0" y="connsiteY0"/>
                    </a:cxn>
                    <a:cxn ang="0">
                      <a:pos x="connsiteX1" y="connsiteY1"/>
                    </a:cxn>
                    <a:cxn ang="0">
                      <a:pos x="connsiteX2" y="connsiteY2"/>
                    </a:cxn>
                    <a:cxn ang="0">
                      <a:pos x="connsiteX3" y="connsiteY3"/>
                    </a:cxn>
                  </a:cxnLst>
                  <a:rect l="l" t="t" r="r" b="b"/>
                  <a:pathLst>
                    <a:path w="51371" h="55224">
                      <a:moveTo>
                        <a:pt x="17980" y="55225"/>
                      </a:moveTo>
                      <a:lnTo>
                        <a:pt x="0" y="11559"/>
                      </a:lnTo>
                      <a:lnTo>
                        <a:pt x="30823" y="0"/>
                      </a:lnTo>
                      <a:lnTo>
                        <a:pt x="51372" y="55225"/>
                      </a:lnTo>
                      <a:close/>
                    </a:path>
                  </a:pathLst>
                </a:custGeom>
                <a:solidFill>
                  <a:srgbClr val="007BD4"/>
                </a:solidFill>
                <a:ln w="12829" cap="flat">
                  <a:noFill/>
                  <a:prstDash val="solid"/>
                  <a:miter/>
                </a:ln>
              </p:spPr>
              <p:txBody>
                <a:bodyPr rtlCol="0" anchor="ct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zh-CN" altLang="en-US"/>
                </a:p>
              </p:txBody>
            </p:sp>
            <p:sp>
              <p:nvSpPr>
                <p:cNvPr id="152" name="任意多边形: 形状 151"/>
                <p:cNvSpPr/>
                <p:nvPr/>
              </p:nvSpPr>
              <p:spPr>
                <a:xfrm>
                  <a:off x="3792167" y="2318369"/>
                  <a:ext cx="415557" cy="653420"/>
                </a:xfrm>
                <a:custGeom>
                  <a:avLst/>
                  <a:gdLst>
                    <a:gd name="connsiteX0" fmla="*/ 287487 w 415557"/>
                    <a:gd name="connsiteY0" fmla="*/ 653420 h 653420"/>
                    <a:gd name="connsiteX1" fmla="*/ 184744 w 415557"/>
                    <a:gd name="connsiteY1" fmla="*/ 587921 h 653420"/>
                    <a:gd name="connsiteX2" fmla="*/ 4942 w 415557"/>
                    <a:gd name="connsiteY2" fmla="*/ 123006 h 653420"/>
                    <a:gd name="connsiteX3" fmla="*/ 65304 w 415557"/>
                    <a:gd name="connsiteY3" fmla="*/ 7419 h 653420"/>
                    <a:gd name="connsiteX4" fmla="*/ 137225 w 415557"/>
                    <a:gd name="connsiteY4" fmla="*/ 6135 h 653420"/>
                    <a:gd name="connsiteX5" fmla="*/ 187312 w 415557"/>
                    <a:gd name="connsiteY5" fmla="*/ 53654 h 653420"/>
                    <a:gd name="connsiteX6" fmla="*/ 228410 w 415557"/>
                    <a:gd name="connsiteY6" fmla="*/ 162819 h 653420"/>
                    <a:gd name="connsiteX7" fmla="*/ 193734 w 415557"/>
                    <a:gd name="connsiteY7" fmla="*/ 162819 h 653420"/>
                    <a:gd name="connsiteX8" fmla="*/ 157773 w 415557"/>
                    <a:gd name="connsiteY8" fmla="*/ 63928 h 653420"/>
                    <a:gd name="connsiteX9" fmla="*/ 126950 w 415557"/>
                    <a:gd name="connsiteY9" fmla="*/ 35674 h 653420"/>
                    <a:gd name="connsiteX10" fmla="*/ 76863 w 415557"/>
                    <a:gd name="connsiteY10" fmla="*/ 36958 h 653420"/>
                    <a:gd name="connsiteX11" fmla="*/ 35765 w 415557"/>
                    <a:gd name="connsiteY11" fmla="*/ 111447 h 653420"/>
                    <a:gd name="connsiteX12" fmla="*/ 214282 w 415557"/>
                    <a:gd name="connsiteY12" fmla="*/ 577647 h 653420"/>
                    <a:gd name="connsiteX13" fmla="*/ 323448 w 415557"/>
                    <a:gd name="connsiteY13" fmla="*/ 616176 h 653420"/>
                    <a:gd name="connsiteX14" fmla="*/ 379957 w 415557"/>
                    <a:gd name="connsiteY14" fmla="*/ 514716 h 653420"/>
                    <a:gd name="connsiteX15" fmla="*/ 205292 w 415557"/>
                    <a:gd name="connsiteY15" fmla="*/ 57507 h 653420"/>
                    <a:gd name="connsiteX16" fmla="*/ 234831 w 415557"/>
                    <a:gd name="connsiteY16" fmla="*/ 45948 h 653420"/>
                    <a:gd name="connsiteX17" fmla="*/ 409495 w 415557"/>
                    <a:gd name="connsiteY17" fmla="*/ 501873 h 653420"/>
                    <a:gd name="connsiteX18" fmla="*/ 335006 w 415557"/>
                    <a:gd name="connsiteY18" fmla="*/ 644430 h 653420"/>
                    <a:gd name="connsiteX19" fmla="*/ 287487 w 415557"/>
                    <a:gd name="connsiteY19" fmla="*/ 653420 h 65342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Lst>
                  <a:rect l="l" t="t" r="r" b="b"/>
                  <a:pathLst>
                    <a:path w="415557" h="653420">
                      <a:moveTo>
                        <a:pt x="287487" y="653420"/>
                      </a:moveTo>
                      <a:cubicBezTo>
                        <a:pt x="241253" y="653420"/>
                        <a:pt x="200155" y="629019"/>
                        <a:pt x="184744" y="587921"/>
                      </a:cubicBezTo>
                      <a:lnTo>
                        <a:pt x="4942" y="123006"/>
                      </a:lnTo>
                      <a:cubicBezTo>
                        <a:pt x="-11754" y="78055"/>
                        <a:pt x="15216" y="26683"/>
                        <a:pt x="65304" y="7419"/>
                      </a:cubicBezTo>
                      <a:cubicBezTo>
                        <a:pt x="89706" y="-1571"/>
                        <a:pt x="115392" y="-2855"/>
                        <a:pt x="137225" y="6135"/>
                      </a:cubicBezTo>
                      <a:cubicBezTo>
                        <a:pt x="160342" y="15125"/>
                        <a:pt x="178322" y="31821"/>
                        <a:pt x="187312" y="53654"/>
                      </a:cubicBezTo>
                      <a:lnTo>
                        <a:pt x="228410" y="162819"/>
                      </a:lnTo>
                      <a:lnTo>
                        <a:pt x="193734" y="162819"/>
                      </a:lnTo>
                      <a:lnTo>
                        <a:pt x="157773" y="63928"/>
                      </a:lnTo>
                      <a:cubicBezTo>
                        <a:pt x="152636" y="51085"/>
                        <a:pt x="141077" y="40811"/>
                        <a:pt x="126950" y="35674"/>
                      </a:cubicBezTo>
                      <a:cubicBezTo>
                        <a:pt x="111539" y="30536"/>
                        <a:pt x="93558" y="30536"/>
                        <a:pt x="76863" y="36958"/>
                      </a:cubicBezTo>
                      <a:cubicBezTo>
                        <a:pt x="43471" y="49801"/>
                        <a:pt x="24206" y="83193"/>
                        <a:pt x="35765" y="111447"/>
                      </a:cubicBezTo>
                      <a:lnTo>
                        <a:pt x="214282" y="577647"/>
                      </a:lnTo>
                      <a:cubicBezTo>
                        <a:pt x="228410" y="616176"/>
                        <a:pt x="278497" y="632872"/>
                        <a:pt x="323448" y="616176"/>
                      </a:cubicBezTo>
                      <a:cubicBezTo>
                        <a:pt x="369682" y="598196"/>
                        <a:pt x="394084" y="553245"/>
                        <a:pt x="379957" y="514716"/>
                      </a:cubicBezTo>
                      <a:lnTo>
                        <a:pt x="205292" y="57507"/>
                      </a:lnTo>
                      <a:lnTo>
                        <a:pt x="234831" y="45948"/>
                      </a:lnTo>
                      <a:lnTo>
                        <a:pt x="409495" y="501873"/>
                      </a:lnTo>
                      <a:cubicBezTo>
                        <a:pt x="430044" y="557098"/>
                        <a:pt x="396652" y="621313"/>
                        <a:pt x="335006" y="644430"/>
                      </a:cubicBezTo>
                      <a:cubicBezTo>
                        <a:pt x="318310" y="650852"/>
                        <a:pt x="302899" y="653420"/>
                        <a:pt x="287487" y="653420"/>
                      </a:cubicBezTo>
                      <a:close/>
                    </a:path>
                  </a:pathLst>
                </a:custGeom>
                <a:solidFill>
                  <a:srgbClr val="007BD4"/>
                </a:solidFill>
                <a:ln w="12829" cap="flat">
                  <a:noFill/>
                  <a:prstDash val="solid"/>
                  <a:miter/>
                </a:ln>
              </p:spPr>
              <p:txBody>
                <a:bodyPr rtlCol="0" anchor="ct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zh-CN" altLang="en-US"/>
                </a:p>
              </p:txBody>
            </p:sp>
          </p:grpSp>
        </p:grpSp>
        <p:sp>
          <p:nvSpPr>
            <p:cNvPr id="17" name="文本框 16"/>
            <p:cNvSpPr txBox="1"/>
            <p:nvPr/>
          </p:nvSpPr>
          <p:spPr>
            <a:xfrm>
              <a:off x="6441" y="4262"/>
              <a:ext cx="6491" cy="3350"/>
            </a:xfrm>
            <a:prstGeom prst="rect">
              <a:avLst/>
            </a:prstGeom>
            <a:noFill/>
          </p:spPr>
          <p:txBody>
            <a:bodyPr wrap="square" rtlCol="0" anchor="t">
              <a:spAutoFit/>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just">
                <a:lnSpc>
                  <a:spcPct val="140000"/>
                </a:lnSpc>
                <a:spcBef>
                  <a:spcPts val="0"/>
                </a:spcBef>
                <a:spcAft>
                  <a:spcPts val="0"/>
                </a:spcAft>
              </a:pPr>
              <a:r>
                <a:rPr lang="zh-CN" sz="2800" spc="200">
                  <a:solidFill>
                    <a:schemeClr val="tx1"/>
                  </a:solidFill>
                  <a:uFillTx/>
                  <a:latin typeface="微软雅黑" panose="020B0503020204020204" charset="-122"/>
                  <a:ea typeface="微软雅黑" panose="020B0503020204020204" charset="-122"/>
                  <a:cs typeface="微软雅黑" panose="020B0503020204020204" charset="-122"/>
                </a:rPr>
                <a:t>这台发动机对航船产生的作用效果与多个船帆对航船产生的作用效果是一样的</a:t>
              </a:r>
              <a:endParaRPr lang="zh-CN" altLang="zh-CN" sz="2800" spc="200">
                <a:solidFill>
                  <a:schemeClr val="tx1"/>
                </a:solidFill>
                <a:uFillTx/>
                <a:latin typeface="微软雅黑" panose="020B0503020204020204" charset="-122"/>
                <a:ea typeface="微软雅黑" panose="020B0503020204020204" charset="-122"/>
                <a:cs typeface="微软雅黑" panose="020B0503020204020204" charset="-122"/>
              </a:endParaRPr>
            </a:p>
          </p:txBody>
        </p:sp>
      </p:grpSp>
    </p:spTree>
    <p:custDataLst>
      <p:tags r:id="rId1"/>
    </p:custDataLst>
  </p:cSld>
  <p:clrMapOvr>
    <a:masterClrMapping/>
  </p:clrMapOvr>
  <mc:AlternateContent xmlns:mc="http://schemas.openxmlformats.org/markup-compatibility/2006" xmlns:p159="http://schemas.microsoft.com/office/powerpoint/2015/09/main">
    <mc:Choice Requires="p159">
      <p:transition xmlns:p14="http://schemas.microsoft.com/office/powerpoint/2010/main" spd="slow" p14:dur="2000">
        <p159:morph option="byObject"/>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2" presetClass="entr" presetSubtype="4" fill="hold" nodeType="clickEffect">
                                  <p:stCondLst>
                                    <p:cond delay="0"/>
                                  </p:stCondLst>
                                  <p:childTnLst>
                                    <p:set>
                                      <p:cBhvr>
                                        <p:cTn id="6" dur="1" fill="hold">
                                          <p:stCondLst>
                                            <p:cond delay="0"/>
                                          </p:stCondLst>
                                        </p:cTn>
                                        <p:tgtEl>
                                          <p:spTgt spid="14"/>
                                        </p:tgtEl>
                                        <p:attrNameLst>
                                          <p:attrName>style.visibility</p:attrName>
                                        </p:attrNameLst>
                                      </p:cBhvr>
                                      <p:to>
                                        <p:strVal val="visible"/>
                                      </p:to>
                                    </p:set>
                                    <p:animEffect transition="in" filter="wipe(down)">
                                      <p:cBhvr>
                                        <p:cTn id="7" dur="500"/>
                                        <p:tgtEl>
                                          <p:spTgt spid="14"/>
                                        </p:tgtEl>
                                      </p:cBhvr>
                                    </p:animEffect>
                                  </p:childTnLst>
                                </p:cTn>
                              </p:par>
                            </p:childTnLst>
                          </p:cTn>
                        </p:par>
                      </p:childTnLst>
                    </p:cTn>
                  </p:par>
                  <p:par>
                    <p:cTn id="8" fill="hold">
                      <p:stCondLst>
                        <p:cond delay="indefinite"/>
                      </p:stCondLst>
                      <p:childTnLst>
                        <p:par>
                          <p:cTn id="9" fill="hold">
                            <p:stCondLst>
                              <p:cond delay="0"/>
                            </p:stCondLst>
                            <p:childTnLst>
                              <p:par>
                                <p:cTn id="10" presetID="22" presetClass="entr" presetSubtype="4" fill="hold" nodeType="clickEffect">
                                  <p:stCondLst>
                                    <p:cond delay="0"/>
                                  </p:stCondLst>
                                  <p:childTnLst>
                                    <p:set>
                                      <p:cBhvr>
                                        <p:cTn id="11" dur="1" fill="hold">
                                          <p:stCondLst>
                                            <p:cond delay="0"/>
                                          </p:stCondLst>
                                        </p:cTn>
                                        <p:tgtEl>
                                          <p:spTgt spid="15"/>
                                        </p:tgtEl>
                                        <p:attrNameLst>
                                          <p:attrName>style.visibility</p:attrName>
                                        </p:attrNameLst>
                                      </p:cBhvr>
                                      <p:to>
                                        <p:strVal val="visible"/>
                                      </p:to>
                                    </p:set>
                                    <p:animEffect transition="in" filter="wipe(down)">
                                      <p:cBhvr>
                                        <p:cTn id="12" dur="500"/>
                                        <p:tgtEl>
                                          <p:spTgt spid="15"/>
                                        </p:tgtEl>
                                      </p:cBhvr>
                                    </p:animEffect>
                                  </p:childTnLst>
                                </p:cTn>
                              </p:par>
                            </p:childTnLst>
                          </p:cTn>
                        </p:par>
                      </p:childTnLst>
                    </p:cTn>
                  </p:par>
                  <p:par>
                    <p:cTn id="13" fill="hold">
                      <p:stCondLst>
                        <p:cond delay="indefinite"/>
                      </p:stCondLst>
                      <p:childTnLst>
                        <p:par>
                          <p:cTn id="14" fill="hold">
                            <p:stCondLst>
                              <p:cond delay="0"/>
                            </p:stCondLst>
                            <p:childTnLst>
                              <p:par>
                                <p:cTn id="15" presetID="22" presetClass="entr" presetSubtype="4" fill="hold" nodeType="clickEffect">
                                  <p:stCondLst>
                                    <p:cond delay="0"/>
                                  </p:stCondLst>
                                  <p:childTnLst>
                                    <p:set>
                                      <p:cBhvr>
                                        <p:cTn id="16" dur="1" fill="hold">
                                          <p:stCondLst>
                                            <p:cond delay="0"/>
                                          </p:stCondLst>
                                        </p:cTn>
                                        <p:tgtEl>
                                          <p:spTgt spid="16"/>
                                        </p:tgtEl>
                                        <p:attrNameLst>
                                          <p:attrName>style.visibility</p:attrName>
                                        </p:attrNameLst>
                                      </p:cBhvr>
                                      <p:to>
                                        <p:strVal val="visible"/>
                                      </p:to>
                                    </p:set>
                                    <p:animEffect transition="in" filter="wipe(down)">
                                      <p:cBhvr>
                                        <p:cTn id="17" dur="500"/>
                                        <p:tgtEl>
                                          <p:spTgt spid="16"/>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6" name="组合 5"/>
          <p:cNvGrpSpPr/>
          <p:nvPr/>
        </p:nvGrpSpPr>
        <p:grpSpPr>
          <a:xfrm>
            <a:off x="451105" y="1212562"/>
            <a:ext cx="295322" cy="210471"/>
            <a:chOff x="435463" y="1226414"/>
            <a:chExt cx="295380" cy="210512"/>
          </a:xfrm>
        </p:grpSpPr>
        <p:sp>
          <p:nvSpPr>
            <p:cNvPr id="7" name="矩形 6"/>
            <p:cNvSpPr/>
            <p:nvPr/>
          </p:nvSpPr>
          <p:spPr>
            <a:xfrm rot="18900000">
              <a:off x="435463" y="1226414"/>
              <a:ext cx="210511" cy="210511"/>
            </a:xfrm>
            <a:prstGeom prst="rect">
              <a:avLst/>
            </a:prstGeom>
            <a:solidFill>
              <a:schemeClr val="accent1">
                <a:lumMod val="40000"/>
                <a:lumOff val="6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8" name="矩形 7"/>
            <p:cNvSpPr/>
            <p:nvPr/>
          </p:nvSpPr>
          <p:spPr>
            <a:xfrm rot="18900000">
              <a:off x="520332" y="1226415"/>
              <a:ext cx="210511" cy="210511"/>
            </a:xfrm>
            <a:prstGeom prst="rect">
              <a:avLst/>
            </a:prstGeom>
            <a:solidFill>
              <a:srgbClr val="00A0E9"/>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sp>
        <p:nvSpPr>
          <p:cNvPr id="4" name="矩形 3"/>
          <p:cNvSpPr/>
          <p:nvPr/>
        </p:nvSpPr>
        <p:spPr>
          <a:xfrm>
            <a:off x="1016000" y="1025525"/>
            <a:ext cx="5213985" cy="583565"/>
          </a:xfrm>
          <a:prstGeom prst="rect">
            <a:avLst/>
          </a:prstGeom>
        </p:spPr>
        <p:txBody>
          <a:bodyPr wrap="square">
            <a:spAutoFit/>
          </a:bodyPr>
          <a:lstStyle/>
          <a:p>
            <a:pPr algn="dist"/>
            <a:r>
              <a:rPr lang="zh-CN" altLang="en-US" sz="3200" b="1" dirty="0">
                <a:solidFill>
                  <a:srgbClr val="036EB8"/>
                </a:solidFill>
                <a:latin typeface="微软雅黑" panose="020B0503020204020204" charset="-122"/>
                <a:ea typeface="微软雅黑" panose="020B0503020204020204" charset="-122"/>
                <a:sym typeface="+mn-ea"/>
              </a:rPr>
              <a:t>生活中与力合成相关的现象</a:t>
            </a:r>
          </a:p>
        </p:txBody>
      </p:sp>
      <p:grpSp>
        <p:nvGrpSpPr>
          <p:cNvPr id="2" name="组合 1"/>
          <p:cNvGrpSpPr/>
          <p:nvPr/>
        </p:nvGrpSpPr>
        <p:grpSpPr>
          <a:xfrm>
            <a:off x="451105" y="2199352"/>
            <a:ext cx="295322" cy="210471"/>
            <a:chOff x="435463" y="1226414"/>
            <a:chExt cx="295380" cy="210512"/>
          </a:xfrm>
        </p:grpSpPr>
        <p:sp>
          <p:nvSpPr>
            <p:cNvPr id="3" name="矩形 2"/>
            <p:cNvSpPr/>
            <p:nvPr/>
          </p:nvSpPr>
          <p:spPr>
            <a:xfrm rot="18900000">
              <a:off x="435463" y="1226414"/>
              <a:ext cx="210511" cy="210511"/>
            </a:xfrm>
            <a:prstGeom prst="rect">
              <a:avLst/>
            </a:prstGeom>
            <a:solidFill>
              <a:schemeClr val="accent1">
                <a:lumMod val="40000"/>
                <a:lumOff val="6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5" name="矩形 4"/>
            <p:cNvSpPr/>
            <p:nvPr/>
          </p:nvSpPr>
          <p:spPr>
            <a:xfrm rot="18900000">
              <a:off x="520332" y="1226415"/>
              <a:ext cx="210511" cy="210511"/>
            </a:xfrm>
            <a:prstGeom prst="rect">
              <a:avLst/>
            </a:prstGeom>
            <a:solidFill>
              <a:srgbClr val="00A0E9"/>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sp>
        <p:nvSpPr>
          <p:cNvPr id="9" name="文本框 8"/>
          <p:cNvSpPr txBox="1"/>
          <p:nvPr/>
        </p:nvSpPr>
        <p:spPr>
          <a:xfrm>
            <a:off x="982345" y="1897380"/>
            <a:ext cx="5380990" cy="2676525"/>
          </a:xfrm>
          <a:prstGeom prst="rect">
            <a:avLst/>
          </a:prstGeom>
          <a:noFill/>
        </p:spPr>
        <p:txBody>
          <a:bodyPr wrap="square" rtlCol="0">
            <a:spAutoFit/>
          </a:bodyPr>
          <a:lstStyle/>
          <a:p>
            <a:pPr>
              <a:lnSpc>
                <a:spcPct val="150000"/>
              </a:lnSpc>
            </a:pPr>
            <a:r>
              <a:rPr lang="zh-CN" altLang="en-US" sz="2800"/>
              <a:t>如果一个力产生的作用效果与几个力共同作用产生的效果</a:t>
            </a:r>
            <a:r>
              <a:rPr lang="zh-CN" altLang="en-US" sz="2800" b="1">
                <a:solidFill>
                  <a:schemeClr val="accent5"/>
                </a:solidFill>
              </a:rPr>
              <a:t>相同</a:t>
            </a:r>
            <a:r>
              <a:rPr lang="zh-CN" altLang="en-US" sz="2800"/>
              <a:t>，</a:t>
            </a:r>
          </a:p>
          <a:p>
            <a:pPr>
              <a:lnSpc>
                <a:spcPct val="150000"/>
              </a:lnSpc>
            </a:pPr>
            <a:r>
              <a:rPr lang="zh-CN" altLang="en-US" sz="2800"/>
              <a:t>这个力就叫做那几个力的</a:t>
            </a:r>
            <a:r>
              <a:rPr lang="zh-CN" altLang="en-US" sz="2800" b="1">
                <a:solidFill>
                  <a:schemeClr val="accent5"/>
                </a:solidFill>
              </a:rPr>
              <a:t>合力</a:t>
            </a:r>
            <a:r>
              <a:rPr lang="zh-CN" altLang="en-US" sz="2800"/>
              <a:t>，</a:t>
            </a:r>
          </a:p>
          <a:p>
            <a:pPr>
              <a:lnSpc>
                <a:spcPct val="150000"/>
              </a:lnSpc>
            </a:pPr>
            <a:r>
              <a:rPr lang="zh-CN" altLang="en-US" sz="2800"/>
              <a:t>那几个力则称为这个力的</a:t>
            </a:r>
            <a:r>
              <a:rPr lang="zh-CN" altLang="en-US" sz="2800" b="1">
                <a:solidFill>
                  <a:schemeClr val="accent5"/>
                </a:solidFill>
              </a:rPr>
              <a:t>分力</a:t>
            </a:r>
            <a:r>
              <a:rPr lang="zh-CN" altLang="en-US" sz="2800"/>
              <a:t>。</a:t>
            </a:r>
          </a:p>
        </p:txBody>
      </p:sp>
      <p:sp>
        <p:nvSpPr>
          <p:cNvPr id="35" name="文本框 34"/>
          <p:cNvSpPr txBox="1"/>
          <p:nvPr/>
        </p:nvSpPr>
        <p:spPr>
          <a:xfrm>
            <a:off x="1680210" y="5161280"/>
            <a:ext cx="4683125" cy="1377950"/>
          </a:xfrm>
          <a:prstGeom prst="wedgeRoundRectCallout">
            <a:avLst>
              <a:gd name="adj1" fmla="val 34216"/>
              <a:gd name="adj2" fmla="val -191105"/>
              <a:gd name="adj3" fmla="val 16667"/>
            </a:avLst>
          </a:prstGeom>
          <a:ln w="25400" cap="flat" cmpd="sng" algn="ctr">
            <a:solidFill>
              <a:srgbClr val="FF0000"/>
            </a:solidFill>
            <a:prstDash val="dash"/>
            <a:miter lim="800000"/>
          </a:ln>
        </p:spPr>
        <p:style>
          <a:lnRef idx="0">
            <a:schemeClr val="accent1"/>
          </a:lnRef>
          <a:fillRef idx="0">
            <a:srgbClr val="FFFFFF"/>
          </a:fillRef>
          <a:effectRef idx="0">
            <a:srgbClr val="FFFFFF"/>
          </a:effectRef>
          <a:fontRef idx="minor">
            <a:schemeClr val="tx1"/>
          </a:fontRef>
        </p:style>
        <p:txBody>
          <a:bodyPr wrap="square" rtlCol="0">
            <a:noAutofit/>
          </a:bodyPr>
          <a:lstStyle/>
          <a:p>
            <a:r>
              <a:rPr lang="zh-CN" altLang="en-US" sz="2400">
                <a:latin typeface="宋体" panose="02010600030101010101" pitchFamily="2" charset="-122"/>
                <a:ea typeface="宋体" panose="02010600030101010101" pitchFamily="2" charset="-122"/>
              </a:rPr>
              <a:t>这里所说的效果相同，在物理学中叫</a:t>
            </a:r>
            <a:r>
              <a:rPr lang="zh-CN" altLang="en-US" sz="2400" b="1">
                <a:latin typeface="微软雅黑" panose="020B0503020204020204" charset="-122"/>
                <a:ea typeface="微软雅黑" panose="020B0503020204020204" charset="-122"/>
              </a:rPr>
              <a:t>等效替代</a:t>
            </a:r>
            <a:r>
              <a:rPr lang="zh-CN" altLang="en-US" sz="2400">
                <a:latin typeface="宋体" panose="02010600030101010101" pitchFamily="2" charset="-122"/>
                <a:ea typeface="宋体" panose="02010600030101010101" pitchFamily="2" charset="-122"/>
              </a:rPr>
              <a:t>，也可以叫等效，这是物理学中常用的一种方法。</a:t>
            </a:r>
          </a:p>
        </p:txBody>
      </p:sp>
      <p:sp>
        <p:nvSpPr>
          <p:cNvPr id="34" name="圆角矩形 33"/>
          <p:cNvSpPr/>
          <p:nvPr/>
        </p:nvSpPr>
        <p:spPr>
          <a:xfrm>
            <a:off x="4967605" y="2727325"/>
            <a:ext cx="798830" cy="487045"/>
          </a:xfrm>
          <a:prstGeom prst="roundRect">
            <a:avLst/>
          </a:prstGeom>
          <a:noFill/>
          <a:ln w="28575">
            <a:solidFill>
              <a:srgbClr val="FF0000"/>
            </a:solidFill>
            <a:prstDash val="dash"/>
          </a:ln>
        </p:spPr>
        <p:style>
          <a:lnRef idx="2">
            <a:schemeClr val="accent1">
              <a:lumMod val="75000"/>
            </a:schemeClr>
          </a:lnRef>
          <a:fillRef idx="1">
            <a:schemeClr val="accent1"/>
          </a:fillRef>
          <a:effectRef idx="0">
            <a:srgbClr val="FFFFFF"/>
          </a:effectRef>
          <a:fontRef idx="minor">
            <a:schemeClr val="lt1"/>
          </a:fontRef>
        </p:style>
        <p:txBody>
          <a:bodyPr rtlCol="0" anchor="ctr"/>
          <a:lstStyle/>
          <a:p>
            <a:pPr algn="ctr"/>
            <a:endParaRPr lang="zh-CN" altLang="en-US"/>
          </a:p>
        </p:txBody>
      </p:sp>
      <p:pic>
        <p:nvPicPr>
          <p:cNvPr id="17" name="图片 16"/>
          <p:cNvPicPr>
            <a:picLocks noChangeAspect="1"/>
          </p:cNvPicPr>
          <p:nvPr/>
        </p:nvPicPr>
        <p:blipFill>
          <a:blip r:embed="rId3"/>
          <a:stretch>
            <a:fillRect/>
          </a:stretch>
        </p:blipFill>
        <p:spPr>
          <a:xfrm>
            <a:off x="6462395" y="1313815"/>
            <a:ext cx="3229610" cy="3089275"/>
          </a:xfrm>
          <a:prstGeom prst="rect">
            <a:avLst/>
          </a:prstGeom>
        </p:spPr>
      </p:pic>
      <p:sp>
        <p:nvSpPr>
          <p:cNvPr id="18" name="椭圆 17"/>
          <p:cNvSpPr/>
          <p:nvPr/>
        </p:nvSpPr>
        <p:spPr>
          <a:xfrm>
            <a:off x="8066405" y="3652520"/>
            <a:ext cx="125730" cy="125730"/>
          </a:xfrm>
          <a:prstGeom prst="ellipse">
            <a:avLst/>
          </a:prstGeom>
          <a:solidFill>
            <a:srgbClr val="FF0000"/>
          </a:solidFill>
          <a:ln>
            <a:solidFill>
              <a:srgbClr val="FF0000"/>
            </a:solidFill>
          </a:ln>
        </p:spPr>
        <p:style>
          <a:lnRef idx="2">
            <a:schemeClr val="accent1">
              <a:lumMod val="75000"/>
            </a:schemeClr>
          </a:lnRef>
          <a:fillRef idx="1">
            <a:schemeClr val="accent1"/>
          </a:fillRef>
          <a:effectRef idx="0">
            <a:srgbClr val="FFFFFF"/>
          </a:effectRef>
          <a:fontRef idx="minor">
            <a:schemeClr val="lt1"/>
          </a:fontRef>
        </p:style>
        <p:txBody>
          <a:bodyPr rtlCol="0" anchor="ctr"/>
          <a:lstStyle/>
          <a:p>
            <a:pPr algn="ctr"/>
            <a:endParaRPr lang="zh-CN" altLang="en-US"/>
          </a:p>
        </p:txBody>
      </p:sp>
      <p:grpSp>
        <p:nvGrpSpPr>
          <p:cNvPr id="11" name="组合 10"/>
          <p:cNvGrpSpPr/>
          <p:nvPr/>
        </p:nvGrpSpPr>
        <p:grpSpPr>
          <a:xfrm>
            <a:off x="8129270" y="3711575"/>
            <a:ext cx="608965" cy="1229995"/>
            <a:chOff x="12065" y="6327"/>
            <a:chExt cx="959" cy="1937"/>
          </a:xfrm>
        </p:grpSpPr>
        <p:cxnSp>
          <p:nvCxnSpPr>
            <p:cNvPr id="19" name="直接箭头连接符 18"/>
            <p:cNvCxnSpPr/>
            <p:nvPr/>
          </p:nvCxnSpPr>
          <p:spPr>
            <a:xfrm>
              <a:off x="12065" y="6327"/>
              <a:ext cx="0" cy="1725"/>
            </a:xfrm>
            <a:prstGeom prst="straightConnector1">
              <a:avLst/>
            </a:prstGeom>
            <a:ln w="25400">
              <a:solidFill>
                <a:srgbClr val="FF0000"/>
              </a:solidFill>
              <a:tailEnd type="arrow"/>
            </a:ln>
          </p:spPr>
          <p:style>
            <a:lnRef idx="2">
              <a:schemeClr val="accent1"/>
            </a:lnRef>
            <a:fillRef idx="0">
              <a:srgbClr val="FFFFFF"/>
            </a:fillRef>
            <a:effectRef idx="0">
              <a:srgbClr val="FFFFFF"/>
            </a:effectRef>
            <a:fontRef idx="minor">
              <a:schemeClr val="tx1"/>
            </a:fontRef>
          </p:style>
        </p:cxnSp>
        <p:sp>
          <p:nvSpPr>
            <p:cNvPr id="20" name="文本框 19"/>
            <p:cNvSpPr txBox="1"/>
            <p:nvPr/>
          </p:nvSpPr>
          <p:spPr>
            <a:xfrm>
              <a:off x="12164" y="7442"/>
              <a:ext cx="860" cy="822"/>
            </a:xfrm>
            <a:prstGeom prst="rect">
              <a:avLst/>
            </a:prstGeom>
            <a:noFill/>
          </p:spPr>
          <p:txBody>
            <a:bodyPr wrap="square" rtlCol="0">
              <a:spAutoFit/>
            </a:bodyPr>
            <a:lstStyle/>
            <a:p>
              <a:r>
                <a:rPr lang="en-US" altLang="zh-CN" sz="2800" i="1">
                  <a:solidFill>
                    <a:srgbClr val="FF0000"/>
                  </a:solidFill>
                </a:rPr>
                <a:t>G</a:t>
              </a:r>
            </a:p>
          </p:txBody>
        </p:sp>
      </p:grpSp>
      <p:grpSp>
        <p:nvGrpSpPr>
          <p:cNvPr id="10" name="组合 9"/>
          <p:cNvGrpSpPr/>
          <p:nvPr/>
        </p:nvGrpSpPr>
        <p:grpSpPr>
          <a:xfrm>
            <a:off x="8129270" y="2714625"/>
            <a:ext cx="1362710" cy="996315"/>
            <a:chOff x="12065" y="4757"/>
            <a:chExt cx="2146" cy="1569"/>
          </a:xfrm>
        </p:grpSpPr>
        <p:cxnSp>
          <p:nvCxnSpPr>
            <p:cNvPr id="22" name="直接箭头连接符 21"/>
            <p:cNvCxnSpPr/>
            <p:nvPr/>
          </p:nvCxnSpPr>
          <p:spPr>
            <a:xfrm flipV="1">
              <a:off x="12065" y="5256"/>
              <a:ext cx="1194" cy="1071"/>
            </a:xfrm>
            <a:prstGeom prst="straightConnector1">
              <a:avLst/>
            </a:prstGeom>
            <a:ln w="25400">
              <a:solidFill>
                <a:srgbClr val="FF0000"/>
              </a:solidFill>
              <a:tailEnd type="arrow"/>
            </a:ln>
          </p:spPr>
          <p:style>
            <a:lnRef idx="2">
              <a:schemeClr val="accent1"/>
            </a:lnRef>
            <a:fillRef idx="0">
              <a:srgbClr val="FFFFFF"/>
            </a:fillRef>
            <a:effectRef idx="0">
              <a:srgbClr val="FFFFFF"/>
            </a:effectRef>
            <a:fontRef idx="minor">
              <a:schemeClr val="tx1"/>
            </a:fontRef>
          </p:style>
        </p:cxnSp>
        <p:sp>
          <p:nvSpPr>
            <p:cNvPr id="24" name="文本框 23"/>
            <p:cNvSpPr txBox="1"/>
            <p:nvPr/>
          </p:nvSpPr>
          <p:spPr>
            <a:xfrm>
              <a:off x="13351" y="4757"/>
              <a:ext cx="860" cy="822"/>
            </a:xfrm>
            <a:prstGeom prst="rect">
              <a:avLst/>
            </a:prstGeom>
            <a:solidFill>
              <a:schemeClr val="bg1">
                <a:alpha val="80000"/>
              </a:schemeClr>
            </a:solidFill>
          </p:spPr>
          <p:txBody>
            <a:bodyPr wrap="square" rtlCol="0">
              <a:spAutoFit/>
            </a:bodyPr>
            <a:lstStyle/>
            <a:p>
              <a:r>
                <a:rPr lang="en-US" altLang="zh-CN" sz="2800" i="1">
                  <a:solidFill>
                    <a:srgbClr val="FF0000"/>
                  </a:solidFill>
                </a:rPr>
                <a:t>F</a:t>
              </a:r>
              <a:r>
                <a:rPr lang="en-US" altLang="zh-CN" sz="2800" i="1" baseline="-25000">
                  <a:solidFill>
                    <a:srgbClr val="FF0000"/>
                  </a:solidFill>
                </a:rPr>
                <a:t>2</a:t>
              </a:r>
            </a:p>
          </p:txBody>
        </p:sp>
      </p:grpSp>
      <p:grpSp>
        <p:nvGrpSpPr>
          <p:cNvPr id="12" name="组合 11"/>
          <p:cNvGrpSpPr/>
          <p:nvPr/>
        </p:nvGrpSpPr>
        <p:grpSpPr>
          <a:xfrm>
            <a:off x="6984365" y="2774315"/>
            <a:ext cx="1144270" cy="936625"/>
            <a:chOff x="10262" y="4851"/>
            <a:chExt cx="1802" cy="1475"/>
          </a:xfrm>
        </p:grpSpPr>
        <p:cxnSp>
          <p:nvCxnSpPr>
            <p:cNvPr id="21" name="直接箭头连接符 20"/>
            <p:cNvCxnSpPr/>
            <p:nvPr/>
          </p:nvCxnSpPr>
          <p:spPr>
            <a:xfrm flipH="1" flipV="1">
              <a:off x="11184" y="5256"/>
              <a:ext cx="881" cy="1071"/>
            </a:xfrm>
            <a:prstGeom prst="straightConnector1">
              <a:avLst/>
            </a:prstGeom>
            <a:ln w="25400">
              <a:solidFill>
                <a:srgbClr val="FF0000"/>
              </a:solidFill>
              <a:tailEnd type="arrow"/>
            </a:ln>
          </p:spPr>
          <p:style>
            <a:lnRef idx="2">
              <a:schemeClr val="accent1"/>
            </a:lnRef>
            <a:fillRef idx="0">
              <a:srgbClr val="FFFFFF"/>
            </a:fillRef>
            <a:effectRef idx="0">
              <a:srgbClr val="FFFFFF"/>
            </a:effectRef>
            <a:fontRef idx="minor">
              <a:schemeClr val="tx1"/>
            </a:fontRef>
          </p:style>
        </p:cxnSp>
        <p:sp>
          <p:nvSpPr>
            <p:cNvPr id="25" name="文本框 24"/>
            <p:cNvSpPr txBox="1"/>
            <p:nvPr/>
          </p:nvSpPr>
          <p:spPr>
            <a:xfrm>
              <a:off x="10262" y="4851"/>
              <a:ext cx="828" cy="822"/>
            </a:xfrm>
            <a:prstGeom prst="rect">
              <a:avLst/>
            </a:prstGeom>
            <a:solidFill>
              <a:schemeClr val="bg1">
                <a:alpha val="80000"/>
              </a:schemeClr>
            </a:solidFill>
          </p:spPr>
          <p:txBody>
            <a:bodyPr wrap="square" rtlCol="0">
              <a:spAutoFit/>
            </a:bodyPr>
            <a:lstStyle/>
            <a:p>
              <a:r>
                <a:rPr lang="en-US" altLang="zh-CN" sz="2800" i="1">
                  <a:solidFill>
                    <a:srgbClr val="FF0000"/>
                  </a:solidFill>
                </a:rPr>
                <a:t>F</a:t>
              </a:r>
              <a:r>
                <a:rPr lang="en-US" altLang="zh-CN" sz="2800" i="1" baseline="-25000">
                  <a:solidFill>
                    <a:srgbClr val="FF0000"/>
                  </a:solidFill>
                </a:rPr>
                <a:t>1</a:t>
              </a:r>
            </a:p>
          </p:txBody>
        </p:sp>
      </p:grpSp>
      <p:pic>
        <p:nvPicPr>
          <p:cNvPr id="26" name="图片 25"/>
          <p:cNvPicPr>
            <a:picLocks noChangeAspect="1"/>
          </p:cNvPicPr>
          <p:nvPr/>
        </p:nvPicPr>
        <p:blipFill>
          <a:blip r:embed="rId4"/>
          <a:srcRect l="17530" t="7123" r="13165" b="5515"/>
          <a:stretch>
            <a:fillRect/>
          </a:stretch>
        </p:blipFill>
        <p:spPr>
          <a:xfrm>
            <a:off x="10041890" y="1313180"/>
            <a:ext cx="1442720" cy="3089910"/>
          </a:xfrm>
          <a:prstGeom prst="rect">
            <a:avLst/>
          </a:prstGeom>
        </p:spPr>
      </p:pic>
      <p:sp>
        <p:nvSpPr>
          <p:cNvPr id="27" name="椭圆 26"/>
          <p:cNvSpPr/>
          <p:nvPr/>
        </p:nvSpPr>
        <p:spPr>
          <a:xfrm>
            <a:off x="11146155" y="3408045"/>
            <a:ext cx="125730" cy="125730"/>
          </a:xfrm>
          <a:prstGeom prst="ellipse">
            <a:avLst/>
          </a:prstGeom>
          <a:solidFill>
            <a:srgbClr val="FF0000"/>
          </a:solidFill>
          <a:ln>
            <a:solidFill>
              <a:srgbClr val="FF0000"/>
            </a:solidFill>
          </a:ln>
        </p:spPr>
        <p:style>
          <a:lnRef idx="2">
            <a:schemeClr val="accent1">
              <a:lumMod val="75000"/>
            </a:schemeClr>
          </a:lnRef>
          <a:fillRef idx="1">
            <a:schemeClr val="accent1"/>
          </a:fillRef>
          <a:effectRef idx="0">
            <a:srgbClr val="FFFFFF"/>
          </a:effectRef>
          <a:fontRef idx="minor">
            <a:schemeClr val="lt1"/>
          </a:fontRef>
        </p:style>
        <p:txBody>
          <a:bodyPr rtlCol="0" anchor="ctr"/>
          <a:lstStyle/>
          <a:p>
            <a:pPr algn="ctr"/>
            <a:endParaRPr lang="zh-CN" altLang="en-US"/>
          </a:p>
        </p:txBody>
      </p:sp>
      <p:grpSp>
        <p:nvGrpSpPr>
          <p:cNvPr id="13" name="组合 12"/>
          <p:cNvGrpSpPr/>
          <p:nvPr/>
        </p:nvGrpSpPr>
        <p:grpSpPr>
          <a:xfrm>
            <a:off x="11209020" y="2125980"/>
            <a:ext cx="789305" cy="1350010"/>
            <a:chOff x="16915" y="3830"/>
            <a:chExt cx="1243" cy="2126"/>
          </a:xfrm>
        </p:grpSpPr>
        <p:cxnSp>
          <p:nvCxnSpPr>
            <p:cNvPr id="29" name="直接箭头连接符 28"/>
            <p:cNvCxnSpPr/>
            <p:nvPr/>
          </p:nvCxnSpPr>
          <p:spPr>
            <a:xfrm flipV="1">
              <a:off x="16915" y="4234"/>
              <a:ext cx="0" cy="1723"/>
            </a:xfrm>
            <a:prstGeom prst="straightConnector1">
              <a:avLst/>
            </a:prstGeom>
            <a:ln w="25400">
              <a:solidFill>
                <a:srgbClr val="FF0000"/>
              </a:solidFill>
              <a:tailEnd type="arrow"/>
            </a:ln>
          </p:spPr>
          <p:style>
            <a:lnRef idx="2">
              <a:schemeClr val="accent1"/>
            </a:lnRef>
            <a:fillRef idx="0">
              <a:srgbClr val="FFFFFF"/>
            </a:fillRef>
            <a:effectRef idx="0">
              <a:srgbClr val="FFFFFF"/>
            </a:effectRef>
            <a:fontRef idx="minor">
              <a:schemeClr val="tx1"/>
            </a:fontRef>
          </p:style>
        </p:cxnSp>
        <p:sp>
          <p:nvSpPr>
            <p:cNvPr id="30" name="文本框 29"/>
            <p:cNvSpPr txBox="1"/>
            <p:nvPr/>
          </p:nvSpPr>
          <p:spPr>
            <a:xfrm>
              <a:off x="17014" y="3830"/>
              <a:ext cx="1145" cy="822"/>
            </a:xfrm>
            <a:prstGeom prst="rect">
              <a:avLst/>
            </a:prstGeom>
            <a:noFill/>
          </p:spPr>
          <p:txBody>
            <a:bodyPr wrap="square" rtlCol="0">
              <a:spAutoFit/>
            </a:bodyPr>
            <a:lstStyle/>
            <a:p>
              <a:r>
                <a:rPr lang="en-US" altLang="zh-CN" sz="2800" i="1">
                  <a:solidFill>
                    <a:srgbClr val="FF0000"/>
                  </a:solidFill>
                </a:rPr>
                <a:t>F</a:t>
              </a:r>
              <a:r>
                <a:rPr lang="zh-CN" altLang="en-US" sz="2800" i="1" baseline="-25000">
                  <a:solidFill>
                    <a:srgbClr val="FF0000"/>
                  </a:solidFill>
                </a:rPr>
                <a:t>拉</a:t>
              </a:r>
            </a:p>
          </p:txBody>
        </p:sp>
      </p:grpSp>
      <p:grpSp>
        <p:nvGrpSpPr>
          <p:cNvPr id="14" name="组合 13"/>
          <p:cNvGrpSpPr/>
          <p:nvPr/>
        </p:nvGrpSpPr>
        <p:grpSpPr>
          <a:xfrm>
            <a:off x="11209020" y="3476625"/>
            <a:ext cx="608965" cy="1095375"/>
            <a:chOff x="16915" y="5957"/>
            <a:chExt cx="959" cy="1725"/>
          </a:xfrm>
        </p:grpSpPr>
        <p:cxnSp>
          <p:nvCxnSpPr>
            <p:cNvPr id="28" name="直接箭头连接符 27"/>
            <p:cNvCxnSpPr/>
            <p:nvPr/>
          </p:nvCxnSpPr>
          <p:spPr>
            <a:xfrm>
              <a:off x="16915" y="5957"/>
              <a:ext cx="0" cy="1725"/>
            </a:xfrm>
            <a:prstGeom prst="straightConnector1">
              <a:avLst/>
            </a:prstGeom>
            <a:ln w="25400">
              <a:solidFill>
                <a:srgbClr val="FF0000"/>
              </a:solidFill>
              <a:tailEnd type="arrow"/>
            </a:ln>
          </p:spPr>
          <p:style>
            <a:lnRef idx="2">
              <a:schemeClr val="accent1"/>
            </a:lnRef>
            <a:fillRef idx="0">
              <a:srgbClr val="FFFFFF"/>
            </a:fillRef>
            <a:effectRef idx="0">
              <a:srgbClr val="FFFFFF"/>
            </a:effectRef>
            <a:fontRef idx="minor">
              <a:schemeClr val="tx1"/>
            </a:fontRef>
          </p:style>
        </p:cxnSp>
        <p:sp>
          <p:nvSpPr>
            <p:cNvPr id="31" name="文本框 30"/>
            <p:cNvSpPr txBox="1"/>
            <p:nvPr/>
          </p:nvSpPr>
          <p:spPr>
            <a:xfrm>
              <a:off x="17014" y="6860"/>
              <a:ext cx="860" cy="822"/>
            </a:xfrm>
            <a:prstGeom prst="rect">
              <a:avLst/>
            </a:prstGeom>
            <a:noFill/>
          </p:spPr>
          <p:txBody>
            <a:bodyPr wrap="square" rtlCol="0">
              <a:spAutoFit/>
            </a:bodyPr>
            <a:lstStyle/>
            <a:p>
              <a:r>
                <a:rPr lang="en-US" altLang="zh-CN" sz="2800" i="1">
                  <a:solidFill>
                    <a:srgbClr val="FF0000"/>
                  </a:solidFill>
                </a:rPr>
                <a:t>G</a:t>
              </a:r>
            </a:p>
          </p:txBody>
        </p:sp>
      </p:grpSp>
      <p:sp>
        <p:nvSpPr>
          <p:cNvPr id="33" name="文本框 32"/>
          <p:cNvSpPr txBox="1"/>
          <p:nvPr/>
        </p:nvSpPr>
        <p:spPr>
          <a:xfrm>
            <a:off x="7091045" y="4806950"/>
            <a:ext cx="4500245" cy="1814830"/>
          </a:xfrm>
          <a:prstGeom prst="rect">
            <a:avLst/>
          </a:prstGeom>
          <a:noFill/>
        </p:spPr>
        <p:txBody>
          <a:bodyPr wrap="square" rtlCol="0">
            <a:spAutoFit/>
          </a:bodyPr>
          <a:lstStyle/>
          <a:p>
            <a:r>
              <a:rPr lang="zh-CN" altLang="en-US" sz="2800">
                <a:latin typeface="宋体" panose="02010600030101010101" pitchFamily="2" charset="-122"/>
                <a:ea typeface="宋体" panose="02010600030101010101" pitchFamily="2" charset="-122"/>
                <a:cs typeface="宋体" panose="02010600030101010101" pitchFamily="2" charset="-122"/>
              </a:rPr>
              <a:t>对于这桶水来说，一个人提供的拉力</a:t>
            </a:r>
            <a:r>
              <a:rPr lang="en-US" altLang="zh-CN" sz="2800">
                <a:latin typeface="宋体" panose="02010600030101010101" pitchFamily="2" charset="-122"/>
                <a:ea typeface="宋体" panose="02010600030101010101" pitchFamily="2" charset="-122"/>
                <a:cs typeface="宋体" panose="02010600030101010101" pitchFamily="2" charset="-122"/>
              </a:rPr>
              <a:t>F</a:t>
            </a:r>
            <a:r>
              <a:rPr lang="zh-CN" altLang="en-US" sz="3200" baseline="-25000">
                <a:latin typeface="宋体" panose="02010600030101010101" pitchFamily="2" charset="-122"/>
                <a:ea typeface="宋体" panose="02010600030101010101" pitchFamily="2" charset="-122"/>
                <a:cs typeface="宋体" panose="02010600030101010101" pitchFamily="2" charset="-122"/>
              </a:rPr>
              <a:t>拉</a:t>
            </a:r>
            <a:r>
              <a:rPr lang="zh-CN" altLang="en-US" sz="2800">
                <a:latin typeface="宋体" panose="02010600030101010101" pitchFamily="2" charset="-122"/>
                <a:ea typeface="宋体" panose="02010600030101010101" pitchFamily="2" charset="-122"/>
                <a:cs typeface="宋体" panose="02010600030101010101" pitchFamily="2" charset="-122"/>
              </a:rPr>
              <a:t>就是两个人提供的拉力</a:t>
            </a:r>
            <a:r>
              <a:rPr lang="en-US" altLang="zh-CN" sz="2800">
                <a:latin typeface="宋体" panose="02010600030101010101" pitchFamily="2" charset="-122"/>
                <a:ea typeface="宋体" panose="02010600030101010101" pitchFamily="2" charset="-122"/>
                <a:cs typeface="宋体" panose="02010600030101010101" pitchFamily="2" charset="-122"/>
              </a:rPr>
              <a:t>F</a:t>
            </a:r>
            <a:r>
              <a:rPr lang="en-US" altLang="zh-CN" sz="3200" baseline="-25000">
                <a:latin typeface="宋体" panose="02010600030101010101" pitchFamily="2" charset="-122"/>
                <a:ea typeface="宋体" panose="02010600030101010101" pitchFamily="2" charset="-122"/>
                <a:cs typeface="宋体" panose="02010600030101010101" pitchFamily="2" charset="-122"/>
              </a:rPr>
              <a:t>1</a:t>
            </a:r>
            <a:r>
              <a:rPr lang="zh-CN" altLang="en-US" sz="2800">
                <a:latin typeface="宋体" panose="02010600030101010101" pitchFamily="2" charset="-122"/>
                <a:ea typeface="宋体" panose="02010600030101010101" pitchFamily="2" charset="-122"/>
                <a:cs typeface="宋体" panose="02010600030101010101" pitchFamily="2" charset="-122"/>
              </a:rPr>
              <a:t>、</a:t>
            </a:r>
            <a:r>
              <a:rPr lang="en-US" altLang="zh-CN" sz="2800">
                <a:latin typeface="宋体" panose="02010600030101010101" pitchFamily="2" charset="-122"/>
                <a:ea typeface="宋体" panose="02010600030101010101" pitchFamily="2" charset="-122"/>
                <a:cs typeface="宋体" panose="02010600030101010101" pitchFamily="2" charset="-122"/>
              </a:rPr>
              <a:t>F</a:t>
            </a:r>
            <a:r>
              <a:rPr lang="en-US" altLang="zh-CN" sz="3200" baseline="-25000">
                <a:latin typeface="宋体" panose="02010600030101010101" pitchFamily="2" charset="-122"/>
                <a:ea typeface="宋体" panose="02010600030101010101" pitchFamily="2" charset="-122"/>
                <a:cs typeface="宋体" panose="02010600030101010101" pitchFamily="2" charset="-122"/>
              </a:rPr>
              <a:t>2</a:t>
            </a:r>
            <a:r>
              <a:rPr lang="zh-CN" altLang="en-US" sz="2800">
                <a:latin typeface="宋体" panose="02010600030101010101" pitchFamily="2" charset="-122"/>
                <a:ea typeface="宋体" panose="02010600030101010101" pitchFamily="2" charset="-122"/>
                <a:cs typeface="宋体" panose="02010600030101010101" pitchFamily="2" charset="-122"/>
              </a:rPr>
              <a:t>的</a:t>
            </a:r>
            <a:r>
              <a:rPr lang="zh-CN" altLang="en-US" sz="2800" b="1">
                <a:latin typeface="宋体" panose="02010600030101010101" pitchFamily="2" charset="-122"/>
                <a:ea typeface="宋体" panose="02010600030101010101" pitchFamily="2" charset="-122"/>
                <a:cs typeface="宋体" panose="02010600030101010101" pitchFamily="2" charset="-122"/>
              </a:rPr>
              <a:t>合力，</a:t>
            </a:r>
            <a:r>
              <a:rPr lang="en-US" altLang="zh-CN" sz="2800">
                <a:latin typeface="宋体" panose="02010600030101010101" pitchFamily="2" charset="-122"/>
                <a:ea typeface="宋体" panose="02010600030101010101" pitchFamily="2" charset="-122"/>
                <a:cs typeface="宋体" panose="02010600030101010101" pitchFamily="2" charset="-122"/>
              </a:rPr>
              <a:t>F</a:t>
            </a:r>
            <a:r>
              <a:rPr lang="en-US" altLang="zh-CN" sz="3200" baseline="-25000">
                <a:latin typeface="宋体" panose="02010600030101010101" pitchFamily="2" charset="-122"/>
                <a:ea typeface="宋体" panose="02010600030101010101" pitchFamily="2" charset="-122"/>
                <a:cs typeface="宋体" panose="02010600030101010101" pitchFamily="2" charset="-122"/>
              </a:rPr>
              <a:t>1</a:t>
            </a:r>
            <a:r>
              <a:rPr lang="zh-CN" altLang="en-US" sz="2800">
                <a:latin typeface="宋体" panose="02010600030101010101" pitchFamily="2" charset="-122"/>
                <a:ea typeface="宋体" panose="02010600030101010101" pitchFamily="2" charset="-122"/>
                <a:cs typeface="宋体" panose="02010600030101010101" pitchFamily="2" charset="-122"/>
              </a:rPr>
              <a:t>、</a:t>
            </a:r>
            <a:r>
              <a:rPr lang="en-US" altLang="zh-CN" sz="2800">
                <a:latin typeface="宋体" panose="02010600030101010101" pitchFamily="2" charset="-122"/>
                <a:ea typeface="宋体" panose="02010600030101010101" pitchFamily="2" charset="-122"/>
                <a:cs typeface="宋体" panose="02010600030101010101" pitchFamily="2" charset="-122"/>
              </a:rPr>
              <a:t>F</a:t>
            </a:r>
            <a:r>
              <a:rPr lang="en-US" altLang="zh-CN" sz="3200" baseline="-25000">
                <a:latin typeface="宋体" panose="02010600030101010101" pitchFamily="2" charset="-122"/>
                <a:ea typeface="宋体" panose="02010600030101010101" pitchFamily="2" charset="-122"/>
                <a:cs typeface="宋体" panose="02010600030101010101" pitchFamily="2" charset="-122"/>
              </a:rPr>
              <a:t>2</a:t>
            </a:r>
            <a:r>
              <a:rPr lang="zh-CN" altLang="en-US" sz="2800">
                <a:latin typeface="宋体" panose="02010600030101010101" pitchFamily="2" charset="-122"/>
                <a:ea typeface="宋体" panose="02010600030101010101" pitchFamily="2" charset="-122"/>
                <a:cs typeface="宋体" panose="02010600030101010101" pitchFamily="2" charset="-122"/>
              </a:rPr>
              <a:t>是</a:t>
            </a:r>
            <a:r>
              <a:rPr lang="en-US" altLang="zh-CN" sz="2800">
                <a:latin typeface="宋体" panose="02010600030101010101" pitchFamily="2" charset="-122"/>
                <a:ea typeface="宋体" panose="02010600030101010101" pitchFamily="2" charset="-122"/>
                <a:cs typeface="宋体" panose="02010600030101010101" pitchFamily="2" charset="-122"/>
              </a:rPr>
              <a:t>F</a:t>
            </a:r>
            <a:r>
              <a:rPr lang="zh-CN" altLang="en-US" sz="3200" baseline="-25000">
                <a:latin typeface="宋体" panose="02010600030101010101" pitchFamily="2" charset="-122"/>
                <a:ea typeface="宋体" panose="02010600030101010101" pitchFamily="2" charset="-122"/>
                <a:cs typeface="宋体" panose="02010600030101010101" pitchFamily="2" charset="-122"/>
              </a:rPr>
              <a:t>拉</a:t>
            </a:r>
            <a:r>
              <a:rPr lang="zh-CN" altLang="en-US" sz="2800">
                <a:latin typeface="宋体" panose="02010600030101010101" pitchFamily="2" charset="-122"/>
                <a:ea typeface="宋体" panose="02010600030101010101" pitchFamily="2" charset="-122"/>
                <a:cs typeface="宋体" panose="02010600030101010101" pitchFamily="2" charset="-122"/>
              </a:rPr>
              <a:t>的</a:t>
            </a:r>
            <a:r>
              <a:rPr lang="zh-CN" altLang="en-US" sz="2800" b="1">
                <a:latin typeface="宋体" panose="02010600030101010101" pitchFamily="2" charset="-122"/>
                <a:ea typeface="宋体" panose="02010600030101010101" pitchFamily="2" charset="-122"/>
                <a:cs typeface="宋体" panose="02010600030101010101" pitchFamily="2" charset="-122"/>
              </a:rPr>
              <a:t>分力</a:t>
            </a:r>
            <a:r>
              <a:rPr lang="zh-CN" altLang="en-US" sz="2800">
                <a:latin typeface="宋体" panose="02010600030101010101" pitchFamily="2" charset="-122"/>
                <a:ea typeface="宋体" panose="02010600030101010101" pitchFamily="2" charset="-122"/>
                <a:cs typeface="宋体" panose="02010600030101010101" pitchFamily="2" charset="-122"/>
              </a:rPr>
              <a:t>。</a:t>
            </a:r>
          </a:p>
        </p:txBody>
      </p:sp>
    </p:spTree>
    <p:custDataLst>
      <p:tags r:id="rId1"/>
    </p:custDataLst>
  </p:cSld>
  <p:clrMapOvr>
    <a:masterClrMapping/>
  </p:clrMapOvr>
  <mc:AlternateContent xmlns:mc="http://schemas.openxmlformats.org/markup-compatibility/2006" xmlns:p159="http://schemas.microsoft.com/office/powerpoint/2015/09/main">
    <mc:Choice Requires="p159">
      <p:transition xmlns:p14="http://schemas.microsoft.com/office/powerpoint/2010/main" spd="slow" p14:dur="2000">
        <p159:morph option="byObject"/>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4" fill="hold" grpId="0" nodeType="afterEffect">
                                  <p:stCondLst>
                                    <p:cond delay="0"/>
                                  </p:stCondLst>
                                  <p:childTnLst>
                                    <p:set>
                                      <p:cBhvr>
                                        <p:cTn id="6" dur="1" fill="hold">
                                          <p:stCondLst>
                                            <p:cond delay="0"/>
                                          </p:stCondLst>
                                        </p:cTn>
                                        <p:tgtEl>
                                          <p:spTgt spid="9"/>
                                        </p:tgtEl>
                                        <p:attrNameLst>
                                          <p:attrName>style.visibility</p:attrName>
                                        </p:attrNameLst>
                                      </p:cBhvr>
                                      <p:to>
                                        <p:strVal val="visible"/>
                                      </p:to>
                                    </p:set>
                                    <p:animEffect transition="in" filter="wipe(down)">
                                      <p:cBhvr>
                                        <p:cTn id="7" dur="500"/>
                                        <p:tgtEl>
                                          <p:spTgt spid="9"/>
                                        </p:tgtEl>
                                      </p:cBhvr>
                                    </p:animEffect>
                                  </p:childTnLst>
                                </p:cTn>
                              </p:par>
                            </p:childTnLst>
                          </p:cTn>
                        </p:par>
                      </p:childTnLst>
                    </p:cTn>
                  </p:par>
                  <p:par>
                    <p:cTn id="8" fill="hold">
                      <p:stCondLst>
                        <p:cond delay="indefinite"/>
                      </p:stCondLst>
                      <p:childTnLst>
                        <p:par>
                          <p:cTn id="9" fill="hold">
                            <p:stCondLst>
                              <p:cond delay="0"/>
                            </p:stCondLst>
                            <p:childTnLst>
                              <p:par>
                                <p:cTn id="10" presetID="22" presetClass="entr" presetSubtype="4" fill="hold" grpId="0" nodeType="clickEffect">
                                  <p:stCondLst>
                                    <p:cond delay="0"/>
                                  </p:stCondLst>
                                  <p:childTnLst>
                                    <p:set>
                                      <p:cBhvr>
                                        <p:cTn id="11" dur="1" fill="hold">
                                          <p:stCondLst>
                                            <p:cond delay="0"/>
                                          </p:stCondLst>
                                        </p:cTn>
                                        <p:tgtEl>
                                          <p:spTgt spid="34"/>
                                        </p:tgtEl>
                                        <p:attrNameLst>
                                          <p:attrName>style.visibility</p:attrName>
                                        </p:attrNameLst>
                                      </p:cBhvr>
                                      <p:to>
                                        <p:strVal val="visible"/>
                                      </p:to>
                                    </p:set>
                                    <p:animEffect transition="in" filter="wipe(down)">
                                      <p:cBhvr>
                                        <p:cTn id="12" dur="500"/>
                                        <p:tgtEl>
                                          <p:spTgt spid="34"/>
                                        </p:tgtEl>
                                      </p:cBhvr>
                                    </p:animEffect>
                                  </p:childTnLst>
                                </p:cTn>
                              </p:par>
                            </p:childTnLst>
                          </p:cTn>
                        </p:par>
                        <p:par>
                          <p:cTn id="13" fill="hold">
                            <p:stCondLst>
                              <p:cond delay="500"/>
                            </p:stCondLst>
                            <p:childTnLst>
                              <p:par>
                                <p:cTn id="14" presetID="22" presetClass="entr" presetSubtype="4" fill="hold" grpId="0" nodeType="afterEffect">
                                  <p:stCondLst>
                                    <p:cond delay="0"/>
                                  </p:stCondLst>
                                  <p:childTnLst>
                                    <p:set>
                                      <p:cBhvr>
                                        <p:cTn id="15" dur="1" fill="hold">
                                          <p:stCondLst>
                                            <p:cond delay="0"/>
                                          </p:stCondLst>
                                        </p:cTn>
                                        <p:tgtEl>
                                          <p:spTgt spid="35"/>
                                        </p:tgtEl>
                                        <p:attrNameLst>
                                          <p:attrName>style.visibility</p:attrName>
                                        </p:attrNameLst>
                                      </p:cBhvr>
                                      <p:to>
                                        <p:strVal val="visible"/>
                                      </p:to>
                                    </p:set>
                                    <p:animEffect transition="in" filter="wipe(down)">
                                      <p:cBhvr>
                                        <p:cTn id="16" dur="500"/>
                                        <p:tgtEl>
                                          <p:spTgt spid="35"/>
                                        </p:tgtEl>
                                      </p:cBhvr>
                                    </p:animEffect>
                                  </p:childTnLst>
                                </p:cTn>
                              </p:par>
                            </p:childTnLst>
                          </p:cTn>
                        </p:par>
                      </p:childTnLst>
                    </p:cTn>
                  </p:par>
                  <p:par>
                    <p:cTn id="17" fill="hold">
                      <p:stCondLst>
                        <p:cond delay="indefinite"/>
                      </p:stCondLst>
                      <p:childTnLst>
                        <p:par>
                          <p:cTn id="18" fill="hold">
                            <p:stCondLst>
                              <p:cond delay="0"/>
                            </p:stCondLst>
                            <p:childTnLst>
                              <p:par>
                                <p:cTn id="19" presetID="22" presetClass="entr" presetSubtype="4" fill="hold" grpId="0" nodeType="clickEffect">
                                  <p:stCondLst>
                                    <p:cond delay="0"/>
                                  </p:stCondLst>
                                  <p:childTnLst>
                                    <p:set>
                                      <p:cBhvr>
                                        <p:cTn id="20" dur="1" fill="hold">
                                          <p:stCondLst>
                                            <p:cond delay="0"/>
                                          </p:stCondLst>
                                        </p:cTn>
                                        <p:tgtEl>
                                          <p:spTgt spid="18"/>
                                        </p:tgtEl>
                                        <p:attrNameLst>
                                          <p:attrName>style.visibility</p:attrName>
                                        </p:attrNameLst>
                                      </p:cBhvr>
                                      <p:to>
                                        <p:strVal val="visible"/>
                                      </p:to>
                                    </p:set>
                                    <p:animEffect transition="in" filter="wipe(down)">
                                      <p:cBhvr>
                                        <p:cTn id="21" dur="500"/>
                                        <p:tgtEl>
                                          <p:spTgt spid="18"/>
                                        </p:tgtEl>
                                      </p:cBhvr>
                                    </p:animEffect>
                                  </p:childTnLst>
                                </p:cTn>
                              </p:par>
                            </p:childTnLst>
                          </p:cTn>
                        </p:par>
                        <p:par>
                          <p:cTn id="22" fill="hold">
                            <p:stCondLst>
                              <p:cond delay="500"/>
                            </p:stCondLst>
                            <p:childTnLst>
                              <p:par>
                                <p:cTn id="23" presetID="22" presetClass="entr" presetSubtype="4" fill="hold" nodeType="afterEffect">
                                  <p:stCondLst>
                                    <p:cond delay="0"/>
                                  </p:stCondLst>
                                  <p:childTnLst>
                                    <p:set>
                                      <p:cBhvr>
                                        <p:cTn id="24" dur="1" fill="hold">
                                          <p:stCondLst>
                                            <p:cond delay="0"/>
                                          </p:stCondLst>
                                        </p:cTn>
                                        <p:tgtEl>
                                          <p:spTgt spid="11"/>
                                        </p:tgtEl>
                                        <p:attrNameLst>
                                          <p:attrName>style.visibility</p:attrName>
                                        </p:attrNameLst>
                                      </p:cBhvr>
                                      <p:to>
                                        <p:strVal val="visible"/>
                                      </p:to>
                                    </p:set>
                                    <p:animEffect transition="in" filter="wipe(down)">
                                      <p:cBhvr>
                                        <p:cTn id="25" dur="500"/>
                                        <p:tgtEl>
                                          <p:spTgt spid="11"/>
                                        </p:tgtEl>
                                      </p:cBhvr>
                                    </p:animEffect>
                                  </p:childTnLst>
                                </p:cTn>
                              </p:par>
                            </p:childTnLst>
                          </p:cTn>
                        </p:par>
                        <p:par>
                          <p:cTn id="26" fill="hold">
                            <p:stCondLst>
                              <p:cond delay="1000"/>
                            </p:stCondLst>
                            <p:childTnLst>
                              <p:par>
                                <p:cTn id="27" presetID="22" presetClass="entr" presetSubtype="4" fill="hold" nodeType="afterEffect">
                                  <p:stCondLst>
                                    <p:cond delay="0"/>
                                  </p:stCondLst>
                                  <p:childTnLst>
                                    <p:set>
                                      <p:cBhvr>
                                        <p:cTn id="28" dur="1" fill="hold">
                                          <p:stCondLst>
                                            <p:cond delay="0"/>
                                          </p:stCondLst>
                                        </p:cTn>
                                        <p:tgtEl>
                                          <p:spTgt spid="12"/>
                                        </p:tgtEl>
                                        <p:attrNameLst>
                                          <p:attrName>style.visibility</p:attrName>
                                        </p:attrNameLst>
                                      </p:cBhvr>
                                      <p:to>
                                        <p:strVal val="visible"/>
                                      </p:to>
                                    </p:set>
                                    <p:animEffect transition="in" filter="wipe(down)">
                                      <p:cBhvr>
                                        <p:cTn id="29" dur="500"/>
                                        <p:tgtEl>
                                          <p:spTgt spid="12"/>
                                        </p:tgtEl>
                                      </p:cBhvr>
                                    </p:animEffect>
                                  </p:childTnLst>
                                </p:cTn>
                              </p:par>
                            </p:childTnLst>
                          </p:cTn>
                        </p:par>
                        <p:par>
                          <p:cTn id="30" fill="hold">
                            <p:stCondLst>
                              <p:cond delay="1500"/>
                            </p:stCondLst>
                            <p:childTnLst>
                              <p:par>
                                <p:cTn id="31" presetID="22" presetClass="entr" presetSubtype="4" fill="hold" nodeType="afterEffect">
                                  <p:stCondLst>
                                    <p:cond delay="0"/>
                                  </p:stCondLst>
                                  <p:childTnLst>
                                    <p:set>
                                      <p:cBhvr>
                                        <p:cTn id="32" dur="1" fill="hold">
                                          <p:stCondLst>
                                            <p:cond delay="0"/>
                                          </p:stCondLst>
                                        </p:cTn>
                                        <p:tgtEl>
                                          <p:spTgt spid="10"/>
                                        </p:tgtEl>
                                        <p:attrNameLst>
                                          <p:attrName>style.visibility</p:attrName>
                                        </p:attrNameLst>
                                      </p:cBhvr>
                                      <p:to>
                                        <p:strVal val="visible"/>
                                      </p:to>
                                    </p:set>
                                    <p:animEffect transition="in" filter="wipe(down)">
                                      <p:cBhvr>
                                        <p:cTn id="33" dur="500"/>
                                        <p:tgtEl>
                                          <p:spTgt spid="10"/>
                                        </p:tgtEl>
                                      </p:cBhvr>
                                    </p:animEffect>
                                  </p:childTnLst>
                                </p:cTn>
                              </p:par>
                            </p:childTnLst>
                          </p:cTn>
                        </p:par>
                      </p:childTnLst>
                    </p:cTn>
                  </p:par>
                  <p:par>
                    <p:cTn id="34" fill="hold">
                      <p:stCondLst>
                        <p:cond delay="indefinite"/>
                      </p:stCondLst>
                      <p:childTnLst>
                        <p:par>
                          <p:cTn id="35" fill="hold">
                            <p:stCondLst>
                              <p:cond delay="0"/>
                            </p:stCondLst>
                            <p:childTnLst>
                              <p:par>
                                <p:cTn id="36" presetID="22" presetClass="entr" presetSubtype="4" fill="hold" grpId="0" nodeType="clickEffect">
                                  <p:stCondLst>
                                    <p:cond delay="0"/>
                                  </p:stCondLst>
                                  <p:childTnLst>
                                    <p:set>
                                      <p:cBhvr>
                                        <p:cTn id="37" dur="1" fill="hold">
                                          <p:stCondLst>
                                            <p:cond delay="0"/>
                                          </p:stCondLst>
                                        </p:cTn>
                                        <p:tgtEl>
                                          <p:spTgt spid="27"/>
                                        </p:tgtEl>
                                        <p:attrNameLst>
                                          <p:attrName>style.visibility</p:attrName>
                                        </p:attrNameLst>
                                      </p:cBhvr>
                                      <p:to>
                                        <p:strVal val="visible"/>
                                      </p:to>
                                    </p:set>
                                    <p:animEffect transition="in" filter="wipe(down)">
                                      <p:cBhvr>
                                        <p:cTn id="38" dur="500"/>
                                        <p:tgtEl>
                                          <p:spTgt spid="27"/>
                                        </p:tgtEl>
                                      </p:cBhvr>
                                    </p:animEffect>
                                  </p:childTnLst>
                                </p:cTn>
                              </p:par>
                            </p:childTnLst>
                          </p:cTn>
                        </p:par>
                        <p:par>
                          <p:cTn id="39" fill="hold">
                            <p:stCondLst>
                              <p:cond delay="500"/>
                            </p:stCondLst>
                            <p:childTnLst>
                              <p:par>
                                <p:cTn id="40" presetID="22" presetClass="entr" presetSubtype="4" fill="hold" nodeType="afterEffect">
                                  <p:stCondLst>
                                    <p:cond delay="0"/>
                                  </p:stCondLst>
                                  <p:childTnLst>
                                    <p:set>
                                      <p:cBhvr>
                                        <p:cTn id="41" dur="1" fill="hold">
                                          <p:stCondLst>
                                            <p:cond delay="0"/>
                                          </p:stCondLst>
                                        </p:cTn>
                                        <p:tgtEl>
                                          <p:spTgt spid="14"/>
                                        </p:tgtEl>
                                        <p:attrNameLst>
                                          <p:attrName>style.visibility</p:attrName>
                                        </p:attrNameLst>
                                      </p:cBhvr>
                                      <p:to>
                                        <p:strVal val="visible"/>
                                      </p:to>
                                    </p:set>
                                    <p:animEffect transition="in" filter="wipe(down)">
                                      <p:cBhvr>
                                        <p:cTn id="42" dur="500"/>
                                        <p:tgtEl>
                                          <p:spTgt spid="14"/>
                                        </p:tgtEl>
                                      </p:cBhvr>
                                    </p:animEffect>
                                  </p:childTnLst>
                                </p:cTn>
                              </p:par>
                            </p:childTnLst>
                          </p:cTn>
                        </p:par>
                        <p:par>
                          <p:cTn id="43" fill="hold">
                            <p:stCondLst>
                              <p:cond delay="1000"/>
                            </p:stCondLst>
                            <p:childTnLst>
                              <p:par>
                                <p:cTn id="44" presetID="22" presetClass="entr" presetSubtype="4" fill="hold" nodeType="afterEffect">
                                  <p:stCondLst>
                                    <p:cond delay="0"/>
                                  </p:stCondLst>
                                  <p:childTnLst>
                                    <p:set>
                                      <p:cBhvr>
                                        <p:cTn id="45" dur="1" fill="hold">
                                          <p:stCondLst>
                                            <p:cond delay="0"/>
                                          </p:stCondLst>
                                        </p:cTn>
                                        <p:tgtEl>
                                          <p:spTgt spid="13"/>
                                        </p:tgtEl>
                                        <p:attrNameLst>
                                          <p:attrName>style.visibility</p:attrName>
                                        </p:attrNameLst>
                                      </p:cBhvr>
                                      <p:to>
                                        <p:strVal val="visible"/>
                                      </p:to>
                                    </p:set>
                                    <p:animEffect transition="in" filter="wipe(down)">
                                      <p:cBhvr>
                                        <p:cTn id="46" dur="500"/>
                                        <p:tgtEl>
                                          <p:spTgt spid="13"/>
                                        </p:tgtEl>
                                      </p:cBhvr>
                                    </p:animEffect>
                                  </p:childTnLst>
                                </p:cTn>
                              </p:par>
                            </p:childTnLst>
                          </p:cTn>
                        </p:par>
                      </p:childTnLst>
                    </p:cTn>
                  </p:par>
                  <p:par>
                    <p:cTn id="47" fill="hold">
                      <p:stCondLst>
                        <p:cond delay="indefinite"/>
                      </p:stCondLst>
                      <p:childTnLst>
                        <p:par>
                          <p:cTn id="48" fill="hold">
                            <p:stCondLst>
                              <p:cond delay="0"/>
                            </p:stCondLst>
                            <p:childTnLst>
                              <p:par>
                                <p:cTn id="49" presetID="22" presetClass="entr" presetSubtype="4" fill="hold" grpId="0" nodeType="clickEffect">
                                  <p:stCondLst>
                                    <p:cond delay="0"/>
                                  </p:stCondLst>
                                  <p:childTnLst>
                                    <p:set>
                                      <p:cBhvr>
                                        <p:cTn id="50" dur="1" fill="hold">
                                          <p:stCondLst>
                                            <p:cond delay="0"/>
                                          </p:stCondLst>
                                        </p:cTn>
                                        <p:tgtEl>
                                          <p:spTgt spid="33"/>
                                        </p:tgtEl>
                                        <p:attrNameLst>
                                          <p:attrName>style.visibility</p:attrName>
                                        </p:attrNameLst>
                                      </p:cBhvr>
                                      <p:to>
                                        <p:strVal val="visible"/>
                                      </p:to>
                                    </p:set>
                                    <p:animEffect transition="in" filter="wipe(down)">
                                      <p:cBhvr>
                                        <p:cTn id="51" dur="500"/>
                                        <p:tgtEl>
                                          <p:spTgt spid="33"/>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9" grpId="0"/>
      <p:bldP spid="35" grpId="0" bldLvl="0" animBg="1"/>
      <p:bldP spid="34" grpId="0" bldLvl="0" animBg="1"/>
      <p:bldP spid="18" grpId="0" bldLvl="0" animBg="1"/>
      <p:bldP spid="27" grpId="0" bldLvl="0" animBg="1"/>
      <p:bldP spid="33" grpId="0"/>
    </p:bld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6" name="组合 5"/>
          <p:cNvGrpSpPr/>
          <p:nvPr/>
        </p:nvGrpSpPr>
        <p:grpSpPr>
          <a:xfrm>
            <a:off x="451105" y="1212562"/>
            <a:ext cx="295322" cy="210471"/>
            <a:chOff x="435463" y="1226414"/>
            <a:chExt cx="295380" cy="210512"/>
          </a:xfrm>
        </p:grpSpPr>
        <p:sp>
          <p:nvSpPr>
            <p:cNvPr id="7" name="矩形 6"/>
            <p:cNvSpPr/>
            <p:nvPr/>
          </p:nvSpPr>
          <p:spPr>
            <a:xfrm rot="18900000">
              <a:off x="435463" y="1226414"/>
              <a:ext cx="210511" cy="210511"/>
            </a:xfrm>
            <a:prstGeom prst="rect">
              <a:avLst/>
            </a:prstGeom>
            <a:solidFill>
              <a:schemeClr val="accent1">
                <a:lumMod val="40000"/>
                <a:lumOff val="6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8" name="矩形 7"/>
            <p:cNvSpPr/>
            <p:nvPr/>
          </p:nvSpPr>
          <p:spPr>
            <a:xfrm rot="18900000">
              <a:off x="520332" y="1226415"/>
              <a:ext cx="210511" cy="210511"/>
            </a:xfrm>
            <a:prstGeom prst="rect">
              <a:avLst/>
            </a:prstGeom>
            <a:solidFill>
              <a:srgbClr val="00A0E9"/>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sp>
        <p:nvSpPr>
          <p:cNvPr id="4" name="矩形 3"/>
          <p:cNvSpPr/>
          <p:nvPr/>
        </p:nvSpPr>
        <p:spPr>
          <a:xfrm>
            <a:off x="1016000" y="1025525"/>
            <a:ext cx="5213985" cy="583565"/>
          </a:xfrm>
          <a:prstGeom prst="rect">
            <a:avLst/>
          </a:prstGeom>
        </p:spPr>
        <p:txBody>
          <a:bodyPr wrap="square">
            <a:spAutoFit/>
          </a:bodyPr>
          <a:lstStyle/>
          <a:p>
            <a:pPr algn="dist"/>
            <a:r>
              <a:rPr lang="zh-CN" altLang="en-US" sz="3200" b="1" dirty="0">
                <a:solidFill>
                  <a:srgbClr val="036EB8"/>
                </a:solidFill>
                <a:latin typeface="微软雅黑" panose="020B0503020204020204" charset="-122"/>
                <a:ea typeface="微软雅黑" panose="020B0503020204020204" charset="-122"/>
                <a:sym typeface="+mn-ea"/>
              </a:rPr>
              <a:t>生活中与力合成相关的现象</a:t>
            </a:r>
          </a:p>
        </p:txBody>
      </p:sp>
      <p:grpSp>
        <p:nvGrpSpPr>
          <p:cNvPr id="2" name="组合 1"/>
          <p:cNvGrpSpPr/>
          <p:nvPr/>
        </p:nvGrpSpPr>
        <p:grpSpPr>
          <a:xfrm>
            <a:off x="451105" y="2199352"/>
            <a:ext cx="295322" cy="210471"/>
            <a:chOff x="435463" y="1226414"/>
            <a:chExt cx="295380" cy="210512"/>
          </a:xfrm>
        </p:grpSpPr>
        <p:sp>
          <p:nvSpPr>
            <p:cNvPr id="3" name="矩形 2"/>
            <p:cNvSpPr/>
            <p:nvPr/>
          </p:nvSpPr>
          <p:spPr>
            <a:xfrm rot="18900000">
              <a:off x="435463" y="1226414"/>
              <a:ext cx="210511" cy="210511"/>
            </a:xfrm>
            <a:prstGeom prst="rect">
              <a:avLst/>
            </a:prstGeom>
            <a:solidFill>
              <a:schemeClr val="accent1">
                <a:lumMod val="40000"/>
                <a:lumOff val="6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5" name="矩形 4"/>
            <p:cNvSpPr/>
            <p:nvPr/>
          </p:nvSpPr>
          <p:spPr>
            <a:xfrm rot="18900000">
              <a:off x="520332" y="1226415"/>
              <a:ext cx="210511" cy="210511"/>
            </a:xfrm>
            <a:prstGeom prst="rect">
              <a:avLst/>
            </a:prstGeom>
            <a:solidFill>
              <a:srgbClr val="00A0E9"/>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sp>
        <p:nvSpPr>
          <p:cNvPr id="16" name="文本框 15"/>
          <p:cNvSpPr txBox="1"/>
          <p:nvPr/>
        </p:nvSpPr>
        <p:spPr>
          <a:xfrm>
            <a:off x="899795" y="2053590"/>
            <a:ext cx="2711450" cy="521970"/>
          </a:xfrm>
          <a:prstGeom prst="rect">
            <a:avLst/>
          </a:prstGeom>
          <a:noFill/>
        </p:spPr>
        <p:txBody>
          <a:bodyPr wrap="square" rtlCol="0">
            <a:spAutoFit/>
          </a:bodyPr>
          <a:lstStyle/>
          <a:p>
            <a:r>
              <a:rPr lang="zh-CN" altLang="en-US" sz="2800"/>
              <a:t>力的合成</a:t>
            </a:r>
          </a:p>
        </p:txBody>
      </p:sp>
      <p:sp>
        <p:nvSpPr>
          <p:cNvPr id="9" name="文本框 8"/>
          <p:cNvSpPr txBox="1"/>
          <p:nvPr/>
        </p:nvSpPr>
        <p:spPr>
          <a:xfrm>
            <a:off x="1113790" y="2943860"/>
            <a:ext cx="3773805" cy="2030095"/>
          </a:xfrm>
          <a:prstGeom prst="rect">
            <a:avLst/>
          </a:prstGeom>
          <a:noFill/>
        </p:spPr>
        <p:txBody>
          <a:bodyPr wrap="square" rtlCol="0">
            <a:spAutoFit/>
          </a:bodyPr>
          <a:lstStyle/>
          <a:p>
            <a:pPr>
              <a:lnSpc>
                <a:spcPct val="150000"/>
              </a:lnSpc>
            </a:pPr>
            <a:r>
              <a:rPr lang="zh-CN" altLang="en-US" sz="2800"/>
              <a:t>定义：在物理学中，</a:t>
            </a:r>
            <a:r>
              <a:rPr lang="zh-CN" altLang="en-US" sz="2800" b="1"/>
              <a:t>求几个力合力的过程</a:t>
            </a:r>
            <a:r>
              <a:rPr lang="zh-CN" altLang="en-US" sz="2800"/>
              <a:t>叫作</a:t>
            </a:r>
            <a:r>
              <a:rPr lang="zh-CN" altLang="en-US" sz="2800" b="1"/>
              <a:t>力的合成</a:t>
            </a:r>
            <a:r>
              <a:rPr lang="zh-CN" altLang="en-US" sz="2800"/>
              <a:t>。</a:t>
            </a:r>
          </a:p>
        </p:txBody>
      </p:sp>
      <p:pic>
        <p:nvPicPr>
          <p:cNvPr id="17" name="图片 16"/>
          <p:cNvPicPr>
            <a:picLocks noChangeAspect="1"/>
          </p:cNvPicPr>
          <p:nvPr/>
        </p:nvPicPr>
        <p:blipFill>
          <a:blip r:embed="rId3"/>
          <a:stretch>
            <a:fillRect/>
          </a:stretch>
        </p:blipFill>
        <p:spPr>
          <a:xfrm>
            <a:off x="5899785" y="2382520"/>
            <a:ext cx="3229610" cy="3089275"/>
          </a:xfrm>
          <a:prstGeom prst="rect">
            <a:avLst/>
          </a:prstGeom>
        </p:spPr>
      </p:pic>
      <p:sp>
        <p:nvSpPr>
          <p:cNvPr id="18" name="椭圆 17"/>
          <p:cNvSpPr/>
          <p:nvPr/>
        </p:nvSpPr>
        <p:spPr>
          <a:xfrm>
            <a:off x="7503795" y="4721225"/>
            <a:ext cx="125730" cy="125730"/>
          </a:xfrm>
          <a:prstGeom prst="ellipse">
            <a:avLst/>
          </a:prstGeom>
          <a:solidFill>
            <a:srgbClr val="FF0000"/>
          </a:solidFill>
          <a:ln>
            <a:solidFill>
              <a:srgbClr val="FF0000"/>
            </a:solidFill>
          </a:ln>
        </p:spPr>
        <p:style>
          <a:lnRef idx="2">
            <a:schemeClr val="accent1">
              <a:lumMod val="75000"/>
            </a:schemeClr>
          </a:lnRef>
          <a:fillRef idx="1">
            <a:schemeClr val="accent1"/>
          </a:fillRef>
          <a:effectRef idx="0">
            <a:srgbClr val="FFFFFF"/>
          </a:effectRef>
          <a:fontRef idx="minor">
            <a:schemeClr val="lt1"/>
          </a:fontRef>
        </p:style>
        <p:txBody>
          <a:bodyPr rtlCol="0" anchor="ctr"/>
          <a:lstStyle/>
          <a:p>
            <a:pPr algn="ctr"/>
            <a:endParaRPr lang="zh-CN" altLang="en-US"/>
          </a:p>
        </p:txBody>
      </p:sp>
      <p:grpSp>
        <p:nvGrpSpPr>
          <p:cNvPr id="11" name="组合 10"/>
          <p:cNvGrpSpPr/>
          <p:nvPr/>
        </p:nvGrpSpPr>
        <p:grpSpPr>
          <a:xfrm>
            <a:off x="7566660" y="4780280"/>
            <a:ext cx="608965" cy="1229995"/>
            <a:chOff x="12065" y="6327"/>
            <a:chExt cx="959" cy="1937"/>
          </a:xfrm>
        </p:grpSpPr>
        <p:cxnSp>
          <p:nvCxnSpPr>
            <p:cNvPr id="19" name="直接箭头连接符 18"/>
            <p:cNvCxnSpPr/>
            <p:nvPr/>
          </p:nvCxnSpPr>
          <p:spPr>
            <a:xfrm>
              <a:off x="12065" y="6327"/>
              <a:ext cx="0" cy="1725"/>
            </a:xfrm>
            <a:prstGeom prst="straightConnector1">
              <a:avLst/>
            </a:prstGeom>
            <a:ln w="25400">
              <a:solidFill>
                <a:srgbClr val="FF0000"/>
              </a:solidFill>
              <a:tailEnd type="arrow"/>
            </a:ln>
          </p:spPr>
          <p:style>
            <a:lnRef idx="2">
              <a:schemeClr val="accent1"/>
            </a:lnRef>
            <a:fillRef idx="0">
              <a:srgbClr val="FFFFFF"/>
            </a:fillRef>
            <a:effectRef idx="0">
              <a:srgbClr val="FFFFFF"/>
            </a:effectRef>
            <a:fontRef idx="minor">
              <a:schemeClr val="tx1"/>
            </a:fontRef>
          </p:style>
        </p:cxnSp>
        <p:sp>
          <p:nvSpPr>
            <p:cNvPr id="20" name="文本框 19"/>
            <p:cNvSpPr txBox="1"/>
            <p:nvPr/>
          </p:nvSpPr>
          <p:spPr>
            <a:xfrm>
              <a:off x="12164" y="7442"/>
              <a:ext cx="860" cy="822"/>
            </a:xfrm>
            <a:prstGeom prst="rect">
              <a:avLst/>
            </a:prstGeom>
            <a:noFill/>
          </p:spPr>
          <p:txBody>
            <a:bodyPr wrap="square" rtlCol="0">
              <a:spAutoFit/>
            </a:bodyPr>
            <a:lstStyle/>
            <a:p>
              <a:r>
                <a:rPr lang="en-US" altLang="zh-CN" sz="2800" i="1">
                  <a:solidFill>
                    <a:srgbClr val="FF0000"/>
                  </a:solidFill>
                </a:rPr>
                <a:t>G</a:t>
              </a:r>
            </a:p>
          </p:txBody>
        </p:sp>
      </p:grpSp>
      <p:grpSp>
        <p:nvGrpSpPr>
          <p:cNvPr id="10" name="组合 9"/>
          <p:cNvGrpSpPr/>
          <p:nvPr/>
        </p:nvGrpSpPr>
        <p:grpSpPr>
          <a:xfrm>
            <a:off x="7566660" y="3783330"/>
            <a:ext cx="1362710" cy="996315"/>
            <a:chOff x="12065" y="4757"/>
            <a:chExt cx="2146" cy="1569"/>
          </a:xfrm>
        </p:grpSpPr>
        <p:cxnSp>
          <p:nvCxnSpPr>
            <p:cNvPr id="22" name="直接箭头连接符 21"/>
            <p:cNvCxnSpPr/>
            <p:nvPr/>
          </p:nvCxnSpPr>
          <p:spPr>
            <a:xfrm flipV="1">
              <a:off x="12065" y="5256"/>
              <a:ext cx="1194" cy="1071"/>
            </a:xfrm>
            <a:prstGeom prst="straightConnector1">
              <a:avLst/>
            </a:prstGeom>
            <a:ln w="25400">
              <a:solidFill>
                <a:srgbClr val="FF0000"/>
              </a:solidFill>
              <a:tailEnd type="arrow"/>
            </a:ln>
          </p:spPr>
          <p:style>
            <a:lnRef idx="2">
              <a:schemeClr val="accent1"/>
            </a:lnRef>
            <a:fillRef idx="0">
              <a:srgbClr val="FFFFFF"/>
            </a:fillRef>
            <a:effectRef idx="0">
              <a:srgbClr val="FFFFFF"/>
            </a:effectRef>
            <a:fontRef idx="minor">
              <a:schemeClr val="tx1"/>
            </a:fontRef>
          </p:style>
        </p:cxnSp>
        <p:sp>
          <p:nvSpPr>
            <p:cNvPr id="24" name="文本框 23"/>
            <p:cNvSpPr txBox="1"/>
            <p:nvPr/>
          </p:nvSpPr>
          <p:spPr>
            <a:xfrm>
              <a:off x="13351" y="4757"/>
              <a:ext cx="860" cy="822"/>
            </a:xfrm>
            <a:prstGeom prst="rect">
              <a:avLst/>
            </a:prstGeom>
            <a:solidFill>
              <a:schemeClr val="bg1">
                <a:alpha val="80000"/>
              </a:schemeClr>
            </a:solidFill>
          </p:spPr>
          <p:txBody>
            <a:bodyPr wrap="square" rtlCol="0">
              <a:spAutoFit/>
            </a:bodyPr>
            <a:lstStyle/>
            <a:p>
              <a:r>
                <a:rPr lang="en-US" altLang="zh-CN" sz="2800" i="1">
                  <a:solidFill>
                    <a:srgbClr val="FF0000"/>
                  </a:solidFill>
                </a:rPr>
                <a:t>F</a:t>
              </a:r>
              <a:r>
                <a:rPr lang="en-US" altLang="zh-CN" sz="2800" i="1" baseline="-25000">
                  <a:solidFill>
                    <a:srgbClr val="FF0000"/>
                  </a:solidFill>
                </a:rPr>
                <a:t>2</a:t>
              </a:r>
            </a:p>
          </p:txBody>
        </p:sp>
      </p:grpSp>
      <p:grpSp>
        <p:nvGrpSpPr>
          <p:cNvPr id="12" name="组合 11"/>
          <p:cNvGrpSpPr/>
          <p:nvPr/>
        </p:nvGrpSpPr>
        <p:grpSpPr>
          <a:xfrm>
            <a:off x="6421755" y="3843020"/>
            <a:ext cx="1144270" cy="936625"/>
            <a:chOff x="10262" y="4851"/>
            <a:chExt cx="1802" cy="1475"/>
          </a:xfrm>
        </p:grpSpPr>
        <p:cxnSp>
          <p:nvCxnSpPr>
            <p:cNvPr id="21" name="直接箭头连接符 20"/>
            <p:cNvCxnSpPr/>
            <p:nvPr/>
          </p:nvCxnSpPr>
          <p:spPr>
            <a:xfrm flipH="1" flipV="1">
              <a:off x="11184" y="5256"/>
              <a:ext cx="881" cy="1071"/>
            </a:xfrm>
            <a:prstGeom prst="straightConnector1">
              <a:avLst/>
            </a:prstGeom>
            <a:ln w="25400">
              <a:solidFill>
                <a:srgbClr val="FF0000"/>
              </a:solidFill>
              <a:tailEnd type="arrow"/>
            </a:ln>
          </p:spPr>
          <p:style>
            <a:lnRef idx="2">
              <a:schemeClr val="accent1"/>
            </a:lnRef>
            <a:fillRef idx="0">
              <a:srgbClr val="FFFFFF"/>
            </a:fillRef>
            <a:effectRef idx="0">
              <a:srgbClr val="FFFFFF"/>
            </a:effectRef>
            <a:fontRef idx="minor">
              <a:schemeClr val="tx1"/>
            </a:fontRef>
          </p:style>
        </p:cxnSp>
        <p:sp>
          <p:nvSpPr>
            <p:cNvPr id="25" name="文本框 24"/>
            <p:cNvSpPr txBox="1"/>
            <p:nvPr/>
          </p:nvSpPr>
          <p:spPr>
            <a:xfrm>
              <a:off x="10262" y="4851"/>
              <a:ext cx="828" cy="822"/>
            </a:xfrm>
            <a:prstGeom prst="rect">
              <a:avLst/>
            </a:prstGeom>
            <a:solidFill>
              <a:schemeClr val="bg1">
                <a:alpha val="80000"/>
              </a:schemeClr>
            </a:solidFill>
          </p:spPr>
          <p:txBody>
            <a:bodyPr wrap="square" rtlCol="0">
              <a:spAutoFit/>
            </a:bodyPr>
            <a:lstStyle/>
            <a:p>
              <a:r>
                <a:rPr lang="en-US" altLang="zh-CN" sz="2800" i="1">
                  <a:solidFill>
                    <a:srgbClr val="FF0000"/>
                  </a:solidFill>
                </a:rPr>
                <a:t>F</a:t>
              </a:r>
              <a:r>
                <a:rPr lang="en-US" altLang="zh-CN" sz="2800" i="1" baseline="-25000">
                  <a:solidFill>
                    <a:srgbClr val="FF0000"/>
                  </a:solidFill>
                </a:rPr>
                <a:t>1</a:t>
              </a:r>
            </a:p>
          </p:txBody>
        </p:sp>
      </p:grpSp>
      <p:pic>
        <p:nvPicPr>
          <p:cNvPr id="26" name="图片 25"/>
          <p:cNvPicPr>
            <a:picLocks noChangeAspect="1"/>
          </p:cNvPicPr>
          <p:nvPr/>
        </p:nvPicPr>
        <p:blipFill>
          <a:blip r:embed="rId4"/>
          <a:srcRect l="17530" t="7123" r="13165" b="5515"/>
          <a:stretch>
            <a:fillRect/>
          </a:stretch>
        </p:blipFill>
        <p:spPr>
          <a:xfrm>
            <a:off x="9479280" y="2381885"/>
            <a:ext cx="1442720" cy="3089910"/>
          </a:xfrm>
          <a:prstGeom prst="rect">
            <a:avLst/>
          </a:prstGeom>
        </p:spPr>
      </p:pic>
      <p:sp>
        <p:nvSpPr>
          <p:cNvPr id="27" name="椭圆 26"/>
          <p:cNvSpPr/>
          <p:nvPr/>
        </p:nvSpPr>
        <p:spPr>
          <a:xfrm>
            <a:off x="10583545" y="4476750"/>
            <a:ext cx="125730" cy="125730"/>
          </a:xfrm>
          <a:prstGeom prst="ellipse">
            <a:avLst/>
          </a:prstGeom>
          <a:solidFill>
            <a:srgbClr val="FF0000"/>
          </a:solidFill>
          <a:ln>
            <a:solidFill>
              <a:srgbClr val="FF0000"/>
            </a:solidFill>
          </a:ln>
        </p:spPr>
        <p:style>
          <a:lnRef idx="2">
            <a:schemeClr val="accent1">
              <a:lumMod val="75000"/>
            </a:schemeClr>
          </a:lnRef>
          <a:fillRef idx="1">
            <a:schemeClr val="accent1"/>
          </a:fillRef>
          <a:effectRef idx="0">
            <a:srgbClr val="FFFFFF"/>
          </a:effectRef>
          <a:fontRef idx="minor">
            <a:schemeClr val="lt1"/>
          </a:fontRef>
        </p:style>
        <p:txBody>
          <a:bodyPr rtlCol="0" anchor="ctr"/>
          <a:lstStyle/>
          <a:p>
            <a:pPr algn="ctr"/>
            <a:endParaRPr lang="zh-CN" altLang="en-US"/>
          </a:p>
        </p:txBody>
      </p:sp>
      <p:grpSp>
        <p:nvGrpSpPr>
          <p:cNvPr id="13" name="组合 12"/>
          <p:cNvGrpSpPr/>
          <p:nvPr/>
        </p:nvGrpSpPr>
        <p:grpSpPr>
          <a:xfrm>
            <a:off x="10646410" y="3194685"/>
            <a:ext cx="789305" cy="1350010"/>
            <a:chOff x="16915" y="3830"/>
            <a:chExt cx="1243" cy="2126"/>
          </a:xfrm>
        </p:grpSpPr>
        <p:cxnSp>
          <p:nvCxnSpPr>
            <p:cNvPr id="29" name="直接箭头连接符 28"/>
            <p:cNvCxnSpPr/>
            <p:nvPr/>
          </p:nvCxnSpPr>
          <p:spPr>
            <a:xfrm flipV="1">
              <a:off x="16915" y="4234"/>
              <a:ext cx="0" cy="1723"/>
            </a:xfrm>
            <a:prstGeom prst="straightConnector1">
              <a:avLst/>
            </a:prstGeom>
            <a:ln w="25400">
              <a:solidFill>
                <a:srgbClr val="FF0000"/>
              </a:solidFill>
              <a:tailEnd type="arrow"/>
            </a:ln>
          </p:spPr>
          <p:style>
            <a:lnRef idx="2">
              <a:schemeClr val="accent1"/>
            </a:lnRef>
            <a:fillRef idx="0">
              <a:srgbClr val="FFFFFF"/>
            </a:fillRef>
            <a:effectRef idx="0">
              <a:srgbClr val="FFFFFF"/>
            </a:effectRef>
            <a:fontRef idx="minor">
              <a:schemeClr val="tx1"/>
            </a:fontRef>
          </p:style>
        </p:cxnSp>
        <p:sp>
          <p:nvSpPr>
            <p:cNvPr id="30" name="文本框 29"/>
            <p:cNvSpPr txBox="1"/>
            <p:nvPr/>
          </p:nvSpPr>
          <p:spPr>
            <a:xfrm>
              <a:off x="17014" y="3830"/>
              <a:ext cx="1145" cy="822"/>
            </a:xfrm>
            <a:prstGeom prst="rect">
              <a:avLst/>
            </a:prstGeom>
            <a:noFill/>
          </p:spPr>
          <p:txBody>
            <a:bodyPr wrap="square" rtlCol="0">
              <a:spAutoFit/>
            </a:bodyPr>
            <a:lstStyle/>
            <a:p>
              <a:r>
                <a:rPr lang="en-US" altLang="zh-CN" sz="2800" i="1">
                  <a:solidFill>
                    <a:srgbClr val="FF0000"/>
                  </a:solidFill>
                </a:rPr>
                <a:t>F</a:t>
              </a:r>
              <a:r>
                <a:rPr lang="zh-CN" altLang="en-US" sz="2800" i="1" baseline="-25000">
                  <a:solidFill>
                    <a:srgbClr val="FF0000"/>
                  </a:solidFill>
                </a:rPr>
                <a:t>拉</a:t>
              </a:r>
            </a:p>
          </p:txBody>
        </p:sp>
      </p:grpSp>
      <p:grpSp>
        <p:nvGrpSpPr>
          <p:cNvPr id="14" name="组合 13"/>
          <p:cNvGrpSpPr/>
          <p:nvPr/>
        </p:nvGrpSpPr>
        <p:grpSpPr>
          <a:xfrm>
            <a:off x="10646410" y="4545330"/>
            <a:ext cx="608965" cy="1095375"/>
            <a:chOff x="16915" y="5957"/>
            <a:chExt cx="959" cy="1725"/>
          </a:xfrm>
        </p:grpSpPr>
        <p:cxnSp>
          <p:nvCxnSpPr>
            <p:cNvPr id="28" name="直接箭头连接符 27"/>
            <p:cNvCxnSpPr/>
            <p:nvPr/>
          </p:nvCxnSpPr>
          <p:spPr>
            <a:xfrm>
              <a:off x="16915" y="5957"/>
              <a:ext cx="0" cy="1725"/>
            </a:xfrm>
            <a:prstGeom prst="straightConnector1">
              <a:avLst/>
            </a:prstGeom>
            <a:ln w="25400">
              <a:solidFill>
                <a:srgbClr val="FF0000"/>
              </a:solidFill>
              <a:tailEnd type="arrow"/>
            </a:ln>
          </p:spPr>
          <p:style>
            <a:lnRef idx="2">
              <a:schemeClr val="accent1"/>
            </a:lnRef>
            <a:fillRef idx="0">
              <a:srgbClr val="FFFFFF"/>
            </a:fillRef>
            <a:effectRef idx="0">
              <a:srgbClr val="FFFFFF"/>
            </a:effectRef>
            <a:fontRef idx="minor">
              <a:schemeClr val="tx1"/>
            </a:fontRef>
          </p:style>
        </p:cxnSp>
        <p:sp>
          <p:nvSpPr>
            <p:cNvPr id="31" name="文本框 30"/>
            <p:cNvSpPr txBox="1"/>
            <p:nvPr/>
          </p:nvSpPr>
          <p:spPr>
            <a:xfrm>
              <a:off x="17014" y="6860"/>
              <a:ext cx="860" cy="822"/>
            </a:xfrm>
            <a:prstGeom prst="rect">
              <a:avLst/>
            </a:prstGeom>
            <a:noFill/>
          </p:spPr>
          <p:txBody>
            <a:bodyPr wrap="square" rtlCol="0">
              <a:spAutoFit/>
            </a:bodyPr>
            <a:lstStyle/>
            <a:p>
              <a:r>
                <a:rPr lang="en-US" altLang="zh-CN" sz="2800" i="1">
                  <a:solidFill>
                    <a:srgbClr val="FF0000"/>
                  </a:solidFill>
                </a:rPr>
                <a:t>G</a:t>
              </a:r>
            </a:p>
          </p:txBody>
        </p:sp>
      </p:grpSp>
    </p:spTree>
    <p:custDataLst>
      <p:tags r:id="rId1"/>
    </p:custDataLst>
  </p:cSld>
  <p:clrMapOvr>
    <a:masterClrMapping/>
  </p:clrMapOvr>
  <mc:AlternateContent xmlns:mc="http://schemas.openxmlformats.org/markup-compatibility/2006" xmlns:p159="http://schemas.microsoft.com/office/powerpoint/2015/09/main">
    <mc:Choice Requires="p159">
      <p:transition xmlns:p14="http://schemas.microsoft.com/office/powerpoint/2010/main" spd="slow" p14:dur="2000">
        <p159:morph option="byObject"/>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7" presetClass="entr" presetSubtype="0" fill="hold" grpId="0" nodeType="clickEffect">
                                  <p:stCondLst>
                                    <p:cond delay="0"/>
                                  </p:stCondLst>
                                  <p:iterate type="lt">
                                    <p:tmPct val="50000"/>
                                  </p:iterate>
                                  <p:childTnLst>
                                    <p:set>
                                      <p:cBhvr>
                                        <p:cTn id="6" dur="1" fill="hold">
                                          <p:stCondLst>
                                            <p:cond delay="0"/>
                                          </p:stCondLst>
                                        </p:cTn>
                                        <p:tgtEl>
                                          <p:spTgt spid="9"/>
                                        </p:tgtEl>
                                        <p:attrNameLst>
                                          <p:attrName>style.visibility</p:attrName>
                                        </p:attrNameLst>
                                      </p:cBhvr>
                                      <p:to>
                                        <p:strVal val="visible"/>
                                      </p:to>
                                    </p:set>
                                    <p:anim calcmode="discrete" valueType="clr">
                                      <p:cBhvr override="childStyle">
                                        <p:cTn id="7" dur="80"/>
                                        <p:tgtEl>
                                          <p:spTgt spid="9"/>
                                        </p:tgtEl>
                                        <p:attrNameLst>
                                          <p:attrName>style.color</p:attrName>
                                        </p:attrNameLst>
                                      </p:cBhvr>
                                      <p:tavLst>
                                        <p:tav tm="0">
                                          <p:val>
                                            <p:clrVal>
                                              <a:schemeClr val="accent2"/>
                                            </p:clrVal>
                                          </p:val>
                                        </p:tav>
                                        <p:tav tm="50000">
                                          <p:val>
                                            <p:clrVal>
                                              <a:schemeClr val="hlink"/>
                                            </p:clrVal>
                                          </p:val>
                                        </p:tav>
                                      </p:tavLst>
                                    </p:anim>
                                    <p:anim calcmode="discrete" valueType="clr">
                                      <p:cBhvr>
                                        <p:cTn id="8" dur="80"/>
                                        <p:tgtEl>
                                          <p:spTgt spid="9"/>
                                        </p:tgtEl>
                                        <p:attrNameLst>
                                          <p:attrName>fillcolor</p:attrName>
                                        </p:attrNameLst>
                                      </p:cBhvr>
                                      <p:tavLst>
                                        <p:tav tm="0">
                                          <p:val>
                                            <p:clrVal>
                                              <a:schemeClr val="accent2"/>
                                            </p:clrVal>
                                          </p:val>
                                        </p:tav>
                                        <p:tav tm="50000">
                                          <p:val>
                                            <p:clrVal>
                                              <a:schemeClr val="hlink"/>
                                            </p:clrVal>
                                          </p:val>
                                        </p:tav>
                                      </p:tavLst>
                                    </p:anim>
                                    <p:set>
                                      <p:cBhvr>
                                        <p:cTn id="9" dur="80"/>
                                        <p:tgtEl>
                                          <p:spTgt spid="9"/>
                                        </p:tgtEl>
                                        <p:attrNameLst>
                                          <p:attrName>fill.type</p:attrName>
                                        </p:attrNameLst>
                                      </p:cBhvr>
                                      <p:to>
                                        <p:strVal val="solid"/>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9" grpId="0"/>
    </p:bld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6" name="组合 5"/>
          <p:cNvGrpSpPr/>
          <p:nvPr/>
        </p:nvGrpSpPr>
        <p:grpSpPr>
          <a:xfrm>
            <a:off x="451105" y="1212562"/>
            <a:ext cx="295322" cy="210471"/>
            <a:chOff x="435463" y="1226414"/>
            <a:chExt cx="295380" cy="210512"/>
          </a:xfrm>
        </p:grpSpPr>
        <p:sp>
          <p:nvSpPr>
            <p:cNvPr id="7" name="矩形 6"/>
            <p:cNvSpPr/>
            <p:nvPr/>
          </p:nvSpPr>
          <p:spPr>
            <a:xfrm rot="18900000">
              <a:off x="435463" y="1226414"/>
              <a:ext cx="210511" cy="210511"/>
            </a:xfrm>
            <a:prstGeom prst="rect">
              <a:avLst/>
            </a:prstGeom>
            <a:solidFill>
              <a:schemeClr val="accent1">
                <a:lumMod val="40000"/>
                <a:lumOff val="6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8" name="矩形 7"/>
            <p:cNvSpPr/>
            <p:nvPr/>
          </p:nvSpPr>
          <p:spPr>
            <a:xfrm rot="18900000">
              <a:off x="520332" y="1226415"/>
              <a:ext cx="210511" cy="210511"/>
            </a:xfrm>
            <a:prstGeom prst="rect">
              <a:avLst/>
            </a:prstGeom>
            <a:solidFill>
              <a:srgbClr val="00A0E9"/>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sp>
        <p:nvSpPr>
          <p:cNvPr id="4" name="矩形 3"/>
          <p:cNvSpPr/>
          <p:nvPr/>
        </p:nvSpPr>
        <p:spPr>
          <a:xfrm>
            <a:off x="1016000" y="1025525"/>
            <a:ext cx="5213985" cy="583565"/>
          </a:xfrm>
          <a:prstGeom prst="rect">
            <a:avLst/>
          </a:prstGeom>
        </p:spPr>
        <p:txBody>
          <a:bodyPr wrap="square">
            <a:spAutoFit/>
          </a:bodyPr>
          <a:lstStyle/>
          <a:p>
            <a:pPr algn="dist"/>
            <a:r>
              <a:rPr lang="zh-CN" altLang="en-US" sz="3200" b="1" dirty="0">
                <a:solidFill>
                  <a:srgbClr val="036EB8"/>
                </a:solidFill>
                <a:latin typeface="微软雅黑" panose="020B0503020204020204" charset="-122"/>
                <a:ea typeface="微软雅黑" panose="020B0503020204020204" charset="-122"/>
                <a:sym typeface="+mn-ea"/>
              </a:rPr>
              <a:t>生活中与力合成相关的现象</a:t>
            </a:r>
          </a:p>
        </p:txBody>
      </p:sp>
      <p:grpSp>
        <p:nvGrpSpPr>
          <p:cNvPr id="2" name="组合 1"/>
          <p:cNvGrpSpPr/>
          <p:nvPr/>
        </p:nvGrpSpPr>
        <p:grpSpPr>
          <a:xfrm>
            <a:off x="451105" y="2199352"/>
            <a:ext cx="295322" cy="210471"/>
            <a:chOff x="435463" y="1226414"/>
            <a:chExt cx="295380" cy="210512"/>
          </a:xfrm>
        </p:grpSpPr>
        <p:sp>
          <p:nvSpPr>
            <p:cNvPr id="3" name="矩形 2"/>
            <p:cNvSpPr/>
            <p:nvPr/>
          </p:nvSpPr>
          <p:spPr>
            <a:xfrm rot="18900000">
              <a:off x="435463" y="1226414"/>
              <a:ext cx="210511" cy="210511"/>
            </a:xfrm>
            <a:prstGeom prst="rect">
              <a:avLst/>
            </a:prstGeom>
            <a:solidFill>
              <a:schemeClr val="accent1">
                <a:lumMod val="40000"/>
                <a:lumOff val="6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5" name="矩形 4"/>
            <p:cNvSpPr/>
            <p:nvPr/>
          </p:nvSpPr>
          <p:spPr>
            <a:xfrm rot="18900000">
              <a:off x="520332" y="1226415"/>
              <a:ext cx="210511" cy="210511"/>
            </a:xfrm>
            <a:prstGeom prst="rect">
              <a:avLst/>
            </a:prstGeom>
            <a:solidFill>
              <a:srgbClr val="00A0E9"/>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sp>
        <p:nvSpPr>
          <p:cNvPr id="9" name="文本框 8"/>
          <p:cNvSpPr txBox="1"/>
          <p:nvPr/>
        </p:nvSpPr>
        <p:spPr>
          <a:xfrm>
            <a:off x="1016000" y="2043430"/>
            <a:ext cx="4064000" cy="521970"/>
          </a:xfrm>
          <a:prstGeom prst="rect">
            <a:avLst/>
          </a:prstGeom>
          <a:noFill/>
        </p:spPr>
        <p:txBody>
          <a:bodyPr wrap="square" rtlCol="0">
            <a:spAutoFit/>
          </a:bodyPr>
          <a:lstStyle/>
          <a:p>
            <a:r>
              <a:rPr lang="zh-CN" altLang="en-US" sz="2800"/>
              <a:t>合力与分力的理解</a:t>
            </a:r>
          </a:p>
        </p:txBody>
      </p:sp>
      <p:sp>
        <p:nvSpPr>
          <p:cNvPr id="10" name="文本框 9"/>
          <p:cNvSpPr txBox="1"/>
          <p:nvPr/>
        </p:nvSpPr>
        <p:spPr>
          <a:xfrm>
            <a:off x="1152525" y="2565400"/>
            <a:ext cx="10198735" cy="3969385"/>
          </a:xfrm>
          <a:prstGeom prst="rect">
            <a:avLst/>
          </a:prstGeom>
          <a:noFill/>
        </p:spPr>
        <p:txBody>
          <a:bodyPr wrap="square" rtlCol="0">
            <a:spAutoFit/>
          </a:bodyPr>
          <a:lstStyle/>
          <a:p>
            <a:pPr>
              <a:lnSpc>
                <a:spcPct val="150000"/>
              </a:lnSpc>
            </a:pPr>
            <a:r>
              <a:rPr lang="en-US" altLang="zh-CN" sz="2800"/>
              <a:t>1. </a:t>
            </a:r>
            <a:r>
              <a:rPr lang="zh-CN" altLang="en-US" sz="2800"/>
              <a:t>同时性：几个分力必须是同时作用在同一个物体上；</a:t>
            </a:r>
          </a:p>
          <a:p>
            <a:pPr>
              <a:lnSpc>
                <a:spcPct val="150000"/>
              </a:lnSpc>
            </a:pPr>
            <a:r>
              <a:rPr lang="en-US" altLang="zh-CN" sz="2800"/>
              <a:t>2. </a:t>
            </a:r>
            <a:r>
              <a:rPr lang="zh-CN" altLang="en-US" sz="2800"/>
              <a:t>非共存性：对物体进行受力分析时，考虑了合力，就不能再考虑分力，考虑了分力就不能再考虑合力；</a:t>
            </a:r>
          </a:p>
          <a:p>
            <a:pPr>
              <a:lnSpc>
                <a:spcPct val="150000"/>
              </a:lnSpc>
            </a:pPr>
            <a:r>
              <a:rPr lang="en-US" altLang="zh-CN" sz="2800"/>
              <a:t>3. </a:t>
            </a:r>
            <a:r>
              <a:rPr lang="zh-CN" altLang="en-US" sz="2800"/>
              <a:t>等效性：合力并不是分力的总和，而应从力的作用效果来判断，运用等效替代的思想，它可以替代那几个分力，即合力的实质为分力的</a:t>
            </a:r>
            <a:r>
              <a:rPr lang="en-US" altLang="zh-CN" sz="2800"/>
              <a:t>“</a:t>
            </a:r>
            <a:r>
              <a:rPr lang="zh-CN" altLang="en-US" sz="2800"/>
              <a:t>等效力</a:t>
            </a:r>
            <a:r>
              <a:rPr lang="en-US" altLang="zh-CN" sz="2800"/>
              <a:t>”</a:t>
            </a:r>
            <a:r>
              <a:rPr lang="zh-CN" altLang="en-US" sz="2800"/>
              <a:t>。</a:t>
            </a:r>
          </a:p>
        </p:txBody>
      </p:sp>
    </p:spTree>
    <p:custDataLst>
      <p:tags r:id="rId1"/>
    </p:custDataLst>
  </p:cSld>
  <p:clrMapOvr>
    <a:masterClrMapping/>
  </p:clrMapOvr>
  <mc:AlternateContent xmlns:mc="http://schemas.openxmlformats.org/markup-compatibility/2006" xmlns:p159="http://schemas.microsoft.com/office/powerpoint/2015/09/main">
    <mc:Choice Requires="p159">
      <p:transition xmlns:p14="http://schemas.microsoft.com/office/powerpoint/2010/main" spd="slow" p14:dur="2000">
        <p159:morph option="byObject"/>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2" presetClass="entr" presetSubtype="4" fill="hold" nodeType="clickEffect">
                                  <p:stCondLst>
                                    <p:cond delay="0"/>
                                  </p:stCondLst>
                                  <p:childTnLst>
                                    <p:set>
                                      <p:cBhvr>
                                        <p:cTn id="6" dur="1" fill="hold">
                                          <p:stCondLst>
                                            <p:cond delay="0"/>
                                          </p:stCondLst>
                                        </p:cTn>
                                        <p:tgtEl>
                                          <p:spTgt spid="10">
                                            <p:txEl>
                                              <p:pRg st="0" end="0"/>
                                            </p:txEl>
                                          </p:spTgt>
                                        </p:tgtEl>
                                        <p:attrNameLst>
                                          <p:attrName>style.visibility</p:attrName>
                                        </p:attrNameLst>
                                      </p:cBhvr>
                                      <p:to>
                                        <p:strVal val="visible"/>
                                      </p:to>
                                    </p:set>
                                    <p:animEffect transition="in" filter="wipe(down)">
                                      <p:cBhvr>
                                        <p:cTn id="7" dur="500"/>
                                        <p:tgtEl>
                                          <p:spTgt spid="10">
                                            <p:txEl>
                                              <p:pRg st="0" end="0"/>
                                            </p:txEl>
                                          </p:spTgt>
                                        </p:tgtEl>
                                      </p:cBhvr>
                                    </p:animEffect>
                                  </p:childTnLst>
                                </p:cTn>
                              </p:par>
                            </p:childTnLst>
                          </p:cTn>
                        </p:par>
                      </p:childTnLst>
                    </p:cTn>
                  </p:par>
                  <p:par>
                    <p:cTn id="8" fill="hold">
                      <p:stCondLst>
                        <p:cond delay="indefinite"/>
                      </p:stCondLst>
                      <p:childTnLst>
                        <p:par>
                          <p:cTn id="9" fill="hold">
                            <p:stCondLst>
                              <p:cond delay="0"/>
                            </p:stCondLst>
                            <p:childTnLst>
                              <p:par>
                                <p:cTn id="10" presetID="22" presetClass="entr" presetSubtype="4" fill="hold" nodeType="clickEffect">
                                  <p:stCondLst>
                                    <p:cond delay="0"/>
                                  </p:stCondLst>
                                  <p:childTnLst>
                                    <p:set>
                                      <p:cBhvr>
                                        <p:cTn id="11" dur="1" fill="hold">
                                          <p:stCondLst>
                                            <p:cond delay="0"/>
                                          </p:stCondLst>
                                        </p:cTn>
                                        <p:tgtEl>
                                          <p:spTgt spid="10">
                                            <p:txEl>
                                              <p:pRg st="1" end="1"/>
                                            </p:txEl>
                                          </p:spTgt>
                                        </p:tgtEl>
                                        <p:attrNameLst>
                                          <p:attrName>style.visibility</p:attrName>
                                        </p:attrNameLst>
                                      </p:cBhvr>
                                      <p:to>
                                        <p:strVal val="visible"/>
                                      </p:to>
                                    </p:set>
                                    <p:animEffect transition="in" filter="wipe(down)">
                                      <p:cBhvr>
                                        <p:cTn id="12" dur="500"/>
                                        <p:tgtEl>
                                          <p:spTgt spid="10">
                                            <p:txEl>
                                              <p:pRg st="1" end="1"/>
                                            </p:txEl>
                                          </p:spTgt>
                                        </p:tgtEl>
                                      </p:cBhvr>
                                    </p:animEffect>
                                  </p:childTnLst>
                                </p:cTn>
                              </p:par>
                            </p:childTnLst>
                          </p:cTn>
                        </p:par>
                      </p:childTnLst>
                    </p:cTn>
                  </p:par>
                  <p:par>
                    <p:cTn id="13" fill="hold">
                      <p:stCondLst>
                        <p:cond delay="indefinite"/>
                      </p:stCondLst>
                      <p:childTnLst>
                        <p:par>
                          <p:cTn id="14" fill="hold">
                            <p:stCondLst>
                              <p:cond delay="0"/>
                            </p:stCondLst>
                            <p:childTnLst>
                              <p:par>
                                <p:cTn id="15" presetID="22" presetClass="entr" presetSubtype="4" fill="hold" nodeType="clickEffect">
                                  <p:stCondLst>
                                    <p:cond delay="0"/>
                                  </p:stCondLst>
                                  <p:childTnLst>
                                    <p:set>
                                      <p:cBhvr>
                                        <p:cTn id="16" dur="1" fill="hold">
                                          <p:stCondLst>
                                            <p:cond delay="0"/>
                                          </p:stCondLst>
                                        </p:cTn>
                                        <p:tgtEl>
                                          <p:spTgt spid="10">
                                            <p:txEl>
                                              <p:pRg st="2" end="2"/>
                                            </p:txEl>
                                          </p:spTgt>
                                        </p:tgtEl>
                                        <p:attrNameLst>
                                          <p:attrName>style.visibility</p:attrName>
                                        </p:attrNameLst>
                                      </p:cBhvr>
                                      <p:to>
                                        <p:strVal val="visible"/>
                                      </p:to>
                                    </p:set>
                                    <p:animEffect transition="in" filter="wipe(down)">
                                      <p:cBhvr>
                                        <p:cTn id="17" dur="500"/>
                                        <p:tgtEl>
                                          <p:spTgt spid="10">
                                            <p:txEl>
                                              <p:pRg st="2" end="2"/>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6" name="组合 5"/>
          <p:cNvGrpSpPr/>
          <p:nvPr/>
        </p:nvGrpSpPr>
        <p:grpSpPr>
          <a:xfrm>
            <a:off x="451105" y="1212562"/>
            <a:ext cx="295322" cy="210471"/>
            <a:chOff x="435463" y="1226414"/>
            <a:chExt cx="295380" cy="210512"/>
          </a:xfrm>
        </p:grpSpPr>
        <p:sp>
          <p:nvSpPr>
            <p:cNvPr id="7" name="矩形 6"/>
            <p:cNvSpPr/>
            <p:nvPr/>
          </p:nvSpPr>
          <p:spPr>
            <a:xfrm rot="18900000">
              <a:off x="435463" y="1226414"/>
              <a:ext cx="210511" cy="210511"/>
            </a:xfrm>
            <a:prstGeom prst="rect">
              <a:avLst/>
            </a:prstGeom>
            <a:solidFill>
              <a:schemeClr val="accent1">
                <a:lumMod val="40000"/>
                <a:lumOff val="6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8" name="矩形 7"/>
            <p:cNvSpPr/>
            <p:nvPr/>
          </p:nvSpPr>
          <p:spPr>
            <a:xfrm rot="18900000">
              <a:off x="520332" y="1226415"/>
              <a:ext cx="210511" cy="210511"/>
            </a:xfrm>
            <a:prstGeom prst="rect">
              <a:avLst/>
            </a:prstGeom>
            <a:solidFill>
              <a:srgbClr val="00A0E9"/>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sp>
        <p:nvSpPr>
          <p:cNvPr id="4" name="矩形 3"/>
          <p:cNvSpPr/>
          <p:nvPr/>
        </p:nvSpPr>
        <p:spPr>
          <a:xfrm>
            <a:off x="1016000" y="1025525"/>
            <a:ext cx="5213985" cy="583565"/>
          </a:xfrm>
          <a:prstGeom prst="rect">
            <a:avLst/>
          </a:prstGeom>
        </p:spPr>
        <p:txBody>
          <a:bodyPr wrap="square">
            <a:spAutoFit/>
          </a:bodyPr>
          <a:lstStyle/>
          <a:p>
            <a:pPr algn="dist"/>
            <a:r>
              <a:rPr lang="zh-CN" altLang="en-US" sz="3200" b="1" dirty="0">
                <a:solidFill>
                  <a:srgbClr val="036EB8"/>
                </a:solidFill>
                <a:latin typeface="微软雅黑" panose="020B0503020204020204" charset="-122"/>
                <a:ea typeface="微软雅黑" panose="020B0503020204020204" charset="-122"/>
                <a:sym typeface="+mn-ea"/>
              </a:rPr>
              <a:t>同一直线上二力的合成</a:t>
            </a:r>
          </a:p>
        </p:txBody>
      </p:sp>
      <p:pic>
        <p:nvPicPr>
          <p:cNvPr id="18" name="图片 17"/>
          <p:cNvPicPr>
            <a:picLocks noChangeAspect="1"/>
          </p:cNvPicPr>
          <p:nvPr>
            <p:custDataLst>
              <p:tags r:id="rId2"/>
            </p:custDataLst>
          </p:nvPr>
        </p:nvPicPr>
        <p:blipFill>
          <a:blip r:embed="rId4"/>
          <a:stretch>
            <a:fillRect/>
          </a:stretch>
        </p:blipFill>
        <p:spPr>
          <a:xfrm>
            <a:off x="2765425" y="3794760"/>
            <a:ext cx="6661150" cy="2728595"/>
          </a:xfrm>
          <a:prstGeom prst="rect">
            <a:avLst/>
          </a:prstGeom>
        </p:spPr>
      </p:pic>
      <p:grpSp>
        <p:nvGrpSpPr>
          <p:cNvPr id="26" name="组合 25"/>
          <p:cNvGrpSpPr/>
          <p:nvPr/>
        </p:nvGrpSpPr>
        <p:grpSpPr>
          <a:xfrm>
            <a:off x="3630295" y="3728085"/>
            <a:ext cx="1262380" cy="777240"/>
            <a:chOff x="5717" y="4986"/>
            <a:chExt cx="1988" cy="1224"/>
          </a:xfrm>
        </p:grpSpPr>
        <p:sp>
          <p:nvSpPr>
            <p:cNvPr id="23" name="椭圆 22"/>
            <p:cNvSpPr/>
            <p:nvPr/>
          </p:nvSpPr>
          <p:spPr>
            <a:xfrm>
              <a:off x="7562" y="6067"/>
              <a:ext cx="143" cy="143"/>
            </a:xfrm>
            <a:prstGeom prst="ellipse">
              <a:avLst/>
            </a:prstGeom>
            <a:solidFill>
              <a:srgbClr val="FF0000"/>
            </a:solidFill>
            <a:ln>
              <a:solidFill>
                <a:srgbClr val="FF0000"/>
              </a:solidFill>
            </a:ln>
          </p:spPr>
          <p:style>
            <a:lnRef idx="2">
              <a:schemeClr val="accent1">
                <a:lumMod val="75000"/>
              </a:schemeClr>
            </a:lnRef>
            <a:fillRef idx="1">
              <a:schemeClr val="accent1"/>
            </a:fillRef>
            <a:effectRef idx="0">
              <a:srgbClr val="FFFFFF"/>
            </a:effectRef>
            <a:fontRef idx="minor">
              <a:schemeClr val="lt1"/>
            </a:fontRef>
          </p:style>
          <p:txBody>
            <a:bodyPr rtlCol="0" anchor="ctr"/>
            <a:lstStyle/>
            <a:p>
              <a:pPr algn="ctr"/>
              <a:endParaRPr lang="zh-CN" altLang="en-US"/>
            </a:p>
          </p:txBody>
        </p:sp>
        <p:cxnSp>
          <p:nvCxnSpPr>
            <p:cNvPr id="24" name="直接箭头连接符 23"/>
            <p:cNvCxnSpPr/>
            <p:nvPr/>
          </p:nvCxnSpPr>
          <p:spPr>
            <a:xfrm flipH="1">
              <a:off x="6052" y="6142"/>
              <a:ext cx="1590" cy="0"/>
            </a:xfrm>
            <a:prstGeom prst="straightConnector1">
              <a:avLst/>
            </a:prstGeom>
            <a:ln w="34925">
              <a:solidFill>
                <a:srgbClr val="FF0000"/>
              </a:solidFill>
              <a:tailEnd type="arrow"/>
            </a:ln>
          </p:spPr>
          <p:style>
            <a:lnRef idx="2">
              <a:schemeClr val="accent1"/>
            </a:lnRef>
            <a:fillRef idx="0">
              <a:srgbClr val="FFFFFF"/>
            </a:fillRef>
            <a:effectRef idx="0">
              <a:srgbClr val="FFFFFF"/>
            </a:effectRef>
            <a:fontRef idx="minor">
              <a:schemeClr val="tx1"/>
            </a:fontRef>
          </p:style>
        </p:cxnSp>
        <p:sp>
          <p:nvSpPr>
            <p:cNvPr id="25" name="文本框 24"/>
            <p:cNvSpPr txBox="1"/>
            <p:nvPr/>
          </p:nvSpPr>
          <p:spPr>
            <a:xfrm>
              <a:off x="5717" y="4986"/>
              <a:ext cx="1198" cy="822"/>
            </a:xfrm>
            <a:prstGeom prst="rect">
              <a:avLst/>
            </a:prstGeom>
            <a:noFill/>
          </p:spPr>
          <p:txBody>
            <a:bodyPr wrap="square" rtlCol="0">
              <a:spAutoFit/>
            </a:bodyPr>
            <a:lstStyle/>
            <a:p>
              <a:pPr algn="ctr"/>
              <a:r>
                <a:rPr lang="en-US" altLang="zh-CN" sz="2800">
                  <a:solidFill>
                    <a:srgbClr val="FF0000"/>
                  </a:solidFill>
                </a:rPr>
                <a:t>F</a:t>
              </a:r>
              <a:r>
                <a:rPr lang="en-US" altLang="zh-CN" sz="2800" baseline="-25000">
                  <a:solidFill>
                    <a:srgbClr val="FF0000"/>
                  </a:solidFill>
                </a:rPr>
                <a:t>1</a:t>
              </a:r>
            </a:p>
          </p:txBody>
        </p:sp>
      </p:grpSp>
      <p:grpSp>
        <p:nvGrpSpPr>
          <p:cNvPr id="27" name="组合 26"/>
          <p:cNvGrpSpPr/>
          <p:nvPr/>
        </p:nvGrpSpPr>
        <p:grpSpPr>
          <a:xfrm>
            <a:off x="6070600" y="3764280"/>
            <a:ext cx="1262380" cy="777240"/>
            <a:chOff x="5717" y="4986"/>
            <a:chExt cx="1988" cy="1224"/>
          </a:xfrm>
        </p:grpSpPr>
        <p:sp>
          <p:nvSpPr>
            <p:cNvPr id="28" name="椭圆 27"/>
            <p:cNvSpPr/>
            <p:nvPr/>
          </p:nvSpPr>
          <p:spPr>
            <a:xfrm>
              <a:off x="7562" y="6067"/>
              <a:ext cx="143" cy="143"/>
            </a:xfrm>
            <a:prstGeom prst="ellipse">
              <a:avLst/>
            </a:prstGeom>
            <a:solidFill>
              <a:srgbClr val="FF0000"/>
            </a:solidFill>
            <a:ln>
              <a:solidFill>
                <a:srgbClr val="FF0000"/>
              </a:solidFill>
            </a:ln>
          </p:spPr>
          <p:style>
            <a:lnRef idx="2">
              <a:schemeClr val="accent1">
                <a:lumMod val="75000"/>
              </a:schemeClr>
            </a:lnRef>
            <a:fillRef idx="1">
              <a:schemeClr val="accent1"/>
            </a:fillRef>
            <a:effectRef idx="0">
              <a:srgbClr val="FFFFFF"/>
            </a:effectRef>
            <a:fontRef idx="minor">
              <a:schemeClr val="lt1"/>
            </a:fontRef>
          </p:style>
          <p:txBody>
            <a:bodyPr rtlCol="0" anchor="ctr"/>
            <a:lstStyle/>
            <a:p>
              <a:pPr algn="ctr"/>
              <a:endParaRPr lang="zh-CN" altLang="en-US"/>
            </a:p>
          </p:txBody>
        </p:sp>
        <p:cxnSp>
          <p:nvCxnSpPr>
            <p:cNvPr id="29" name="直接箭头连接符 28"/>
            <p:cNvCxnSpPr/>
            <p:nvPr/>
          </p:nvCxnSpPr>
          <p:spPr>
            <a:xfrm flipH="1">
              <a:off x="6052" y="6142"/>
              <a:ext cx="1590" cy="0"/>
            </a:xfrm>
            <a:prstGeom prst="straightConnector1">
              <a:avLst/>
            </a:prstGeom>
            <a:ln w="34925">
              <a:solidFill>
                <a:srgbClr val="FF0000"/>
              </a:solidFill>
              <a:tailEnd type="arrow"/>
            </a:ln>
          </p:spPr>
          <p:style>
            <a:lnRef idx="2">
              <a:schemeClr val="accent1"/>
            </a:lnRef>
            <a:fillRef idx="0">
              <a:srgbClr val="FFFFFF"/>
            </a:fillRef>
            <a:effectRef idx="0">
              <a:srgbClr val="FFFFFF"/>
            </a:effectRef>
            <a:fontRef idx="minor">
              <a:schemeClr val="tx1"/>
            </a:fontRef>
          </p:style>
        </p:cxnSp>
        <p:sp>
          <p:nvSpPr>
            <p:cNvPr id="30" name="文本框 29"/>
            <p:cNvSpPr txBox="1"/>
            <p:nvPr/>
          </p:nvSpPr>
          <p:spPr>
            <a:xfrm>
              <a:off x="5717" y="4986"/>
              <a:ext cx="1198" cy="822"/>
            </a:xfrm>
            <a:prstGeom prst="rect">
              <a:avLst/>
            </a:prstGeom>
            <a:noFill/>
          </p:spPr>
          <p:txBody>
            <a:bodyPr wrap="square" rtlCol="0">
              <a:spAutoFit/>
            </a:bodyPr>
            <a:lstStyle/>
            <a:p>
              <a:pPr algn="ctr"/>
              <a:r>
                <a:rPr lang="en-US" altLang="zh-CN" sz="2800">
                  <a:solidFill>
                    <a:srgbClr val="FF0000"/>
                  </a:solidFill>
                </a:rPr>
                <a:t>F</a:t>
              </a:r>
              <a:r>
                <a:rPr lang="en-US" altLang="zh-CN" sz="2800" baseline="-25000">
                  <a:solidFill>
                    <a:srgbClr val="FF0000"/>
                  </a:solidFill>
                </a:rPr>
                <a:t>2</a:t>
              </a:r>
            </a:p>
          </p:txBody>
        </p:sp>
      </p:grpSp>
      <p:sp>
        <p:nvSpPr>
          <p:cNvPr id="31" name="文本框 30"/>
          <p:cNvSpPr txBox="1"/>
          <p:nvPr/>
        </p:nvSpPr>
        <p:spPr>
          <a:xfrm>
            <a:off x="1302385" y="1609090"/>
            <a:ext cx="10124440" cy="2030095"/>
          </a:xfrm>
          <a:prstGeom prst="rect">
            <a:avLst/>
          </a:prstGeom>
          <a:noFill/>
        </p:spPr>
        <p:txBody>
          <a:bodyPr wrap="square" rtlCol="0">
            <a:spAutoFit/>
          </a:bodyPr>
          <a:lstStyle/>
          <a:p>
            <a:pPr>
              <a:lnSpc>
                <a:spcPct val="150000"/>
              </a:lnSpc>
            </a:pPr>
            <a:r>
              <a:rPr lang="zh-CN" altLang="en-US" sz="2800"/>
              <a:t>对车进行受力分析可以发现，在同时有人拉车和推车的情况下，车同时受到拉力</a:t>
            </a:r>
            <a:r>
              <a:rPr lang="en-US" altLang="zh-CN" sz="2800" i="1"/>
              <a:t>F</a:t>
            </a:r>
            <a:r>
              <a:rPr lang="en-US" altLang="zh-CN" sz="3200" i="1" baseline="-25000"/>
              <a:t>1</a:t>
            </a:r>
            <a:r>
              <a:rPr lang="zh-CN" altLang="en-US" sz="2800"/>
              <a:t>和推力</a:t>
            </a:r>
            <a:r>
              <a:rPr lang="en-US" altLang="zh-CN" sz="2800" i="1"/>
              <a:t>F</a:t>
            </a:r>
            <a:r>
              <a:rPr lang="en-US" altLang="zh-CN" sz="3200" i="1" baseline="-25000"/>
              <a:t>2</a:t>
            </a:r>
            <a:r>
              <a:rPr lang="zh-CN" altLang="en-US" sz="2800"/>
              <a:t>。若</a:t>
            </a:r>
            <a:r>
              <a:rPr lang="en-US" altLang="zh-CN" sz="2800" i="1"/>
              <a:t>F</a:t>
            </a:r>
            <a:r>
              <a:rPr lang="en-US" altLang="zh-CN" sz="3200" i="1" baseline="-25000"/>
              <a:t>1</a:t>
            </a:r>
            <a:r>
              <a:rPr lang="zh-CN" altLang="en-US" sz="2800"/>
              <a:t>、</a:t>
            </a:r>
            <a:r>
              <a:rPr lang="en-US" altLang="zh-CN" sz="2800" i="1"/>
              <a:t>F</a:t>
            </a:r>
            <a:r>
              <a:rPr lang="en-US" altLang="zh-CN" sz="3200" i="1" baseline="-25000"/>
              <a:t>2</a:t>
            </a:r>
            <a:r>
              <a:rPr lang="zh-CN" altLang="en-US" sz="2800"/>
              <a:t>沿同一直线作用在车上，使车向前运动，这便涉及</a:t>
            </a:r>
            <a:r>
              <a:rPr lang="zh-CN" altLang="en-US" sz="2800" b="1"/>
              <a:t>同一直线上的二力合成问题</a:t>
            </a:r>
            <a:r>
              <a:rPr lang="zh-CN" altLang="en-US" sz="2800"/>
              <a:t>。</a:t>
            </a:r>
          </a:p>
        </p:txBody>
      </p:sp>
    </p:spTree>
    <p:custDataLst>
      <p:tags r:id="rId1"/>
    </p:custDataLst>
  </p:cSld>
  <p:clrMapOvr>
    <a:masterClrMapping/>
  </p:clrMapOvr>
  <mc:AlternateContent xmlns:mc="http://schemas.openxmlformats.org/markup-compatibility/2006" xmlns:p159="http://schemas.microsoft.com/office/powerpoint/2015/09/main">
    <mc:Choice Requires="p159">
      <p:transition xmlns:p14="http://schemas.microsoft.com/office/powerpoint/2010/main" spd="slow" p14:dur="2000">
        <p159:morph option="byObject"/>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2" presetClass="entr" presetSubtype="4" fill="hold" nodeType="clickEffect">
                                  <p:stCondLst>
                                    <p:cond delay="0"/>
                                  </p:stCondLst>
                                  <p:childTnLst>
                                    <p:set>
                                      <p:cBhvr>
                                        <p:cTn id="6" dur="1" fill="hold">
                                          <p:stCondLst>
                                            <p:cond delay="0"/>
                                          </p:stCondLst>
                                        </p:cTn>
                                        <p:tgtEl>
                                          <p:spTgt spid="27"/>
                                        </p:tgtEl>
                                        <p:attrNameLst>
                                          <p:attrName>style.visibility</p:attrName>
                                        </p:attrNameLst>
                                      </p:cBhvr>
                                      <p:to>
                                        <p:strVal val="visible"/>
                                      </p:to>
                                    </p:set>
                                    <p:animEffect transition="in" filter="wipe(down)">
                                      <p:cBhvr>
                                        <p:cTn id="7" dur="500"/>
                                        <p:tgtEl>
                                          <p:spTgt spid="27"/>
                                        </p:tgtEl>
                                      </p:cBhvr>
                                    </p:animEffect>
                                  </p:childTnLst>
                                </p:cTn>
                              </p:par>
                              <p:par>
                                <p:cTn id="8" presetID="22" presetClass="entr" presetSubtype="4" fill="hold" nodeType="withEffect">
                                  <p:stCondLst>
                                    <p:cond delay="0"/>
                                  </p:stCondLst>
                                  <p:childTnLst>
                                    <p:set>
                                      <p:cBhvr>
                                        <p:cTn id="9" dur="1" fill="hold">
                                          <p:stCondLst>
                                            <p:cond delay="0"/>
                                          </p:stCondLst>
                                        </p:cTn>
                                        <p:tgtEl>
                                          <p:spTgt spid="26"/>
                                        </p:tgtEl>
                                        <p:attrNameLst>
                                          <p:attrName>style.visibility</p:attrName>
                                        </p:attrNameLst>
                                      </p:cBhvr>
                                      <p:to>
                                        <p:strVal val="visible"/>
                                      </p:to>
                                    </p:set>
                                    <p:animEffect transition="in" filter="wipe(down)">
                                      <p:cBhvr>
                                        <p:cTn id="10" dur="500"/>
                                        <p:tgtEl>
                                          <p:spTgt spid="26"/>
                                        </p:tgtEl>
                                      </p:cBhvr>
                                    </p:animEffect>
                                  </p:childTnLst>
                                </p:cTn>
                              </p:par>
                            </p:childTnLst>
                          </p:cTn>
                        </p:par>
                        <p:par>
                          <p:cTn id="11" fill="hold">
                            <p:stCondLst>
                              <p:cond delay="500"/>
                            </p:stCondLst>
                            <p:childTnLst>
                              <p:par>
                                <p:cTn id="12" presetID="27" presetClass="entr" presetSubtype="0" fill="hold" grpId="0" nodeType="afterEffect">
                                  <p:stCondLst>
                                    <p:cond delay="0"/>
                                  </p:stCondLst>
                                  <p:iterate type="lt">
                                    <p:tmPct val="50000"/>
                                  </p:iterate>
                                  <p:childTnLst>
                                    <p:set>
                                      <p:cBhvr>
                                        <p:cTn id="13" dur="1" fill="hold">
                                          <p:stCondLst>
                                            <p:cond delay="0"/>
                                          </p:stCondLst>
                                        </p:cTn>
                                        <p:tgtEl>
                                          <p:spTgt spid="31"/>
                                        </p:tgtEl>
                                        <p:attrNameLst>
                                          <p:attrName>style.visibility</p:attrName>
                                        </p:attrNameLst>
                                      </p:cBhvr>
                                      <p:to>
                                        <p:strVal val="visible"/>
                                      </p:to>
                                    </p:set>
                                    <p:anim calcmode="discrete" valueType="clr">
                                      <p:cBhvr override="childStyle">
                                        <p:cTn id="14" dur="80"/>
                                        <p:tgtEl>
                                          <p:spTgt spid="31"/>
                                        </p:tgtEl>
                                        <p:attrNameLst>
                                          <p:attrName>style.color</p:attrName>
                                        </p:attrNameLst>
                                      </p:cBhvr>
                                      <p:tavLst>
                                        <p:tav tm="0">
                                          <p:val>
                                            <p:clrVal>
                                              <a:schemeClr val="accent2"/>
                                            </p:clrVal>
                                          </p:val>
                                        </p:tav>
                                        <p:tav tm="50000">
                                          <p:val>
                                            <p:clrVal>
                                              <a:schemeClr val="hlink"/>
                                            </p:clrVal>
                                          </p:val>
                                        </p:tav>
                                      </p:tavLst>
                                    </p:anim>
                                    <p:anim calcmode="discrete" valueType="clr">
                                      <p:cBhvr>
                                        <p:cTn id="15" dur="80"/>
                                        <p:tgtEl>
                                          <p:spTgt spid="31"/>
                                        </p:tgtEl>
                                        <p:attrNameLst>
                                          <p:attrName>fillcolor</p:attrName>
                                        </p:attrNameLst>
                                      </p:cBhvr>
                                      <p:tavLst>
                                        <p:tav tm="0">
                                          <p:val>
                                            <p:clrVal>
                                              <a:schemeClr val="accent2"/>
                                            </p:clrVal>
                                          </p:val>
                                        </p:tav>
                                        <p:tav tm="50000">
                                          <p:val>
                                            <p:clrVal>
                                              <a:schemeClr val="hlink"/>
                                            </p:clrVal>
                                          </p:val>
                                        </p:tav>
                                      </p:tavLst>
                                    </p:anim>
                                    <p:set>
                                      <p:cBhvr>
                                        <p:cTn id="16" dur="80"/>
                                        <p:tgtEl>
                                          <p:spTgt spid="31"/>
                                        </p:tgtEl>
                                        <p:attrNameLst>
                                          <p:attrName>fill.type</p:attrName>
                                        </p:attrNameLst>
                                      </p:cBhvr>
                                      <p:to>
                                        <p:strVal val="solid"/>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1" grpId="0"/>
    </p:bld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6" name="组合 5"/>
          <p:cNvGrpSpPr/>
          <p:nvPr/>
        </p:nvGrpSpPr>
        <p:grpSpPr>
          <a:xfrm>
            <a:off x="451105" y="1212562"/>
            <a:ext cx="295322" cy="210471"/>
            <a:chOff x="435463" y="1226414"/>
            <a:chExt cx="295380" cy="210512"/>
          </a:xfrm>
        </p:grpSpPr>
        <p:sp>
          <p:nvSpPr>
            <p:cNvPr id="7" name="矩形 6"/>
            <p:cNvSpPr/>
            <p:nvPr/>
          </p:nvSpPr>
          <p:spPr>
            <a:xfrm rot="18900000">
              <a:off x="435463" y="1226414"/>
              <a:ext cx="210511" cy="210511"/>
            </a:xfrm>
            <a:prstGeom prst="rect">
              <a:avLst/>
            </a:prstGeom>
            <a:solidFill>
              <a:schemeClr val="accent1">
                <a:lumMod val="40000"/>
                <a:lumOff val="6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8" name="矩形 7"/>
            <p:cNvSpPr/>
            <p:nvPr/>
          </p:nvSpPr>
          <p:spPr>
            <a:xfrm rot="18900000">
              <a:off x="520332" y="1226415"/>
              <a:ext cx="210511" cy="210511"/>
            </a:xfrm>
            <a:prstGeom prst="rect">
              <a:avLst/>
            </a:prstGeom>
            <a:solidFill>
              <a:srgbClr val="00A0E9"/>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sp>
        <p:nvSpPr>
          <p:cNvPr id="4" name="矩形 3"/>
          <p:cNvSpPr/>
          <p:nvPr/>
        </p:nvSpPr>
        <p:spPr>
          <a:xfrm>
            <a:off x="1016000" y="1025525"/>
            <a:ext cx="5213985" cy="583565"/>
          </a:xfrm>
          <a:prstGeom prst="rect">
            <a:avLst/>
          </a:prstGeom>
        </p:spPr>
        <p:txBody>
          <a:bodyPr wrap="square">
            <a:spAutoFit/>
          </a:bodyPr>
          <a:lstStyle/>
          <a:p>
            <a:pPr algn="dist"/>
            <a:r>
              <a:rPr lang="zh-CN" altLang="en-US" sz="3200" b="1" dirty="0">
                <a:solidFill>
                  <a:srgbClr val="036EB8"/>
                </a:solidFill>
                <a:latin typeface="微软雅黑" panose="020B0503020204020204" charset="-122"/>
                <a:ea typeface="微软雅黑" panose="020B0503020204020204" charset="-122"/>
                <a:sym typeface="+mn-ea"/>
              </a:rPr>
              <a:t>同一直线上二力的合成</a:t>
            </a:r>
          </a:p>
        </p:txBody>
      </p:sp>
      <p:pic>
        <p:nvPicPr>
          <p:cNvPr id="18" name="图片 17"/>
          <p:cNvPicPr>
            <a:picLocks noChangeAspect="1"/>
          </p:cNvPicPr>
          <p:nvPr>
            <p:custDataLst>
              <p:tags r:id="rId2"/>
            </p:custDataLst>
          </p:nvPr>
        </p:nvPicPr>
        <p:blipFill>
          <a:blip r:embed="rId4"/>
          <a:srcRect r="26606"/>
          <a:stretch>
            <a:fillRect/>
          </a:stretch>
        </p:blipFill>
        <p:spPr>
          <a:xfrm>
            <a:off x="3240405" y="3178175"/>
            <a:ext cx="4888865" cy="2727325"/>
          </a:xfrm>
          <a:prstGeom prst="rect">
            <a:avLst/>
          </a:prstGeom>
        </p:spPr>
      </p:pic>
      <p:sp>
        <p:nvSpPr>
          <p:cNvPr id="2" name="文本框 1"/>
          <p:cNvSpPr txBox="1"/>
          <p:nvPr/>
        </p:nvSpPr>
        <p:spPr>
          <a:xfrm>
            <a:off x="1367155" y="2025015"/>
            <a:ext cx="8416290" cy="737235"/>
          </a:xfrm>
          <a:prstGeom prst="rect">
            <a:avLst/>
          </a:prstGeom>
          <a:noFill/>
        </p:spPr>
        <p:txBody>
          <a:bodyPr wrap="square" rtlCol="0">
            <a:spAutoFit/>
          </a:bodyPr>
          <a:lstStyle/>
          <a:p>
            <a:pPr>
              <a:lnSpc>
                <a:spcPct val="150000"/>
              </a:lnSpc>
            </a:pPr>
            <a:r>
              <a:rPr lang="zh-CN" altLang="en-US" sz="2800"/>
              <a:t>一个人拉车，用更大的力</a:t>
            </a:r>
            <a:r>
              <a:rPr lang="en-US" altLang="zh-CN" sz="2800" i="1"/>
              <a:t>F</a:t>
            </a:r>
            <a:r>
              <a:rPr lang="zh-CN" altLang="en-US" sz="2800"/>
              <a:t>也可以使车做同样的运动。</a:t>
            </a:r>
          </a:p>
        </p:txBody>
      </p:sp>
      <p:grpSp>
        <p:nvGrpSpPr>
          <p:cNvPr id="26" name="组合 25"/>
          <p:cNvGrpSpPr/>
          <p:nvPr/>
        </p:nvGrpSpPr>
        <p:grpSpPr>
          <a:xfrm>
            <a:off x="4131945" y="3081020"/>
            <a:ext cx="1262380" cy="777240"/>
            <a:chOff x="5717" y="4986"/>
            <a:chExt cx="1988" cy="1224"/>
          </a:xfrm>
        </p:grpSpPr>
        <p:sp>
          <p:nvSpPr>
            <p:cNvPr id="23" name="椭圆 22"/>
            <p:cNvSpPr/>
            <p:nvPr/>
          </p:nvSpPr>
          <p:spPr>
            <a:xfrm>
              <a:off x="7562" y="6067"/>
              <a:ext cx="143" cy="143"/>
            </a:xfrm>
            <a:prstGeom prst="ellipse">
              <a:avLst/>
            </a:prstGeom>
            <a:solidFill>
              <a:srgbClr val="FF0000"/>
            </a:solidFill>
            <a:ln>
              <a:solidFill>
                <a:srgbClr val="FF0000"/>
              </a:solidFill>
            </a:ln>
          </p:spPr>
          <p:style>
            <a:lnRef idx="2">
              <a:schemeClr val="accent1">
                <a:lumMod val="75000"/>
              </a:schemeClr>
            </a:lnRef>
            <a:fillRef idx="1">
              <a:schemeClr val="accent1"/>
            </a:fillRef>
            <a:effectRef idx="0">
              <a:srgbClr val="FFFFFF"/>
            </a:effectRef>
            <a:fontRef idx="minor">
              <a:schemeClr val="lt1"/>
            </a:fontRef>
          </p:style>
          <p:txBody>
            <a:bodyPr rtlCol="0" anchor="ctr"/>
            <a:lstStyle/>
            <a:p>
              <a:pPr algn="ctr"/>
              <a:endParaRPr lang="zh-CN" altLang="en-US"/>
            </a:p>
          </p:txBody>
        </p:sp>
        <p:cxnSp>
          <p:nvCxnSpPr>
            <p:cNvPr id="24" name="直接箭头连接符 23"/>
            <p:cNvCxnSpPr/>
            <p:nvPr/>
          </p:nvCxnSpPr>
          <p:spPr>
            <a:xfrm flipH="1">
              <a:off x="6052" y="6142"/>
              <a:ext cx="1590" cy="0"/>
            </a:xfrm>
            <a:prstGeom prst="straightConnector1">
              <a:avLst/>
            </a:prstGeom>
            <a:ln w="34925">
              <a:solidFill>
                <a:srgbClr val="FF0000"/>
              </a:solidFill>
              <a:tailEnd type="arrow"/>
            </a:ln>
          </p:spPr>
          <p:style>
            <a:lnRef idx="2">
              <a:schemeClr val="accent1"/>
            </a:lnRef>
            <a:fillRef idx="0">
              <a:srgbClr val="FFFFFF"/>
            </a:fillRef>
            <a:effectRef idx="0">
              <a:srgbClr val="FFFFFF"/>
            </a:effectRef>
            <a:fontRef idx="minor">
              <a:schemeClr val="tx1"/>
            </a:fontRef>
          </p:style>
        </p:cxnSp>
        <p:sp>
          <p:nvSpPr>
            <p:cNvPr id="25" name="文本框 24"/>
            <p:cNvSpPr txBox="1"/>
            <p:nvPr/>
          </p:nvSpPr>
          <p:spPr>
            <a:xfrm>
              <a:off x="5717" y="4986"/>
              <a:ext cx="1198" cy="822"/>
            </a:xfrm>
            <a:prstGeom prst="rect">
              <a:avLst/>
            </a:prstGeom>
            <a:noFill/>
          </p:spPr>
          <p:txBody>
            <a:bodyPr wrap="square" rtlCol="0">
              <a:spAutoFit/>
            </a:bodyPr>
            <a:lstStyle/>
            <a:p>
              <a:pPr algn="ctr"/>
              <a:r>
                <a:rPr lang="en-US" altLang="zh-CN" sz="2800">
                  <a:solidFill>
                    <a:srgbClr val="FF0000"/>
                  </a:solidFill>
                </a:rPr>
                <a:t>F</a:t>
              </a:r>
              <a:endParaRPr lang="en-US" altLang="zh-CN" sz="2800" baseline="-25000">
                <a:solidFill>
                  <a:srgbClr val="FF0000"/>
                </a:solidFill>
              </a:endParaRPr>
            </a:p>
          </p:txBody>
        </p:sp>
      </p:grpSp>
    </p:spTree>
    <p:custDataLst>
      <p:tags r:id="rId1"/>
    </p:custDataLst>
  </p:cSld>
  <p:clrMapOvr>
    <a:masterClrMapping/>
  </p:clrMapOvr>
  <mc:AlternateContent xmlns:mc="http://schemas.openxmlformats.org/markup-compatibility/2006" xmlns:p159="http://schemas.microsoft.com/office/powerpoint/2015/09/main">
    <mc:Choice Requires="p159">
      <p:transition xmlns:p14="http://schemas.microsoft.com/office/powerpoint/2010/main" spd="slow" p14:dur="2000">
        <p159:morph option="byObject"/>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2" presetClass="entr" presetSubtype="4" fill="hold" nodeType="clickEffect">
                                  <p:stCondLst>
                                    <p:cond delay="0"/>
                                  </p:stCondLst>
                                  <p:childTnLst>
                                    <p:set>
                                      <p:cBhvr>
                                        <p:cTn id="6" dur="1" fill="hold">
                                          <p:stCondLst>
                                            <p:cond delay="0"/>
                                          </p:stCondLst>
                                        </p:cTn>
                                        <p:tgtEl>
                                          <p:spTgt spid="26"/>
                                        </p:tgtEl>
                                        <p:attrNameLst>
                                          <p:attrName>style.visibility</p:attrName>
                                        </p:attrNameLst>
                                      </p:cBhvr>
                                      <p:to>
                                        <p:strVal val="visible"/>
                                      </p:to>
                                    </p:set>
                                    <p:animEffect transition="in" filter="wipe(down)">
                                      <p:cBhvr>
                                        <p:cTn id="7" dur="500"/>
                                        <p:tgtEl>
                                          <p:spTgt spid="26"/>
                                        </p:tgtEl>
                                      </p:cBhvr>
                                    </p:animEffect>
                                  </p:childTnLst>
                                </p:cTn>
                              </p:par>
                            </p:childTnLst>
                          </p:cTn>
                        </p:par>
                        <p:par>
                          <p:cTn id="8" fill="hold">
                            <p:stCondLst>
                              <p:cond delay="500"/>
                            </p:stCondLst>
                            <p:childTnLst>
                              <p:par>
                                <p:cTn id="9" presetID="22" presetClass="entr" presetSubtype="4" fill="hold" grpId="0" nodeType="afterEffect">
                                  <p:stCondLst>
                                    <p:cond delay="0"/>
                                  </p:stCondLst>
                                  <p:childTnLst>
                                    <p:set>
                                      <p:cBhvr>
                                        <p:cTn id="10" dur="1" fill="hold">
                                          <p:stCondLst>
                                            <p:cond delay="0"/>
                                          </p:stCondLst>
                                        </p:cTn>
                                        <p:tgtEl>
                                          <p:spTgt spid="2"/>
                                        </p:tgtEl>
                                        <p:attrNameLst>
                                          <p:attrName>style.visibility</p:attrName>
                                        </p:attrNameLst>
                                      </p:cBhvr>
                                      <p:to>
                                        <p:strVal val="visible"/>
                                      </p:to>
                                    </p:set>
                                    <p:animEffect transition="in" filter="wipe(down)">
                                      <p:cBhvr>
                                        <p:cTn id="11" dur="500"/>
                                        <p:tgtEl>
                                          <p:spTgt spid="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6" name="组合 5"/>
          <p:cNvGrpSpPr/>
          <p:nvPr/>
        </p:nvGrpSpPr>
        <p:grpSpPr>
          <a:xfrm>
            <a:off x="451105" y="1212562"/>
            <a:ext cx="295322" cy="210471"/>
            <a:chOff x="435463" y="1226414"/>
            <a:chExt cx="295380" cy="210512"/>
          </a:xfrm>
        </p:grpSpPr>
        <p:sp>
          <p:nvSpPr>
            <p:cNvPr id="7" name="矩形 6"/>
            <p:cNvSpPr/>
            <p:nvPr/>
          </p:nvSpPr>
          <p:spPr>
            <a:xfrm rot="18900000">
              <a:off x="435463" y="1226414"/>
              <a:ext cx="210511" cy="210511"/>
            </a:xfrm>
            <a:prstGeom prst="rect">
              <a:avLst/>
            </a:prstGeom>
            <a:solidFill>
              <a:schemeClr val="accent1">
                <a:lumMod val="40000"/>
                <a:lumOff val="6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8" name="矩形 7"/>
            <p:cNvSpPr/>
            <p:nvPr/>
          </p:nvSpPr>
          <p:spPr>
            <a:xfrm rot="18900000">
              <a:off x="520332" y="1226415"/>
              <a:ext cx="210511" cy="210511"/>
            </a:xfrm>
            <a:prstGeom prst="rect">
              <a:avLst/>
            </a:prstGeom>
            <a:solidFill>
              <a:srgbClr val="00A0E9"/>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sp>
        <p:nvSpPr>
          <p:cNvPr id="4" name="矩形 3"/>
          <p:cNvSpPr/>
          <p:nvPr/>
        </p:nvSpPr>
        <p:spPr>
          <a:xfrm>
            <a:off x="1016000" y="1025525"/>
            <a:ext cx="5213985" cy="583565"/>
          </a:xfrm>
          <a:prstGeom prst="rect">
            <a:avLst/>
          </a:prstGeom>
        </p:spPr>
        <p:txBody>
          <a:bodyPr wrap="square">
            <a:spAutoFit/>
          </a:bodyPr>
          <a:lstStyle/>
          <a:p>
            <a:pPr algn="dist"/>
            <a:r>
              <a:rPr lang="zh-CN" altLang="en-US" sz="3200" b="1" dirty="0">
                <a:solidFill>
                  <a:srgbClr val="036EB8"/>
                </a:solidFill>
                <a:latin typeface="微软雅黑" panose="020B0503020204020204" charset="-122"/>
                <a:ea typeface="微软雅黑" panose="020B0503020204020204" charset="-122"/>
                <a:sym typeface="+mn-ea"/>
              </a:rPr>
              <a:t>同一直线上二力的合成</a:t>
            </a:r>
          </a:p>
        </p:txBody>
      </p:sp>
      <p:grpSp>
        <p:nvGrpSpPr>
          <p:cNvPr id="21" name="组合 20"/>
          <p:cNvGrpSpPr/>
          <p:nvPr/>
        </p:nvGrpSpPr>
        <p:grpSpPr>
          <a:xfrm>
            <a:off x="5270500" y="1477645"/>
            <a:ext cx="5782310" cy="2556510"/>
            <a:chOff x="8300" y="2327"/>
            <a:chExt cx="9106" cy="4026"/>
          </a:xfrm>
        </p:grpSpPr>
        <p:pic>
          <p:nvPicPr>
            <p:cNvPr id="18" name="图片 17"/>
            <p:cNvPicPr>
              <a:picLocks noChangeAspect="1"/>
            </p:cNvPicPr>
            <p:nvPr>
              <p:custDataLst>
                <p:tags r:id="rId3"/>
              </p:custDataLst>
            </p:nvPr>
          </p:nvPicPr>
          <p:blipFill>
            <a:blip r:embed="rId5"/>
            <a:stretch>
              <a:fillRect/>
            </a:stretch>
          </p:blipFill>
          <p:spPr>
            <a:xfrm>
              <a:off x="8300" y="2623"/>
              <a:ext cx="9106" cy="3730"/>
            </a:xfrm>
            <a:prstGeom prst="rect">
              <a:avLst/>
            </a:prstGeom>
          </p:spPr>
        </p:pic>
        <p:grpSp>
          <p:nvGrpSpPr>
            <p:cNvPr id="26" name="组合 25"/>
            <p:cNvGrpSpPr/>
            <p:nvPr/>
          </p:nvGrpSpPr>
          <p:grpSpPr>
            <a:xfrm>
              <a:off x="9327" y="2327"/>
              <a:ext cx="1988" cy="1224"/>
              <a:chOff x="5717" y="4986"/>
              <a:chExt cx="1988" cy="1224"/>
            </a:xfrm>
          </p:grpSpPr>
          <p:sp>
            <p:nvSpPr>
              <p:cNvPr id="23" name="椭圆 22"/>
              <p:cNvSpPr/>
              <p:nvPr/>
            </p:nvSpPr>
            <p:spPr>
              <a:xfrm>
                <a:off x="7562" y="6067"/>
                <a:ext cx="143" cy="143"/>
              </a:xfrm>
              <a:prstGeom prst="ellipse">
                <a:avLst/>
              </a:prstGeom>
              <a:solidFill>
                <a:srgbClr val="FF0000"/>
              </a:solidFill>
              <a:ln>
                <a:solidFill>
                  <a:srgbClr val="FF0000"/>
                </a:solidFill>
              </a:ln>
            </p:spPr>
            <p:style>
              <a:lnRef idx="2">
                <a:schemeClr val="accent1">
                  <a:lumMod val="75000"/>
                </a:schemeClr>
              </a:lnRef>
              <a:fillRef idx="1">
                <a:schemeClr val="accent1"/>
              </a:fillRef>
              <a:effectRef idx="0">
                <a:srgbClr val="FFFFFF"/>
              </a:effectRef>
              <a:fontRef idx="minor">
                <a:schemeClr val="lt1"/>
              </a:fontRef>
            </p:style>
            <p:txBody>
              <a:bodyPr rtlCol="0" anchor="ctr"/>
              <a:lstStyle/>
              <a:p>
                <a:pPr algn="ctr"/>
                <a:endParaRPr lang="zh-CN" altLang="en-US"/>
              </a:p>
            </p:txBody>
          </p:sp>
          <p:cxnSp>
            <p:nvCxnSpPr>
              <p:cNvPr id="24" name="直接箭头连接符 23"/>
              <p:cNvCxnSpPr/>
              <p:nvPr/>
            </p:nvCxnSpPr>
            <p:spPr>
              <a:xfrm flipH="1">
                <a:off x="6052" y="6142"/>
                <a:ext cx="1590" cy="0"/>
              </a:xfrm>
              <a:prstGeom prst="straightConnector1">
                <a:avLst/>
              </a:prstGeom>
              <a:ln w="34925">
                <a:solidFill>
                  <a:srgbClr val="FF0000"/>
                </a:solidFill>
                <a:tailEnd type="arrow"/>
              </a:ln>
            </p:spPr>
            <p:style>
              <a:lnRef idx="2">
                <a:schemeClr val="accent1"/>
              </a:lnRef>
              <a:fillRef idx="0">
                <a:srgbClr val="FFFFFF"/>
              </a:fillRef>
              <a:effectRef idx="0">
                <a:srgbClr val="FFFFFF"/>
              </a:effectRef>
              <a:fontRef idx="minor">
                <a:schemeClr val="tx1"/>
              </a:fontRef>
            </p:style>
          </p:cxnSp>
          <p:sp>
            <p:nvSpPr>
              <p:cNvPr id="25" name="文本框 24"/>
              <p:cNvSpPr txBox="1"/>
              <p:nvPr/>
            </p:nvSpPr>
            <p:spPr>
              <a:xfrm>
                <a:off x="5717" y="4986"/>
                <a:ext cx="1198" cy="822"/>
              </a:xfrm>
              <a:prstGeom prst="rect">
                <a:avLst/>
              </a:prstGeom>
              <a:noFill/>
            </p:spPr>
            <p:txBody>
              <a:bodyPr wrap="square" rtlCol="0">
                <a:spAutoFit/>
              </a:bodyPr>
              <a:lstStyle/>
              <a:p>
                <a:pPr algn="ctr"/>
                <a:r>
                  <a:rPr lang="en-US" altLang="zh-CN" sz="2800">
                    <a:solidFill>
                      <a:srgbClr val="FF0000"/>
                    </a:solidFill>
                  </a:rPr>
                  <a:t>F</a:t>
                </a:r>
                <a:r>
                  <a:rPr lang="en-US" altLang="zh-CN" sz="2800" baseline="-25000">
                    <a:solidFill>
                      <a:srgbClr val="FF0000"/>
                    </a:solidFill>
                  </a:rPr>
                  <a:t>1</a:t>
                </a:r>
              </a:p>
            </p:txBody>
          </p:sp>
        </p:grpSp>
        <p:grpSp>
          <p:nvGrpSpPr>
            <p:cNvPr id="27" name="组合 26"/>
            <p:cNvGrpSpPr/>
            <p:nvPr/>
          </p:nvGrpSpPr>
          <p:grpSpPr>
            <a:xfrm>
              <a:off x="12630" y="2408"/>
              <a:ext cx="1988" cy="1224"/>
              <a:chOff x="5717" y="4986"/>
              <a:chExt cx="1988" cy="1224"/>
            </a:xfrm>
          </p:grpSpPr>
          <p:sp>
            <p:nvSpPr>
              <p:cNvPr id="28" name="椭圆 27"/>
              <p:cNvSpPr/>
              <p:nvPr/>
            </p:nvSpPr>
            <p:spPr>
              <a:xfrm>
                <a:off x="7562" y="6067"/>
                <a:ext cx="143" cy="143"/>
              </a:xfrm>
              <a:prstGeom prst="ellipse">
                <a:avLst/>
              </a:prstGeom>
              <a:solidFill>
                <a:srgbClr val="FF0000"/>
              </a:solidFill>
              <a:ln>
                <a:solidFill>
                  <a:srgbClr val="FF0000"/>
                </a:solidFill>
              </a:ln>
            </p:spPr>
            <p:style>
              <a:lnRef idx="2">
                <a:schemeClr val="accent1">
                  <a:lumMod val="75000"/>
                </a:schemeClr>
              </a:lnRef>
              <a:fillRef idx="1">
                <a:schemeClr val="accent1"/>
              </a:fillRef>
              <a:effectRef idx="0">
                <a:srgbClr val="FFFFFF"/>
              </a:effectRef>
              <a:fontRef idx="minor">
                <a:schemeClr val="lt1"/>
              </a:fontRef>
            </p:style>
            <p:txBody>
              <a:bodyPr rtlCol="0" anchor="ctr"/>
              <a:lstStyle/>
              <a:p>
                <a:pPr algn="ctr"/>
                <a:endParaRPr lang="zh-CN" altLang="en-US"/>
              </a:p>
            </p:txBody>
          </p:sp>
          <p:cxnSp>
            <p:nvCxnSpPr>
              <p:cNvPr id="29" name="直接箭头连接符 28"/>
              <p:cNvCxnSpPr/>
              <p:nvPr/>
            </p:nvCxnSpPr>
            <p:spPr>
              <a:xfrm flipH="1">
                <a:off x="6052" y="6142"/>
                <a:ext cx="1590" cy="0"/>
              </a:xfrm>
              <a:prstGeom prst="straightConnector1">
                <a:avLst/>
              </a:prstGeom>
              <a:ln w="34925">
                <a:solidFill>
                  <a:srgbClr val="FF0000"/>
                </a:solidFill>
                <a:tailEnd type="arrow"/>
              </a:ln>
            </p:spPr>
            <p:style>
              <a:lnRef idx="2">
                <a:schemeClr val="accent1"/>
              </a:lnRef>
              <a:fillRef idx="0">
                <a:srgbClr val="FFFFFF"/>
              </a:fillRef>
              <a:effectRef idx="0">
                <a:srgbClr val="FFFFFF"/>
              </a:effectRef>
              <a:fontRef idx="minor">
                <a:schemeClr val="tx1"/>
              </a:fontRef>
            </p:style>
          </p:cxnSp>
          <p:sp>
            <p:nvSpPr>
              <p:cNvPr id="30" name="文本框 29"/>
              <p:cNvSpPr txBox="1"/>
              <p:nvPr/>
            </p:nvSpPr>
            <p:spPr>
              <a:xfrm>
                <a:off x="5717" y="4986"/>
                <a:ext cx="1198" cy="822"/>
              </a:xfrm>
              <a:prstGeom prst="rect">
                <a:avLst/>
              </a:prstGeom>
              <a:noFill/>
            </p:spPr>
            <p:txBody>
              <a:bodyPr wrap="square" rtlCol="0">
                <a:spAutoFit/>
              </a:bodyPr>
              <a:lstStyle/>
              <a:p>
                <a:pPr algn="ctr"/>
                <a:r>
                  <a:rPr lang="en-US" altLang="zh-CN" sz="2800">
                    <a:solidFill>
                      <a:srgbClr val="FF0000"/>
                    </a:solidFill>
                  </a:rPr>
                  <a:t>F</a:t>
                </a:r>
                <a:r>
                  <a:rPr lang="en-US" altLang="zh-CN" sz="2800" baseline="-25000">
                    <a:solidFill>
                      <a:srgbClr val="FF0000"/>
                    </a:solidFill>
                  </a:rPr>
                  <a:t>2</a:t>
                </a:r>
              </a:p>
            </p:txBody>
          </p:sp>
        </p:grpSp>
      </p:grpSp>
      <p:grpSp>
        <p:nvGrpSpPr>
          <p:cNvPr id="20" name="组合 19"/>
          <p:cNvGrpSpPr/>
          <p:nvPr/>
        </p:nvGrpSpPr>
        <p:grpSpPr>
          <a:xfrm>
            <a:off x="5270500" y="3878580"/>
            <a:ext cx="4888230" cy="2823845"/>
            <a:chOff x="8300" y="6108"/>
            <a:chExt cx="7698" cy="4447"/>
          </a:xfrm>
        </p:grpSpPr>
        <p:pic>
          <p:nvPicPr>
            <p:cNvPr id="2" name="图片 1"/>
            <p:cNvPicPr>
              <a:picLocks noChangeAspect="1"/>
            </p:cNvPicPr>
            <p:nvPr>
              <p:custDataLst>
                <p:tags r:id="rId2"/>
              </p:custDataLst>
            </p:nvPr>
          </p:nvPicPr>
          <p:blipFill>
            <a:blip r:embed="rId6"/>
            <a:srcRect r="26606"/>
            <a:stretch>
              <a:fillRect/>
            </a:stretch>
          </p:blipFill>
          <p:spPr>
            <a:xfrm>
              <a:off x="8300" y="6261"/>
              <a:ext cx="7699" cy="4295"/>
            </a:xfrm>
            <a:prstGeom prst="rect">
              <a:avLst/>
            </a:prstGeom>
          </p:spPr>
        </p:pic>
        <p:grpSp>
          <p:nvGrpSpPr>
            <p:cNvPr id="3" name="组合 2"/>
            <p:cNvGrpSpPr/>
            <p:nvPr/>
          </p:nvGrpSpPr>
          <p:grpSpPr>
            <a:xfrm>
              <a:off x="9704" y="6108"/>
              <a:ext cx="1988" cy="1224"/>
              <a:chOff x="5717" y="4986"/>
              <a:chExt cx="1988" cy="1224"/>
            </a:xfrm>
          </p:grpSpPr>
          <p:sp>
            <p:nvSpPr>
              <p:cNvPr id="5" name="椭圆 4"/>
              <p:cNvSpPr/>
              <p:nvPr/>
            </p:nvSpPr>
            <p:spPr>
              <a:xfrm>
                <a:off x="7562" y="6067"/>
                <a:ext cx="143" cy="143"/>
              </a:xfrm>
              <a:prstGeom prst="ellipse">
                <a:avLst/>
              </a:prstGeom>
              <a:solidFill>
                <a:srgbClr val="FF0000"/>
              </a:solidFill>
              <a:ln>
                <a:solidFill>
                  <a:srgbClr val="FF0000"/>
                </a:solidFill>
              </a:ln>
            </p:spPr>
            <p:style>
              <a:lnRef idx="2">
                <a:schemeClr val="accent1">
                  <a:lumMod val="75000"/>
                </a:schemeClr>
              </a:lnRef>
              <a:fillRef idx="1">
                <a:schemeClr val="accent1"/>
              </a:fillRef>
              <a:effectRef idx="0">
                <a:srgbClr val="FFFFFF"/>
              </a:effectRef>
              <a:fontRef idx="minor">
                <a:schemeClr val="lt1"/>
              </a:fontRef>
            </p:style>
            <p:txBody>
              <a:bodyPr rtlCol="0" anchor="ctr"/>
              <a:lstStyle/>
              <a:p>
                <a:pPr algn="ctr"/>
                <a:endParaRPr lang="zh-CN" altLang="en-US"/>
              </a:p>
            </p:txBody>
          </p:sp>
          <p:cxnSp>
            <p:nvCxnSpPr>
              <p:cNvPr id="9" name="直接箭头连接符 8"/>
              <p:cNvCxnSpPr/>
              <p:nvPr/>
            </p:nvCxnSpPr>
            <p:spPr>
              <a:xfrm flipH="1">
                <a:off x="6052" y="6142"/>
                <a:ext cx="1590" cy="0"/>
              </a:xfrm>
              <a:prstGeom prst="straightConnector1">
                <a:avLst/>
              </a:prstGeom>
              <a:ln w="34925">
                <a:solidFill>
                  <a:srgbClr val="FF0000"/>
                </a:solidFill>
                <a:tailEnd type="arrow"/>
              </a:ln>
            </p:spPr>
            <p:style>
              <a:lnRef idx="2">
                <a:schemeClr val="accent1"/>
              </a:lnRef>
              <a:fillRef idx="0">
                <a:srgbClr val="FFFFFF"/>
              </a:fillRef>
              <a:effectRef idx="0">
                <a:srgbClr val="FFFFFF"/>
              </a:effectRef>
              <a:fontRef idx="minor">
                <a:schemeClr val="tx1"/>
              </a:fontRef>
            </p:style>
          </p:cxnSp>
          <p:sp>
            <p:nvSpPr>
              <p:cNvPr id="10" name="文本框 9"/>
              <p:cNvSpPr txBox="1"/>
              <p:nvPr/>
            </p:nvSpPr>
            <p:spPr>
              <a:xfrm>
                <a:off x="5717" y="4986"/>
                <a:ext cx="1198" cy="822"/>
              </a:xfrm>
              <a:prstGeom prst="rect">
                <a:avLst/>
              </a:prstGeom>
              <a:noFill/>
            </p:spPr>
            <p:txBody>
              <a:bodyPr wrap="square" rtlCol="0">
                <a:spAutoFit/>
              </a:bodyPr>
              <a:lstStyle/>
              <a:p>
                <a:pPr algn="ctr"/>
                <a:r>
                  <a:rPr lang="en-US" altLang="zh-CN" sz="2800">
                    <a:solidFill>
                      <a:srgbClr val="FF0000"/>
                    </a:solidFill>
                  </a:rPr>
                  <a:t>F</a:t>
                </a:r>
                <a:endParaRPr lang="en-US" altLang="zh-CN" sz="2800" baseline="-25000">
                  <a:solidFill>
                    <a:srgbClr val="FF0000"/>
                  </a:solidFill>
                </a:endParaRPr>
              </a:p>
            </p:txBody>
          </p:sp>
        </p:grpSp>
      </p:grpSp>
      <p:grpSp>
        <p:nvGrpSpPr>
          <p:cNvPr id="11" name="组合 10"/>
          <p:cNvGrpSpPr/>
          <p:nvPr/>
        </p:nvGrpSpPr>
        <p:grpSpPr>
          <a:xfrm>
            <a:off x="451105" y="3624292"/>
            <a:ext cx="295322" cy="210471"/>
            <a:chOff x="435463" y="1226414"/>
            <a:chExt cx="295380" cy="210512"/>
          </a:xfrm>
        </p:grpSpPr>
        <p:sp>
          <p:nvSpPr>
            <p:cNvPr id="12" name="矩形 11"/>
            <p:cNvSpPr/>
            <p:nvPr/>
          </p:nvSpPr>
          <p:spPr>
            <a:xfrm rot="18900000">
              <a:off x="435463" y="1226414"/>
              <a:ext cx="210511" cy="210511"/>
            </a:xfrm>
            <a:prstGeom prst="rect">
              <a:avLst/>
            </a:prstGeom>
            <a:solidFill>
              <a:schemeClr val="accent1">
                <a:lumMod val="40000"/>
                <a:lumOff val="6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3" name="矩形 12"/>
            <p:cNvSpPr/>
            <p:nvPr/>
          </p:nvSpPr>
          <p:spPr>
            <a:xfrm rot="18900000">
              <a:off x="520332" y="1226415"/>
              <a:ext cx="210511" cy="210511"/>
            </a:xfrm>
            <a:prstGeom prst="rect">
              <a:avLst/>
            </a:prstGeom>
            <a:solidFill>
              <a:srgbClr val="00A0E9"/>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grpSp>
        <p:nvGrpSpPr>
          <p:cNvPr id="14" name="组合 13"/>
          <p:cNvGrpSpPr/>
          <p:nvPr/>
        </p:nvGrpSpPr>
        <p:grpSpPr>
          <a:xfrm>
            <a:off x="451105" y="1953607"/>
            <a:ext cx="295322" cy="210471"/>
            <a:chOff x="435463" y="1226414"/>
            <a:chExt cx="295380" cy="210512"/>
          </a:xfrm>
        </p:grpSpPr>
        <p:sp>
          <p:nvSpPr>
            <p:cNvPr id="15" name="矩形 14"/>
            <p:cNvSpPr/>
            <p:nvPr/>
          </p:nvSpPr>
          <p:spPr>
            <a:xfrm rot="18900000">
              <a:off x="435463" y="1226414"/>
              <a:ext cx="210511" cy="210511"/>
            </a:xfrm>
            <a:prstGeom prst="rect">
              <a:avLst/>
            </a:prstGeom>
            <a:solidFill>
              <a:schemeClr val="accent1">
                <a:lumMod val="40000"/>
                <a:lumOff val="6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6" name="矩形 15"/>
            <p:cNvSpPr/>
            <p:nvPr/>
          </p:nvSpPr>
          <p:spPr>
            <a:xfrm rot="18900000">
              <a:off x="520332" y="1226415"/>
              <a:ext cx="210511" cy="210511"/>
            </a:xfrm>
            <a:prstGeom prst="rect">
              <a:avLst/>
            </a:prstGeom>
            <a:solidFill>
              <a:srgbClr val="00A0E9"/>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sp>
        <p:nvSpPr>
          <p:cNvPr id="17" name="文本框 16"/>
          <p:cNvSpPr txBox="1"/>
          <p:nvPr/>
        </p:nvSpPr>
        <p:spPr>
          <a:xfrm>
            <a:off x="998220" y="1665605"/>
            <a:ext cx="4064000" cy="1383665"/>
          </a:xfrm>
          <a:prstGeom prst="rect">
            <a:avLst/>
          </a:prstGeom>
          <a:noFill/>
        </p:spPr>
        <p:txBody>
          <a:bodyPr wrap="square" rtlCol="0">
            <a:spAutoFit/>
          </a:bodyPr>
          <a:lstStyle/>
          <a:p>
            <a:pPr>
              <a:lnSpc>
                <a:spcPct val="150000"/>
              </a:lnSpc>
            </a:pPr>
            <a:r>
              <a:rPr lang="zh-CN" altLang="en-US" sz="2800"/>
              <a:t>力</a:t>
            </a:r>
            <a:r>
              <a:rPr lang="en-US" altLang="zh-CN" sz="2800" i="1"/>
              <a:t>F</a:t>
            </a:r>
            <a:r>
              <a:rPr lang="zh-CN" altLang="en-US" sz="2800"/>
              <a:t>产生的作用效果跟</a:t>
            </a:r>
            <a:r>
              <a:rPr lang="en-US" altLang="zh-CN" sz="2800" i="1"/>
              <a:t>F</a:t>
            </a:r>
            <a:r>
              <a:rPr lang="en-US" altLang="zh-CN" sz="3200" i="1" baseline="-25000"/>
              <a:t>1</a:t>
            </a:r>
            <a:r>
              <a:rPr lang="zh-CN" altLang="en-US" sz="2800"/>
              <a:t>、</a:t>
            </a:r>
            <a:r>
              <a:rPr lang="en-US" altLang="zh-CN" sz="2800" i="1"/>
              <a:t>F</a:t>
            </a:r>
            <a:r>
              <a:rPr lang="en-US" altLang="zh-CN" sz="3200" i="1" baseline="-25000"/>
              <a:t>2</a:t>
            </a:r>
            <a:r>
              <a:rPr lang="zh-CN" altLang="en-US" sz="2800"/>
              <a:t>的共同作用效果相同。</a:t>
            </a:r>
          </a:p>
        </p:txBody>
      </p:sp>
      <p:sp>
        <p:nvSpPr>
          <p:cNvPr id="19" name="文本框 18"/>
          <p:cNvSpPr txBox="1"/>
          <p:nvPr/>
        </p:nvSpPr>
        <p:spPr>
          <a:xfrm>
            <a:off x="1016635" y="3276600"/>
            <a:ext cx="4254500" cy="2676525"/>
          </a:xfrm>
          <a:prstGeom prst="rect">
            <a:avLst/>
          </a:prstGeom>
          <a:noFill/>
        </p:spPr>
        <p:txBody>
          <a:bodyPr wrap="square" rtlCol="0">
            <a:spAutoFit/>
          </a:bodyPr>
          <a:lstStyle/>
          <a:p>
            <a:pPr>
              <a:lnSpc>
                <a:spcPct val="150000"/>
              </a:lnSpc>
            </a:pPr>
            <a:r>
              <a:rPr lang="en-US" altLang="zh-CN" sz="2800" i="1"/>
              <a:t>F</a:t>
            </a:r>
            <a:r>
              <a:rPr lang="zh-CN" altLang="en-US" sz="2800"/>
              <a:t>是</a:t>
            </a:r>
            <a:r>
              <a:rPr lang="en-US" altLang="zh-CN" sz="2800" i="1"/>
              <a:t>F</a:t>
            </a:r>
            <a:r>
              <a:rPr lang="en-US" altLang="zh-CN" sz="3200" i="1" baseline="-25000"/>
              <a:t>1</a:t>
            </a:r>
            <a:r>
              <a:rPr lang="zh-CN" altLang="en-US" sz="2800"/>
              <a:t>、</a:t>
            </a:r>
            <a:r>
              <a:rPr lang="en-US" altLang="zh-CN" sz="2800" i="1"/>
              <a:t>F</a:t>
            </a:r>
            <a:r>
              <a:rPr lang="en-US" altLang="zh-CN" sz="3200" i="1" baseline="-25000"/>
              <a:t>2</a:t>
            </a:r>
            <a:r>
              <a:rPr lang="zh-CN" altLang="en-US" sz="2800"/>
              <a:t>的合力</a:t>
            </a:r>
          </a:p>
          <a:p>
            <a:pPr>
              <a:lnSpc>
                <a:spcPct val="150000"/>
              </a:lnSpc>
            </a:pPr>
            <a:r>
              <a:rPr lang="en-US" altLang="zh-CN" sz="2800" i="1"/>
              <a:t>F</a:t>
            </a:r>
            <a:r>
              <a:rPr lang="en-US" altLang="zh-CN" sz="3200" i="1" baseline="-25000"/>
              <a:t>1</a:t>
            </a:r>
            <a:r>
              <a:rPr lang="zh-CN" altLang="en-US" sz="2800"/>
              <a:t>、</a:t>
            </a:r>
            <a:r>
              <a:rPr lang="en-US" altLang="zh-CN" sz="2800" i="1"/>
              <a:t>F</a:t>
            </a:r>
            <a:r>
              <a:rPr lang="en-US" altLang="zh-CN" sz="3200" i="1" baseline="-25000"/>
              <a:t>2</a:t>
            </a:r>
            <a:r>
              <a:rPr lang="zh-CN" altLang="en-US" sz="2800"/>
              <a:t>是</a:t>
            </a:r>
            <a:r>
              <a:rPr lang="en-US" altLang="zh-CN" sz="2800"/>
              <a:t>F</a:t>
            </a:r>
            <a:r>
              <a:rPr lang="zh-CN" altLang="en-US" sz="2800"/>
              <a:t>的合力</a:t>
            </a:r>
          </a:p>
          <a:p>
            <a:pPr>
              <a:lnSpc>
                <a:spcPct val="150000"/>
              </a:lnSpc>
            </a:pPr>
            <a:r>
              <a:rPr lang="zh-CN" altLang="en-US" sz="2800"/>
              <a:t>求</a:t>
            </a:r>
            <a:r>
              <a:rPr lang="en-US" altLang="zh-CN" sz="2800" i="1">
                <a:sym typeface="+mn-ea"/>
              </a:rPr>
              <a:t>F</a:t>
            </a:r>
            <a:r>
              <a:rPr lang="en-US" altLang="zh-CN" sz="2800" i="1" baseline="-25000">
                <a:sym typeface="+mn-ea"/>
              </a:rPr>
              <a:t>1</a:t>
            </a:r>
            <a:r>
              <a:rPr lang="zh-CN" altLang="en-US" sz="2800"/>
              <a:t>和</a:t>
            </a:r>
            <a:r>
              <a:rPr lang="en-US" altLang="zh-CN" sz="2800" i="1">
                <a:sym typeface="+mn-ea"/>
              </a:rPr>
              <a:t>F</a:t>
            </a:r>
            <a:r>
              <a:rPr lang="en-US" altLang="zh-CN" sz="2800" i="1" baseline="-25000">
                <a:sym typeface="+mn-ea"/>
              </a:rPr>
              <a:t>2</a:t>
            </a:r>
            <a:r>
              <a:rPr lang="zh-CN" altLang="en-US" sz="2800"/>
              <a:t>的合力叫做</a:t>
            </a:r>
          </a:p>
          <a:p>
            <a:pPr>
              <a:lnSpc>
                <a:spcPct val="150000"/>
              </a:lnSpc>
            </a:pPr>
            <a:r>
              <a:rPr lang="zh-CN" altLang="en-US" sz="2800" b="1"/>
              <a:t>同一直线上二力的合成</a:t>
            </a:r>
          </a:p>
        </p:txBody>
      </p:sp>
    </p:spTree>
    <p:custDataLst>
      <p:tags r:id="rId1"/>
    </p:custDataLst>
  </p:cSld>
  <p:clrMapOvr>
    <a:masterClrMapping/>
  </p:clrMapOvr>
  <mc:AlternateContent xmlns:mc="http://schemas.openxmlformats.org/markup-compatibility/2006" xmlns:p159="http://schemas.microsoft.com/office/powerpoint/2015/09/main">
    <mc:Choice Requires="p159">
      <p:transition xmlns:p14="http://schemas.microsoft.com/office/powerpoint/2010/main" spd="slow" p14:dur="2000">
        <p159:morph option="byObject"/>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4" fill="hold" grpId="0" nodeType="afterEffect">
                                  <p:stCondLst>
                                    <p:cond delay="0"/>
                                  </p:stCondLst>
                                  <p:childTnLst>
                                    <p:set>
                                      <p:cBhvr>
                                        <p:cTn id="6" dur="1" fill="hold">
                                          <p:stCondLst>
                                            <p:cond delay="0"/>
                                          </p:stCondLst>
                                        </p:cTn>
                                        <p:tgtEl>
                                          <p:spTgt spid="17"/>
                                        </p:tgtEl>
                                        <p:attrNameLst>
                                          <p:attrName>style.visibility</p:attrName>
                                        </p:attrNameLst>
                                      </p:cBhvr>
                                      <p:to>
                                        <p:strVal val="visible"/>
                                      </p:to>
                                    </p:set>
                                    <p:animEffect transition="in" filter="wipe(down)">
                                      <p:cBhvr>
                                        <p:cTn id="7" dur="500"/>
                                        <p:tgtEl>
                                          <p:spTgt spid="17"/>
                                        </p:tgtEl>
                                      </p:cBhvr>
                                    </p:animEffect>
                                  </p:childTnLst>
                                </p:cTn>
                              </p:par>
                            </p:childTnLst>
                          </p:cTn>
                        </p:par>
                      </p:childTnLst>
                    </p:cTn>
                  </p:par>
                  <p:par>
                    <p:cTn id="8" fill="hold">
                      <p:stCondLst>
                        <p:cond delay="indefinite"/>
                      </p:stCondLst>
                      <p:childTnLst>
                        <p:par>
                          <p:cTn id="9" fill="hold">
                            <p:stCondLst>
                              <p:cond delay="0"/>
                            </p:stCondLst>
                            <p:childTnLst>
                              <p:par>
                                <p:cTn id="10" presetID="22" presetClass="entr" presetSubtype="4" fill="hold" grpId="0" nodeType="clickEffect">
                                  <p:stCondLst>
                                    <p:cond delay="0"/>
                                  </p:stCondLst>
                                  <p:childTnLst>
                                    <p:set>
                                      <p:cBhvr>
                                        <p:cTn id="11" dur="1" fill="hold">
                                          <p:stCondLst>
                                            <p:cond delay="0"/>
                                          </p:stCondLst>
                                        </p:cTn>
                                        <p:tgtEl>
                                          <p:spTgt spid="19"/>
                                        </p:tgtEl>
                                        <p:attrNameLst>
                                          <p:attrName>style.visibility</p:attrName>
                                        </p:attrNameLst>
                                      </p:cBhvr>
                                      <p:to>
                                        <p:strVal val="visible"/>
                                      </p:to>
                                    </p:set>
                                    <p:animEffect transition="in" filter="wipe(down)">
                                      <p:cBhvr>
                                        <p:cTn id="12" dur="500"/>
                                        <p:tgtEl>
                                          <p:spTgt spid="19"/>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7" grpId="0"/>
      <p:bldP spid="19" grpId="0"/>
    </p:bld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6" name="组合 5"/>
          <p:cNvGrpSpPr/>
          <p:nvPr/>
        </p:nvGrpSpPr>
        <p:grpSpPr>
          <a:xfrm>
            <a:off x="451105" y="1212562"/>
            <a:ext cx="295322" cy="210471"/>
            <a:chOff x="435463" y="1226414"/>
            <a:chExt cx="295380" cy="210512"/>
          </a:xfrm>
        </p:grpSpPr>
        <p:sp>
          <p:nvSpPr>
            <p:cNvPr id="7" name="矩形 6"/>
            <p:cNvSpPr/>
            <p:nvPr/>
          </p:nvSpPr>
          <p:spPr>
            <a:xfrm rot="18900000">
              <a:off x="435463" y="1226414"/>
              <a:ext cx="210511" cy="210511"/>
            </a:xfrm>
            <a:prstGeom prst="rect">
              <a:avLst/>
            </a:prstGeom>
            <a:solidFill>
              <a:schemeClr val="accent1">
                <a:lumMod val="40000"/>
                <a:lumOff val="6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8" name="矩形 7"/>
            <p:cNvSpPr/>
            <p:nvPr/>
          </p:nvSpPr>
          <p:spPr>
            <a:xfrm rot="18900000">
              <a:off x="520332" y="1226415"/>
              <a:ext cx="210511" cy="210511"/>
            </a:xfrm>
            <a:prstGeom prst="rect">
              <a:avLst/>
            </a:prstGeom>
            <a:solidFill>
              <a:srgbClr val="00A0E9"/>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sp>
        <p:nvSpPr>
          <p:cNvPr id="4" name="矩形 3"/>
          <p:cNvSpPr/>
          <p:nvPr/>
        </p:nvSpPr>
        <p:spPr>
          <a:xfrm>
            <a:off x="1016000" y="1025525"/>
            <a:ext cx="5213985" cy="583565"/>
          </a:xfrm>
          <a:prstGeom prst="rect">
            <a:avLst/>
          </a:prstGeom>
        </p:spPr>
        <p:txBody>
          <a:bodyPr wrap="square">
            <a:spAutoFit/>
          </a:bodyPr>
          <a:lstStyle/>
          <a:p>
            <a:pPr algn="dist"/>
            <a:r>
              <a:rPr lang="zh-CN" altLang="en-US" sz="3200" b="1" dirty="0">
                <a:solidFill>
                  <a:srgbClr val="036EB8"/>
                </a:solidFill>
                <a:latin typeface="微软雅黑" panose="020B0503020204020204" charset="-122"/>
                <a:ea typeface="微软雅黑" panose="020B0503020204020204" charset="-122"/>
                <a:sym typeface="+mn-ea"/>
              </a:rPr>
              <a:t>同一直线上二力的合成</a:t>
            </a:r>
          </a:p>
        </p:txBody>
      </p:sp>
      <p:grpSp>
        <p:nvGrpSpPr>
          <p:cNvPr id="14" name="组合 13"/>
          <p:cNvGrpSpPr/>
          <p:nvPr/>
        </p:nvGrpSpPr>
        <p:grpSpPr>
          <a:xfrm>
            <a:off x="451105" y="1953607"/>
            <a:ext cx="295322" cy="210471"/>
            <a:chOff x="435463" y="1226414"/>
            <a:chExt cx="295380" cy="210512"/>
          </a:xfrm>
        </p:grpSpPr>
        <p:sp>
          <p:nvSpPr>
            <p:cNvPr id="15" name="矩形 14"/>
            <p:cNvSpPr/>
            <p:nvPr/>
          </p:nvSpPr>
          <p:spPr>
            <a:xfrm rot="18900000">
              <a:off x="435463" y="1226414"/>
              <a:ext cx="210511" cy="210511"/>
            </a:xfrm>
            <a:prstGeom prst="rect">
              <a:avLst/>
            </a:prstGeom>
            <a:solidFill>
              <a:schemeClr val="accent1">
                <a:lumMod val="40000"/>
                <a:lumOff val="6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6" name="矩形 15"/>
            <p:cNvSpPr/>
            <p:nvPr/>
          </p:nvSpPr>
          <p:spPr>
            <a:xfrm rot="18900000">
              <a:off x="520332" y="1226415"/>
              <a:ext cx="210511" cy="210511"/>
            </a:xfrm>
            <a:prstGeom prst="rect">
              <a:avLst/>
            </a:prstGeom>
            <a:solidFill>
              <a:srgbClr val="00A0E9"/>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sp>
        <p:nvSpPr>
          <p:cNvPr id="9" name="文本框 8"/>
          <p:cNvSpPr txBox="1"/>
          <p:nvPr/>
        </p:nvSpPr>
        <p:spPr>
          <a:xfrm>
            <a:off x="1016000" y="1798320"/>
            <a:ext cx="7033895" cy="521970"/>
          </a:xfrm>
          <a:prstGeom prst="rect">
            <a:avLst/>
          </a:prstGeom>
          <a:noFill/>
        </p:spPr>
        <p:txBody>
          <a:bodyPr wrap="square" rtlCol="0">
            <a:spAutoFit/>
          </a:bodyPr>
          <a:lstStyle/>
          <a:p>
            <a:r>
              <a:rPr lang="zh-CN" altLang="en-US" sz="2800"/>
              <a:t>做中学</a:t>
            </a:r>
            <a:r>
              <a:rPr lang="en-US" altLang="zh-CN" sz="2800"/>
              <a:t>	</a:t>
            </a:r>
            <a:r>
              <a:rPr lang="zh-CN" altLang="en-US" sz="2800"/>
              <a:t>探究同一直线上二力的合成</a:t>
            </a:r>
          </a:p>
        </p:txBody>
      </p:sp>
      <p:grpSp>
        <p:nvGrpSpPr>
          <p:cNvPr id="10" name="组合 9"/>
          <p:cNvGrpSpPr/>
          <p:nvPr>
            <p:custDataLst>
              <p:tags r:id="rId2"/>
            </p:custDataLst>
          </p:nvPr>
        </p:nvGrpSpPr>
        <p:grpSpPr>
          <a:xfrm>
            <a:off x="460375" y="3429000"/>
            <a:ext cx="11207750" cy="2876550"/>
            <a:chOff x="3071" y="3958"/>
            <a:chExt cx="13376" cy="3014"/>
          </a:xfrm>
        </p:grpSpPr>
        <p:sp>
          <p:nvSpPr>
            <p:cNvPr id="11" name="文本框 10"/>
            <p:cNvSpPr txBox="1"/>
            <p:nvPr>
              <p:custDataLst>
                <p:tags r:id="rId3"/>
              </p:custDataLst>
            </p:nvPr>
          </p:nvSpPr>
          <p:spPr>
            <a:xfrm>
              <a:off x="4521" y="6143"/>
              <a:ext cx="1442" cy="829"/>
            </a:xfrm>
            <a:prstGeom prst="rect">
              <a:avLst/>
            </a:prstGeom>
            <a:noFill/>
          </p:spPr>
          <p:txBody>
            <a:bodyPr wrap="square" rtlCol="0">
              <a:noAutofit/>
            </a:bodyPr>
            <a:lstStyle/>
            <a:p>
              <a:pPr indent="0" algn="ctr" fontAlgn="auto">
                <a:lnSpc>
                  <a:spcPct val="150000"/>
                </a:lnSpc>
              </a:pPr>
              <a:r>
                <a:rPr lang="zh-CN" altLang="en-US">
                  <a:latin typeface="华文楷体" panose="02010600040101010101" pitchFamily="2" charset="-122"/>
                  <a:ea typeface="华文楷体" panose="02010600040101010101" pitchFamily="2" charset="-122"/>
                  <a:cs typeface="华文楷体" panose="02010600040101010101" pitchFamily="2" charset="-122"/>
                </a:rPr>
                <a:t>（a）</a:t>
              </a:r>
            </a:p>
          </p:txBody>
        </p:sp>
        <p:sp>
          <p:nvSpPr>
            <p:cNvPr id="13" name="文本框 12"/>
            <p:cNvSpPr txBox="1"/>
            <p:nvPr>
              <p:custDataLst>
                <p:tags r:id="rId4"/>
              </p:custDataLst>
            </p:nvPr>
          </p:nvSpPr>
          <p:spPr>
            <a:xfrm>
              <a:off x="9060" y="6143"/>
              <a:ext cx="1442" cy="829"/>
            </a:xfrm>
            <a:prstGeom prst="rect">
              <a:avLst/>
            </a:prstGeom>
            <a:noFill/>
          </p:spPr>
          <p:txBody>
            <a:bodyPr wrap="square" rtlCol="0">
              <a:noAutofit/>
            </a:bodyPr>
            <a:lstStyle/>
            <a:p>
              <a:pPr indent="0" algn="ctr" fontAlgn="auto">
                <a:lnSpc>
                  <a:spcPct val="150000"/>
                </a:lnSpc>
              </a:pPr>
              <a:r>
                <a:rPr lang="zh-CN" altLang="en-US">
                  <a:latin typeface="华文楷体" panose="02010600040101010101" pitchFamily="2" charset="-122"/>
                  <a:ea typeface="华文楷体" panose="02010600040101010101" pitchFamily="2" charset="-122"/>
                  <a:cs typeface="华文楷体" panose="02010600040101010101" pitchFamily="2" charset="-122"/>
                </a:rPr>
                <a:t>（b）</a:t>
              </a:r>
            </a:p>
          </p:txBody>
        </p:sp>
        <p:sp>
          <p:nvSpPr>
            <p:cNvPr id="5" name="文本框 4"/>
            <p:cNvSpPr txBox="1"/>
            <p:nvPr>
              <p:custDataLst>
                <p:tags r:id="rId5"/>
              </p:custDataLst>
            </p:nvPr>
          </p:nvSpPr>
          <p:spPr>
            <a:xfrm>
              <a:off x="13599" y="6143"/>
              <a:ext cx="1442" cy="829"/>
            </a:xfrm>
            <a:prstGeom prst="rect">
              <a:avLst/>
            </a:prstGeom>
            <a:noFill/>
          </p:spPr>
          <p:txBody>
            <a:bodyPr wrap="square" rtlCol="0">
              <a:noAutofit/>
            </a:bodyPr>
            <a:lstStyle/>
            <a:p>
              <a:pPr indent="0" algn="ctr" fontAlgn="auto">
                <a:lnSpc>
                  <a:spcPct val="150000"/>
                </a:lnSpc>
              </a:pPr>
              <a:r>
                <a:rPr lang="zh-CN" altLang="en-US">
                  <a:latin typeface="华文楷体" panose="02010600040101010101" pitchFamily="2" charset="-122"/>
                  <a:ea typeface="华文楷体" panose="02010600040101010101" pitchFamily="2" charset="-122"/>
                  <a:cs typeface="华文楷体" panose="02010600040101010101" pitchFamily="2" charset="-122"/>
                </a:rPr>
                <a:t>（</a:t>
              </a:r>
              <a:r>
                <a:rPr lang="en-US" altLang="zh-CN">
                  <a:latin typeface="华文楷体" panose="02010600040101010101" pitchFamily="2" charset="-122"/>
                  <a:ea typeface="华文楷体" panose="02010600040101010101" pitchFamily="2" charset="-122"/>
                  <a:cs typeface="华文楷体" panose="02010600040101010101" pitchFamily="2" charset="-122"/>
                </a:rPr>
                <a:t>c</a:t>
              </a:r>
              <a:r>
                <a:rPr lang="zh-CN" altLang="en-US">
                  <a:latin typeface="华文楷体" panose="02010600040101010101" pitchFamily="2" charset="-122"/>
                  <a:ea typeface="华文楷体" panose="02010600040101010101" pitchFamily="2" charset="-122"/>
                  <a:cs typeface="华文楷体" panose="02010600040101010101" pitchFamily="2" charset="-122"/>
                </a:rPr>
                <a:t>）</a:t>
              </a:r>
            </a:p>
          </p:txBody>
        </p:sp>
        <p:pic>
          <p:nvPicPr>
            <p:cNvPr id="12" name="图片 11" descr="QQ图片20240804002722"/>
            <p:cNvPicPr>
              <a:picLocks noChangeAspect="1"/>
            </p:cNvPicPr>
            <p:nvPr>
              <p:custDataLst>
                <p:tags r:id="rId6"/>
              </p:custDataLst>
            </p:nvPr>
          </p:nvPicPr>
          <p:blipFill>
            <a:blip r:embed="rId8">
              <a:clrChange>
                <a:clrFrom>
                  <a:srgbClr val="FFFFFF">
                    <a:alpha val="100000"/>
                  </a:srgbClr>
                </a:clrFrom>
                <a:clrTo>
                  <a:srgbClr val="FFFFFF">
                    <a:alpha val="100000"/>
                    <a:alpha val="0"/>
                  </a:srgbClr>
                </a:clrTo>
              </a:clrChange>
            </a:blip>
            <a:stretch>
              <a:fillRect/>
            </a:stretch>
          </p:blipFill>
          <p:spPr>
            <a:xfrm>
              <a:off x="3071" y="3958"/>
              <a:ext cx="13376" cy="2275"/>
            </a:xfrm>
            <a:prstGeom prst="rect">
              <a:avLst/>
            </a:prstGeom>
          </p:spPr>
        </p:pic>
      </p:grpSp>
      <p:sp>
        <p:nvSpPr>
          <p:cNvPr id="17" name="文本框 16"/>
          <p:cNvSpPr txBox="1"/>
          <p:nvPr/>
        </p:nvSpPr>
        <p:spPr>
          <a:xfrm>
            <a:off x="1016000" y="2681605"/>
            <a:ext cx="4064000" cy="521970"/>
          </a:xfrm>
          <a:prstGeom prst="rect">
            <a:avLst/>
          </a:prstGeom>
          <a:noFill/>
        </p:spPr>
        <p:txBody>
          <a:bodyPr wrap="square" rtlCol="0">
            <a:spAutoFit/>
          </a:bodyPr>
          <a:lstStyle/>
          <a:p>
            <a:r>
              <a:rPr lang="zh-CN" altLang="en-US" sz="2800"/>
              <a:t>实验装置如图所示。</a:t>
            </a:r>
          </a:p>
        </p:txBody>
      </p:sp>
    </p:spTree>
    <p:custDataLst>
      <p:tags r:id="rId1"/>
    </p:custDataLst>
  </p:cSld>
  <p:clrMapOvr>
    <a:masterClrMapping/>
  </p:clrMapOvr>
  <mc:AlternateContent xmlns:mc="http://schemas.openxmlformats.org/markup-compatibility/2006" xmlns:p159="http://schemas.microsoft.com/office/powerpoint/2015/09/main">
    <mc:Choice Requires="p159">
      <p:transition xmlns:p14="http://schemas.microsoft.com/office/powerpoint/2010/main" spd="slow" p14:dur="2000">
        <p159:morph option="byObject"/>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2" presetClass="entr" presetSubtype="4" fill="hold" grpId="0" nodeType="clickEffect">
                                  <p:stCondLst>
                                    <p:cond delay="0"/>
                                  </p:stCondLst>
                                  <p:childTnLst>
                                    <p:set>
                                      <p:cBhvr>
                                        <p:cTn id="6" dur="1" fill="hold">
                                          <p:stCondLst>
                                            <p:cond delay="0"/>
                                          </p:stCondLst>
                                        </p:cTn>
                                        <p:tgtEl>
                                          <p:spTgt spid="17"/>
                                        </p:tgtEl>
                                        <p:attrNameLst>
                                          <p:attrName>style.visibility</p:attrName>
                                        </p:attrNameLst>
                                      </p:cBhvr>
                                      <p:to>
                                        <p:strVal val="visible"/>
                                      </p:to>
                                    </p:set>
                                    <p:animEffect transition="in" filter="wipe(down)">
                                      <p:cBhvr>
                                        <p:cTn id="7" dur="500"/>
                                        <p:tgtEl>
                                          <p:spTgt spid="17"/>
                                        </p:tgtEl>
                                      </p:cBhvr>
                                    </p:animEffect>
                                  </p:childTnLst>
                                </p:cTn>
                              </p:par>
                              <p:par>
                                <p:cTn id="8" presetID="22" presetClass="entr" presetSubtype="4" fill="hold" nodeType="withEffect">
                                  <p:stCondLst>
                                    <p:cond delay="0"/>
                                  </p:stCondLst>
                                  <p:childTnLst>
                                    <p:set>
                                      <p:cBhvr>
                                        <p:cTn id="9" dur="1" fill="hold">
                                          <p:stCondLst>
                                            <p:cond delay="0"/>
                                          </p:stCondLst>
                                        </p:cTn>
                                        <p:tgtEl>
                                          <p:spTgt spid="10"/>
                                        </p:tgtEl>
                                        <p:attrNameLst>
                                          <p:attrName>style.visibility</p:attrName>
                                        </p:attrNameLst>
                                      </p:cBhvr>
                                      <p:to>
                                        <p:strVal val="visible"/>
                                      </p:to>
                                    </p:set>
                                    <p:animEffect transition="in" filter="wipe(down)">
                                      <p:cBhvr>
                                        <p:cTn id="10" dur="500"/>
                                        <p:tgtEl>
                                          <p:spTgt spid="10"/>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7" grpId="0"/>
    </p:bld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6" name="组合 5"/>
          <p:cNvGrpSpPr/>
          <p:nvPr/>
        </p:nvGrpSpPr>
        <p:grpSpPr>
          <a:xfrm>
            <a:off x="451105" y="948402"/>
            <a:ext cx="295322" cy="210471"/>
            <a:chOff x="435463" y="1226414"/>
            <a:chExt cx="295380" cy="210512"/>
          </a:xfrm>
        </p:grpSpPr>
        <p:sp>
          <p:nvSpPr>
            <p:cNvPr id="7" name="矩形 6"/>
            <p:cNvSpPr/>
            <p:nvPr/>
          </p:nvSpPr>
          <p:spPr>
            <a:xfrm rot="18900000">
              <a:off x="435463" y="1226414"/>
              <a:ext cx="210511" cy="210511"/>
            </a:xfrm>
            <a:prstGeom prst="rect">
              <a:avLst/>
            </a:prstGeom>
            <a:solidFill>
              <a:schemeClr val="accent1">
                <a:lumMod val="40000"/>
                <a:lumOff val="6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8" name="矩形 7"/>
            <p:cNvSpPr/>
            <p:nvPr/>
          </p:nvSpPr>
          <p:spPr>
            <a:xfrm rot="18900000">
              <a:off x="520332" y="1226415"/>
              <a:ext cx="210511" cy="210511"/>
            </a:xfrm>
            <a:prstGeom prst="rect">
              <a:avLst/>
            </a:prstGeom>
            <a:solidFill>
              <a:srgbClr val="00A0E9"/>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sp>
        <p:nvSpPr>
          <p:cNvPr id="4" name="矩形 3"/>
          <p:cNvSpPr/>
          <p:nvPr/>
        </p:nvSpPr>
        <p:spPr>
          <a:xfrm>
            <a:off x="1016000" y="761365"/>
            <a:ext cx="5213985" cy="583565"/>
          </a:xfrm>
          <a:prstGeom prst="rect">
            <a:avLst/>
          </a:prstGeom>
        </p:spPr>
        <p:txBody>
          <a:bodyPr wrap="square">
            <a:spAutoFit/>
          </a:bodyPr>
          <a:lstStyle/>
          <a:p>
            <a:pPr algn="dist"/>
            <a:r>
              <a:rPr lang="zh-CN" altLang="en-US" sz="3200" b="1" dirty="0">
                <a:solidFill>
                  <a:srgbClr val="036EB8"/>
                </a:solidFill>
                <a:latin typeface="微软雅黑" panose="020B0503020204020204" charset="-122"/>
                <a:ea typeface="微软雅黑" panose="020B0503020204020204" charset="-122"/>
                <a:sym typeface="+mn-ea"/>
              </a:rPr>
              <a:t>同一直线上二力的合成</a:t>
            </a:r>
          </a:p>
        </p:txBody>
      </p:sp>
      <p:grpSp>
        <p:nvGrpSpPr>
          <p:cNvPr id="14" name="组合 13"/>
          <p:cNvGrpSpPr/>
          <p:nvPr/>
        </p:nvGrpSpPr>
        <p:grpSpPr>
          <a:xfrm>
            <a:off x="451105" y="1689447"/>
            <a:ext cx="295322" cy="210471"/>
            <a:chOff x="435463" y="1226414"/>
            <a:chExt cx="295380" cy="210512"/>
          </a:xfrm>
        </p:grpSpPr>
        <p:sp>
          <p:nvSpPr>
            <p:cNvPr id="15" name="矩形 14"/>
            <p:cNvSpPr/>
            <p:nvPr/>
          </p:nvSpPr>
          <p:spPr>
            <a:xfrm rot="18900000">
              <a:off x="435463" y="1226414"/>
              <a:ext cx="210511" cy="210511"/>
            </a:xfrm>
            <a:prstGeom prst="rect">
              <a:avLst/>
            </a:prstGeom>
            <a:solidFill>
              <a:schemeClr val="accent1">
                <a:lumMod val="40000"/>
                <a:lumOff val="6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6" name="矩形 15"/>
            <p:cNvSpPr/>
            <p:nvPr/>
          </p:nvSpPr>
          <p:spPr>
            <a:xfrm rot="18900000">
              <a:off x="520332" y="1226415"/>
              <a:ext cx="210511" cy="210511"/>
            </a:xfrm>
            <a:prstGeom prst="rect">
              <a:avLst/>
            </a:prstGeom>
            <a:solidFill>
              <a:srgbClr val="00A0E9"/>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sp>
        <p:nvSpPr>
          <p:cNvPr id="9" name="文本框 8"/>
          <p:cNvSpPr txBox="1"/>
          <p:nvPr/>
        </p:nvSpPr>
        <p:spPr>
          <a:xfrm>
            <a:off x="1016000" y="1534160"/>
            <a:ext cx="7033895" cy="521970"/>
          </a:xfrm>
          <a:prstGeom prst="rect">
            <a:avLst/>
          </a:prstGeom>
          <a:noFill/>
        </p:spPr>
        <p:txBody>
          <a:bodyPr wrap="square" rtlCol="0">
            <a:spAutoFit/>
          </a:bodyPr>
          <a:lstStyle/>
          <a:p>
            <a:r>
              <a:rPr lang="zh-CN" altLang="en-US" sz="2800"/>
              <a:t>做中学</a:t>
            </a:r>
            <a:r>
              <a:rPr lang="en-US" altLang="zh-CN" sz="2800"/>
              <a:t>	</a:t>
            </a:r>
            <a:r>
              <a:rPr lang="zh-CN" altLang="en-US" sz="2800"/>
              <a:t>探究同一直线上二力的合成</a:t>
            </a:r>
          </a:p>
        </p:txBody>
      </p:sp>
      <p:grpSp>
        <p:nvGrpSpPr>
          <p:cNvPr id="2" name="组合 1"/>
          <p:cNvGrpSpPr/>
          <p:nvPr/>
        </p:nvGrpSpPr>
        <p:grpSpPr>
          <a:xfrm>
            <a:off x="435230" y="2281267"/>
            <a:ext cx="295322" cy="210471"/>
            <a:chOff x="435463" y="1226414"/>
            <a:chExt cx="295380" cy="210512"/>
          </a:xfrm>
        </p:grpSpPr>
        <p:sp>
          <p:nvSpPr>
            <p:cNvPr id="3" name="矩形 2"/>
            <p:cNvSpPr/>
            <p:nvPr/>
          </p:nvSpPr>
          <p:spPr>
            <a:xfrm rot="18900000">
              <a:off x="435463" y="1226414"/>
              <a:ext cx="210511" cy="210511"/>
            </a:xfrm>
            <a:prstGeom prst="rect">
              <a:avLst/>
            </a:prstGeom>
            <a:solidFill>
              <a:schemeClr val="accent1">
                <a:lumMod val="40000"/>
                <a:lumOff val="6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5" name="矩形 4"/>
            <p:cNvSpPr/>
            <p:nvPr/>
          </p:nvSpPr>
          <p:spPr>
            <a:xfrm rot="18900000">
              <a:off x="520332" y="1226415"/>
              <a:ext cx="210511" cy="210511"/>
            </a:xfrm>
            <a:prstGeom prst="rect">
              <a:avLst/>
            </a:prstGeom>
            <a:solidFill>
              <a:srgbClr val="00A0E9"/>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sp>
        <p:nvSpPr>
          <p:cNvPr id="10" name="文本框 9"/>
          <p:cNvSpPr txBox="1"/>
          <p:nvPr/>
        </p:nvSpPr>
        <p:spPr>
          <a:xfrm>
            <a:off x="1016000" y="2132330"/>
            <a:ext cx="4064000" cy="521970"/>
          </a:xfrm>
          <a:prstGeom prst="rect">
            <a:avLst/>
          </a:prstGeom>
          <a:noFill/>
        </p:spPr>
        <p:txBody>
          <a:bodyPr wrap="square" rtlCol="0">
            <a:spAutoFit/>
          </a:bodyPr>
          <a:lstStyle/>
          <a:p>
            <a:r>
              <a:rPr lang="zh-CN" altLang="en-US" sz="2800"/>
              <a:t>实验步骤：</a:t>
            </a:r>
          </a:p>
        </p:txBody>
      </p:sp>
      <p:sp>
        <p:nvSpPr>
          <p:cNvPr id="11" name="文本框 10"/>
          <p:cNvSpPr txBox="1"/>
          <p:nvPr/>
        </p:nvSpPr>
        <p:spPr>
          <a:xfrm>
            <a:off x="1022350" y="2535555"/>
            <a:ext cx="4826000" cy="3322955"/>
          </a:xfrm>
          <a:prstGeom prst="rect">
            <a:avLst/>
          </a:prstGeom>
          <a:noFill/>
        </p:spPr>
        <p:txBody>
          <a:bodyPr wrap="square" rtlCol="0">
            <a:spAutoFit/>
          </a:bodyPr>
          <a:lstStyle/>
          <a:p>
            <a:pPr>
              <a:lnSpc>
                <a:spcPct val="150000"/>
              </a:lnSpc>
            </a:pPr>
            <a:r>
              <a:rPr lang="en-US" altLang="zh-CN" sz="2800"/>
              <a:t>1. </a:t>
            </a:r>
            <a:r>
              <a:rPr lang="zh-CN" altLang="en-US" sz="2800"/>
              <a:t>用方向相同的二力</a:t>
            </a:r>
            <a:r>
              <a:rPr lang="en-US" altLang="zh-CN" sz="2800" i="1">
                <a:sym typeface="+mn-ea"/>
              </a:rPr>
              <a:t>F</a:t>
            </a:r>
            <a:r>
              <a:rPr lang="en-US" altLang="zh-CN" sz="2800" i="1" baseline="-25000">
                <a:sym typeface="+mn-ea"/>
              </a:rPr>
              <a:t>1</a:t>
            </a:r>
            <a:r>
              <a:rPr lang="zh-CN" altLang="en-US" sz="2800">
                <a:sym typeface="+mn-ea"/>
              </a:rPr>
              <a:t>和</a:t>
            </a:r>
            <a:r>
              <a:rPr lang="en-US" altLang="zh-CN" sz="2800" i="1">
                <a:sym typeface="+mn-ea"/>
              </a:rPr>
              <a:t>F</a:t>
            </a:r>
            <a:r>
              <a:rPr lang="en-US" altLang="zh-CN" sz="2800" i="1" baseline="-25000">
                <a:sym typeface="+mn-ea"/>
              </a:rPr>
              <a:t>2</a:t>
            </a:r>
            <a:r>
              <a:rPr lang="zh-CN" altLang="en-US" sz="2800">
                <a:sym typeface="+mn-ea"/>
              </a:rPr>
              <a:t>同时拉伸橡皮筋至</a:t>
            </a:r>
            <a:r>
              <a:rPr lang="en-US" altLang="zh-CN" sz="2800" i="1">
                <a:sym typeface="+mn-ea"/>
              </a:rPr>
              <a:t>AE</a:t>
            </a:r>
            <a:r>
              <a:rPr lang="en-US" altLang="en-US" sz="2800" i="1">
                <a:sym typeface="+mn-ea"/>
              </a:rPr>
              <a:t>´</a:t>
            </a:r>
            <a:r>
              <a:rPr lang="zh-CN" altLang="en-US" sz="2800">
                <a:sym typeface="+mn-ea"/>
              </a:rPr>
              <a:t>；</a:t>
            </a:r>
          </a:p>
          <a:p>
            <a:pPr>
              <a:lnSpc>
                <a:spcPct val="150000"/>
              </a:lnSpc>
            </a:pPr>
            <a:r>
              <a:rPr lang="en-US" altLang="zh-CN" sz="2800">
                <a:sym typeface="+mn-ea"/>
              </a:rPr>
              <a:t>2. </a:t>
            </a:r>
            <a:r>
              <a:rPr lang="zh-CN" altLang="en-US" sz="2800">
                <a:sym typeface="+mn-ea"/>
              </a:rPr>
              <a:t>用方向相反的二力</a:t>
            </a:r>
            <a:r>
              <a:rPr lang="en-US" altLang="zh-CN" sz="2800" i="1">
                <a:sym typeface="+mn-ea"/>
              </a:rPr>
              <a:t>F</a:t>
            </a:r>
            <a:r>
              <a:rPr lang="en-US" altLang="zh-CN" sz="2800" i="1" baseline="-25000">
                <a:sym typeface="+mn-ea"/>
              </a:rPr>
              <a:t>1</a:t>
            </a:r>
            <a:r>
              <a:rPr lang="zh-CN" altLang="en-US" sz="2800">
                <a:sym typeface="+mn-ea"/>
              </a:rPr>
              <a:t>和</a:t>
            </a:r>
            <a:r>
              <a:rPr lang="en-US" altLang="zh-CN" sz="2800" i="1">
                <a:sym typeface="+mn-ea"/>
              </a:rPr>
              <a:t>F</a:t>
            </a:r>
            <a:r>
              <a:rPr lang="en-US" altLang="zh-CN" sz="2800" i="1" baseline="-25000">
                <a:sym typeface="+mn-ea"/>
              </a:rPr>
              <a:t>2</a:t>
            </a:r>
            <a:r>
              <a:rPr lang="zh-CN" altLang="en-US" sz="2800">
                <a:sym typeface="+mn-ea"/>
              </a:rPr>
              <a:t>同时拉伸橡皮筋至</a:t>
            </a:r>
            <a:r>
              <a:rPr lang="en-US" altLang="zh-CN" sz="2800" i="1">
                <a:sym typeface="+mn-ea"/>
              </a:rPr>
              <a:t>AE</a:t>
            </a:r>
            <a:r>
              <a:rPr lang="en-US" altLang="en-US" sz="2800" i="1">
                <a:sym typeface="+mn-ea"/>
              </a:rPr>
              <a:t>´</a:t>
            </a:r>
            <a:r>
              <a:rPr lang="zh-CN" altLang="en-US" sz="2800">
                <a:sym typeface="+mn-ea"/>
              </a:rPr>
              <a:t>；</a:t>
            </a:r>
          </a:p>
          <a:p>
            <a:pPr>
              <a:lnSpc>
                <a:spcPct val="150000"/>
              </a:lnSpc>
            </a:pPr>
            <a:r>
              <a:rPr lang="en-US" altLang="zh-CN" sz="2800">
                <a:sym typeface="+mn-ea"/>
              </a:rPr>
              <a:t>3.</a:t>
            </a:r>
            <a:r>
              <a:rPr lang="zh-CN" altLang="en-US" sz="2800">
                <a:sym typeface="+mn-ea"/>
              </a:rPr>
              <a:t>用一个力</a:t>
            </a:r>
            <a:r>
              <a:rPr lang="en-US" altLang="zh-CN" sz="2800" i="1">
                <a:sym typeface="+mn-ea"/>
              </a:rPr>
              <a:t>F</a:t>
            </a:r>
            <a:r>
              <a:rPr lang="zh-CN" altLang="en-US" sz="2800">
                <a:sym typeface="+mn-ea"/>
              </a:rPr>
              <a:t>拉伸橡皮筋至</a:t>
            </a:r>
            <a:r>
              <a:rPr lang="en-US" altLang="zh-CN" sz="2800" i="1">
                <a:sym typeface="+mn-ea"/>
              </a:rPr>
              <a:t>AE</a:t>
            </a:r>
            <a:r>
              <a:rPr lang="en-US" altLang="en-US" sz="2800" i="1">
                <a:sym typeface="+mn-ea"/>
              </a:rPr>
              <a:t>´</a:t>
            </a:r>
            <a:r>
              <a:rPr lang="zh-CN" altLang="en-US" sz="2800">
                <a:sym typeface="+mn-ea"/>
              </a:rPr>
              <a:t>；</a:t>
            </a:r>
          </a:p>
        </p:txBody>
      </p:sp>
      <p:pic>
        <p:nvPicPr>
          <p:cNvPr id="18" name="二力合成">
            <a:hlinkClick r:id="" action="ppaction://media"/>
          </p:cNvPr>
          <p:cNvPicPr/>
          <p:nvPr>
            <a:videoFile r:link="rId3"/>
            <p:extLst>
              <p:ext uri="{DAA4B4D4-6D71-4841-9C94-3DE7FCFB9230}">
                <p14:media xmlns:p14="http://schemas.microsoft.com/office/powerpoint/2010/main" r:embed="rId2"/>
              </p:ext>
            </p:extLst>
          </p:nvPr>
        </p:nvPicPr>
        <p:blipFill>
          <a:blip r:embed="rId5"/>
          <a:stretch>
            <a:fillRect/>
          </a:stretch>
        </p:blipFill>
        <p:spPr>
          <a:xfrm>
            <a:off x="6096000" y="2132330"/>
            <a:ext cx="6096000" cy="3429000"/>
          </a:xfrm>
          <a:prstGeom prst="rect">
            <a:avLst/>
          </a:prstGeom>
        </p:spPr>
      </p:pic>
      <p:grpSp>
        <p:nvGrpSpPr>
          <p:cNvPr id="17" name="组合 16"/>
          <p:cNvGrpSpPr/>
          <p:nvPr/>
        </p:nvGrpSpPr>
        <p:grpSpPr>
          <a:xfrm>
            <a:off x="1288415" y="5858510"/>
            <a:ext cx="9698355" cy="829310"/>
            <a:chOff x="2029" y="9226"/>
            <a:chExt cx="15273" cy="1306"/>
          </a:xfrm>
        </p:grpSpPr>
        <p:pic>
          <p:nvPicPr>
            <p:cNvPr id="12" name="图片 11" descr="加油站"/>
            <p:cNvPicPr>
              <a:picLocks noChangeAspect="1"/>
            </p:cNvPicPr>
            <p:nvPr/>
          </p:nvPicPr>
          <p:blipFill>
            <a:blip r:embed="rId6">
              <a:extLst>
                <a:ext uri="{96DAC541-7B7A-43D3-8B79-37D633B846F1}">
                  <asvg:svgBlip xmlns:asvg="http://schemas.microsoft.com/office/drawing/2016/SVG/main" r:embed="rId7"/>
                </a:ext>
              </a:extLst>
            </a:blip>
            <a:stretch>
              <a:fillRect/>
            </a:stretch>
          </p:blipFill>
          <p:spPr>
            <a:xfrm>
              <a:off x="2029" y="9226"/>
              <a:ext cx="1279" cy="1279"/>
            </a:xfrm>
            <a:prstGeom prst="rect">
              <a:avLst/>
            </a:prstGeom>
          </p:spPr>
        </p:pic>
        <p:sp>
          <p:nvSpPr>
            <p:cNvPr id="13" name="文本框 12"/>
            <p:cNvSpPr txBox="1"/>
            <p:nvPr/>
          </p:nvSpPr>
          <p:spPr>
            <a:xfrm>
              <a:off x="3308" y="9226"/>
              <a:ext cx="13994" cy="1307"/>
            </a:xfrm>
            <a:prstGeom prst="rect">
              <a:avLst/>
            </a:prstGeom>
            <a:noFill/>
          </p:spPr>
          <p:txBody>
            <a:bodyPr wrap="square" rtlCol="0">
              <a:spAutoFit/>
            </a:bodyPr>
            <a:lstStyle/>
            <a:p>
              <a:r>
                <a:rPr lang="zh-CN" altLang="en-US" sz="2400">
                  <a:solidFill>
                    <a:schemeClr val="tx1"/>
                  </a:solidFill>
                  <a:latin typeface="宋体" panose="02010600030101010101" pitchFamily="2" charset="-122"/>
                  <a:ea typeface="宋体" panose="02010600030101010101" pitchFamily="2" charset="-122"/>
                  <a:cs typeface="微软雅黑" panose="020B0503020204020204" charset="-122"/>
                  <a:sym typeface="Arial" panose="020B0604020202020204"/>
                </a:rPr>
                <a:t>当钩码保持静止时，悬挂钩码的细线经过轻质定滑轮拉橡皮筋，橡皮筋受到的拉力大小等于所悬挂钩码的重力大小。</a:t>
              </a:r>
            </a:p>
          </p:txBody>
        </p:sp>
      </p:grpSp>
    </p:spTree>
    <p:custDataLst>
      <p:tags r:id="rId1"/>
    </p:custDataLst>
  </p:cSld>
  <p:clrMapOvr>
    <a:masterClrMapping/>
  </p:clrMapOvr>
  <mc:AlternateContent xmlns:mc="http://schemas.openxmlformats.org/markup-compatibility/2006" xmlns:p159="http://schemas.microsoft.com/office/powerpoint/2015/09/main">
    <mc:Choice Requires="p159">
      <p:transition xmlns:p14="http://schemas.microsoft.com/office/powerpoint/2010/main" spd="slow" p14:dur="2000">
        <p159:morph option="byObject"/>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4" fill="hold" grpId="0" nodeType="afterEffect">
                                  <p:stCondLst>
                                    <p:cond delay="0"/>
                                  </p:stCondLst>
                                  <p:childTnLst>
                                    <p:set>
                                      <p:cBhvr>
                                        <p:cTn id="6" dur="1" fill="hold">
                                          <p:stCondLst>
                                            <p:cond delay="0"/>
                                          </p:stCondLst>
                                        </p:cTn>
                                        <p:tgtEl>
                                          <p:spTgt spid="11"/>
                                        </p:tgtEl>
                                        <p:attrNameLst>
                                          <p:attrName>style.visibility</p:attrName>
                                        </p:attrNameLst>
                                      </p:cBhvr>
                                      <p:to>
                                        <p:strVal val="visible"/>
                                      </p:to>
                                    </p:set>
                                    <p:animEffect transition="in" filter="wipe(down)">
                                      <p:cBhvr>
                                        <p:cTn id="7" dur="500"/>
                                        <p:tgtEl>
                                          <p:spTgt spid="11"/>
                                        </p:tgtEl>
                                      </p:cBhvr>
                                    </p:animEffect>
                                  </p:childTnLst>
                                </p:cTn>
                              </p:par>
                              <p:par>
                                <p:cTn id="8" presetID="22" presetClass="entr" presetSubtype="4" fill="hold" nodeType="withEffect">
                                  <p:stCondLst>
                                    <p:cond delay="0"/>
                                  </p:stCondLst>
                                  <p:childTnLst>
                                    <p:set>
                                      <p:cBhvr>
                                        <p:cTn id="9" dur="1" fill="hold">
                                          <p:stCondLst>
                                            <p:cond delay="0"/>
                                          </p:stCondLst>
                                        </p:cTn>
                                        <p:tgtEl>
                                          <p:spTgt spid="18"/>
                                        </p:tgtEl>
                                        <p:attrNameLst>
                                          <p:attrName>style.visibility</p:attrName>
                                        </p:attrNameLst>
                                      </p:cBhvr>
                                      <p:to>
                                        <p:strVal val="visible"/>
                                      </p:to>
                                    </p:set>
                                    <p:animEffect transition="in" filter="wipe(down)">
                                      <p:cBhvr>
                                        <p:cTn id="10" dur="500"/>
                                        <p:tgtEl>
                                          <p:spTgt spid="18"/>
                                        </p:tgtEl>
                                      </p:cBhvr>
                                    </p:animEffect>
                                  </p:childTnLst>
                                </p:cTn>
                              </p:par>
                            </p:childTnLst>
                          </p:cTn>
                        </p:par>
                      </p:childTnLst>
                    </p:cTn>
                  </p:par>
                  <p:par>
                    <p:cTn id="11" fill="hold">
                      <p:stCondLst>
                        <p:cond delay="indefinite"/>
                      </p:stCondLst>
                      <p:childTnLst>
                        <p:par>
                          <p:cTn id="12" fill="hold">
                            <p:stCondLst>
                              <p:cond delay="0"/>
                            </p:stCondLst>
                            <p:childTnLst>
                              <p:par>
                                <p:cTn id="13" presetID="22" presetClass="entr" presetSubtype="4" fill="hold" nodeType="clickEffect">
                                  <p:stCondLst>
                                    <p:cond delay="0"/>
                                  </p:stCondLst>
                                  <p:childTnLst>
                                    <p:set>
                                      <p:cBhvr>
                                        <p:cTn id="14" dur="1" fill="hold">
                                          <p:stCondLst>
                                            <p:cond delay="0"/>
                                          </p:stCondLst>
                                        </p:cTn>
                                        <p:tgtEl>
                                          <p:spTgt spid="17"/>
                                        </p:tgtEl>
                                        <p:attrNameLst>
                                          <p:attrName>style.visibility</p:attrName>
                                        </p:attrNameLst>
                                      </p:cBhvr>
                                      <p:to>
                                        <p:strVal val="visible"/>
                                      </p:to>
                                    </p:set>
                                    <p:animEffect transition="in" filter="wipe(down)">
                                      <p:cBhvr>
                                        <p:cTn id="15" dur="500"/>
                                        <p:tgtEl>
                                          <p:spTgt spid="17"/>
                                        </p:tgtEl>
                                      </p:cBhvr>
                                    </p:animEffect>
                                  </p:childTnLst>
                                </p:cTn>
                              </p:par>
                            </p:childTnLst>
                          </p:cTn>
                        </p:par>
                      </p:childTnLst>
                    </p:cTn>
                  </p:par>
                </p:childTnLst>
              </p:cTn>
              <p:prevCondLst>
                <p:cond evt="onPrev" delay="0">
                  <p:tgtEl>
                    <p:sldTgt/>
                  </p:tgtEl>
                </p:cond>
              </p:prevCondLst>
              <p:nextCondLst>
                <p:cond evt="onNext" delay="0">
                  <p:tgtEl>
                    <p:sldTgt/>
                  </p:tgtEl>
                </p:cond>
              </p:nextCondLst>
            </p:seq>
            <p:video fullScrn="1">
              <p:cMediaNode>
                <p:cTn id="16" fill="hold" display="1">
                  <p:stCondLst>
                    <p:cond delay="indefinite"/>
                  </p:stCondLst>
                </p:cTn>
                <p:tgtEl>
                  <p:spTgt spid="18"/>
                </p:tgtEl>
              </p:cMediaNode>
            </p:video>
            <p:seq concurrent="1" nextAc="seek">
              <p:cTn id="17" restart="whenNotActive" fill="hold" evtFilter="cancelBubble" nodeType="interactiveSeq">
                <p:stCondLst>
                  <p:cond evt="onClick" delay="0">
                    <p:tgtEl>
                      <p:spTgt spid="18"/>
                    </p:tgtEl>
                  </p:cond>
                </p:stCondLst>
                <p:endSync evt="end" delay="0">
                  <p:rtn val="all"/>
                </p:endSync>
                <p:childTnLst>
                  <p:par>
                    <p:cTn id="18" fill="hold">
                      <p:stCondLst>
                        <p:cond delay="0"/>
                      </p:stCondLst>
                      <p:childTnLst>
                        <p:par>
                          <p:cTn id="19" fill="hold">
                            <p:stCondLst>
                              <p:cond delay="0"/>
                            </p:stCondLst>
                            <p:childTnLst>
                              <p:par>
                                <p:cTn id="20" presetID="2" presetClass="mediacall" presetSubtype="0" fill="hold" nodeType="clickEffect">
                                  <p:stCondLst>
                                    <p:cond delay="0"/>
                                  </p:stCondLst>
                                  <p:childTnLst>
                                    <p:cmd type="call" cmd="togglePause">
                                      <p:cBhvr additive="base">
                                        <p:cTn id="21" dur="1" fill="hold"/>
                                        <p:tgtEl>
                                          <p:spTgt spid="18"/>
                                        </p:tgtEl>
                                      </p:cBhvr>
                                    </p:cmd>
                                  </p:childTnLst>
                                </p:cTn>
                              </p:par>
                            </p:childTnLst>
                          </p:cTn>
                        </p:par>
                      </p:childTnLst>
                    </p:cTn>
                  </p:par>
                </p:childTnLst>
              </p:cTn>
              <p:nextCondLst>
                <p:cond evt="onClick" delay="0">
                  <p:tgtEl>
                    <p:spTgt spid="18"/>
                  </p:tgtEl>
                </p:cond>
              </p:nextCondLst>
            </p:seq>
          </p:childTnLst>
        </p:cTn>
      </p:par>
    </p:tnLst>
    <p:bldLst>
      <p:bldP spid="11" grpId="0"/>
    </p:bld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6" name="组合 5"/>
          <p:cNvGrpSpPr/>
          <p:nvPr/>
        </p:nvGrpSpPr>
        <p:grpSpPr>
          <a:xfrm>
            <a:off x="451105" y="1212562"/>
            <a:ext cx="295322" cy="210471"/>
            <a:chOff x="435463" y="1226414"/>
            <a:chExt cx="295380" cy="210512"/>
          </a:xfrm>
        </p:grpSpPr>
        <p:sp>
          <p:nvSpPr>
            <p:cNvPr id="7" name="矩形 6"/>
            <p:cNvSpPr/>
            <p:nvPr/>
          </p:nvSpPr>
          <p:spPr>
            <a:xfrm rot="18900000">
              <a:off x="435463" y="1226414"/>
              <a:ext cx="210511" cy="210511"/>
            </a:xfrm>
            <a:prstGeom prst="rect">
              <a:avLst/>
            </a:prstGeom>
            <a:solidFill>
              <a:schemeClr val="accent1">
                <a:lumMod val="40000"/>
                <a:lumOff val="6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8" name="矩形 7"/>
            <p:cNvSpPr/>
            <p:nvPr/>
          </p:nvSpPr>
          <p:spPr>
            <a:xfrm rot="18900000">
              <a:off x="520332" y="1226415"/>
              <a:ext cx="210511" cy="210511"/>
            </a:xfrm>
            <a:prstGeom prst="rect">
              <a:avLst/>
            </a:prstGeom>
            <a:solidFill>
              <a:srgbClr val="00A0E9"/>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sp>
        <p:nvSpPr>
          <p:cNvPr id="4" name="矩形 3"/>
          <p:cNvSpPr/>
          <p:nvPr/>
        </p:nvSpPr>
        <p:spPr>
          <a:xfrm>
            <a:off x="1016000" y="1025525"/>
            <a:ext cx="5213985" cy="583565"/>
          </a:xfrm>
          <a:prstGeom prst="rect">
            <a:avLst/>
          </a:prstGeom>
        </p:spPr>
        <p:txBody>
          <a:bodyPr wrap="square">
            <a:spAutoFit/>
          </a:bodyPr>
          <a:lstStyle/>
          <a:p>
            <a:pPr algn="dist"/>
            <a:r>
              <a:rPr lang="zh-CN" altLang="en-US" sz="3200" b="1" dirty="0">
                <a:solidFill>
                  <a:srgbClr val="036EB8"/>
                </a:solidFill>
                <a:latin typeface="微软雅黑" panose="020B0503020204020204" charset="-122"/>
                <a:ea typeface="微软雅黑" panose="020B0503020204020204" charset="-122"/>
                <a:sym typeface="+mn-ea"/>
              </a:rPr>
              <a:t>同一直线上二力的合成</a:t>
            </a:r>
          </a:p>
        </p:txBody>
      </p:sp>
      <p:grpSp>
        <p:nvGrpSpPr>
          <p:cNvPr id="14" name="组合 13"/>
          <p:cNvGrpSpPr/>
          <p:nvPr/>
        </p:nvGrpSpPr>
        <p:grpSpPr>
          <a:xfrm>
            <a:off x="451105" y="1953607"/>
            <a:ext cx="295322" cy="210471"/>
            <a:chOff x="435463" y="1226414"/>
            <a:chExt cx="295380" cy="210512"/>
          </a:xfrm>
        </p:grpSpPr>
        <p:sp>
          <p:nvSpPr>
            <p:cNvPr id="15" name="矩形 14"/>
            <p:cNvSpPr/>
            <p:nvPr/>
          </p:nvSpPr>
          <p:spPr>
            <a:xfrm rot="18900000">
              <a:off x="435463" y="1226414"/>
              <a:ext cx="210511" cy="210511"/>
            </a:xfrm>
            <a:prstGeom prst="rect">
              <a:avLst/>
            </a:prstGeom>
            <a:solidFill>
              <a:schemeClr val="accent1">
                <a:lumMod val="40000"/>
                <a:lumOff val="6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6" name="矩形 15"/>
            <p:cNvSpPr/>
            <p:nvPr/>
          </p:nvSpPr>
          <p:spPr>
            <a:xfrm rot="18900000">
              <a:off x="520332" y="1226415"/>
              <a:ext cx="210511" cy="210511"/>
            </a:xfrm>
            <a:prstGeom prst="rect">
              <a:avLst/>
            </a:prstGeom>
            <a:solidFill>
              <a:srgbClr val="00A0E9"/>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sp>
        <p:nvSpPr>
          <p:cNvPr id="9" name="文本框 8"/>
          <p:cNvSpPr txBox="1"/>
          <p:nvPr/>
        </p:nvSpPr>
        <p:spPr>
          <a:xfrm>
            <a:off x="1016000" y="1798320"/>
            <a:ext cx="7033895" cy="521970"/>
          </a:xfrm>
          <a:prstGeom prst="rect">
            <a:avLst/>
          </a:prstGeom>
          <a:noFill/>
        </p:spPr>
        <p:txBody>
          <a:bodyPr wrap="square" rtlCol="0">
            <a:spAutoFit/>
          </a:bodyPr>
          <a:lstStyle/>
          <a:p>
            <a:r>
              <a:rPr lang="zh-CN" altLang="en-US" sz="2800"/>
              <a:t>做中学</a:t>
            </a:r>
            <a:r>
              <a:rPr lang="en-US" altLang="zh-CN" sz="2800"/>
              <a:t>	</a:t>
            </a:r>
            <a:r>
              <a:rPr lang="zh-CN" altLang="en-US" sz="2800"/>
              <a:t>探究同一直线上二力的合成</a:t>
            </a:r>
          </a:p>
        </p:txBody>
      </p:sp>
      <p:grpSp>
        <p:nvGrpSpPr>
          <p:cNvPr id="2" name="组合 1"/>
          <p:cNvGrpSpPr/>
          <p:nvPr/>
        </p:nvGrpSpPr>
        <p:grpSpPr>
          <a:xfrm>
            <a:off x="435230" y="2545427"/>
            <a:ext cx="295322" cy="210471"/>
            <a:chOff x="435463" y="1226414"/>
            <a:chExt cx="295380" cy="210512"/>
          </a:xfrm>
        </p:grpSpPr>
        <p:sp>
          <p:nvSpPr>
            <p:cNvPr id="3" name="矩形 2"/>
            <p:cNvSpPr/>
            <p:nvPr/>
          </p:nvSpPr>
          <p:spPr>
            <a:xfrm rot="18900000">
              <a:off x="435463" y="1226414"/>
              <a:ext cx="210511" cy="210511"/>
            </a:xfrm>
            <a:prstGeom prst="rect">
              <a:avLst/>
            </a:prstGeom>
            <a:solidFill>
              <a:schemeClr val="accent1">
                <a:lumMod val="40000"/>
                <a:lumOff val="6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5" name="矩形 4"/>
            <p:cNvSpPr/>
            <p:nvPr/>
          </p:nvSpPr>
          <p:spPr>
            <a:xfrm rot="18900000">
              <a:off x="520332" y="1226415"/>
              <a:ext cx="210511" cy="210511"/>
            </a:xfrm>
            <a:prstGeom prst="rect">
              <a:avLst/>
            </a:prstGeom>
            <a:solidFill>
              <a:srgbClr val="00A0E9"/>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sp>
        <p:nvSpPr>
          <p:cNvPr id="10" name="文本框 9"/>
          <p:cNvSpPr txBox="1"/>
          <p:nvPr/>
        </p:nvSpPr>
        <p:spPr>
          <a:xfrm>
            <a:off x="1073785" y="2420620"/>
            <a:ext cx="4064000" cy="521970"/>
          </a:xfrm>
          <a:prstGeom prst="rect">
            <a:avLst/>
          </a:prstGeom>
          <a:noFill/>
        </p:spPr>
        <p:txBody>
          <a:bodyPr wrap="square" rtlCol="0">
            <a:spAutoFit/>
          </a:bodyPr>
          <a:lstStyle/>
          <a:p>
            <a:r>
              <a:rPr lang="zh-CN" altLang="en-US" sz="2800"/>
              <a:t>实验数据</a:t>
            </a:r>
          </a:p>
        </p:txBody>
      </p:sp>
      <p:graphicFrame>
        <p:nvGraphicFramePr>
          <p:cNvPr id="12" name="表格 11"/>
          <p:cNvGraphicFramePr/>
          <p:nvPr/>
        </p:nvGraphicFramePr>
        <p:xfrm>
          <a:off x="1655445" y="3173095"/>
          <a:ext cx="8531860" cy="2082165"/>
        </p:xfrm>
        <a:graphic>
          <a:graphicData uri="http://schemas.openxmlformats.org/drawingml/2006/table">
            <a:tbl>
              <a:tblPr firstRow="1" bandRow="1">
                <a:tableStyleId>{5C22544A-7EE6-4342-B048-85BDC9FD1C3A}</a:tableStyleId>
              </a:tblPr>
              <a:tblGrid>
                <a:gridCol w="1706372">
                  <a:extLst>
                    <a:ext uri="{9D8B030D-6E8A-4147-A177-3AD203B41FA5}">
                      <a16:colId xmlns:a16="http://schemas.microsoft.com/office/drawing/2014/main" val="20000"/>
                    </a:ext>
                  </a:extLst>
                </a:gridCol>
                <a:gridCol w="1391285">
                  <a:extLst>
                    <a:ext uri="{9D8B030D-6E8A-4147-A177-3AD203B41FA5}">
                      <a16:colId xmlns:a16="http://schemas.microsoft.com/office/drawing/2014/main" val="20001"/>
                    </a:ext>
                  </a:extLst>
                </a:gridCol>
                <a:gridCol w="1191895">
                  <a:extLst>
                    <a:ext uri="{9D8B030D-6E8A-4147-A177-3AD203B41FA5}">
                      <a16:colId xmlns:a16="http://schemas.microsoft.com/office/drawing/2014/main" val="20002"/>
                    </a:ext>
                  </a:extLst>
                </a:gridCol>
                <a:gridCol w="2815590">
                  <a:extLst>
                    <a:ext uri="{9D8B030D-6E8A-4147-A177-3AD203B41FA5}">
                      <a16:colId xmlns:a16="http://schemas.microsoft.com/office/drawing/2014/main" val="20003"/>
                    </a:ext>
                  </a:extLst>
                </a:gridCol>
                <a:gridCol w="1426718">
                  <a:extLst>
                    <a:ext uri="{9D8B030D-6E8A-4147-A177-3AD203B41FA5}">
                      <a16:colId xmlns:a16="http://schemas.microsoft.com/office/drawing/2014/main" val="20004"/>
                    </a:ext>
                  </a:extLst>
                </a:gridCol>
              </a:tblGrid>
              <a:tr h="381000">
                <a:tc>
                  <a:txBody>
                    <a:bodyPr/>
                    <a:lstStyle/>
                    <a:p>
                      <a:pPr algn="ctr">
                        <a:buNone/>
                      </a:pPr>
                      <a:r>
                        <a:rPr lang="zh-CN" altLang="en-US" sz="2800"/>
                        <a:t>实验次数</a:t>
                      </a:r>
                    </a:p>
                  </a:txBody>
                  <a:tcPr anchor="ctr"/>
                </a:tc>
                <a:tc>
                  <a:txBody>
                    <a:bodyPr/>
                    <a:lstStyle/>
                    <a:p>
                      <a:pPr algn="ctr">
                        <a:buNone/>
                      </a:pPr>
                      <a:r>
                        <a:rPr lang="en-US" altLang="zh-CN" sz="2800" i="1"/>
                        <a:t>F</a:t>
                      </a:r>
                      <a:r>
                        <a:rPr lang="en-US" altLang="zh-CN" sz="2800" i="1" baseline="-25000"/>
                        <a:t>1</a:t>
                      </a:r>
                      <a:r>
                        <a:rPr lang="en-US" altLang="zh-CN" sz="2800"/>
                        <a:t>/N</a:t>
                      </a:r>
                    </a:p>
                  </a:txBody>
                  <a:tcPr anchor="ctr"/>
                </a:tc>
                <a:tc>
                  <a:txBody>
                    <a:bodyPr/>
                    <a:lstStyle/>
                    <a:p>
                      <a:pPr algn="ctr">
                        <a:buNone/>
                      </a:pPr>
                      <a:r>
                        <a:rPr lang="en-US" altLang="zh-CN" sz="2800" i="1"/>
                        <a:t>F</a:t>
                      </a:r>
                      <a:r>
                        <a:rPr lang="en-US" altLang="zh-CN" sz="2800" i="1" baseline="-25000"/>
                        <a:t>2</a:t>
                      </a:r>
                      <a:r>
                        <a:rPr lang="en-US" altLang="zh-CN" sz="2800"/>
                        <a:t>/N</a:t>
                      </a:r>
                    </a:p>
                  </a:txBody>
                  <a:tcPr anchor="ctr"/>
                </a:tc>
                <a:tc>
                  <a:txBody>
                    <a:bodyPr/>
                    <a:lstStyle/>
                    <a:p>
                      <a:pPr algn="ctr">
                        <a:buNone/>
                      </a:pPr>
                      <a:r>
                        <a:rPr lang="en-US" altLang="zh-CN" sz="2800" i="1">
                          <a:sym typeface="+mn-ea"/>
                        </a:rPr>
                        <a:t>F</a:t>
                      </a:r>
                      <a:r>
                        <a:rPr lang="en-US" altLang="zh-CN" sz="2800" i="1" baseline="-25000">
                          <a:sym typeface="+mn-ea"/>
                        </a:rPr>
                        <a:t>1</a:t>
                      </a:r>
                      <a:r>
                        <a:rPr lang="zh-CN" altLang="en-US" sz="2800"/>
                        <a:t>与</a:t>
                      </a:r>
                      <a:r>
                        <a:rPr lang="en-US" altLang="zh-CN" sz="2800" i="1">
                          <a:sym typeface="+mn-ea"/>
                        </a:rPr>
                        <a:t>F</a:t>
                      </a:r>
                      <a:r>
                        <a:rPr lang="en-US" altLang="zh-CN" sz="2800" i="1" baseline="-25000">
                          <a:sym typeface="+mn-ea"/>
                        </a:rPr>
                        <a:t>2</a:t>
                      </a:r>
                      <a:r>
                        <a:rPr lang="zh-CN" altLang="en-US" sz="2800"/>
                        <a:t>的方向</a:t>
                      </a:r>
                    </a:p>
                  </a:txBody>
                  <a:tcPr anchor="ctr"/>
                </a:tc>
                <a:tc>
                  <a:txBody>
                    <a:bodyPr/>
                    <a:lstStyle/>
                    <a:p>
                      <a:pPr algn="ctr">
                        <a:buNone/>
                      </a:pPr>
                      <a:r>
                        <a:rPr lang="en-US" altLang="zh-CN" sz="2800" i="1"/>
                        <a:t>F</a:t>
                      </a:r>
                      <a:r>
                        <a:rPr lang="en-US" altLang="zh-CN" sz="2800"/>
                        <a:t>/N</a:t>
                      </a:r>
                    </a:p>
                  </a:txBody>
                  <a:tcPr anchor="ctr"/>
                </a:tc>
                <a:extLst>
                  <a:ext uri="{0D108BD9-81ED-4DB2-BD59-A6C34878D82A}">
                    <a16:rowId xmlns:a16="http://schemas.microsoft.com/office/drawing/2014/main" val="10000"/>
                  </a:ext>
                </a:extLst>
              </a:tr>
              <a:tr h="381000">
                <a:tc>
                  <a:txBody>
                    <a:bodyPr/>
                    <a:lstStyle/>
                    <a:p>
                      <a:pPr algn="ctr">
                        <a:buNone/>
                      </a:pPr>
                      <a:r>
                        <a:rPr lang="zh-CN" altLang="en-US" sz="2800"/>
                        <a:t>第一次</a:t>
                      </a:r>
                    </a:p>
                  </a:txBody>
                  <a:tcPr anchor="ctr"/>
                </a:tc>
                <a:tc>
                  <a:txBody>
                    <a:bodyPr/>
                    <a:lstStyle/>
                    <a:p>
                      <a:pPr algn="ctr">
                        <a:buNone/>
                      </a:pPr>
                      <a:r>
                        <a:rPr lang="en-US" altLang="zh-CN" sz="2800"/>
                        <a:t>0.5</a:t>
                      </a:r>
                    </a:p>
                  </a:txBody>
                  <a:tcPr anchor="ctr"/>
                </a:tc>
                <a:tc>
                  <a:txBody>
                    <a:bodyPr/>
                    <a:lstStyle/>
                    <a:p>
                      <a:pPr algn="ctr">
                        <a:buNone/>
                      </a:pPr>
                      <a:r>
                        <a:rPr lang="en-US" altLang="zh-CN" sz="2800"/>
                        <a:t>1</a:t>
                      </a:r>
                    </a:p>
                  </a:txBody>
                  <a:tcPr anchor="ctr"/>
                </a:tc>
                <a:tc>
                  <a:txBody>
                    <a:bodyPr/>
                    <a:lstStyle/>
                    <a:p>
                      <a:pPr algn="ctr">
                        <a:buNone/>
                      </a:pPr>
                      <a:r>
                        <a:rPr lang="zh-CN" altLang="en-US" sz="2800"/>
                        <a:t>相同</a:t>
                      </a:r>
                    </a:p>
                  </a:txBody>
                  <a:tcPr anchor="ctr"/>
                </a:tc>
                <a:tc>
                  <a:txBody>
                    <a:bodyPr/>
                    <a:lstStyle/>
                    <a:p>
                      <a:pPr algn="ctr">
                        <a:buNone/>
                      </a:pPr>
                      <a:r>
                        <a:rPr lang="en-US" altLang="zh-CN" sz="2800">
                          <a:sym typeface="+mn-ea"/>
                        </a:rPr>
                        <a:t>—</a:t>
                      </a:r>
                      <a:endParaRPr lang="en-US" altLang="zh-CN" sz="2800"/>
                    </a:p>
                  </a:txBody>
                  <a:tcPr anchor="ctr"/>
                </a:tc>
                <a:extLst>
                  <a:ext uri="{0D108BD9-81ED-4DB2-BD59-A6C34878D82A}">
                    <a16:rowId xmlns:a16="http://schemas.microsoft.com/office/drawing/2014/main" val="10001"/>
                  </a:ext>
                </a:extLst>
              </a:tr>
              <a:tr h="527685">
                <a:tc>
                  <a:txBody>
                    <a:bodyPr/>
                    <a:lstStyle/>
                    <a:p>
                      <a:pPr algn="ctr">
                        <a:buNone/>
                      </a:pPr>
                      <a:r>
                        <a:rPr lang="zh-CN" altLang="en-US" sz="2800"/>
                        <a:t>第二次</a:t>
                      </a:r>
                    </a:p>
                  </a:txBody>
                  <a:tcPr anchor="ctr"/>
                </a:tc>
                <a:tc>
                  <a:txBody>
                    <a:bodyPr/>
                    <a:lstStyle/>
                    <a:p>
                      <a:pPr algn="ctr">
                        <a:buNone/>
                      </a:pPr>
                      <a:r>
                        <a:rPr lang="en-US" altLang="zh-CN" sz="2800"/>
                        <a:t>0.5</a:t>
                      </a:r>
                    </a:p>
                  </a:txBody>
                  <a:tcPr anchor="ctr"/>
                </a:tc>
                <a:tc>
                  <a:txBody>
                    <a:bodyPr/>
                    <a:lstStyle/>
                    <a:p>
                      <a:pPr algn="ctr">
                        <a:buNone/>
                      </a:pPr>
                      <a:r>
                        <a:rPr lang="en-US" altLang="zh-CN" sz="2800"/>
                        <a:t>2</a:t>
                      </a:r>
                    </a:p>
                  </a:txBody>
                  <a:tcPr anchor="ctr"/>
                </a:tc>
                <a:tc>
                  <a:txBody>
                    <a:bodyPr/>
                    <a:lstStyle/>
                    <a:p>
                      <a:pPr algn="ctr">
                        <a:buNone/>
                      </a:pPr>
                      <a:r>
                        <a:rPr lang="zh-CN" altLang="en-US" sz="2800"/>
                        <a:t>相反</a:t>
                      </a:r>
                    </a:p>
                  </a:txBody>
                  <a:tcPr anchor="ctr"/>
                </a:tc>
                <a:tc>
                  <a:txBody>
                    <a:bodyPr/>
                    <a:lstStyle/>
                    <a:p>
                      <a:pPr algn="ctr">
                        <a:buNone/>
                      </a:pPr>
                      <a:r>
                        <a:rPr lang="en-US" altLang="zh-CN" sz="2800"/>
                        <a:t>—</a:t>
                      </a:r>
                    </a:p>
                  </a:txBody>
                  <a:tcPr anchor="ctr"/>
                </a:tc>
                <a:extLst>
                  <a:ext uri="{0D108BD9-81ED-4DB2-BD59-A6C34878D82A}">
                    <a16:rowId xmlns:a16="http://schemas.microsoft.com/office/drawing/2014/main" val="10002"/>
                  </a:ext>
                </a:extLst>
              </a:tr>
              <a:tr h="381000">
                <a:tc>
                  <a:txBody>
                    <a:bodyPr/>
                    <a:lstStyle/>
                    <a:p>
                      <a:pPr algn="ctr">
                        <a:buNone/>
                      </a:pPr>
                      <a:r>
                        <a:rPr lang="zh-CN" altLang="en-US" sz="2800"/>
                        <a:t>第三次</a:t>
                      </a:r>
                    </a:p>
                  </a:txBody>
                  <a:tcPr anchor="ctr"/>
                </a:tc>
                <a:tc>
                  <a:txBody>
                    <a:bodyPr/>
                    <a:lstStyle/>
                    <a:p>
                      <a:pPr algn="ctr">
                        <a:buNone/>
                      </a:pPr>
                      <a:r>
                        <a:rPr lang="en-US" altLang="zh-CN" sz="2800">
                          <a:sym typeface="+mn-ea"/>
                        </a:rPr>
                        <a:t>—</a:t>
                      </a:r>
                      <a:endParaRPr lang="zh-CN" altLang="en-US" sz="2800"/>
                    </a:p>
                  </a:txBody>
                  <a:tcPr anchor="ctr"/>
                </a:tc>
                <a:tc>
                  <a:txBody>
                    <a:bodyPr/>
                    <a:lstStyle/>
                    <a:p>
                      <a:pPr algn="ctr">
                        <a:buNone/>
                      </a:pPr>
                      <a:r>
                        <a:rPr lang="en-US" altLang="zh-CN" sz="2800">
                          <a:sym typeface="+mn-ea"/>
                        </a:rPr>
                        <a:t>—</a:t>
                      </a:r>
                      <a:endParaRPr lang="zh-CN" altLang="en-US" sz="2800"/>
                    </a:p>
                  </a:txBody>
                  <a:tcPr anchor="ctr"/>
                </a:tc>
                <a:tc>
                  <a:txBody>
                    <a:bodyPr/>
                    <a:lstStyle/>
                    <a:p>
                      <a:pPr algn="ctr">
                        <a:buNone/>
                      </a:pPr>
                      <a:r>
                        <a:rPr lang="en-US" altLang="zh-CN" sz="2800">
                          <a:sym typeface="+mn-ea"/>
                        </a:rPr>
                        <a:t>—</a:t>
                      </a:r>
                      <a:endParaRPr lang="zh-CN" altLang="en-US" sz="2800"/>
                    </a:p>
                  </a:txBody>
                  <a:tcPr anchor="ctr"/>
                </a:tc>
                <a:tc>
                  <a:txBody>
                    <a:bodyPr/>
                    <a:lstStyle/>
                    <a:p>
                      <a:pPr algn="ctr">
                        <a:buNone/>
                      </a:pPr>
                      <a:r>
                        <a:rPr lang="en-US" altLang="zh-CN" sz="2800"/>
                        <a:t>1.5</a:t>
                      </a:r>
                    </a:p>
                  </a:txBody>
                  <a:tcPr anchor="ctr"/>
                </a:tc>
                <a:extLst>
                  <a:ext uri="{0D108BD9-81ED-4DB2-BD59-A6C34878D82A}">
                    <a16:rowId xmlns:a16="http://schemas.microsoft.com/office/drawing/2014/main" val="10003"/>
                  </a:ext>
                </a:extLst>
              </a:tr>
            </a:tbl>
          </a:graphicData>
        </a:graphic>
      </p:graphicFrame>
    </p:spTree>
    <p:custDataLst>
      <p:tags r:id="rId1"/>
    </p:custDataLst>
  </p:cSld>
  <p:clrMapOvr>
    <a:masterClrMapping/>
  </p:clrMapOvr>
  <mc:AlternateContent xmlns:mc="http://schemas.openxmlformats.org/markup-compatibility/2006" xmlns:p159="http://schemas.microsoft.com/office/powerpoint/2015/09/main">
    <mc:Choice Requires="p159">
      <p:transition xmlns:p14="http://schemas.microsoft.com/office/powerpoint/2010/main" spd="slow" p14:dur="2000">
        <p159:morph option="byObject"/>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2" presetClass="entr" presetSubtype="4" fill="hold" nodeType="clickEffect">
                                  <p:stCondLst>
                                    <p:cond delay="0"/>
                                  </p:stCondLst>
                                  <p:childTnLst>
                                    <p:set>
                                      <p:cBhvr>
                                        <p:cTn id="6" dur="1" fill="hold">
                                          <p:stCondLst>
                                            <p:cond delay="0"/>
                                          </p:stCondLst>
                                        </p:cTn>
                                        <p:tgtEl>
                                          <p:spTgt spid="12"/>
                                        </p:tgtEl>
                                        <p:attrNameLst>
                                          <p:attrName>style.visibility</p:attrName>
                                        </p:attrNameLst>
                                      </p:cBhvr>
                                      <p:to>
                                        <p:strVal val="visible"/>
                                      </p:to>
                                    </p:set>
                                    <p:animEffect transition="in" filter="wipe(down)">
                                      <p:cBhvr>
                                        <p:cTn id="7" dur="500"/>
                                        <p:tgtEl>
                                          <p:spTgt spid="1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6" name="组合 5"/>
          <p:cNvGrpSpPr/>
          <p:nvPr/>
        </p:nvGrpSpPr>
        <p:grpSpPr>
          <a:xfrm>
            <a:off x="451105" y="1212562"/>
            <a:ext cx="295322" cy="210471"/>
            <a:chOff x="435463" y="1226414"/>
            <a:chExt cx="295380" cy="210512"/>
          </a:xfrm>
        </p:grpSpPr>
        <p:sp>
          <p:nvSpPr>
            <p:cNvPr id="7" name="矩形 6"/>
            <p:cNvSpPr/>
            <p:nvPr/>
          </p:nvSpPr>
          <p:spPr>
            <a:xfrm rot="18900000">
              <a:off x="435463" y="1226414"/>
              <a:ext cx="210511" cy="210511"/>
            </a:xfrm>
            <a:prstGeom prst="rect">
              <a:avLst/>
            </a:prstGeom>
            <a:solidFill>
              <a:schemeClr val="accent1">
                <a:lumMod val="40000"/>
                <a:lumOff val="6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8" name="矩形 7"/>
            <p:cNvSpPr/>
            <p:nvPr/>
          </p:nvSpPr>
          <p:spPr>
            <a:xfrm rot="18900000">
              <a:off x="520332" y="1226415"/>
              <a:ext cx="210511" cy="210511"/>
            </a:xfrm>
            <a:prstGeom prst="rect">
              <a:avLst/>
            </a:prstGeom>
            <a:solidFill>
              <a:srgbClr val="00A0E9"/>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sp>
        <p:nvSpPr>
          <p:cNvPr id="4" name="矩形 3"/>
          <p:cNvSpPr/>
          <p:nvPr/>
        </p:nvSpPr>
        <p:spPr>
          <a:xfrm>
            <a:off x="1016000" y="1025525"/>
            <a:ext cx="5213985" cy="583565"/>
          </a:xfrm>
          <a:prstGeom prst="rect">
            <a:avLst/>
          </a:prstGeom>
        </p:spPr>
        <p:txBody>
          <a:bodyPr wrap="square">
            <a:spAutoFit/>
          </a:bodyPr>
          <a:lstStyle/>
          <a:p>
            <a:pPr algn="dist"/>
            <a:r>
              <a:rPr lang="zh-CN" altLang="en-US" sz="3200" b="1" dirty="0">
                <a:solidFill>
                  <a:srgbClr val="036EB8"/>
                </a:solidFill>
                <a:latin typeface="微软雅黑" panose="020B0503020204020204" charset="-122"/>
                <a:ea typeface="微软雅黑" panose="020B0503020204020204" charset="-122"/>
                <a:sym typeface="+mn-ea"/>
              </a:rPr>
              <a:t>同一直线上二力的合成</a:t>
            </a:r>
          </a:p>
        </p:txBody>
      </p:sp>
      <p:grpSp>
        <p:nvGrpSpPr>
          <p:cNvPr id="14" name="组合 13"/>
          <p:cNvGrpSpPr/>
          <p:nvPr/>
        </p:nvGrpSpPr>
        <p:grpSpPr>
          <a:xfrm>
            <a:off x="451105" y="1953607"/>
            <a:ext cx="295322" cy="210471"/>
            <a:chOff x="435463" y="1226414"/>
            <a:chExt cx="295380" cy="210512"/>
          </a:xfrm>
        </p:grpSpPr>
        <p:sp>
          <p:nvSpPr>
            <p:cNvPr id="15" name="矩形 14"/>
            <p:cNvSpPr/>
            <p:nvPr/>
          </p:nvSpPr>
          <p:spPr>
            <a:xfrm rot="18900000">
              <a:off x="435463" y="1226414"/>
              <a:ext cx="210511" cy="210511"/>
            </a:xfrm>
            <a:prstGeom prst="rect">
              <a:avLst/>
            </a:prstGeom>
            <a:solidFill>
              <a:schemeClr val="accent1">
                <a:lumMod val="40000"/>
                <a:lumOff val="6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6" name="矩形 15"/>
            <p:cNvSpPr/>
            <p:nvPr/>
          </p:nvSpPr>
          <p:spPr>
            <a:xfrm rot="18900000">
              <a:off x="520332" y="1226415"/>
              <a:ext cx="210511" cy="210511"/>
            </a:xfrm>
            <a:prstGeom prst="rect">
              <a:avLst/>
            </a:prstGeom>
            <a:solidFill>
              <a:srgbClr val="00A0E9"/>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sp>
        <p:nvSpPr>
          <p:cNvPr id="9" name="文本框 8"/>
          <p:cNvSpPr txBox="1"/>
          <p:nvPr/>
        </p:nvSpPr>
        <p:spPr>
          <a:xfrm>
            <a:off x="1016000" y="1798320"/>
            <a:ext cx="7033895" cy="521970"/>
          </a:xfrm>
          <a:prstGeom prst="rect">
            <a:avLst/>
          </a:prstGeom>
          <a:noFill/>
        </p:spPr>
        <p:txBody>
          <a:bodyPr wrap="square" rtlCol="0">
            <a:spAutoFit/>
          </a:bodyPr>
          <a:lstStyle/>
          <a:p>
            <a:r>
              <a:rPr lang="zh-CN" altLang="en-US" sz="2800"/>
              <a:t>做中学</a:t>
            </a:r>
            <a:r>
              <a:rPr lang="en-US" altLang="zh-CN" sz="2800"/>
              <a:t>	</a:t>
            </a:r>
            <a:r>
              <a:rPr lang="zh-CN" altLang="en-US" sz="2800"/>
              <a:t>探究同一直线上二力的合成</a:t>
            </a:r>
          </a:p>
        </p:txBody>
      </p:sp>
      <p:grpSp>
        <p:nvGrpSpPr>
          <p:cNvPr id="2" name="组合 1"/>
          <p:cNvGrpSpPr/>
          <p:nvPr/>
        </p:nvGrpSpPr>
        <p:grpSpPr>
          <a:xfrm>
            <a:off x="435230" y="2545427"/>
            <a:ext cx="295322" cy="210471"/>
            <a:chOff x="435463" y="1226414"/>
            <a:chExt cx="295380" cy="210512"/>
          </a:xfrm>
        </p:grpSpPr>
        <p:sp>
          <p:nvSpPr>
            <p:cNvPr id="3" name="矩形 2"/>
            <p:cNvSpPr/>
            <p:nvPr/>
          </p:nvSpPr>
          <p:spPr>
            <a:xfrm rot="18900000">
              <a:off x="435463" y="1226414"/>
              <a:ext cx="210511" cy="210511"/>
            </a:xfrm>
            <a:prstGeom prst="rect">
              <a:avLst/>
            </a:prstGeom>
            <a:solidFill>
              <a:schemeClr val="accent1">
                <a:lumMod val="40000"/>
                <a:lumOff val="6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5" name="矩形 4"/>
            <p:cNvSpPr/>
            <p:nvPr/>
          </p:nvSpPr>
          <p:spPr>
            <a:xfrm rot="18900000">
              <a:off x="520332" y="1226415"/>
              <a:ext cx="210511" cy="210511"/>
            </a:xfrm>
            <a:prstGeom prst="rect">
              <a:avLst/>
            </a:prstGeom>
            <a:solidFill>
              <a:srgbClr val="00A0E9"/>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sp>
        <p:nvSpPr>
          <p:cNvPr id="10" name="文本框 9"/>
          <p:cNvSpPr txBox="1"/>
          <p:nvPr/>
        </p:nvSpPr>
        <p:spPr>
          <a:xfrm>
            <a:off x="1016000" y="2396490"/>
            <a:ext cx="4064000" cy="521970"/>
          </a:xfrm>
          <a:prstGeom prst="rect">
            <a:avLst/>
          </a:prstGeom>
          <a:noFill/>
        </p:spPr>
        <p:txBody>
          <a:bodyPr wrap="square" rtlCol="0">
            <a:spAutoFit/>
          </a:bodyPr>
          <a:lstStyle/>
          <a:p>
            <a:r>
              <a:rPr lang="zh-CN" altLang="en-US" sz="2800"/>
              <a:t>实验结论：</a:t>
            </a:r>
          </a:p>
        </p:txBody>
      </p:sp>
      <p:sp>
        <p:nvSpPr>
          <p:cNvPr id="11" name="文本框 10"/>
          <p:cNvSpPr txBox="1"/>
          <p:nvPr/>
        </p:nvSpPr>
        <p:spPr>
          <a:xfrm>
            <a:off x="1461135" y="2799715"/>
            <a:ext cx="9269730" cy="3322955"/>
          </a:xfrm>
          <a:prstGeom prst="rect">
            <a:avLst/>
          </a:prstGeom>
          <a:noFill/>
        </p:spPr>
        <p:txBody>
          <a:bodyPr wrap="square" rtlCol="0">
            <a:spAutoFit/>
          </a:bodyPr>
          <a:lstStyle/>
          <a:p>
            <a:pPr indent="711200" fontAlgn="auto">
              <a:lnSpc>
                <a:spcPct val="150000"/>
              </a:lnSpc>
              <a:extLst>
                <a:ext uri="{35155182-B16C-46BC-9424-99874614C6A1}">
                  <wpsdc:indentchars xmlns:wpsdc="http://www.wps.cn/officeDocument/2017/drawingmlCustomData" xmlns="" val="200" checksum="3773799597"/>
                </a:ext>
              </a:extLst>
            </a:pPr>
            <a:r>
              <a:rPr lang="zh-CN" altLang="en-US" sz="2800"/>
              <a:t>同一直线上，方向相同的两个力的合力，大小等于这两个力的大小之和，方向与这两个力相同，即</a:t>
            </a:r>
            <a:r>
              <a:rPr lang="en-US" altLang="zh-CN" sz="2800" i="1"/>
              <a:t>F=F</a:t>
            </a:r>
            <a:r>
              <a:rPr lang="en-US" altLang="zh-CN" sz="3200" i="1" baseline="-25000"/>
              <a:t>1</a:t>
            </a:r>
            <a:r>
              <a:rPr lang="en-US" altLang="zh-CN" sz="2800" i="1"/>
              <a:t>+F</a:t>
            </a:r>
            <a:r>
              <a:rPr lang="en-US" altLang="zh-CN" sz="3200" i="1" baseline="-25000"/>
              <a:t>2</a:t>
            </a:r>
            <a:r>
              <a:rPr lang="zh-CN" altLang="en-US" sz="2800"/>
              <a:t>；</a:t>
            </a:r>
          </a:p>
          <a:p>
            <a:pPr indent="711200" fontAlgn="auto">
              <a:lnSpc>
                <a:spcPct val="150000"/>
              </a:lnSpc>
              <a:extLst>
                <a:ext uri="{35155182-B16C-46BC-9424-99874614C6A1}">
                  <wpsdc:indentchars xmlns:wpsdc="http://www.wps.cn/officeDocument/2017/drawingmlCustomData" xmlns="" val="200" checksum="3773799597"/>
                </a:ext>
              </a:extLst>
            </a:pPr>
            <a:r>
              <a:rPr lang="zh-CN" altLang="en-US" sz="2800"/>
              <a:t>同一直向上，方向相反的两个力的合力，大小等于这两个力的大小之差，方向与较大的那个力的方向相同，即</a:t>
            </a:r>
            <a:r>
              <a:rPr lang="en-US" altLang="zh-CN" sz="2800" i="1">
                <a:sym typeface="+mn-ea"/>
              </a:rPr>
              <a:t>F=F</a:t>
            </a:r>
            <a:r>
              <a:rPr lang="en-US" altLang="zh-CN" sz="2800" i="1" baseline="-25000">
                <a:sym typeface="+mn-ea"/>
              </a:rPr>
              <a:t>1 </a:t>
            </a:r>
            <a:r>
              <a:rPr lang="en-US" altLang="zh-CN" sz="2800" i="1">
                <a:sym typeface="+mn-ea"/>
              </a:rPr>
              <a:t>- F</a:t>
            </a:r>
            <a:r>
              <a:rPr lang="en-US" altLang="zh-CN" sz="2800" i="1" baseline="-25000">
                <a:sym typeface="+mn-ea"/>
              </a:rPr>
              <a:t>2</a:t>
            </a:r>
            <a:endParaRPr lang="zh-CN" altLang="en-US" sz="2800"/>
          </a:p>
        </p:txBody>
      </p:sp>
    </p:spTree>
    <p:custDataLst>
      <p:tags r:id="rId1"/>
    </p:custDataLst>
  </p:cSld>
  <p:clrMapOvr>
    <a:masterClrMapping/>
  </p:clrMapOvr>
  <mc:AlternateContent xmlns:mc="http://schemas.openxmlformats.org/markup-compatibility/2006" xmlns:p159="http://schemas.microsoft.com/office/powerpoint/2015/09/main">
    <mc:Choice Requires="p159">
      <p:transition xmlns:p14="http://schemas.microsoft.com/office/powerpoint/2010/main" spd="slow" p14:dur="2000">
        <p159:morph option="byObject"/>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2" presetClass="entr" presetSubtype="4" fill="hold" nodeType="clickEffect">
                                  <p:stCondLst>
                                    <p:cond delay="0"/>
                                  </p:stCondLst>
                                  <p:childTnLst>
                                    <p:set>
                                      <p:cBhvr>
                                        <p:cTn id="6" dur="1" fill="hold">
                                          <p:stCondLst>
                                            <p:cond delay="0"/>
                                          </p:stCondLst>
                                        </p:cTn>
                                        <p:tgtEl>
                                          <p:spTgt spid="11">
                                            <p:txEl>
                                              <p:pRg st="0" end="0"/>
                                            </p:txEl>
                                          </p:spTgt>
                                        </p:tgtEl>
                                        <p:attrNameLst>
                                          <p:attrName>style.visibility</p:attrName>
                                        </p:attrNameLst>
                                      </p:cBhvr>
                                      <p:to>
                                        <p:strVal val="visible"/>
                                      </p:to>
                                    </p:set>
                                    <p:animEffect transition="in" filter="wipe(down)">
                                      <p:cBhvr>
                                        <p:cTn id="7" dur="500"/>
                                        <p:tgtEl>
                                          <p:spTgt spid="11">
                                            <p:txEl>
                                              <p:pRg st="0" end="0"/>
                                            </p:txEl>
                                          </p:spTgt>
                                        </p:tgtEl>
                                      </p:cBhvr>
                                    </p:animEffect>
                                  </p:childTnLst>
                                </p:cTn>
                              </p:par>
                            </p:childTnLst>
                          </p:cTn>
                        </p:par>
                      </p:childTnLst>
                    </p:cTn>
                  </p:par>
                  <p:par>
                    <p:cTn id="8" fill="hold">
                      <p:stCondLst>
                        <p:cond delay="indefinite"/>
                      </p:stCondLst>
                      <p:childTnLst>
                        <p:par>
                          <p:cTn id="9" fill="hold">
                            <p:stCondLst>
                              <p:cond delay="0"/>
                            </p:stCondLst>
                            <p:childTnLst>
                              <p:par>
                                <p:cTn id="10" presetID="22" presetClass="entr" presetSubtype="4" fill="hold" nodeType="clickEffect">
                                  <p:stCondLst>
                                    <p:cond delay="0"/>
                                  </p:stCondLst>
                                  <p:childTnLst>
                                    <p:set>
                                      <p:cBhvr>
                                        <p:cTn id="11" dur="1" fill="hold">
                                          <p:stCondLst>
                                            <p:cond delay="0"/>
                                          </p:stCondLst>
                                        </p:cTn>
                                        <p:tgtEl>
                                          <p:spTgt spid="11">
                                            <p:txEl>
                                              <p:pRg st="1" end="1"/>
                                            </p:txEl>
                                          </p:spTgt>
                                        </p:tgtEl>
                                        <p:attrNameLst>
                                          <p:attrName>style.visibility</p:attrName>
                                        </p:attrNameLst>
                                      </p:cBhvr>
                                      <p:to>
                                        <p:strVal val="visible"/>
                                      </p:to>
                                    </p:set>
                                    <p:animEffect transition="in" filter="wipe(down)">
                                      <p:cBhvr>
                                        <p:cTn id="12" dur="500"/>
                                        <p:tgtEl>
                                          <p:spTgt spid="11">
                                            <p:txEl>
                                              <p:pRg st="1" end="1"/>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6" name="组合 5"/>
          <p:cNvGrpSpPr/>
          <p:nvPr/>
        </p:nvGrpSpPr>
        <p:grpSpPr>
          <a:xfrm>
            <a:off x="451105" y="1212562"/>
            <a:ext cx="295322" cy="210471"/>
            <a:chOff x="435463" y="1226414"/>
            <a:chExt cx="295380" cy="210512"/>
          </a:xfrm>
        </p:grpSpPr>
        <p:sp>
          <p:nvSpPr>
            <p:cNvPr id="7" name="矩形 6"/>
            <p:cNvSpPr/>
            <p:nvPr/>
          </p:nvSpPr>
          <p:spPr>
            <a:xfrm rot="18900000">
              <a:off x="435463" y="1226414"/>
              <a:ext cx="210511" cy="210511"/>
            </a:xfrm>
            <a:prstGeom prst="rect">
              <a:avLst/>
            </a:prstGeom>
            <a:solidFill>
              <a:schemeClr val="accent1">
                <a:lumMod val="40000"/>
                <a:lumOff val="6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8" name="矩形 7"/>
            <p:cNvSpPr/>
            <p:nvPr/>
          </p:nvSpPr>
          <p:spPr>
            <a:xfrm rot="18900000">
              <a:off x="520332" y="1226415"/>
              <a:ext cx="210511" cy="210511"/>
            </a:xfrm>
            <a:prstGeom prst="rect">
              <a:avLst/>
            </a:prstGeom>
            <a:solidFill>
              <a:srgbClr val="00A0E9"/>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sp>
        <p:nvSpPr>
          <p:cNvPr id="4" name="矩形 3"/>
          <p:cNvSpPr/>
          <p:nvPr/>
        </p:nvSpPr>
        <p:spPr>
          <a:xfrm>
            <a:off x="1016000" y="1025525"/>
            <a:ext cx="5213985" cy="583565"/>
          </a:xfrm>
          <a:prstGeom prst="rect">
            <a:avLst/>
          </a:prstGeom>
        </p:spPr>
        <p:txBody>
          <a:bodyPr wrap="square">
            <a:spAutoFit/>
          </a:bodyPr>
          <a:lstStyle/>
          <a:p>
            <a:pPr algn="dist"/>
            <a:r>
              <a:rPr lang="zh-CN" altLang="en-US" sz="3200" b="1" dirty="0">
                <a:solidFill>
                  <a:srgbClr val="036EB8"/>
                </a:solidFill>
                <a:latin typeface="微软雅黑" panose="020B0503020204020204" charset="-122"/>
                <a:ea typeface="微软雅黑" panose="020B0503020204020204" charset="-122"/>
                <a:sym typeface="+mn-ea"/>
              </a:rPr>
              <a:t>同一直线上二力的合成</a:t>
            </a:r>
          </a:p>
        </p:txBody>
      </p:sp>
      <p:grpSp>
        <p:nvGrpSpPr>
          <p:cNvPr id="14" name="组合 13"/>
          <p:cNvGrpSpPr/>
          <p:nvPr/>
        </p:nvGrpSpPr>
        <p:grpSpPr>
          <a:xfrm>
            <a:off x="451105" y="1953607"/>
            <a:ext cx="295322" cy="210471"/>
            <a:chOff x="435463" y="1226414"/>
            <a:chExt cx="295380" cy="210512"/>
          </a:xfrm>
        </p:grpSpPr>
        <p:sp>
          <p:nvSpPr>
            <p:cNvPr id="15" name="矩形 14"/>
            <p:cNvSpPr/>
            <p:nvPr/>
          </p:nvSpPr>
          <p:spPr>
            <a:xfrm rot="18900000">
              <a:off x="435463" y="1226414"/>
              <a:ext cx="210511" cy="210511"/>
            </a:xfrm>
            <a:prstGeom prst="rect">
              <a:avLst/>
            </a:prstGeom>
            <a:solidFill>
              <a:schemeClr val="accent1">
                <a:lumMod val="40000"/>
                <a:lumOff val="6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6" name="矩形 15"/>
            <p:cNvSpPr/>
            <p:nvPr/>
          </p:nvSpPr>
          <p:spPr>
            <a:xfrm rot="18900000">
              <a:off x="520332" y="1226415"/>
              <a:ext cx="210511" cy="210511"/>
            </a:xfrm>
            <a:prstGeom prst="rect">
              <a:avLst/>
            </a:prstGeom>
            <a:solidFill>
              <a:srgbClr val="00A0E9"/>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sp>
        <p:nvSpPr>
          <p:cNvPr id="9" name="文本框 8"/>
          <p:cNvSpPr txBox="1"/>
          <p:nvPr/>
        </p:nvSpPr>
        <p:spPr>
          <a:xfrm>
            <a:off x="1016000" y="1798320"/>
            <a:ext cx="7033895" cy="521970"/>
          </a:xfrm>
          <a:prstGeom prst="rect">
            <a:avLst/>
          </a:prstGeom>
          <a:noFill/>
        </p:spPr>
        <p:txBody>
          <a:bodyPr wrap="square" rtlCol="0">
            <a:spAutoFit/>
          </a:bodyPr>
          <a:lstStyle/>
          <a:p>
            <a:r>
              <a:rPr lang="zh-CN" altLang="en-US" sz="2800"/>
              <a:t>做中学</a:t>
            </a:r>
            <a:r>
              <a:rPr lang="en-US" altLang="zh-CN" sz="2800"/>
              <a:t>	</a:t>
            </a:r>
            <a:r>
              <a:rPr lang="zh-CN" altLang="en-US" sz="2800"/>
              <a:t>探究同一直线上二力的合成</a:t>
            </a:r>
          </a:p>
        </p:txBody>
      </p:sp>
      <p:sp>
        <p:nvSpPr>
          <p:cNvPr id="10" name="文本框 9"/>
          <p:cNvSpPr txBox="1"/>
          <p:nvPr/>
        </p:nvSpPr>
        <p:spPr>
          <a:xfrm>
            <a:off x="920115" y="3105785"/>
            <a:ext cx="10521315" cy="2676525"/>
          </a:xfrm>
          <a:prstGeom prst="rect">
            <a:avLst/>
          </a:prstGeom>
          <a:noFill/>
        </p:spPr>
        <p:txBody>
          <a:bodyPr wrap="square" rtlCol="0">
            <a:spAutoFit/>
          </a:bodyPr>
          <a:lstStyle/>
          <a:p>
            <a:r>
              <a:rPr lang="en-US" altLang="zh-CN" sz="2800">
                <a:latin typeface="Times New Roman" panose="02020603050405020304" pitchFamily="18" charset="0"/>
                <a:ea typeface="宋体" panose="02010600030101010101" pitchFamily="2" charset="-122"/>
                <a:cs typeface="Times New Roman" panose="02020603050405020304" pitchFamily="18" charset="0"/>
              </a:rPr>
              <a:t>1.  </a:t>
            </a:r>
            <a:r>
              <a:rPr lang="zh-CN" altLang="en-US" sz="2800">
                <a:latin typeface="Times New Roman" panose="02020603050405020304" pitchFamily="18" charset="0"/>
                <a:ea typeface="宋体" panose="02010600030101010101" pitchFamily="2" charset="-122"/>
                <a:cs typeface="Times New Roman" panose="02020603050405020304" pitchFamily="18" charset="0"/>
              </a:rPr>
              <a:t>在同一条直线上的合力一定大于分力，分力一定小于合力吗？</a:t>
            </a:r>
          </a:p>
          <a:p>
            <a:pPr indent="457200"/>
            <a:r>
              <a:rPr lang="zh-CN" altLang="en-US" sz="2800">
                <a:solidFill>
                  <a:schemeClr val="accent5"/>
                </a:solidFill>
              </a:rPr>
              <a:t>答：若分力方向相反，则合力一定小于其中较大的分力，可能小于其中较小的分力。</a:t>
            </a:r>
            <a:endParaRPr lang="zh-CN" altLang="en-US" sz="2800"/>
          </a:p>
          <a:p>
            <a:r>
              <a:rPr lang="en-US" altLang="zh-CN" sz="2800">
                <a:latin typeface="Times New Roman" panose="02020603050405020304" pitchFamily="18" charset="0"/>
                <a:ea typeface="宋体" panose="02010600030101010101" pitchFamily="2" charset="-122"/>
                <a:cs typeface="Times New Roman" panose="02020603050405020304" pitchFamily="18" charset="0"/>
                <a:sym typeface="+mn-ea"/>
              </a:rPr>
              <a:t>2.  </a:t>
            </a:r>
            <a:r>
              <a:rPr lang="zh-CN" altLang="en-US" sz="2800">
                <a:latin typeface="Times New Roman" panose="02020603050405020304" pitchFamily="18" charset="0"/>
                <a:ea typeface="宋体" panose="02010600030101010101" pitchFamily="2" charset="-122"/>
                <a:cs typeface="Times New Roman" panose="02020603050405020304" pitchFamily="18" charset="0"/>
                <a:sym typeface="+mn-ea"/>
              </a:rPr>
              <a:t>在同一条直线上的合力一定小于分力，某个分力一定大于合力吗？</a:t>
            </a:r>
            <a:endParaRPr lang="zh-CN" altLang="en-US" sz="2800">
              <a:latin typeface="Times New Roman" panose="02020603050405020304" pitchFamily="18" charset="0"/>
              <a:ea typeface="宋体" panose="02010600030101010101" pitchFamily="2" charset="-122"/>
              <a:cs typeface="Times New Roman" panose="02020603050405020304" pitchFamily="18" charset="0"/>
            </a:endParaRPr>
          </a:p>
          <a:p>
            <a:pPr indent="457200"/>
            <a:r>
              <a:rPr lang="zh-CN" altLang="en-US" sz="2800">
                <a:solidFill>
                  <a:schemeClr val="accent5"/>
                </a:solidFill>
                <a:sym typeface="+mn-ea"/>
              </a:rPr>
              <a:t>答：若分力方向相同，则合力大于任一分力。</a:t>
            </a:r>
          </a:p>
        </p:txBody>
      </p:sp>
      <p:sp>
        <p:nvSpPr>
          <p:cNvPr id="3" name="文本框 2"/>
          <p:cNvSpPr txBox="1"/>
          <p:nvPr/>
        </p:nvSpPr>
        <p:spPr>
          <a:xfrm>
            <a:off x="1080135" y="2320290"/>
            <a:ext cx="4064000" cy="521970"/>
          </a:xfrm>
          <a:prstGeom prst="rect">
            <a:avLst/>
          </a:prstGeom>
          <a:noFill/>
        </p:spPr>
        <p:txBody>
          <a:bodyPr wrap="square" rtlCol="0">
            <a:spAutoFit/>
            <a:scene3d>
              <a:camera prst="orthographicFront"/>
              <a:lightRig rig="threePt" dir="t"/>
            </a:scene3d>
          </a:bodyPr>
          <a:lstStyle/>
          <a:p>
            <a:r>
              <a:rPr lang="zh-CN" altLang="en-US" sz="2800" b="1">
                <a:gradFill>
                  <a:gsLst>
                    <a:gs pos="0">
                      <a:schemeClr val="accent5">
                        <a:lumMod val="50000"/>
                      </a:schemeClr>
                    </a:gs>
                    <a:gs pos="50000">
                      <a:schemeClr val="accent5"/>
                    </a:gs>
                    <a:gs pos="100000">
                      <a:schemeClr val="accent5">
                        <a:lumMod val="60000"/>
                        <a:lumOff val="40000"/>
                      </a:schemeClr>
                    </a:gs>
                  </a:gsLst>
                  <a:lin ang="5400000"/>
                </a:gradFill>
                <a:effectLst>
                  <a:reflection blurRad="6350" stA="53000" endA="300" endPos="35500" dir="5400000" sy="-90000" algn="bl" rotWithShape="0"/>
                </a:effectLst>
                <a:sym typeface="+mn-ea"/>
              </a:rPr>
              <a:t>思考与讨论</a:t>
            </a:r>
          </a:p>
        </p:txBody>
      </p:sp>
      <p:grpSp>
        <p:nvGrpSpPr>
          <p:cNvPr id="2" name="组合 1"/>
          <p:cNvGrpSpPr/>
          <p:nvPr/>
        </p:nvGrpSpPr>
        <p:grpSpPr>
          <a:xfrm>
            <a:off x="451105" y="2485737"/>
            <a:ext cx="295322" cy="210471"/>
            <a:chOff x="435463" y="1226414"/>
            <a:chExt cx="295380" cy="210512"/>
          </a:xfrm>
        </p:grpSpPr>
        <p:sp>
          <p:nvSpPr>
            <p:cNvPr id="5" name="矩形 4"/>
            <p:cNvSpPr/>
            <p:nvPr/>
          </p:nvSpPr>
          <p:spPr>
            <a:xfrm rot="18900000">
              <a:off x="435463" y="1226414"/>
              <a:ext cx="210511" cy="210511"/>
            </a:xfrm>
            <a:prstGeom prst="rect">
              <a:avLst/>
            </a:prstGeom>
            <a:solidFill>
              <a:schemeClr val="accent1">
                <a:lumMod val="40000"/>
                <a:lumOff val="6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1" name="矩形 10"/>
            <p:cNvSpPr/>
            <p:nvPr/>
          </p:nvSpPr>
          <p:spPr>
            <a:xfrm rot="18900000">
              <a:off x="520332" y="1226415"/>
              <a:ext cx="210511" cy="210511"/>
            </a:xfrm>
            <a:prstGeom prst="rect">
              <a:avLst/>
            </a:prstGeom>
            <a:solidFill>
              <a:srgbClr val="00A0E9"/>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spTree>
    <p:custDataLst>
      <p:tags r:id="rId1"/>
    </p:custDataLst>
  </p:cSld>
  <p:clrMapOvr>
    <a:masterClrMapping/>
  </p:clrMapOvr>
  <mc:AlternateContent xmlns:mc="http://schemas.openxmlformats.org/markup-compatibility/2006" xmlns:p159="http://schemas.microsoft.com/office/powerpoint/2015/09/main">
    <mc:Choice Requires="p159">
      <p:transition xmlns:p14="http://schemas.microsoft.com/office/powerpoint/2010/main" spd="slow" p14:dur="2000">
        <p159:morph option="byObject"/>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4" fill="hold" nodeType="afterEffect">
                                  <p:stCondLst>
                                    <p:cond delay="0"/>
                                  </p:stCondLst>
                                  <p:childTnLst>
                                    <p:set>
                                      <p:cBhvr>
                                        <p:cTn id="6" dur="1" fill="hold">
                                          <p:stCondLst>
                                            <p:cond delay="0"/>
                                          </p:stCondLst>
                                        </p:cTn>
                                        <p:tgtEl>
                                          <p:spTgt spid="10">
                                            <p:txEl>
                                              <p:pRg st="0" end="0"/>
                                            </p:txEl>
                                          </p:spTgt>
                                        </p:tgtEl>
                                        <p:attrNameLst>
                                          <p:attrName>style.visibility</p:attrName>
                                        </p:attrNameLst>
                                      </p:cBhvr>
                                      <p:to>
                                        <p:strVal val="visible"/>
                                      </p:to>
                                    </p:set>
                                    <p:animEffect transition="in" filter="wipe(down)">
                                      <p:cBhvr>
                                        <p:cTn id="7" dur="500"/>
                                        <p:tgtEl>
                                          <p:spTgt spid="10">
                                            <p:txEl>
                                              <p:pRg st="0" end="0"/>
                                            </p:txEl>
                                          </p:spTgt>
                                        </p:tgtEl>
                                      </p:cBhvr>
                                    </p:animEffect>
                                  </p:childTnLst>
                                </p:cTn>
                              </p:par>
                            </p:childTnLst>
                          </p:cTn>
                        </p:par>
                      </p:childTnLst>
                    </p:cTn>
                  </p:par>
                  <p:par>
                    <p:cTn id="8" fill="hold">
                      <p:stCondLst>
                        <p:cond delay="indefinite"/>
                      </p:stCondLst>
                      <p:childTnLst>
                        <p:par>
                          <p:cTn id="9" fill="hold">
                            <p:stCondLst>
                              <p:cond delay="0"/>
                            </p:stCondLst>
                            <p:childTnLst>
                              <p:par>
                                <p:cTn id="10" presetID="22" presetClass="entr" presetSubtype="1" fill="hold" nodeType="clickEffect">
                                  <p:stCondLst>
                                    <p:cond delay="0"/>
                                  </p:stCondLst>
                                  <p:childTnLst>
                                    <p:set>
                                      <p:cBhvr>
                                        <p:cTn id="11" dur="1" fill="hold">
                                          <p:stCondLst>
                                            <p:cond delay="0"/>
                                          </p:stCondLst>
                                        </p:cTn>
                                        <p:tgtEl>
                                          <p:spTgt spid="10">
                                            <p:txEl>
                                              <p:pRg st="1" end="1"/>
                                            </p:txEl>
                                          </p:spTgt>
                                        </p:tgtEl>
                                        <p:attrNameLst>
                                          <p:attrName>style.visibility</p:attrName>
                                        </p:attrNameLst>
                                      </p:cBhvr>
                                      <p:to>
                                        <p:strVal val="visible"/>
                                      </p:to>
                                    </p:set>
                                    <p:animEffect transition="in" filter="wipe(up)">
                                      <p:cBhvr>
                                        <p:cTn id="12" dur="500"/>
                                        <p:tgtEl>
                                          <p:spTgt spid="10">
                                            <p:txEl>
                                              <p:pRg st="1" end="1"/>
                                            </p:txEl>
                                          </p:spTgt>
                                        </p:tgtEl>
                                      </p:cBhvr>
                                    </p:animEffect>
                                  </p:childTnLst>
                                </p:cTn>
                              </p:par>
                            </p:childTnLst>
                          </p:cTn>
                        </p:par>
                        <p:par>
                          <p:cTn id="13" fill="hold">
                            <p:stCondLst>
                              <p:cond delay="500"/>
                            </p:stCondLst>
                            <p:childTnLst>
                              <p:par>
                                <p:cTn id="14" presetID="22" presetClass="entr" presetSubtype="1" fill="hold" nodeType="afterEffect">
                                  <p:stCondLst>
                                    <p:cond delay="0"/>
                                  </p:stCondLst>
                                  <p:childTnLst>
                                    <p:set>
                                      <p:cBhvr>
                                        <p:cTn id="15" dur="1" fill="hold">
                                          <p:stCondLst>
                                            <p:cond delay="0"/>
                                          </p:stCondLst>
                                        </p:cTn>
                                        <p:tgtEl>
                                          <p:spTgt spid="10">
                                            <p:txEl>
                                              <p:pRg st="2" end="2"/>
                                            </p:txEl>
                                          </p:spTgt>
                                        </p:tgtEl>
                                        <p:attrNameLst>
                                          <p:attrName>style.visibility</p:attrName>
                                        </p:attrNameLst>
                                      </p:cBhvr>
                                      <p:to>
                                        <p:strVal val="visible"/>
                                      </p:to>
                                    </p:set>
                                    <p:animEffect transition="in" filter="wipe(up)">
                                      <p:cBhvr>
                                        <p:cTn id="16" dur="500"/>
                                        <p:tgtEl>
                                          <p:spTgt spid="10">
                                            <p:txEl>
                                              <p:pRg st="2" end="2"/>
                                            </p:txEl>
                                          </p:spTgt>
                                        </p:tgtEl>
                                      </p:cBhvr>
                                    </p:animEffect>
                                  </p:childTnLst>
                                </p:cTn>
                              </p:par>
                            </p:childTnLst>
                          </p:cTn>
                        </p:par>
                      </p:childTnLst>
                    </p:cTn>
                  </p:par>
                  <p:par>
                    <p:cTn id="17" fill="hold">
                      <p:stCondLst>
                        <p:cond delay="indefinite"/>
                      </p:stCondLst>
                      <p:childTnLst>
                        <p:par>
                          <p:cTn id="18" fill="hold">
                            <p:stCondLst>
                              <p:cond delay="0"/>
                            </p:stCondLst>
                            <p:childTnLst>
                              <p:par>
                                <p:cTn id="19" presetID="22" presetClass="entr" presetSubtype="1" fill="hold" nodeType="clickEffect">
                                  <p:stCondLst>
                                    <p:cond delay="0"/>
                                  </p:stCondLst>
                                  <p:childTnLst>
                                    <p:set>
                                      <p:cBhvr>
                                        <p:cTn id="20" dur="1" fill="hold">
                                          <p:stCondLst>
                                            <p:cond delay="0"/>
                                          </p:stCondLst>
                                        </p:cTn>
                                        <p:tgtEl>
                                          <p:spTgt spid="10">
                                            <p:txEl>
                                              <p:pRg st="3" end="3"/>
                                            </p:txEl>
                                          </p:spTgt>
                                        </p:tgtEl>
                                        <p:attrNameLst>
                                          <p:attrName>style.visibility</p:attrName>
                                        </p:attrNameLst>
                                      </p:cBhvr>
                                      <p:to>
                                        <p:strVal val="visible"/>
                                      </p:to>
                                    </p:set>
                                    <p:animEffect transition="in" filter="wipe(up)">
                                      <p:cBhvr>
                                        <p:cTn id="21" dur="500"/>
                                        <p:tgtEl>
                                          <p:spTgt spid="10">
                                            <p:txEl>
                                              <p:pRg st="3" end="3"/>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6" name="组合 5"/>
          <p:cNvGrpSpPr/>
          <p:nvPr/>
        </p:nvGrpSpPr>
        <p:grpSpPr>
          <a:xfrm>
            <a:off x="451105" y="1212562"/>
            <a:ext cx="295322" cy="210471"/>
            <a:chOff x="435463" y="1226414"/>
            <a:chExt cx="295380" cy="210512"/>
          </a:xfrm>
        </p:grpSpPr>
        <p:sp>
          <p:nvSpPr>
            <p:cNvPr id="7" name="矩形 6"/>
            <p:cNvSpPr/>
            <p:nvPr/>
          </p:nvSpPr>
          <p:spPr>
            <a:xfrm rot="18900000">
              <a:off x="435463" y="1226414"/>
              <a:ext cx="210511" cy="210511"/>
            </a:xfrm>
            <a:prstGeom prst="rect">
              <a:avLst/>
            </a:prstGeom>
            <a:solidFill>
              <a:schemeClr val="accent1">
                <a:lumMod val="40000"/>
                <a:lumOff val="6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8" name="矩形 7"/>
            <p:cNvSpPr/>
            <p:nvPr/>
          </p:nvSpPr>
          <p:spPr>
            <a:xfrm rot="18900000">
              <a:off x="520332" y="1226415"/>
              <a:ext cx="210511" cy="210511"/>
            </a:xfrm>
            <a:prstGeom prst="rect">
              <a:avLst/>
            </a:prstGeom>
            <a:solidFill>
              <a:srgbClr val="00A0E9"/>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sp>
        <p:nvSpPr>
          <p:cNvPr id="4" name="矩形 3"/>
          <p:cNvSpPr/>
          <p:nvPr/>
        </p:nvSpPr>
        <p:spPr>
          <a:xfrm>
            <a:off x="1016000" y="1025525"/>
            <a:ext cx="5213985" cy="583565"/>
          </a:xfrm>
          <a:prstGeom prst="rect">
            <a:avLst/>
          </a:prstGeom>
        </p:spPr>
        <p:txBody>
          <a:bodyPr wrap="square">
            <a:spAutoFit/>
          </a:bodyPr>
          <a:lstStyle/>
          <a:p>
            <a:pPr algn="dist"/>
            <a:r>
              <a:rPr lang="zh-CN" altLang="en-US" sz="3200" b="1" dirty="0">
                <a:solidFill>
                  <a:srgbClr val="036EB8"/>
                </a:solidFill>
                <a:latin typeface="微软雅黑" panose="020B0503020204020204" charset="-122"/>
                <a:ea typeface="微软雅黑" panose="020B0503020204020204" charset="-122"/>
                <a:sym typeface="+mn-ea"/>
              </a:rPr>
              <a:t>同一直线上二力的合成</a:t>
            </a:r>
          </a:p>
        </p:txBody>
      </p:sp>
      <p:grpSp>
        <p:nvGrpSpPr>
          <p:cNvPr id="14" name="组合 13"/>
          <p:cNvGrpSpPr/>
          <p:nvPr/>
        </p:nvGrpSpPr>
        <p:grpSpPr>
          <a:xfrm>
            <a:off x="451105" y="1953607"/>
            <a:ext cx="295322" cy="210471"/>
            <a:chOff x="435463" y="1226414"/>
            <a:chExt cx="295380" cy="210512"/>
          </a:xfrm>
        </p:grpSpPr>
        <p:sp>
          <p:nvSpPr>
            <p:cNvPr id="15" name="矩形 14"/>
            <p:cNvSpPr/>
            <p:nvPr/>
          </p:nvSpPr>
          <p:spPr>
            <a:xfrm rot="18900000">
              <a:off x="435463" y="1226414"/>
              <a:ext cx="210511" cy="210511"/>
            </a:xfrm>
            <a:prstGeom prst="rect">
              <a:avLst/>
            </a:prstGeom>
            <a:solidFill>
              <a:schemeClr val="accent1">
                <a:lumMod val="40000"/>
                <a:lumOff val="6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6" name="矩形 15"/>
            <p:cNvSpPr/>
            <p:nvPr/>
          </p:nvSpPr>
          <p:spPr>
            <a:xfrm rot="18900000">
              <a:off x="520332" y="1226415"/>
              <a:ext cx="210511" cy="210511"/>
            </a:xfrm>
            <a:prstGeom prst="rect">
              <a:avLst/>
            </a:prstGeom>
            <a:solidFill>
              <a:srgbClr val="00A0E9"/>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sp>
        <p:nvSpPr>
          <p:cNvPr id="9" name="文本框 8"/>
          <p:cNvSpPr txBox="1"/>
          <p:nvPr/>
        </p:nvSpPr>
        <p:spPr>
          <a:xfrm>
            <a:off x="1016000" y="1798320"/>
            <a:ext cx="7033895" cy="521970"/>
          </a:xfrm>
          <a:prstGeom prst="rect">
            <a:avLst/>
          </a:prstGeom>
          <a:noFill/>
        </p:spPr>
        <p:txBody>
          <a:bodyPr wrap="square" rtlCol="0">
            <a:spAutoFit/>
          </a:bodyPr>
          <a:lstStyle/>
          <a:p>
            <a:r>
              <a:rPr lang="zh-CN" sz="2800"/>
              <a:t>同一直线上二力合成的应用</a:t>
            </a:r>
          </a:p>
        </p:txBody>
      </p:sp>
      <p:pic>
        <p:nvPicPr>
          <p:cNvPr id="2" name="图片 1"/>
          <p:cNvPicPr>
            <a:picLocks noChangeAspect="1"/>
          </p:cNvPicPr>
          <p:nvPr>
            <p:custDataLst>
              <p:tags r:id="rId2"/>
            </p:custDataLst>
          </p:nvPr>
        </p:nvPicPr>
        <p:blipFill>
          <a:blip r:embed="rId4"/>
          <a:stretch>
            <a:fillRect/>
          </a:stretch>
        </p:blipFill>
        <p:spPr>
          <a:xfrm>
            <a:off x="7028180" y="2320290"/>
            <a:ext cx="4622165" cy="2882900"/>
          </a:xfrm>
          <a:prstGeom prst="rect">
            <a:avLst/>
          </a:prstGeom>
        </p:spPr>
      </p:pic>
      <p:sp>
        <p:nvSpPr>
          <p:cNvPr id="3" name="文本框 2"/>
          <p:cNvSpPr txBox="1"/>
          <p:nvPr/>
        </p:nvSpPr>
        <p:spPr>
          <a:xfrm>
            <a:off x="1097280" y="2509520"/>
            <a:ext cx="5365750" cy="3415030"/>
          </a:xfrm>
          <a:prstGeom prst="rect">
            <a:avLst/>
          </a:prstGeom>
          <a:noFill/>
        </p:spPr>
        <p:txBody>
          <a:bodyPr wrap="square" rtlCol="0">
            <a:spAutoFit/>
          </a:bodyPr>
          <a:lstStyle/>
          <a:p>
            <a:pPr>
              <a:lnSpc>
                <a:spcPct val="150000"/>
              </a:lnSpc>
            </a:pPr>
            <a:r>
              <a:rPr lang="zh-CN" altLang="en-US" sz="2400">
                <a:ea typeface="+mn-lt"/>
                <a:cs typeface="+mn-lt"/>
                <a:sym typeface="Arial" panose="020B0604020202020204"/>
              </a:rPr>
              <a:t>两人合作提起一桶水，其作用力分别为</a:t>
            </a:r>
            <a:r>
              <a:rPr lang="en-US" altLang="zh-CN" sz="2400" i="1">
                <a:ea typeface="+mn-lt"/>
                <a:cs typeface="+mn-lt"/>
                <a:sym typeface="Arial" panose="020B0604020202020204"/>
              </a:rPr>
              <a:t>F</a:t>
            </a:r>
            <a:r>
              <a:rPr lang="en-US" altLang="zh-CN" sz="2800" i="1" baseline="-25000">
                <a:ea typeface="+mn-lt"/>
                <a:cs typeface="+mn-lt"/>
                <a:sym typeface="Arial" panose="020B0604020202020204"/>
              </a:rPr>
              <a:t>1</a:t>
            </a:r>
            <a:r>
              <a:rPr lang="zh-CN" altLang="en-US" sz="2400">
                <a:ea typeface="+mn-lt"/>
                <a:cs typeface="+mn-lt"/>
                <a:sym typeface="Arial" panose="020B0604020202020204"/>
              </a:rPr>
              <a:t>和</a:t>
            </a:r>
            <a:r>
              <a:rPr lang="en-US" altLang="zh-CN" sz="2400" i="1">
                <a:ea typeface="+mn-lt"/>
                <a:cs typeface="+mn-lt"/>
                <a:sym typeface="Arial" panose="020B0604020202020204"/>
              </a:rPr>
              <a:t>F</a:t>
            </a:r>
            <a:r>
              <a:rPr lang="en-US" altLang="zh-CN" sz="2800" i="1" baseline="-25000">
                <a:ea typeface="+mn-lt"/>
                <a:cs typeface="+mn-lt"/>
                <a:sym typeface="Arial" panose="020B0604020202020204"/>
              </a:rPr>
              <a:t>2</a:t>
            </a:r>
            <a:r>
              <a:rPr lang="zh-CN" altLang="en-US" sz="2400">
                <a:ea typeface="+mn-lt"/>
                <a:cs typeface="+mn-lt"/>
                <a:sym typeface="Arial" panose="020B0604020202020204"/>
              </a:rPr>
              <a:t>，近似认为这两个力在同一直线上。一个人也可提起这桶水，作用力为</a:t>
            </a:r>
            <a:r>
              <a:rPr lang="en-US" altLang="zh-CN" sz="2400" i="1">
                <a:ea typeface="+mn-lt"/>
                <a:cs typeface="+mn-lt"/>
                <a:sym typeface="Arial" panose="020B0604020202020204"/>
              </a:rPr>
              <a:t>F</a:t>
            </a:r>
            <a:r>
              <a:rPr lang="zh-CN" altLang="en-US" sz="2400">
                <a:ea typeface="+mn-lt"/>
                <a:cs typeface="+mn-lt"/>
                <a:sym typeface="Arial" panose="020B0604020202020204"/>
              </a:rPr>
              <a:t>。根据同一直线上二力合成的结论，可知作用力</a:t>
            </a:r>
            <a:r>
              <a:rPr lang="en-US" altLang="zh-CN" sz="2400" i="1">
                <a:ea typeface="+mn-lt"/>
                <a:cs typeface="+mn-lt"/>
                <a:sym typeface="Arial" panose="020B0604020202020204"/>
              </a:rPr>
              <a:t>F</a:t>
            </a:r>
            <a:r>
              <a:rPr lang="zh-CN" altLang="en-US" sz="2400">
                <a:ea typeface="+mn-lt"/>
                <a:cs typeface="+mn-lt"/>
                <a:sym typeface="Arial" panose="020B0604020202020204"/>
              </a:rPr>
              <a:t>为作用力</a:t>
            </a:r>
            <a:r>
              <a:rPr lang="en-US" altLang="zh-CN" sz="2400" i="1">
                <a:ea typeface="+mn-lt"/>
                <a:cs typeface="+mn-lt"/>
                <a:sym typeface="Arial" panose="020B0604020202020204"/>
              </a:rPr>
              <a:t>F</a:t>
            </a:r>
            <a:r>
              <a:rPr lang="en-US" altLang="zh-CN" sz="2800" i="1" baseline="-25000">
                <a:ea typeface="+mn-lt"/>
                <a:cs typeface="+mn-lt"/>
                <a:sym typeface="Arial" panose="020B0604020202020204"/>
              </a:rPr>
              <a:t>1</a:t>
            </a:r>
            <a:r>
              <a:rPr lang="zh-CN" altLang="en-US" sz="2400">
                <a:ea typeface="+mn-lt"/>
                <a:cs typeface="+mn-lt"/>
                <a:sym typeface="Arial" panose="020B0604020202020204"/>
              </a:rPr>
              <a:t>和</a:t>
            </a:r>
            <a:r>
              <a:rPr lang="en-US" altLang="zh-CN" sz="2400" i="1">
                <a:ea typeface="+mn-lt"/>
                <a:cs typeface="+mn-lt"/>
                <a:sym typeface="Arial" panose="020B0604020202020204"/>
              </a:rPr>
              <a:t>F</a:t>
            </a:r>
            <a:r>
              <a:rPr lang="en-US" altLang="zh-CN" sz="2800" i="1" baseline="-25000">
                <a:ea typeface="+mn-lt"/>
                <a:cs typeface="+mn-lt"/>
                <a:sym typeface="Arial" panose="020B0604020202020204"/>
              </a:rPr>
              <a:t>2</a:t>
            </a:r>
            <a:r>
              <a:rPr lang="zh-CN" altLang="en-US" sz="2400">
                <a:ea typeface="+mn-lt"/>
                <a:cs typeface="+mn-lt"/>
                <a:sym typeface="Arial" panose="020B0604020202020204"/>
              </a:rPr>
              <a:t>的合力，大小为</a:t>
            </a:r>
            <a:r>
              <a:rPr lang="en-US" altLang="zh-CN" sz="2400" i="1">
                <a:ea typeface="+mn-lt"/>
                <a:cs typeface="+mn-lt"/>
                <a:sym typeface="Arial" panose="020B0604020202020204"/>
              </a:rPr>
              <a:t>F</a:t>
            </a:r>
            <a:r>
              <a:rPr lang="en-US" altLang="zh-CN" sz="2400">
                <a:ea typeface="+mn-lt"/>
                <a:cs typeface="+mn-lt"/>
                <a:sym typeface="Arial" panose="020B0604020202020204"/>
              </a:rPr>
              <a:t> = </a:t>
            </a:r>
            <a:r>
              <a:rPr lang="en-US" altLang="zh-CN" sz="2400" i="1">
                <a:ea typeface="+mn-lt"/>
                <a:cs typeface="+mn-lt"/>
                <a:sym typeface="Arial" panose="020B0604020202020204"/>
              </a:rPr>
              <a:t>F</a:t>
            </a:r>
            <a:r>
              <a:rPr lang="en-US" altLang="zh-CN" sz="2800" i="1" baseline="-25000">
                <a:ea typeface="+mn-lt"/>
                <a:cs typeface="+mn-lt"/>
                <a:sym typeface="Arial" panose="020B0604020202020204"/>
              </a:rPr>
              <a:t>1</a:t>
            </a:r>
            <a:r>
              <a:rPr lang="en-US" altLang="zh-CN" sz="2400">
                <a:ea typeface="+mn-lt"/>
                <a:cs typeface="+mn-lt"/>
                <a:sym typeface="Arial" panose="020B0604020202020204"/>
              </a:rPr>
              <a:t> +</a:t>
            </a:r>
            <a:r>
              <a:rPr lang="en-US" altLang="zh-CN" sz="2400" i="1">
                <a:ea typeface="+mn-lt"/>
                <a:cs typeface="+mn-lt"/>
                <a:sym typeface="Arial" panose="020B0604020202020204"/>
              </a:rPr>
              <a:t> F</a:t>
            </a:r>
            <a:r>
              <a:rPr lang="en-US" altLang="zh-CN" sz="2800" i="1" baseline="-25000">
                <a:ea typeface="+mn-lt"/>
                <a:cs typeface="+mn-lt"/>
                <a:sym typeface="Arial" panose="020B0604020202020204"/>
              </a:rPr>
              <a:t>2</a:t>
            </a:r>
            <a:r>
              <a:rPr lang="zh-CN" altLang="en-US" sz="2400">
                <a:ea typeface="+mn-lt"/>
                <a:cs typeface="+mn-lt"/>
                <a:sym typeface="Arial" panose="020B0604020202020204"/>
              </a:rPr>
              <a:t>。</a:t>
            </a:r>
          </a:p>
        </p:txBody>
      </p:sp>
    </p:spTree>
    <p:custDataLst>
      <p:tags r:id="rId1"/>
    </p:custDataLst>
  </p:cSld>
  <p:clrMapOvr>
    <a:masterClrMapping/>
  </p:clrMapOvr>
  <mc:AlternateContent xmlns:mc="http://schemas.openxmlformats.org/markup-compatibility/2006" xmlns:p159="http://schemas.microsoft.com/office/powerpoint/2015/09/main">
    <mc:Choice Requires="p159">
      <p:transition xmlns:p14="http://schemas.microsoft.com/office/powerpoint/2010/main" spd="slow" p14:dur="2000">
        <p159:morph option="byObject"/>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2" presetClass="entr" presetSubtype="4" fill="hold" grpId="0" nodeType="clickEffect">
                                  <p:stCondLst>
                                    <p:cond delay="0"/>
                                  </p:stCondLst>
                                  <p:childTnLst>
                                    <p:set>
                                      <p:cBhvr>
                                        <p:cTn id="6" dur="1" fill="hold">
                                          <p:stCondLst>
                                            <p:cond delay="0"/>
                                          </p:stCondLst>
                                        </p:cTn>
                                        <p:tgtEl>
                                          <p:spTgt spid="3"/>
                                        </p:tgtEl>
                                        <p:attrNameLst>
                                          <p:attrName>style.visibility</p:attrName>
                                        </p:attrNameLst>
                                      </p:cBhvr>
                                      <p:to>
                                        <p:strVal val="visible"/>
                                      </p:to>
                                    </p:set>
                                    <p:animEffect transition="in" filter="wipe(down)">
                                      <p:cBhvr>
                                        <p:cTn id="7" dur="500"/>
                                        <p:tgtEl>
                                          <p:spTgt spid="3"/>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p:bld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6" name="组合 5"/>
          <p:cNvGrpSpPr/>
          <p:nvPr/>
        </p:nvGrpSpPr>
        <p:grpSpPr>
          <a:xfrm>
            <a:off x="451105" y="882362"/>
            <a:ext cx="295322" cy="210471"/>
            <a:chOff x="435463" y="1226414"/>
            <a:chExt cx="295380" cy="210512"/>
          </a:xfrm>
        </p:grpSpPr>
        <p:sp>
          <p:nvSpPr>
            <p:cNvPr id="7" name="矩形 6"/>
            <p:cNvSpPr/>
            <p:nvPr/>
          </p:nvSpPr>
          <p:spPr>
            <a:xfrm rot="18900000">
              <a:off x="435463" y="1226414"/>
              <a:ext cx="210511" cy="210511"/>
            </a:xfrm>
            <a:prstGeom prst="rect">
              <a:avLst/>
            </a:prstGeom>
            <a:solidFill>
              <a:schemeClr val="accent1">
                <a:lumMod val="40000"/>
                <a:lumOff val="6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8" name="矩形 7"/>
            <p:cNvSpPr/>
            <p:nvPr/>
          </p:nvSpPr>
          <p:spPr>
            <a:xfrm rot="18900000">
              <a:off x="520332" y="1226415"/>
              <a:ext cx="210511" cy="210511"/>
            </a:xfrm>
            <a:prstGeom prst="rect">
              <a:avLst/>
            </a:prstGeom>
            <a:solidFill>
              <a:srgbClr val="00A0E9"/>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sp>
        <p:nvSpPr>
          <p:cNvPr id="4" name="矩形 3"/>
          <p:cNvSpPr/>
          <p:nvPr/>
        </p:nvSpPr>
        <p:spPr>
          <a:xfrm>
            <a:off x="1016000" y="695325"/>
            <a:ext cx="5213985" cy="583565"/>
          </a:xfrm>
          <a:prstGeom prst="rect">
            <a:avLst/>
          </a:prstGeom>
        </p:spPr>
        <p:txBody>
          <a:bodyPr wrap="square">
            <a:spAutoFit/>
          </a:bodyPr>
          <a:lstStyle/>
          <a:p>
            <a:pPr algn="dist"/>
            <a:r>
              <a:rPr lang="zh-CN" altLang="en-US" sz="3200" b="1" dirty="0">
                <a:solidFill>
                  <a:srgbClr val="036EB8"/>
                </a:solidFill>
                <a:latin typeface="微软雅黑" panose="020B0503020204020204" charset="-122"/>
                <a:ea typeface="微软雅黑" panose="020B0503020204020204" charset="-122"/>
                <a:sym typeface="+mn-ea"/>
              </a:rPr>
              <a:t>同一直线上二力的合成</a:t>
            </a:r>
          </a:p>
        </p:txBody>
      </p:sp>
      <p:grpSp>
        <p:nvGrpSpPr>
          <p:cNvPr id="14" name="组合 13"/>
          <p:cNvGrpSpPr/>
          <p:nvPr/>
        </p:nvGrpSpPr>
        <p:grpSpPr>
          <a:xfrm>
            <a:off x="451105" y="1623407"/>
            <a:ext cx="295322" cy="210471"/>
            <a:chOff x="435463" y="1226414"/>
            <a:chExt cx="295380" cy="210512"/>
          </a:xfrm>
        </p:grpSpPr>
        <p:sp>
          <p:nvSpPr>
            <p:cNvPr id="15" name="矩形 14"/>
            <p:cNvSpPr/>
            <p:nvPr/>
          </p:nvSpPr>
          <p:spPr>
            <a:xfrm rot="18900000">
              <a:off x="435463" y="1226414"/>
              <a:ext cx="210511" cy="210511"/>
            </a:xfrm>
            <a:prstGeom prst="rect">
              <a:avLst/>
            </a:prstGeom>
            <a:solidFill>
              <a:schemeClr val="accent1">
                <a:lumMod val="40000"/>
                <a:lumOff val="6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6" name="矩形 15"/>
            <p:cNvSpPr/>
            <p:nvPr/>
          </p:nvSpPr>
          <p:spPr>
            <a:xfrm rot="18900000">
              <a:off x="520332" y="1226415"/>
              <a:ext cx="210511" cy="210511"/>
            </a:xfrm>
            <a:prstGeom prst="rect">
              <a:avLst/>
            </a:prstGeom>
            <a:solidFill>
              <a:srgbClr val="00A0E9"/>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sp>
        <p:nvSpPr>
          <p:cNvPr id="9" name="文本框 8"/>
          <p:cNvSpPr txBox="1"/>
          <p:nvPr/>
        </p:nvSpPr>
        <p:spPr>
          <a:xfrm>
            <a:off x="1016000" y="1468120"/>
            <a:ext cx="7033895" cy="521970"/>
          </a:xfrm>
          <a:prstGeom prst="rect">
            <a:avLst/>
          </a:prstGeom>
          <a:noFill/>
        </p:spPr>
        <p:txBody>
          <a:bodyPr wrap="square" rtlCol="0">
            <a:spAutoFit/>
          </a:bodyPr>
          <a:lstStyle/>
          <a:p>
            <a:r>
              <a:rPr lang="zh-CN" altLang="en-US" sz="2800"/>
              <a:t>物理聊吧</a:t>
            </a:r>
          </a:p>
        </p:txBody>
      </p:sp>
      <p:sp>
        <p:nvSpPr>
          <p:cNvPr id="2" name="文本框 1"/>
          <p:cNvSpPr txBox="1"/>
          <p:nvPr/>
        </p:nvSpPr>
        <p:spPr>
          <a:xfrm>
            <a:off x="1016000" y="1803400"/>
            <a:ext cx="10607675" cy="2030095"/>
          </a:xfrm>
          <a:prstGeom prst="rect">
            <a:avLst/>
          </a:prstGeom>
          <a:noFill/>
        </p:spPr>
        <p:txBody>
          <a:bodyPr wrap="square" rtlCol="0">
            <a:spAutoFit/>
          </a:bodyPr>
          <a:lstStyle/>
          <a:p>
            <a:pPr>
              <a:lnSpc>
                <a:spcPct val="150000"/>
              </a:lnSpc>
            </a:pPr>
            <a:r>
              <a:rPr lang="zh-CN" altLang="en-US" sz="2800">
                <a:ea typeface="+mn-lt"/>
                <a:cs typeface="+mn-lt"/>
                <a:sym typeface="Arial" panose="020B0604020202020204"/>
              </a:rPr>
              <a:t>赛龙舟是我国重要的节日民俗活动之一，相传是为纪念爱国诗人屈原而兴起的。这项活动也运用了合力的知识。分析一下，人们是如何运用合力的呢？当物体所受合力为零时，情况会怎样呢？</a:t>
            </a:r>
          </a:p>
        </p:txBody>
      </p:sp>
      <p:pic>
        <p:nvPicPr>
          <p:cNvPr id="3" name="https://docer-ks3.wpscdn.cn/picture/30785590/2e92fc58bee9944728b37a496a80ad0d_612.jpg" descr="龙舟赛,有序,水,桨,体育比赛,水平画幅,竞技运动,衬衫,船,鸭舌帽"/>
          <p:cNvPicPr>
            <a:picLocks noChangeAspect="1"/>
          </p:cNvPicPr>
          <p:nvPr/>
        </p:nvPicPr>
        <p:blipFill>
          <a:blip r:embed="rId3"/>
          <a:stretch>
            <a:fillRect/>
          </a:stretch>
        </p:blipFill>
        <p:spPr>
          <a:xfrm>
            <a:off x="3554730" y="3731895"/>
            <a:ext cx="4584065" cy="3055620"/>
          </a:xfrm>
          <a:prstGeom prst="rect">
            <a:avLst/>
          </a:prstGeom>
        </p:spPr>
      </p:pic>
    </p:spTree>
    <p:custDataLst>
      <p:tags r:id="rId1"/>
    </p:custDataLst>
  </p:cSld>
  <p:clrMapOvr>
    <a:masterClrMapping/>
  </p:clrMapOvr>
  <mc:AlternateContent xmlns:mc="http://schemas.openxmlformats.org/markup-compatibility/2006" xmlns:p159="http://schemas.microsoft.com/office/powerpoint/2015/09/main">
    <mc:Choice Requires="p159">
      <p:transition xmlns:p14="http://schemas.microsoft.com/office/powerpoint/2010/main" spd="slow" p14:dur="2000">
        <p159:morph option="byObject"/>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2" presetClass="entr" presetSubtype="4" fill="hold" grpId="0" nodeType="clickEffect">
                                  <p:stCondLst>
                                    <p:cond delay="0"/>
                                  </p:stCondLst>
                                  <p:childTnLst>
                                    <p:set>
                                      <p:cBhvr>
                                        <p:cTn id="6" dur="1" fill="hold">
                                          <p:stCondLst>
                                            <p:cond delay="0"/>
                                          </p:stCondLst>
                                        </p:cTn>
                                        <p:tgtEl>
                                          <p:spTgt spid="2"/>
                                        </p:tgtEl>
                                        <p:attrNameLst>
                                          <p:attrName>style.visibility</p:attrName>
                                        </p:attrNameLst>
                                      </p:cBhvr>
                                      <p:to>
                                        <p:strVal val="visible"/>
                                      </p:to>
                                    </p:set>
                                    <p:animEffect transition="in" filter="wipe(down)">
                                      <p:cBhvr>
                                        <p:cTn id="7" dur="500"/>
                                        <p:tgtEl>
                                          <p:spTgt spid="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6" name="组合 5"/>
          <p:cNvGrpSpPr/>
          <p:nvPr/>
        </p:nvGrpSpPr>
        <p:grpSpPr>
          <a:xfrm>
            <a:off x="451105" y="882362"/>
            <a:ext cx="295322" cy="210471"/>
            <a:chOff x="435463" y="1226414"/>
            <a:chExt cx="295380" cy="210512"/>
          </a:xfrm>
        </p:grpSpPr>
        <p:sp>
          <p:nvSpPr>
            <p:cNvPr id="7" name="矩形 6"/>
            <p:cNvSpPr/>
            <p:nvPr/>
          </p:nvSpPr>
          <p:spPr>
            <a:xfrm rot="18900000">
              <a:off x="435463" y="1226414"/>
              <a:ext cx="210511" cy="210511"/>
            </a:xfrm>
            <a:prstGeom prst="rect">
              <a:avLst/>
            </a:prstGeom>
            <a:solidFill>
              <a:schemeClr val="accent1">
                <a:lumMod val="40000"/>
                <a:lumOff val="6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8" name="矩形 7"/>
            <p:cNvSpPr/>
            <p:nvPr/>
          </p:nvSpPr>
          <p:spPr>
            <a:xfrm rot="18900000">
              <a:off x="520332" y="1226415"/>
              <a:ext cx="210511" cy="210511"/>
            </a:xfrm>
            <a:prstGeom prst="rect">
              <a:avLst/>
            </a:prstGeom>
            <a:solidFill>
              <a:srgbClr val="00A0E9"/>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sp>
        <p:nvSpPr>
          <p:cNvPr id="4" name="矩形 3"/>
          <p:cNvSpPr/>
          <p:nvPr/>
        </p:nvSpPr>
        <p:spPr>
          <a:xfrm>
            <a:off x="1016000" y="695325"/>
            <a:ext cx="5213985" cy="583565"/>
          </a:xfrm>
          <a:prstGeom prst="rect">
            <a:avLst/>
          </a:prstGeom>
        </p:spPr>
        <p:txBody>
          <a:bodyPr wrap="square">
            <a:spAutoFit/>
          </a:bodyPr>
          <a:lstStyle/>
          <a:p>
            <a:pPr algn="dist"/>
            <a:r>
              <a:rPr lang="zh-CN" altLang="en-US" sz="3200" b="1" dirty="0">
                <a:solidFill>
                  <a:srgbClr val="036EB8"/>
                </a:solidFill>
                <a:latin typeface="微软雅黑" panose="020B0503020204020204" charset="-122"/>
                <a:ea typeface="微软雅黑" panose="020B0503020204020204" charset="-122"/>
                <a:sym typeface="+mn-ea"/>
              </a:rPr>
              <a:t>同一直线上二力的合成</a:t>
            </a:r>
          </a:p>
        </p:txBody>
      </p:sp>
      <p:grpSp>
        <p:nvGrpSpPr>
          <p:cNvPr id="14" name="组合 13"/>
          <p:cNvGrpSpPr/>
          <p:nvPr/>
        </p:nvGrpSpPr>
        <p:grpSpPr>
          <a:xfrm>
            <a:off x="451105" y="1623407"/>
            <a:ext cx="295322" cy="210471"/>
            <a:chOff x="435463" y="1226414"/>
            <a:chExt cx="295380" cy="210512"/>
          </a:xfrm>
        </p:grpSpPr>
        <p:sp>
          <p:nvSpPr>
            <p:cNvPr id="15" name="矩形 14"/>
            <p:cNvSpPr/>
            <p:nvPr/>
          </p:nvSpPr>
          <p:spPr>
            <a:xfrm rot="18900000">
              <a:off x="435463" y="1226414"/>
              <a:ext cx="210511" cy="210511"/>
            </a:xfrm>
            <a:prstGeom prst="rect">
              <a:avLst/>
            </a:prstGeom>
            <a:solidFill>
              <a:schemeClr val="accent1">
                <a:lumMod val="40000"/>
                <a:lumOff val="6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6" name="矩形 15"/>
            <p:cNvSpPr/>
            <p:nvPr/>
          </p:nvSpPr>
          <p:spPr>
            <a:xfrm rot="18900000">
              <a:off x="520332" y="1226415"/>
              <a:ext cx="210511" cy="210511"/>
            </a:xfrm>
            <a:prstGeom prst="rect">
              <a:avLst/>
            </a:prstGeom>
            <a:solidFill>
              <a:srgbClr val="00A0E9"/>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sp>
        <p:nvSpPr>
          <p:cNvPr id="9" name="文本框 8"/>
          <p:cNvSpPr txBox="1"/>
          <p:nvPr/>
        </p:nvSpPr>
        <p:spPr>
          <a:xfrm>
            <a:off x="1016000" y="1468120"/>
            <a:ext cx="7033895" cy="521970"/>
          </a:xfrm>
          <a:prstGeom prst="rect">
            <a:avLst/>
          </a:prstGeom>
          <a:noFill/>
        </p:spPr>
        <p:txBody>
          <a:bodyPr wrap="square" rtlCol="0">
            <a:spAutoFit/>
          </a:bodyPr>
          <a:lstStyle/>
          <a:p>
            <a:r>
              <a:rPr lang="zh-CN" altLang="en-US" sz="2800"/>
              <a:t>物理聊吧</a:t>
            </a:r>
          </a:p>
        </p:txBody>
      </p:sp>
      <p:pic>
        <p:nvPicPr>
          <p:cNvPr id="3" name="https://docer-ks3.wpscdn.cn/picture/30785590/2e92fc58bee9944728b37a496a80ad0d_612.jpg" descr="龙舟赛,有序,水,桨,体育比赛,水平画幅,竞技运动,衬衫,船,鸭舌帽"/>
          <p:cNvPicPr>
            <a:picLocks noChangeAspect="1"/>
          </p:cNvPicPr>
          <p:nvPr/>
        </p:nvPicPr>
        <p:blipFill>
          <a:blip r:embed="rId3"/>
          <a:stretch>
            <a:fillRect/>
          </a:stretch>
        </p:blipFill>
        <p:spPr>
          <a:xfrm>
            <a:off x="3554730" y="3731895"/>
            <a:ext cx="4584065" cy="3055620"/>
          </a:xfrm>
          <a:prstGeom prst="rect">
            <a:avLst/>
          </a:prstGeom>
        </p:spPr>
      </p:pic>
      <p:sp>
        <p:nvSpPr>
          <p:cNvPr id="2" name="文本框 1"/>
          <p:cNvSpPr txBox="1"/>
          <p:nvPr/>
        </p:nvSpPr>
        <p:spPr>
          <a:xfrm>
            <a:off x="1129030" y="2045335"/>
            <a:ext cx="9933940" cy="1383665"/>
          </a:xfrm>
          <a:prstGeom prst="rect">
            <a:avLst/>
          </a:prstGeom>
          <a:noFill/>
        </p:spPr>
        <p:txBody>
          <a:bodyPr wrap="square" rtlCol="0">
            <a:spAutoFit/>
          </a:bodyPr>
          <a:lstStyle/>
          <a:p>
            <a:r>
              <a:rPr lang="zh-CN" altLang="en-US" sz="2800">
                <a:solidFill>
                  <a:schemeClr val="tx1"/>
                </a:solidFill>
                <a:latin typeface="微软雅黑" panose="020B0503020204020204" charset="-122"/>
                <a:ea typeface="微软雅黑" panose="020B0503020204020204" charset="-122"/>
                <a:cs typeface="+mn-lt"/>
                <a:sym typeface="Arial" panose="020B0604020202020204"/>
              </a:rPr>
              <a:t>解释：划艇运动员们是通过</a:t>
            </a:r>
            <a:r>
              <a:rPr lang="zh-CN" altLang="en-US" sz="2800" b="1">
                <a:solidFill>
                  <a:schemeClr val="tx1"/>
                </a:solidFill>
                <a:latin typeface="微软雅黑" panose="020B0503020204020204" charset="-122"/>
                <a:ea typeface="微软雅黑" panose="020B0503020204020204" charset="-122"/>
                <a:cs typeface="+mn-lt"/>
                <a:sym typeface="Arial" panose="020B0604020202020204"/>
              </a:rPr>
              <a:t>保持姿势、节奏一致</a:t>
            </a:r>
            <a:r>
              <a:rPr lang="zh-CN" altLang="en-US" sz="2800">
                <a:solidFill>
                  <a:schemeClr val="tx1"/>
                </a:solidFill>
                <a:latin typeface="微软雅黑" panose="020B0503020204020204" charset="-122"/>
                <a:ea typeface="微软雅黑" panose="020B0503020204020204" charset="-122"/>
                <a:cs typeface="+mn-lt"/>
                <a:sym typeface="Arial" panose="020B0604020202020204"/>
              </a:rPr>
              <a:t>来获得</a:t>
            </a:r>
            <a:r>
              <a:rPr lang="zh-CN" altLang="en-US" sz="2800" b="1">
                <a:solidFill>
                  <a:schemeClr val="tx1"/>
                </a:solidFill>
                <a:latin typeface="微软雅黑" panose="020B0503020204020204" charset="-122"/>
                <a:ea typeface="微软雅黑" panose="020B0503020204020204" charset="-122"/>
                <a:cs typeface="+mn-lt"/>
                <a:sym typeface="Arial" panose="020B0604020202020204"/>
              </a:rPr>
              <a:t>最大动力</a:t>
            </a:r>
            <a:r>
              <a:rPr lang="zh-CN" altLang="en-US" sz="2800">
                <a:solidFill>
                  <a:schemeClr val="tx1"/>
                </a:solidFill>
                <a:latin typeface="微软雅黑" panose="020B0503020204020204" charset="-122"/>
                <a:ea typeface="微软雅黑" panose="020B0503020204020204" charset="-122"/>
                <a:cs typeface="+mn-lt"/>
                <a:sym typeface="Arial" panose="020B0604020202020204"/>
              </a:rPr>
              <a:t>，应属于同一直线上多力的合成。当物体所受合外力为零时，物体保持匀速直线运动状态或静止状态。</a:t>
            </a:r>
          </a:p>
        </p:txBody>
      </p:sp>
    </p:spTree>
    <p:custDataLst>
      <p:tags r:id="rId1"/>
    </p:custDataLst>
  </p:cSld>
  <p:clrMapOvr>
    <a:masterClrMapping/>
  </p:clrMapOvr>
  <mc:AlternateContent xmlns:mc="http://schemas.openxmlformats.org/markup-compatibility/2006" xmlns:p159="http://schemas.microsoft.com/office/powerpoint/2015/09/main">
    <mc:Choice Requires="p159">
      <p:transition xmlns:p14="http://schemas.microsoft.com/office/powerpoint/2010/main" spd="slow" p14:dur="2000">
        <p159:morph option="byObject"/>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2" presetClass="entr" presetSubtype="4" fill="hold" grpId="0" nodeType="clickEffect">
                                  <p:stCondLst>
                                    <p:cond delay="0"/>
                                  </p:stCondLst>
                                  <p:childTnLst>
                                    <p:set>
                                      <p:cBhvr>
                                        <p:cTn id="6" dur="1" fill="hold">
                                          <p:stCondLst>
                                            <p:cond delay="0"/>
                                          </p:stCondLst>
                                        </p:cTn>
                                        <p:tgtEl>
                                          <p:spTgt spid="2"/>
                                        </p:tgtEl>
                                        <p:attrNameLst>
                                          <p:attrName>style.visibility</p:attrName>
                                        </p:attrNameLst>
                                      </p:cBhvr>
                                      <p:to>
                                        <p:strVal val="visible"/>
                                      </p:to>
                                    </p:set>
                                    <p:animEffect transition="in" filter="wipe(down)">
                                      <p:cBhvr>
                                        <p:cTn id="7" dur="500"/>
                                        <p:tgtEl>
                                          <p:spTgt spid="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Lst>
  </p:timing>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文本框 1"/>
          <p:cNvSpPr txBox="1"/>
          <p:nvPr/>
        </p:nvSpPr>
        <p:spPr>
          <a:xfrm>
            <a:off x="1123315" y="1742440"/>
            <a:ext cx="9374505" cy="3322955"/>
          </a:xfrm>
          <a:prstGeom prst="rect">
            <a:avLst/>
          </a:prstGeom>
          <a:noFill/>
        </p:spPr>
        <p:txBody>
          <a:bodyPr wrap="square" rtlCol="0">
            <a:spAutoFit/>
          </a:bodyPr>
          <a:lstStyle/>
          <a:p>
            <a:pPr>
              <a:lnSpc>
                <a:spcPct val="150000"/>
              </a:lnSpc>
            </a:pPr>
            <a:r>
              <a:rPr lang="en-US" altLang="zh-CN" sz="2800"/>
              <a:t>1</a:t>
            </a:r>
            <a:r>
              <a:rPr lang="zh-CN" altLang="en-US" sz="2800"/>
              <a:t>．一个物体受到同一直线上两个力的作用，其中</a:t>
            </a:r>
            <a:r>
              <a:rPr lang="en-US" altLang="zh-CN" sz="2800"/>
              <a:t>F</a:t>
            </a:r>
            <a:r>
              <a:rPr lang="en-US" altLang="zh-CN" sz="2800" baseline="-25000"/>
              <a:t>1</a:t>
            </a:r>
            <a:r>
              <a:rPr lang="en-US" altLang="zh-CN" sz="2800"/>
              <a:t>=3N</a:t>
            </a:r>
            <a:r>
              <a:rPr lang="zh-CN" altLang="en-US" sz="2800"/>
              <a:t>，</a:t>
            </a:r>
            <a:r>
              <a:rPr lang="en-US" altLang="zh-CN" sz="2800"/>
              <a:t>F</a:t>
            </a:r>
            <a:r>
              <a:rPr lang="en-US" altLang="zh-CN" sz="2800" baseline="-25000"/>
              <a:t>2</a:t>
            </a:r>
            <a:r>
              <a:rPr lang="en-US" altLang="zh-CN" sz="2800"/>
              <a:t>=4N</a:t>
            </a:r>
            <a:r>
              <a:rPr lang="zh-CN" altLang="en-US" sz="2800"/>
              <a:t>，若用一个力等效代替这两个力，则这个力的大小可能是（　　）</a:t>
            </a:r>
          </a:p>
          <a:p>
            <a:pPr indent="457200">
              <a:lnSpc>
                <a:spcPct val="150000"/>
              </a:lnSpc>
            </a:pPr>
            <a:r>
              <a:rPr lang="en-US" altLang="zh-CN" sz="2800"/>
              <a:t>A</a:t>
            </a:r>
            <a:r>
              <a:rPr lang="zh-CN" altLang="en-US" sz="2800"/>
              <a:t>．</a:t>
            </a:r>
            <a:r>
              <a:rPr lang="en-US" altLang="zh-CN" sz="2800"/>
              <a:t>1N				B</a:t>
            </a:r>
            <a:r>
              <a:rPr lang="zh-CN" altLang="en-US" sz="2800"/>
              <a:t>．</a:t>
            </a:r>
            <a:r>
              <a:rPr lang="en-US" altLang="zh-CN" sz="2800"/>
              <a:t>7N	</a:t>
            </a:r>
          </a:p>
          <a:p>
            <a:pPr indent="457200">
              <a:lnSpc>
                <a:spcPct val="150000"/>
              </a:lnSpc>
            </a:pPr>
            <a:r>
              <a:rPr lang="en-US" altLang="zh-CN" sz="2800"/>
              <a:t>C</a:t>
            </a:r>
            <a:r>
              <a:rPr lang="zh-CN" altLang="en-US" sz="2800"/>
              <a:t>．</a:t>
            </a:r>
            <a:r>
              <a:rPr lang="en-US" altLang="zh-CN" sz="2800"/>
              <a:t>1N</a:t>
            </a:r>
            <a:r>
              <a:rPr lang="zh-CN" altLang="en-US" sz="2800"/>
              <a:t>或</a:t>
            </a:r>
            <a:r>
              <a:rPr lang="en-US" altLang="zh-CN" sz="2800"/>
              <a:t>7N			D</a:t>
            </a:r>
            <a:r>
              <a:rPr lang="zh-CN" altLang="en-US" sz="2800"/>
              <a:t>．无法确定</a:t>
            </a:r>
          </a:p>
        </p:txBody>
      </p:sp>
      <p:sp>
        <p:nvSpPr>
          <p:cNvPr id="3" name="文本框 2"/>
          <p:cNvSpPr txBox="1"/>
          <p:nvPr/>
        </p:nvSpPr>
        <p:spPr>
          <a:xfrm>
            <a:off x="2143760" y="3195320"/>
            <a:ext cx="991870" cy="583565"/>
          </a:xfrm>
          <a:prstGeom prst="rect">
            <a:avLst/>
          </a:prstGeom>
          <a:noFill/>
        </p:spPr>
        <p:txBody>
          <a:bodyPr wrap="square" rtlCol="0">
            <a:spAutoFit/>
          </a:bodyPr>
          <a:lstStyle/>
          <a:p>
            <a:pPr algn="ctr"/>
            <a:r>
              <a:rPr lang="en-US" altLang="zh-CN" sz="3200">
                <a:solidFill>
                  <a:srgbClr val="FF0000"/>
                </a:solidFill>
              </a:rPr>
              <a:t>C</a:t>
            </a:r>
          </a:p>
        </p:txBody>
      </p:sp>
    </p:spTree>
    <p:custDataLst>
      <p:tags r:id="rId1"/>
    </p:custDataLst>
  </p:cSld>
  <p:clrMapOvr>
    <a:masterClrMapping/>
  </p:clrMapOvr>
  <mc:AlternateContent xmlns:mc="http://schemas.openxmlformats.org/markup-compatibility/2006" xmlns:p159="http://schemas.microsoft.com/office/powerpoint/2015/09/main">
    <mc:Choice Requires="p159">
      <p:transition xmlns:p14="http://schemas.microsoft.com/office/powerpoint/2010/main" spd="slow" p14:dur="2000">
        <p159:morph option="byObject"/>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2" presetClass="entr" presetSubtype="4" fill="hold" grpId="0" nodeType="clickEffect">
                                  <p:stCondLst>
                                    <p:cond delay="0"/>
                                  </p:stCondLst>
                                  <p:childTnLst>
                                    <p:set>
                                      <p:cBhvr>
                                        <p:cTn id="6" dur="1" fill="hold">
                                          <p:stCondLst>
                                            <p:cond delay="0"/>
                                          </p:stCondLst>
                                        </p:cTn>
                                        <p:tgtEl>
                                          <p:spTgt spid="3"/>
                                        </p:tgtEl>
                                        <p:attrNameLst>
                                          <p:attrName>style.visibility</p:attrName>
                                        </p:attrNameLst>
                                      </p:cBhvr>
                                      <p:to>
                                        <p:strVal val="visible"/>
                                      </p:to>
                                    </p:set>
                                    <p:animEffect transition="in" filter="wipe(down)">
                                      <p:cBhvr>
                                        <p:cTn id="7" dur="500"/>
                                        <p:tgtEl>
                                          <p:spTgt spid="3"/>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p:bldLst>
  </p:timing>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文本框 1"/>
          <p:cNvSpPr txBox="1"/>
          <p:nvPr/>
        </p:nvSpPr>
        <p:spPr>
          <a:xfrm>
            <a:off x="1036320" y="1587500"/>
            <a:ext cx="10119995" cy="3969385"/>
          </a:xfrm>
          <a:prstGeom prst="rect">
            <a:avLst/>
          </a:prstGeom>
          <a:noFill/>
        </p:spPr>
        <p:txBody>
          <a:bodyPr wrap="square" rtlCol="0">
            <a:spAutoFit/>
          </a:bodyPr>
          <a:lstStyle/>
          <a:p>
            <a:pPr>
              <a:lnSpc>
                <a:spcPct val="150000"/>
              </a:lnSpc>
            </a:pPr>
            <a:r>
              <a:rPr lang="en-US" altLang="zh-CN" sz="2800"/>
              <a:t>2</a:t>
            </a:r>
            <a:r>
              <a:rPr lang="zh-CN" altLang="en-US" sz="2800"/>
              <a:t>．同学们学了</a:t>
            </a:r>
            <a:r>
              <a:rPr lang="en-US" altLang="zh-CN" sz="2800"/>
              <a:t>“</a:t>
            </a:r>
            <a:r>
              <a:rPr lang="zh-CN" altLang="en-US" sz="2800"/>
              <a:t>同一直线上二力的合成</a:t>
            </a:r>
            <a:r>
              <a:rPr lang="en-US" altLang="zh-CN" sz="2800"/>
              <a:t>”</a:t>
            </a:r>
            <a:r>
              <a:rPr lang="zh-CN" altLang="en-US" sz="2800"/>
              <a:t>后开展讨论，下面说法中正确的是（　　）</a:t>
            </a:r>
          </a:p>
          <a:p>
            <a:pPr indent="457200">
              <a:lnSpc>
                <a:spcPct val="150000"/>
              </a:lnSpc>
            </a:pPr>
            <a:r>
              <a:rPr lang="en-US" altLang="zh-CN" sz="2800"/>
              <a:t>A</a:t>
            </a:r>
            <a:r>
              <a:rPr lang="zh-CN" altLang="en-US" sz="2800"/>
              <a:t>．同一直线上两个力的合力可能小于其中任何一个力</a:t>
            </a:r>
          </a:p>
          <a:p>
            <a:pPr indent="457200">
              <a:lnSpc>
                <a:spcPct val="150000"/>
              </a:lnSpc>
            </a:pPr>
            <a:r>
              <a:rPr lang="en-US" altLang="zh-CN" sz="2800"/>
              <a:t>B</a:t>
            </a:r>
            <a:r>
              <a:rPr lang="zh-CN" altLang="en-US" sz="2800"/>
              <a:t>．同一直线上两个力的合力一定大于其中任何一个力</a:t>
            </a:r>
          </a:p>
          <a:p>
            <a:pPr indent="457200">
              <a:lnSpc>
                <a:spcPct val="150000"/>
              </a:lnSpc>
            </a:pPr>
            <a:r>
              <a:rPr lang="en-US" altLang="zh-CN" sz="2800"/>
              <a:t>C</a:t>
            </a:r>
            <a:r>
              <a:rPr lang="zh-CN" altLang="en-US" sz="2800"/>
              <a:t>．同一直线上两个力的合力一定小于其中任何一个力</a:t>
            </a:r>
          </a:p>
          <a:p>
            <a:pPr indent="457200">
              <a:lnSpc>
                <a:spcPct val="150000"/>
              </a:lnSpc>
            </a:pPr>
            <a:r>
              <a:rPr lang="en-US" altLang="zh-CN" sz="2800"/>
              <a:t>D</a:t>
            </a:r>
            <a:r>
              <a:rPr lang="zh-CN" altLang="en-US" sz="2800"/>
              <a:t>．同一直线上两个力的合力一定不为零</a:t>
            </a:r>
          </a:p>
        </p:txBody>
      </p:sp>
      <p:sp>
        <p:nvSpPr>
          <p:cNvPr id="3" name="文本框 2"/>
          <p:cNvSpPr txBox="1"/>
          <p:nvPr/>
        </p:nvSpPr>
        <p:spPr>
          <a:xfrm>
            <a:off x="3135630" y="2372360"/>
            <a:ext cx="991870" cy="583565"/>
          </a:xfrm>
          <a:prstGeom prst="rect">
            <a:avLst/>
          </a:prstGeom>
          <a:noFill/>
        </p:spPr>
        <p:txBody>
          <a:bodyPr wrap="square" rtlCol="0">
            <a:spAutoFit/>
          </a:bodyPr>
          <a:lstStyle/>
          <a:p>
            <a:pPr algn="ctr"/>
            <a:r>
              <a:rPr lang="en-US" altLang="zh-CN" sz="3200">
                <a:solidFill>
                  <a:srgbClr val="FF0000"/>
                </a:solidFill>
              </a:rPr>
              <a:t>A</a:t>
            </a:r>
          </a:p>
        </p:txBody>
      </p:sp>
    </p:spTree>
    <p:custDataLst>
      <p:tags r:id="rId1"/>
    </p:custDataLst>
  </p:cSld>
  <p:clrMapOvr>
    <a:masterClrMapping/>
  </p:clrMapOvr>
  <mc:AlternateContent xmlns:mc="http://schemas.openxmlformats.org/markup-compatibility/2006" xmlns:p159="http://schemas.microsoft.com/office/powerpoint/2015/09/main">
    <mc:Choice Requires="p159">
      <p:transition xmlns:p14="http://schemas.microsoft.com/office/powerpoint/2010/main" spd="slow" p14:dur="2000">
        <p159:morph option="byObject"/>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2" presetClass="entr" presetSubtype="4" fill="hold" grpId="0" nodeType="clickEffect">
                                  <p:stCondLst>
                                    <p:cond delay="0"/>
                                  </p:stCondLst>
                                  <p:childTnLst>
                                    <p:set>
                                      <p:cBhvr>
                                        <p:cTn id="6" dur="1" fill="hold">
                                          <p:stCondLst>
                                            <p:cond delay="0"/>
                                          </p:stCondLst>
                                        </p:cTn>
                                        <p:tgtEl>
                                          <p:spTgt spid="3"/>
                                        </p:tgtEl>
                                        <p:attrNameLst>
                                          <p:attrName>style.visibility</p:attrName>
                                        </p:attrNameLst>
                                      </p:cBhvr>
                                      <p:to>
                                        <p:strVal val="visible"/>
                                      </p:to>
                                    </p:set>
                                    <p:animEffect transition="in" filter="wipe(down)">
                                      <p:cBhvr>
                                        <p:cTn id="7" dur="500"/>
                                        <p:tgtEl>
                                          <p:spTgt spid="3"/>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p:bldLst>
  </p:timing>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文本框 1"/>
          <p:cNvSpPr txBox="1"/>
          <p:nvPr/>
        </p:nvSpPr>
        <p:spPr>
          <a:xfrm>
            <a:off x="937895" y="1595755"/>
            <a:ext cx="10315575" cy="2030095"/>
          </a:xfrm>
          <a:prstGeom prst="rect">
            <a:avLst/>
          </a:prstGeom>
          <a:noFill/>
        </p:spPr>
        <p:txBody>
          <a:bodyPr wrap="square" rtlCol="0">
            <a:spAutoFit/>
          </a:bodyPr>
          <a:lstStyle/>
          <a:p>
            <a:pPr>
              <a:lnSpc>
                <a:spcPct val="150000"/>
              </a:lnSpc>
            </a:pPr>
            <a:r>
              <a:rPr lang="en-US" altLang="zh-CN" sz="2800"/>
              <a:t>3. </a:t>
            </a:r>
            <a:r>
              <a:rPr lang="zh-CN" altLang="en-US" sz="2800"/>
              <a:t>如图所示，一木块放在水平桌面上，在水平方向受到</a:t>
            </a:r>
            <a:r>
              <a:rPr lang="en-US" altLang="zh-CN" sz="2800"/>
              <a:t>F</a:t>
            </a:r>
            <a:r>
              <a:rPr lang="en-US" altLang="zh-CN" sz="2800" baseline="-25000"/>
              <a:t>1</a:t>
            </a:r>
            <a:r>
              <a:rPr lang="zh-CN" altLang="en-US" sz="2800"/>
              <a:t>、</a:t>
            </a:r>
            <a:r>
              <a:rPr lang="en-US" altLang="zh-CN" sz="2800"/>
              <a:t>F</a:t>
            </a:r>
            <a:r>
              <a:rPr lang="en-US" altLang="zh-CN" sz="2800" baseline="-25000"/>
              <a:t>2</a:t>
            </a:r>
            <a:r>
              <a:rPr lang="zh-CN" altLang="en-US" sz="2800"/>
              <a:t>作用，木块恰好处于静止状态，其中</a:t>
            </a:r>
            <a:r>
              <a:rPr lang="en-US" altLang="zh-CN" sz="2800"/>
              <a:t>F</a:t>
            </a:r>
            <a:r>
              <a:rPr lang="en-US" altLang="zh-CN" sz="2800" baseline="-25000"/>
              <a:t>1</a:t>
            </a:r>
            <a:r>
              <a:rPr lang="en-US" altLang="zh-CN" sz="2800"/>
              <a:t> = 15N</a:t>
            </a:r>
            <a:r>
              <a:rPr lang="zh-CN" altLang="en-US" sz="2800"/>
              <a:t>，</a:t>
            </a:r>
            <a:r>
              <a:rPr lang="en-US" altLang="zh-CN" sz="2800"/>
              <a:t>F</a:t>
            </a:r>
            <a:r>
              <a:rPr lang="en-US" altLang="zh-CN" sz="2800" baseline="-25000"/>
              <a:t>2</a:t>
            </a:r>
            <a:r>
              <a:rPr lang="en-US" altLang="zh-CN" sz="2800"/>
              <a:t>=7N</a:t>
            </a:r>
            <a:r>
              <a:rPr lang="zh-CN" altLang="en-US" sz="2800"/>
              <a:t>，</a:t>
            </a:r>
            <a:r>
              <a:rPr lang="en-US" altLang="zh-CN" sz="2800"/>
              <a:t>F</a:t>
            </a:r>
            <a:r>
              <a:rPr lang="en-US" altLang="zh-CN" sz="2800" baseline="-25000"/>
              <a:t>1</a:t>
            </a:r>
            <a:r>
              <a:rPr lang="zh-CN" altLang="en-US" sz="2800"/>
              <a:t>、</a:t>
            </a:r>
            <a:r>
              <a:rPr lang="en-US" altLang="zh-CN" sz="2800"/>
              <a:t>F</a:t>
            </a:r>
            <a:r>
              <a:rPr lang="en-US" altLang="zh-CN" sz="2800" baseline="-25000"/>
              <a:t>2</a:t>
            </a:r>
            <a:r>
              <a:rPr lang="zh-CN" altLang="en-US" sz="2800"/>
              <a:t>的合力为</a:t>
            </a:r>
            <a:r>
              <a:rPr lang="en-US" altLang="zh-CN" sz="2800" u="sng"/>
              <a:t>            </a:t>
            </a:r>
            <a:r>
              <a:rPr lang="en-US" altLang="zh-CN" sz="2800"/>
              <a:t>N</a:t>
            </a:r>
            <a:r>
              <a:rPr lang="zh-CN" altLang="en-US" sz="2800"/>
              <a:t>，木块所受的摩擦力为</a:t>
            </a:r>
            <a:r>
              <a:rPr lang="en-US" altLang="zh-CN" sz="2800" u="sng"/>
              <a:t>          </a:t>
            </a:r>
            <a:r>
              <a:rPr lang="en-US" altLang="zh-CN" sz="2800"/>
              <a:t>N</a:t>
            </a:r>
            <a:r>
              <a:rPr lang="zh-CN" altLang="en-US" sz="2800"/>
              <a:t>，方向</a:t>
            </a:r>
            <a:r>
              <a:rPr lang="en-US" altLang="zh-CN" sz="2800" u="sng"/>
              <a:t>                      </a:t>
            </a:r>
            <a:r>
              <a:rPr lang="zh-CN" altLang="en-US" sz="2800"/>
              <a:t>。</a:t>
            </a:r>
          </a:p>
        </p:txBody>
      </p:sp>
      <p:pic>
        <p:nvPicPr>
          <p:cNvPr id="100013" name="图片 100013" descr="@@@02785625-e28c-41e5-857a-a8ffcf94bedc"/>
          <p:cNvPicPr>
            <a:picLocks noChangeAspect="1"/>
          </p:cNvPicPr>
          <p:nvPr/>
        </p:nvPicPr>
        <p:blipFill>
          <a:blip r:embed="rId3"/>
          <a:stretch>
            <a:fillRect/>
          </a:stretch>
        </p:blipFill>
        <p:spPr>
          <a:xfrm>
            <a:off x="2298065" y="4445635"/>
            <a:ext cx="7596505" cy="1532255"/>
          </a:xfrm>
          <a:prstGeom prst="rect">
            <a:avLst/>
          </a:prstGeom>
        </p:spPr>
      </p:pic>
      <p:sp>
        <p:nvSpPr>
          <p:cNvPr id="3" name="文本框 2"/>
          <p:cNvSpPr txBox="1"/>
          <p:nvPr/>
        </p:nvSpPr>
        <p:spPr>
          <a:xfrm>
            <a:off x="1807845" y="2955925"/>
            <a:ext cx="991870" cy="583565"/>
          </a:xfrm>
          <a:prstGeom prst="rect">
            <a:avLst/>
          </a:prstGeom>
          <a:noFill/>
        </p:spPr>
        <p:txBody>
          <a:bodyPr wrap="square" rtlCol="0">
            <a:spAutoFit/>
          </a:bodyPr>
          <a:lstStyle/>
          <a:p>
            <a:pPr algn="ctr"/>
            <a:r>
              <a:rPr lang="en-US" altLang="zh-CN" sz="3200">
                <a:solidFill>
                  <a:srgbClr val="FF0000"/>
                </a:solidFill>
              </a:rPr>
              <a:t>8</a:t>
            </a:r>
          </a:p>
        </p:txBody>
      </p:sp>
      <p:sp>
        <p:nvSpPr>
          <p:cNvPr id="4" name="文本框 3"/>
          <p:cNvSpPr txBox="1"/>
          <p:nvPr/>
        </p:nvSpPr>
        <p:spPr>
          <a:xfrm>
            <a:off x="6565900" y="2955925"/>
            <a:ext cx="991870" cy="583565"/>
          </a:xfrm>
          <a:prstGeom prst="rect">
            <a:avLst/>
          </a:prstGeom>
          <a:noFill/>
        </p:spPr>
        <p:txBody>
          <a:bodyPr wrap="square" rtlCol="0">
            <a:spAutoFit/>
          </a:bodyPr>
          <a:lstStyle/>
          <a:p>
            <a:pPr algn="ctr"/>
            <a:r>
              <a:rPr lang="en-US" altLang="zh-CN" sz="3200">
                <a:solidFill>
                  <a:srgbClr val="FF0000"/>
                </a:solidFill>
              </a:rPr>
              <a:t>8</a:t>
            </a:r>
          </a:p>
        </p:txBody>
      </p:sp>
      <p:sp>
        <p:nvSpPr>
          <p:cNvPr id="5" name="文本框 4"/>
          <p:cNvSpPr txBox="1"/>
          <p:nvPr/>
        </p:nvSpPr>
        <p:spPr>
          <a:xfrm>
            <a:off x="8669655" y="2955925"/>
            <a:ext cx="2212340" cy="583565"/>
          </a:xfrm>
          <a:prstGeom prst="rect">
            <a:avLst/>
          </a:prstGeom>
          <a:noFill/>
        </p:spPr>
        <p:txBody>
          <a:bodyPr wrap="square" rtlCol="0">
            <a:spAutoFit/>
          </a:bodyPr>
          <a:lstStyle/>
          <a:p>
            <a:pPr algn="ctr"/>
            <a:r>
              <a:rPr lang="zh-CN" altLang="en-US" sz="3200">
                <a:solidFill>
                  <a:srgbClr val="FF0000"/>
                </a:solidFill>
              </a:rPr>
              <a:t>水平向左</a:t>
            </a:r>
          </a:p>
        </p:txBody>
      </p:sp>
    </p:spTree>
    <p:custDataLst>
      <p:tags r:id="rId1"/>
    </p:custDataLst>
  </p:cSld>
  <p:clrMapOvr>
    <a:masterClrMapping/>
  </p:clrMapOvr>
  <mc:AlternateContent xmlns:mc="http://schemas.openxmlformats.org/markup-compatibility/2006" xmlns:p159="http://schemas.microsoft.com/office/powerpoint/2015/09/main">
    <mc:Choice Requires="p159">
      <p:transition xmlns:p14="http://schemas.microsoft.com/office/powerpoint/2010/main" spd="slow" p14:dur="2000">
        <p159:morph option="byObject"/>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2" presetClass="entr" presetSubtype="4" fill="hold" grpId="0" nodeType="clickEffect">
                                  <p:stCondLst>
                                    <p:cond delay="0"/>
                                  </p:stCondLst>
                                  <p:childTnLst>
                                    <p:set>
                                      <p:cBhvr>
                                        <p:cTn id="6" dur="1" fill="hold">
                                          <p:stCondLst>
                                            <p:cond delay="0"/>
                                          </p:stCondLst>
                                        </p:cTn>
                                        <p:tgtEl>
                                          <p:spTgt spid="3"/>
                                        </p:tgtEl>
                                        <p:attrNameLst>
                                          <p:attrName>style.visibility</p:attrName>
                                        </p:attrNameLst>
                                      </p:cBhvr>
                                      <p:to>
                                        <p:strVal val="visible"/>
                                      </p:to>
                                    </p:set>
                                    <p:animEffect transition="in" filter="wipe(down)">
                                      <p:cBhvr>
                                        <p:cTn id="7" dur="500"/>
                                        <p:tgtEl>
                                          <p:spTgt spid="3"/>
                                        </p:tgtEl>
                                      </p:cBhvr>
                                    </p:animEffect>
                                  </p:childTnLst>
                                </p:cTn>
                              </p:par>
                            </p:childTnLst>
                          </p:cTn>
                        </p:par>
                      </p:childTnLst>
                    </p:cTn>
                  </p:par>
                  <p:par>
                    <p:cTn id="8" fill="hold">
                      <p:stCondLst>
                        <p:cond delay="indefinite"/>
                      </p:stCondLst>
                      <p:childTnLst>
                        <p:par>
                          <p:cTn id="9" fill="hold">
                            <p:stCondLst>
                              <p:cond delay="0"/>
                            </p:stCondLst>
                            <p:childTnLst>
                              <p:par>
                                <p:cTn id="10" presetID="22" presetClass="entr" presetSubtype="4" fill="hold" grpId="0" nodeType="clickEffect">
                                  <p:stCondLst>
                                    <p:cond delay="0"/>
                                  </p:stCondLst>
                                  <p:childTnLst>
                                    <p:set>
                                      <p:cBhvr>
                                        <p:cTn id="11" dur="1" fill="hold">
                                          <p:stCondLst>
                                            <p:cond delay="0"/>
                                          </p:stCondLst>
                                        </p:cTn>
                                        <p:tgtEl>
                                          <p:spTgt spid="4"/>
                                        </p:tgtEl>
                                        <p:attrNameLst>
                                          <p:attrName>style.visibility</p:attrName>
                                        </p:attrNameLst>
                                      </p:cBhvr>
                                      <p:to>
                                        <p:strVal val="visible"/>
                                      </p:to>
                                    </p:set>
                                    <p:animEffect transition="in" filter="wipe(down)">
                                      <p:cBhvr>
                                        <p:cTn id="12" dur="500"/>
                                        <p:tgtEl>
                                          <p:spTgt spid="4"/>
                                        </p:tgtEl>
                                      </p:cBhvr>
                                    </p:animEffect>
                                  </p:childTnLst>
                                </p:cTn>
                              </p:par>
                            </p:childTnLst>
                          </p:cTn>
                        </p:par>
                      </p:childTnLst>
                    </p:cTn>
                  </p:par>
                  <p:par>
                    <p:cTn id="13" fill="hold">
                      <p:stCondLst>
                        <p:cond delay="indefinite"/>
                      </p:stCondLst>
                      <p:childTnLst>
                        <p:par>
                          <p:cTn id="14" fill="hold">
                            <p:stCondLst>
                              <p:cond delay="0"/>
                            </p:stCondLst>
                            <p:childTnLst>
                              <p:par>
                                <p:cTn id="15" presetID="22" presetClass="entr" presetSubtype="4" fill="hold" grpId="0" nodeType="clickEffect">
                                  <p:stCondLst>
                                    <p:cond delay="0"/>
                                  </p:stCondLst>
                                  <p:childTnLst>
                                    <p:set>
                                      <p:cBhvr>
                                        <p:cTn id="16" dur="1" fill="hold">
                                          <p:stCondLst>
                                            <p:cond delay="0"/>
                                          </p:stCondLst>
                                        </p:cTn>
                                        <p:tgtEl>
                                          <p:spTgt spid="5"/>
                                        </p:tgtEl>
                                        <p:attrNameLst>
                                          <p:attrName>style.visibility</p:attrName>
                                        </p:attrNameLst>
                                      </p:cBhvr>
                                      <p:to>
                                        <p:strVal val="visible"/>
                                      </p:to>
                                    </p:set>
                                    <p:animEffect transition="in" filter="wipe(down)">
                                      <p:cBhvr>
                                        <p:cTn id="17" dur="500"/>
                                        <p:tgtEl>
                                          <p:spTgt spid="5"/>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p:bldP spid="4" grpId="0"/>
      <p:bldP spid="5" grpId="0"/>
    </p:bldLst>
  </p:timing>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文本框 1"/>
          <p:cNvSpPr txBox="1"/>
          <p:nvPr/>
        </p:nvSpPr>
        <p:spPr>
          <a:xfrm>
            <a:off x="1679575" y="1270000"/>
            <a:ext cx="585470" cy="5073025"/>
          </a:xfrm>
          <a:prstGeom prst="roundRect">
            <a:avLst/>
          </a:prstGeom>
        </p:spPr>
        <p:style>
          <a:lnRef idx="0">
            <a:srgbClr val="FFFFFF"/>
          </a:lnRef>
          <a:fillRef idx="1">
            <a:schemeClr val="accent1"/>
          </a:fillRef>
          <a:effectRef idx="0">
            <a:srgbClr val="FFFFFF"/>
          </a:effectRef>
          <a:fontRef idx="minor">
            <a:schemeClr val="lt1"/>
          </a:fontRef>
        </p:style>
        <p:txBody>
          <a:bodyPr wrap="square" rtlCol="0">
            <a:spAutoFit/>
          </a:bodyPr>
          <a:lstStyle/>
          <a:p>
            <a:pPr algn="ctr"/>
            <a:r>
              <a:rPr lang="zh-CN" altLang="en-US" sz="3200"/>
              <a:t>同一直线上二力的合成</a:t>
            </a:r>
          </a:p>
        </p:txBody>
      </p:sp>
      <p:sp>
        <p:nvSpPr>
          <p:cNvPr id="3" name="左大括号 2"/>
          <p:cNvSpPr/>
          <p:nvPr/>
        </p:nvSpPr>
        <p:spPr>
          <a:xfrm>
            <a:off x="2354580" y="1970405"/>
            <a:ext cx="591185" cy="2917190"/>
          </a:xfrm>
          <a:prstGeom prst="leftBrace">
            <a:avLst>
              <a:gd name="adj1" fmla="val 106659"/>
              <a:gd name="adj2" fmla="val 50000"/>
            </a:avLst>
          </a:prstGeom>
          <a:ln w="28575"/>
        </p:spPr>
        <p:style>
          <a:lnRef idx="2">
            <a:schemeClr val="accent1"/>
          </a:lnRef>
          <a:fillRef idx="0">
            <a:srgbClr val="FFFFFF"/>
          </a:fillRef>
          <a:effectRef idx="0">
            <a:srgbClr val="FFFFFF"/>
          </a:effectRef>
          <a:fontRef idx="minor">
            <a:schemeClr val="tx1"/>
          </a:fontRef>
        </p:style>
        <p:txBody>
          <a:bodyPr rtlCol="0" anchor="ctr"/>
          <a:lstStyle/>
          <a:p>
            <a:pPr algn="ctr"/>
            <a:endParaRPr lang="zh-CN" altLang="en-US"/>
          </a:p>
        </p:txBody>
      </p:sp>
      <p:sp>
        <p:nvSpPr>
          <p:cNvPr id="4" name="文本框 3"/>
          <p:cNvSpPr txBox="1"/>
          <p:nvPr/>
        </p:nvSpPr>
        <p:spPr>
          <a:xfrm>
            <a:off x="3035300" y="1762125"/>
            <a:ext cx="2101215" cy="582996"/>
          </a:xfrm>
          <a:prstGeom prst="roundRect">
            <a:avLst/>
          </a:prstGeom>
          <a:ln w="15875"/>
        </p:spPr>
        <p:style>
          <a:lnRef idx="2">
            <a:schemeClr val="accent1"/>
          </a:lnRef>
          <a:fillRef idx="0">
            <a:srgbClr val="FFFFFF"/>
          </a:fillRef>
          <a:effectRef idx="0">
            <a:srgbClr val="FFFFFF"/>
          </a:effectRef>
          <a:fontRef idx="minor">
            <a:schemeClr val="tx1"/>
          </a:fontRef>
        </p:style>
        <p:txBody>
          <a:bodyPr wrap="square" rtlCol="0">
            <a:spAutoFit/>
          </a:bodyPr>
          <a:lstStyle/>
          <a:p>
            <a:pPr algn="ctr"/>
            <a:r>
              <a:rPr lang="zh-CN" altLang="en-US" sz="2800"/>
              <a:t>合力与分力</a:t>
            </a:r>
          </a:p>
        </p:txBody>
      </p:sp>
      <p:sp>
        <p:nvSpPr>
          <p:cNvPr id="5" name="文本框 4"/>
          <p:cNvSpPr txBox="1"/>
          <p:nvPr/>
        </p:nvSpPr>
        <p:spPr>
          <a:xfrm>
            <a:off x="3035300" y="4215130"/>
            <a:ext cx="2182495" cy="1046191"/>
          </a:xfrm>
          <a:prstGeom prst="roundRect">
            <a:avLst/>
          </a:prstGeom>
          <a:ln w="15875"/>
        </p:spPr>
        <p:style>
          <a:lnRef idx="2">
            <a:schemeClr val="accent1"/>
          </a:lnRef>
          <a:fillRef idx="0">
            <a:srgbClr val="FFFFFF"/>
          </a:fillRef>
          <a:effectRef idx="0">
            <a:srgbClr val="FFFFFF"/>
          </a:effectRef>
          <a:fontRef idx="minor">
            <a:schemeClr val="tx1"/>
          </a:fontRef>
        </p:style>
        <p:txBody>
          <a:bodyPr wrap="square" rtlCol="0">
            <a:spAutoFit/>
          </a:bodyPr>
          <a:lstStyle/>
          <a:p>
            <a:pPr algn="ctr"/>
            <a:r>
              <a:rPr lang="zh-CN" altLang="en-US" sz="2800"/>
              <a:t>同一直线上二力的合成</a:t>
            </a:r>
          </a:p>
        </p:txBody>
      </p:sp>
      <p:sp>
        <p:nvSpPr>
          <p:cNvPr id="6" name="左大括号 5"/>
          <p:cNvSpPr/>
          <p:nvPr/>
        </p:nvSpPr>
        <p:spPr>
          <a:xfrm>
            <a:off x="5336540" y="1176020"/>
            <a:ext cx="387985" cy="1754505"/>
          </a:xfrm>
          <a:prstGeom prst="leftBrace">
            <a:avLst>
              <a:gd name="adj1" fmla="val 73322"/>
              <a:gd name="adj2" fmla="val 50000"/>
            </a:avLst>
          </a:prstGeom>
          <a:ln w="28575"/>
        </p:spPr>
        <p:style>
          <a:lnRef idx="2">
            <a:schemeClr val="accent1"/>
          </a:lnRef>
          <a:fillRef idx="0">
            <a:srgbClr val="FFFFFF"/>
          </a:fillRef>
          <a:effectRef idx="0">
            <a:srgbClr val="FFFFFF"/>
          </a:effectRef>
          <a:fontRef idx="minor">
            <a:schemeClr val="tx1"/>
          </a:fontRef>
        </p:style>
        <p:txBody>
          <a:bodyPr rtlCol="0" anchor="ctr"/>
          <a:lstStyle/>
          <a:p>
            <a:pPr algn="ctr"/>
            <a:endParaRPr lang="zh-CN" altLang="en-US"/>
          </a:p>
        </p:txBody>
      </p:sp>
      <p:sp>
        <p:nvSpPr>
          <p:cNvPr id="8" name="文本框 7"/>
          <p:cNvSpPr txBox="1"/>
          <p:nvPr/>
        </p:nvSpPr>
        <p:spPr>
          <a:xfrm>
            <a:off x="5785485" y="927100"/>
            <a:ext cx="1611630" cy="521970"/>
          </a:xfrm>
          <a:prstGeom prst="rect">
            <a:avLst/>
          </a:prstGeom>
          <a:ln w="19050"/>
        </p:spPr>
        <p:style>
          <a:lnRef idx="2">
            <a:schemeClr val="accent1"/>
          </a:lnRef>
          <a:fillRef idx="0">
            <a:srgbClr val="FFFFFF"/>
          </a:fillRef>
          <a:effectRef idx="0">
            <a:srgbClr val="FFFFFF"/>
          </a:effectRef>
          <a:fontRef idx="minor">
            <a:schemeClr val="tx1"/>
          </a:fontRef>
        </p:style>
        <p:txBody>
          <a:bodyPr wrap="square" rtlCol="0">
            <a:spAutoFit/>
          </a:bodyPr>
          <a:lstStyle/>
          <a:p>
            <a:pPr algn="ctr"/>
            <a:r>
              <a:rPr lang="zh-CN" altLang="en-US" sz="2800"/>
              <a:t>合力</a:t>
            </a:r>
          </a:p>
        </p:txBody>
      </p:sp>
      <p:sp>
        <p:nvSpPr>
          <p:cNvPr id="9" name="文本框 8"/>
          <p:cNvSpPr txBox="1"/>
          <p:nvPr/>
        </p:nvSpPr>
        <p:spPr>
          <a:xfrm>
            <a:off x="5775960" y="2662555"/>
            <a:ext cx="2028190" cy="521970"/>
          </a:xfrm>
          <a:prstGeom prst="rect">
            <a:avLst/>
          </a:prstGeom>
          <a:ln w="19050"/>
        </p:spPr>
        <p:style>
          <a:lnRef idx="2">
            <a:schemeClr val="accent1"/>
          </a:lnRef>
          <a:fillRef idx="0">
            <a:srgbClr val="FFFFFF"/>
          </a:fillRef>
          <a:effectRef idx="0">
            <a:srgbClr val="FFFFFF"/>
          </a:effectRef>
          <a:fontRef idx="minor">
            <a:schemeClr val="tx1"/>
          </a:fontRef>
        </p:style>
        <p:txBody>
          <a:bodyPr wrap="square" rtlCol="0">
            <a:spAutoFit/>
          </a:bodyPr>
          <a:lstStyle/>
          <a:p>
            <a:pPr algn="ctr"/>
            <a:r>
              <a:rPr lang="zh-CN" altLang="en-US" sz="2800"/>
              <a:t>力的合成</a:t>
            </a:r>
          </a:p>
        </p:txBody>
      </p:sp>
      <p:sp>
        <p:nvSpPr>
          <p:cNvPr id="10" name="左大括号 9"/>
          <p:cNvSpPr/>
          <p:nvPr/>
        </p:nvSpPr>
        <p:spPr>
          <a:xfrm>
            <a:off x="5440680" y="3648075"/>
            <a:ext cx="387985" cy="2239010"/>
          </a:xfrm>
          <a:prstGeom prst="leftBrace">
            <a:avLst>
              <a:gd name="adj1" fmla="val 73322"/>
              <a:gd name="adj2" fmla="val 50000"/>
            </a:avLst>
          </a:prstGeom>
          <a:ln w="28575"/>
        </p:spPr>
        <p:style>
          <a:lnRef idx="2">
            <a:schemeClr val="accent1"/>
          </a:lnRef>
          <a:fillRef idx="0">
            <a:srgbClr val="FFFFFF"/>
          </a:fillRef>
          <a:effectRef idx="0">
            <a:srgbClr val="FFFFFF"/>
          </a:effectRef>
          <a:fontRef idx="minor">
            <a:schemeClr val="tx1"/>
          </a:fontRef>
        </p:style>
        <p:txBody>
          <a:bodyPr rtlCol="0" anchor="ctr"/>
          <a:lstStyle/>
          <a:p>
            <a:pPr algn="ctr"/>
            <a:endParaRPr lang="zh-CN" altLang="en-US"/>
          </a:p>
        </p:txBody>
      </p:sp>
      <p:sp>
        <p:nvSpPr>
          <p:cNvPr id="11" name="文本框 10"/>
          <p:cNvSpPr txBox="1"/>
          <p:nvPr/>
        </p:nvSpPr>
        <p:spPr>
          <a:xfrm>
            <a:off x="5861050" y="3300095"/>
            <a:ext cx="5099685" cy="953135"/>
          </a:xfrm>
          <a:prstGeom prst="rect">
            <a:avLst/>
          </a:prstGeom>
          <a:ln w="19050"/>
        </p:spPr>
        <p:style>
          <a:lnRef idx="2">
            <a:schemeClr val="accent1"/>
          </a:lnRef>
          <a:fillRef idx="0">
            <a:srgbClr val="FFFFFF"/>
          </a:fillRef>
          <a:effectRef idx="0">
            <a:srgbClr val="FFFFFF"/>
          </a:effectRef>
          <a:fontRef idx="minor">
            <a:schemeClr val="tx1"/>
          </a:fontRef>
        </p:style>
        <p:txBody>
          <a:bodyPr wrap="square" rtlCol="0">
            <a:spAutoFit/>
          </a:bodyPr>
          <a:lstStyle/>
          <a:p>
            <a:pPr algn="ctr"/>
            <a:r>
              <a:rPr lang="zh-CN" altLang="en-US" sz="2800"/>
              <a:t>二力方向相同，合力等于二力之和，方向与二力方向相同</a:t>
            </a:r>
          </a:p>
        </p:txBody>
      </p:sp>
      <p:sp>
        <p:nvSpPr>
          <p:cNvPr id="13" name="文本框 12"/>
          <p:cNvSpPr txBox="1"/>
          <p:nvPr/>
        </p:nvSpPr>
        <p:spPr>
          <a:xfrm>
            <a:off x="5861050" y="5261610"/>
            <a:ext cx="5796915" cy="953135"/>
          </a:xfrm>
          <a:prstGeom prst="rect">
            <a:avLst/>
          </a:prstGeom>
          <a:ln w="19050"/>
        </p:spPr>
        <p:style>
          <a:lnRef idx="2">
            <a:schemeClr val="accent1"/>
          </a:lnRef>
          <a:fillRef idx="0">
            <a:srgbClr val="FFFFFF"/>
          </a:fillRef>
          <a:effectRef idx="0">
            <a:srgbClr val="FFFFFF"/>
          </a:effectRef>
          <a:fontRef idx="minor">
            <a:schemeClr val="tx1"/>
          </a:fontRef>
        </p:style>
        <p:txBody>
          <a:bodyPr wrap="square" rtlCol="0">
            <a:spAutoFit/>
          </a:bodyPr>
          <a:lstStyle/>
          <a:p>
            <a:pPr algn="ctr"/>
            <a:r>
              <a:rPr lang="zh-CN" altLang="en-US" sz="2800"/>
              <a:t>二力方向相反，合力等于二力之差，方向与较大的力方向相同</a:t>
            </a:r>
          </a:p>
        </p:txBody>
      </p:sp>
      <p:sp>
        <p:nvSpPr>
          <p:cNvPr id="7" name="文本框 6"/>
          <p:cNvSpPr txBox="1"/>
          <p:nvPr/>
        </p:nvSpPr>
        <p:spPr>
          <a:xfrm>
            <a:off x="5785485" y="1769745"/>
            <a:ext cx="1611630" cy="521970"/>
          </a:xfrm>
          <a:prstGeom prst="rect">
            <a:avLst/>
          </a:prstGeom>
          <a:ln w="19050"/>
        </p:spPr>
        <p:style>
          <a:lnRef idx="2">
            <a:schemeClr val="accent1"/>
          </a:lnRef>
          <a:fillRef idx="0">
            <a:srgbClr val="FFFFFF"/>
          </a:fillRef>
          <a:effectRef idx="0">
            <a:srgbClr val="FFFFFF"/>
          </a:effectRef>
          <a:fontRef idx="minor">
            <a:schemeClr val="tx1"/>
          </a:fontRef>
        </p:style>
        <p:txBody>
          <a:bodyPr wrap="square" rtlCol="0">
            <a:spAutoFit/>
          </a:bodyPr>
          <a:lstStyle/>
          <a:p>
            <a:pPr algn="ctr"/>
            <a:r>
              <a:rPr lang="zh-CN" altLang="en-US" sz="2800"/>
              <a:t>分力</a:t>
            </a:r>
          </a:p>
        </p:txBody>
      </p:sp>
    </p:spTree>
    <p:custDataLst>
      <p:tags r:id="rId1"/>
    </p:custDataLst>
  </p:cSld>
  <p:clrMapOvr>
    <a:masterClrMapping/>
  </p:clrMapOvr>
  <mc:AlternateContent xmlns:mc="http://schemas.openxmlformats.org/markup-compatibility/2006" xmlns:p159="http://schemas.microsoft.com/office/powerpoint/2015/09/main">
    <mc:Choice Requires="p159">
      <p:transition xmlns:p14="http://schemas.microsoft.com/office/powerpoint/2010/main" spd="slow" p14:dur="2000">
        <p159:morph option="byObject"/>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8" fill="hold" grpId="0" nodeType="afterEffect">
                                  <p:stCondLst>
                                    <p:cond delay="0"/>
                                  </p:stCondLst>
                                  <p:childTnLst>
                                    <p:set>
                                      <p:cBhvr>
                                        <p:cTn id="6" dur="1" fill="hold">
                                          <p:stCondLst>
                                            <p:cond delay="0"/>
                                          </p:stCondLst>
                                        </p:cTn>
                                        <p:tgtEl>
                                          <p:spTgt spid="2"/>
                                        </p:tgtEl>
                                        <p:attrNameLst>
                                          <p:attrName>style.visibility</p:attrName>
                                        </p:attrNameLst>
                                      </p:cBhvr>
                                      <p:to>
                                        <p:strVal val="visible"/>
                                      </p:to>
                                    </p:set>
                                    <p:animEffect transition="in" filter="wipe(left)">
                                      <p:cBhvr>
                                        <p:cTn id="7" dur="500"/>
                                        <p:tgtEl>
                                          <p:spTgt spid="2"/>
                                        </p:tgtEl>
                                      </p:cBhvr>
                                    </p:animEffect>
                                  </p:childTnLst>
                                </p:cTn>
                              </p:par>
                            </p:childTnLst>
                          </p:cTn>
                        </p:par>
                        <p:par>
                          <p:cTn id="8" fill="hold">
                            <p:stCondLst>
                              <p:cond delay="500"/>
                            </p:stCondLst>
                            <p:childTnLst>
                              <p:par>
                                <p:cTn id="9" presetID="22" presetClass="entr" presetSubtype="8" fill="hold" grpId="0" nodeType="afterEffect">
                                  <p:stCondLst>
                                    <p:cond delay="0"/>
                                  </p:stCondLst>
                                  <p:childTnLst>
                                    <p:set>
                                      <p:cBhvr>
                                        <p:cTn id="10" dur="1" fill="hold">
                                          <p:stCondLst>
                                            <p:cond delay="0"/>
                                          </p:stCondLst>
                                        </p:cTn>
                                        <p:tgtEl>
                                          <p:spTgt spid="3"/>
                                        </p:tgtEl>
                                        <p:attrNameLst>
                                          <p:attrName>style.visibility</p:attrName>
                                        </p:attrNameLst>
                                      </p:cBhvr>
                                      <p:to>
                                        <p:strVal val="visible"/>
                                      </p:to>
                                    </p:set>
                                    <p:animEffect transition="in" filter="wipe(left)">
                                      <p:cBhvr>
                                        <p:cTn id="11" dur="500"/>
                                        <p:tgtEl>
                                          <p:spTgt spid="3"/>
                                        </p:tgtEl>
                                      </p:cBhvr>
                                    </p:animEffect>
                                  </p:childTnLst>
                                </p:cTn>
                              </p:par>
                            </p:childTnLst>
                          </p:cTn>
                        </p:par>
                      </p:childTnLst>
                    </p:cTn>
                  </p:par>
                  <p:par>
                    <p:cTn id="12" fill="hold">
                      <p:stCondLst>
                        <p:cond delay="indefinite"/>
                      </p:stCondLst>
                      <p:childTnLst>
                        <p:par>
                          <p:cTn id="13" fill="hold">
                            <p:stCondLst>
                              <p:cond delay="0"/>
                            </p:stCondLst>
                            <p:childTnLst>
                              <p:par>
                                <p:cTn id="14" presetID="22" presetClass="entr" presetSubtype="8" fill="hold" grpId="0" nodeType="clickEffect">
                                  <p:stCondLst>
                                    <p:cond delay="0"/>
                                  </p:stCondLst>
                                  <p:childTnLst>
                                    <p:set>
                                      <p:cBhvr>
                                        <p:cTn id="15" dur="1" fill="hold">
                                          <p:stCondLst>
                                            <p:cond delay="0"/>
                                          </p:stCondLst>
                                        </p:cTn>
                                        <p:tgtEl>
                                          <p:spTgt spid="4"/>
                                        </p:tgtEl>
                                        <p:attrNameLst>
                                          <p:attrName>style.visibility</p:attrName>
                                        </p:attrNameLst>
                                      </p:cBhvr>
                                      <p:to>
                                        <p:strVal val="visible"/>
                                      </p:to>
                                    </p:set>
                                    <p:animEffect transition="in" filter="wipe(left)">
                                      <p:cBhvr>
                                        <p:cTn id="16" dur="500"/>
                                        <p:tgtEl>
                                          <p:spTgt spid="4"/>
                                        </p:tgtEl>
                                      </p:cBhvr>
                                    </p:animEffect>
                                  </p:childTnLst>
                                </p:cTn>
                              </p:par>
                            </p:childTnLst>
                          </p:cTn>
                        </p:par>
                        <p:par>
                          <p:cTn id="17" fill="hold">
                            <p:stCondLst>
                              <p:cond delay="500"/>
                            </p:stCondLst>
                            <p:childTnLst>
                              <p:par>
                                <p:cTn id="18" presetID="22" presetClass="entr" presetSubtype="8" fill="hold" grpId="0" nodeType="afterEffect">
                                  <p:stCondLst>
                                    <p:cond delay="0"/>
                                  </p:stCondLst>
                                  <p:childTnLst>
                                    <p:set>
                                      <p:cBhvr>
                                        <p:cTn id="19" dur="1" fill="hold">
                                          <p:stCondLst>
                                            <p:cond delay="0"/>
                                          </p:stCondLst>
                                        </p:cTn>
                                        <p:tgtEl>
                                          <p:spTgt spid="6"/>
                                        </p:tgtEl>
                                        <p:attrNameLst>
                                          <p:attrName>style.visibility</p:attrName>
                                        </p:attrNameLst>
                                      </p:cBhvr>
                                      <p:to>
                                        <p:strVal val="visible"/>
                                      </p:to>
                                    </p:set>
                                    <p:animEffect transition="in" filter="wipe(left)">
                                      <p:cBhvr>
                                        <p:cTn id="20" dur="500"/>
                                        <p:tgtEl>
                                          <p:spTgt spid="6"/>
                                        </p:tgtEl>
                                      </p:cBhvr>
                                    </p:animEffect>
                                  </p:childTnLst>
                                </p:cTn>
                              </p:par>
                              <p:par>
                                <p:cTn id="21" presetID="22" presetClass="entr" presetSubtype="8" fill="hold" grpId="0" nodeType="withEffect">
                                  <p:stCondLst>
                                    <p:cond delay="0"/>
                                  </p:stCondLst>
                                  <p:childTnLst>
                                    <p:set>
                                      <p:cBhvr>
                                        <p:cTn id="22" dur="1" fill="hold">
                                          <p:stCondLst>
                                            <p:cond delay="0"/>
                                          </p:stCondLst>
                                        </p:cTn>
                                        <p:tgtEl>
                                          <p:spTgt spid="5"/>
                                        </p:tgtEl>
                                        <p:attrNameLst>
                                          <p:attrName>style.visibility</p:attrName>
                                        </p:attrNameLst>
                                      </p:cBhvr>
                                      <p:to>
                                        <p:strVal val="visible"/>
                                      </p:to>
                                    </p:set>
                                    <p:animEffect transition="in" filter="wipe(left)">
                                      <p:cBhvr>
                                        <p:cTn id="23" dur="500"/>
                                        <p:tgtEl>
                                          <p:spTgt spid="5"/>
                                        </p:tgtEl>
                                      </p:cBhvr>
                                    </p:animEffect>
                                  </p:childTnLst>
                                </p:cTn>
                              </p:par>
                            </p:childTnLst>
                          </p:cTn>
                        </p:par>
                        <p:par>
                          <p:cTn id="24" fill="hold">
                            <p:stCondLst>
                              <p:cond delay="1000"/>
                            </p:stCondLst>
                            <p:childTnLst>
                              <p:par>
                                <p:cTn id="25" presetID="22" presetClass="entr" presetSubtype="8" fill="hold" grpId="0" nodeType="afterEffect">
                                  <p:stCondLst>
                                    <p:cond delay="0"/>
                                  </p:stCondLst>
                                  <p:childTnLst>
                                    <p:set>
                                      <p:cBhvr>
                                        <p:cTn id="26" dur="1" fill="hold">
                                          <p:stCondLst>
                                            <p:cond delay="0"/>
                                          </p:stCondLst>
                                        </p:cTn>
                                        <p:tgtEl>
                                          <p:spTgt spid="10"/>
                                        </p:tgtEl>
                                        <p:attrNameLst>
                                          <p:attrName>style.visibility</p:attrName>
                                        </p:attrNameLst>
                                      </p:cBhvr>
                                      <p:to>
                                        <p:strVal val="visible"/>
                                      </p:to>
                                    </p:set>
                                    <p:animEffect transition="in" filter="wipe(left)">
                                      <p:cBhvr>
                                        <p:cTn id="27" dur="500"/>
                                        <p:tgtEl>
                                          <p:spTgt spid="10"/>
                                        </p:tgtEl>
                                      </p:cBhvr>
                                    </p:animEffect>
                                  </p:childTnLst>
                                </p:cTn>
                              </p:par>
                            </p:childTnLst>
                          </p:cTn>
                        </p:par>
                      </p:childTnLst>
                    </p:cTn>
                  </p:par>
                  <p:par>
                    <p:cTn id="28" fill="hold">
                      <p:stCondLst>
                        <p:cond delay="indefinite"/>
                      </p:stCondLst>
                      <p:childTnLst>
                        <p:par>
                          <p:cTn id="29" fill="hold">
                            <p:stCondLst>
                              <p:cond delay="0"/>
                            </p:stCondLst>
                            <p:childTnLst>
                              <p:par>
                                <p:cTn id="30" presetID="22" presetClass="entr" presetSubtype="4" fill="hold" grpId="0" nodeType="clickEffect">
                                  <p:stCondLst>
                                    <p:cond delay="0"/>
                                  </p:stCondLst>
                                  <p:childTnLst>
                                    <p:set>
                                      <p:cBhvr>
                                        <p:cTn id="31" dur="1" fill="hold">
                                          <p:stCondLst>
                                            <p:cond delay="0"/>
                                          </p:stCondLst>
                                        </p:cTn>
                                        <p:tgtEl>
                                          <p:spTgt spid="8"/>
                                        </p:tgtEl>
                                        <p:attrNameLst>
                                          <p:attrName>style.visibility</p:attrName>
                                        </p:attrNameLst>
                                      </p:cBhvr>
                                      <p:to>
                                        <p:strVal val="visible"/>
                                      </p:to>
                                    </p:set>
                                    <p:animEffect transition="in" filter="wipe(down)">
                                      <p:cBhvr>
                                        <p:cTn id="32" dur="500"/>
                                        <p:tgtEl>
                                          <p:spTgt spid="8"/>
                                        </p:tgtEl>
                                      </p:cBhvr>
                                    </p:animEffect>
                                  </p:childTnLst>
                                </p:cTn>
                              </p:par>
                              <p:par>
                                <p:cTn id="33" presetID="22" presetClass="entr" presetSubtype="4" fill="hold" grpId="0" nodeType="withEffect">
                                  <p:stCondLst>
                                    <p:cond delay="0"/>
                                  </p:stCondLst>
                                  <p:childTnLst>
                                    <p:set>
                                      <p:cBhvr>
                                        <p:cTn id="34" dur="1" fill="hold">
                                          <p:stCondLst>
                                            <p:cond delay="0"/>
                                          </p:stCondLst>
                                        </p:cTn>
                                        <p:tgtEl>
                                          <p:spTgt spid="7"/>
                                        </p:tgtEl>
                                        <p:attrNameLst>
                                          <p:attrName>style.visibility</p:attrName>
                                        </p:attrNameLst>
                                      </p:cBhvr>
                                      <p:to>
                                        <p:strVal val="visible"/>
                                      </p:to>
                                    </p:set>
                                    <p:animEffect transition="in" filter="wipe(down)">
                                      <p:cBhvr>
                                        <p:cTn id="35" dur="500"/>
                                        <p:tgtEl>
                                          <p:spTgt spid="7"/>
                                        </p:tgtEl>
                                      </p:cBhvr>
                                    </p:animEffect>
                                  </p:childTnLst>
                                </p:cTn>
                              </p:par>
                              <p:par>
                                <p:cTn id="36" presetID="22" presetClass="entr" presetSubtype="4" fill="hold" grpId="0" nodeType="withEffect">
                                  <p:stCondLst>
                                    <p:cond delay="0"/>
                                  </p:stCondLst>
                                  <p:childTnLst>
                                    <p:set>
                                      <p:cBhvr>
                                        <p:cTn id="37" dur="1" fill="hold">
                                          <p:stCondLst>
                                            <p:cond delay="0"/>
                                          </p:stCondLst>
                                        </p:cTn>
                                        <p:tgtEl>
                                          <p:spTgt spid="9"/>
                                        </p:tgtEl>
                                        <p:attrNameLst>
                                          <p:attrName>style.visibility</p:attrName>
                                        </p:attrNameLst>
                                      </p:cBhvr>
                                      <p:to>
                                        <p:strVal val="visible"/>
                                      </p:to>
                                    </p:set>
                                    <p:animEffect transition="in" filter="wipe(down)">
                                      <p:cBhvr>
                                        <p:cTn id="38" dur="500"/>
                                        <p:tgtEl>
                                          <p:spTgt spid="9"/>
                                        </p:tgtEl>
                                      </p:cBhvr>
                                    </p:animEffect>
                                  </p:childTnLst>
                                </p:cTn>
                              </p:par>
                            </p:childTnLst>
                          </p:cTn>
                        </p:par>
                      </p:childTnLst>
                    </p:cTn>
                  </p:par>
                  <p:par>
                    <p:cTn id="39" fill="hold">
                      <p:stCondLst>
                        <p:cond delay="indefinite"/>
                      </p:stCondLst>
                      <p:childTnLst>
                        <p:par>
                          <p:cTn id="40" fill="hold">
                            <p:stCondLst>
                              <p:cond delay="0"/>
                            </p:stCondLst>
                            <p:childTnLst>
                              <p:par>
                                <p:cTn id="41" presetID="22" presetClass="entr" presetSubtype="4" fill="hold" grpId="0" nodeType="clickEffect">
                                  <p:stCondLst>
                                    <p:cond delay="0"/>
                                  </p:stCondLst>
                                  <p:childTnLst>
                                    <p:set>
                                      <p:cBhvr>
                                        <p:cTn id="42" dur="1" fill="hold">
                                          <p:stCondLst>
                                            <p:cond delay="0"/>
                                          </p:stCondLst>
                                        </p:cTn>
                                        <p:tgtEl>
                                          <p:spTgt spid="11"/>
                                        </p:tgtEl>
                                        <p:attrNameLst>
                                          <p:attrName>style.visibility</p:attrName>
                                        </p:attrNameLst>
                                      </p:cBhvr>
                                      <p:to>
                                        <p:strVal val="visible"/>
                                      </p:to>
                                    </p:set>
                                    <p:animEffect transition="in" filter="wipe(down)">
                                      <p:cBhvr>
                                        <p:cTn id="43" dur="500"/>
                                        <p:tgtEl>
                                          <p:spTgt spid="11"/>
                                        </p:tgtEl>
                                      </p:cBhvr>
                                    </p:animEffect>
                                  </p:childTnLst>
                                </p:cTn>
                              </p:par>
                            </p:childTnLst>
                          </p:cTn>
                        </p:par>
                      </p:childTnLst>
                    </p:cTn>
                  </p:par>
                  <p:par>
                    <p:cTn id="44" fill="hold">
                      <p:stCondLst>
                        <p:cond delay="indefinite"/>
                      </p:stCondLst>
                      <p:childTnLst>
                        <p:par>
                          <p:cTn id="45" fill="hold">
                            <p:stCondLst>
                              <p:cond delay="0"/>
                            </p:stCondLst>
                            <p:childTnLst>
                              <p:par>
                                <p:cTn id="46" presetID="22" presetClass="entr" presetSubtype="4" fill="hold" grpId="0" nodeType="clickEffect">
                                  <p:stCondLst>
                                    <p:cond delay="0"/>
                                  </p:stCondLst>
                                  <p:childTnLst>
                                    <p:set>
                                      <p:cBhvr>
                                        <p:cTn id="47" dur="1" fill="hold">
                                          <p:stCondLst>
                                            <p:cond delay="0"/>
                                          </p:stCondLst>
                                        </p:cTn>
                                        <p:tgtEl>
                                          <p:spTgt spid="13"/>
                                        </p:tgtEl>
                                        <p:attrNameLst>
                                          <p:attrName>style.visibility</p:attrName>
                                        </p:attrNameLst>
                                      </p:cBhvr>
                                      <p:to>
                                        <p:strVal val="visible"/>
                                      </p:to>
                                    </p:set>
                                    <p:animEffect transition="in" filter="wipe(down)">
                                      <p:cBhvr>
                                        <p:cTn id="48" dur="500"/>
                                        <p:tgtEl>
                                          <p:spTgt spid="13"/>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bldLvl="0" animBg="1"/>
      <p:bldP spid="3" grpId="0" bldLvl="0" animBg="1"/>
      <p:bldP spid="4" grpId="0" bldLvl="0" animBg="1"/>
      <p:bldP spid="5" grpId="0" bldLvl="0" animBg="1"/>
      <p:bldP spid="6" grpId="0" bldLvl="0" animBg="1"/>
      <p:bldP spid="8" grpId="0" bldLvl="0" animBg="1"/>
      <p:bldP spid="9" grpId="0" bldLvl="0" animBg="1"/>
      <p:bldP spid="10" grpId="0" bldLvl="0" animBg="1"/>
      <p:bldP spid="11" grpId="0" bldLvl="0" animBg="1"/>
      <p:bldP spid="13" grpId="0" bldLvl="0" animBg="1"/>
      <p:bldP spid="7" grpId="0" bldLvl="0" animBg="1"/>
    </p:bldLst>
  </p:timing>
</p:sld>
</file>

<file path=ppt/tags/tag1.xml><?xml version="1.0" encoding="utf-8"?>
<p:tagLst xmlns:a="http://schemas.openxmlformats.org/drawingml/2006/main" xmlns:r="http://schemas.openxmlformats.org/officeDocument/2006/relationships" xmlns:p="http://schemas.openxmlformats.org/presentationml/2006/main">
  <p:tag name="RESOURCE_RECORD_KEY" val="{&quot;10&quot;:[3645258,21538202],&quot;65&quot;:[20205081]}"/>
</p:tagLst>
</file>

<file path=ppt/tags/tag2.xml><?xml version="1.0" encoding="utf-8"?>
<p:tagLst xmlns:a="http://schemas.openxmlformats.org/drawingml/2006/main" xmlns:r="http://schemas.openxmlformats.org/officeDocument/2006/relationships" xmlns:p="http://schemas.openxmlformats.org/presentationml/2006/main">
  <p:tag name="KSO_WM_SLIDE_ID" val="custom20205081_1"/>
  <p:tag name="KSO_WM_TEMPLATE_SUBCATEGORY" val="19"/>
  <p:tag name="KSO_WM_TEMPLATE_MASTER_TYPE" val="0"/>
  <p:tag name="KSO_WM_TEMPLATE_COLOR_TYPE" val="1"/>
  <p:tag name="KSO_WM_SLIDE_TYPE" val="title"/>
  <p:tag name="KSO_WM_SLIDE_SUBTYPE" val="defaultBlank"/>
  <p:tag name="KSO_WM_SLIDE_ITEM_CNT" val="0"/>
  <p:tag name="KSO_WM_SLIDE_INDEX" val="1"/>
  <p:tag name="KSO_WM_TAG_VERSION" val="1.0"/>
  <p:tag name="KSO_WM_BEAUTIFY_FLAG" val="#wm#"/>
  <p:tag name="KSO_WM_TEMPLATE_CATEGORY" val="custom"/>
  <p:tag name="KSO_WM_TEMPLATE_INDEX" val="20205081"/>
  <p:tag name="KSO_WM_SLIDE_LAYOUT" val="a_b"/>
  <p:tag name="KSO_WM_SLIDE_LAYOUT_CNT" val="1_1"/>
  <p:tag name="KSO_WM_UNIT_SHOW_EDIT_AREA_INDICATION" val="1"/>
  <p:tag name="KSO_WM_TEMPLATE_THUMBS_INDEX" val="1、4、7、12、13、14、15、16、17、18、20、24、25、28、33、36、40、43、44"/>
</p:tagLst>
</file>

<file path=ppt/tags/tag3.xml><?xml version="1.0" encoding="utf-8"?>
<p:tagLst xmlns:a="http://schemas.openxmlformats.org/drawingml/2006/main" xmlns:r="http://schemas.openxmlformats.org/officeDocument/2006/relationships" xmlns:p="http://schemas.openxmlformats.org/presentationml/2006/main">
  <p:tag name="KSO_WM_BEAUTIFY_FLAG" val="#wm#"/>
  <p:tag name="KSO_WM_TEMPLATE_CATEGORY" val="custom"/>
  <p:tag name="KSO_WM_TEMPLATE_INDEX" val="20205081"/>
</p:tagLst>
</file>

<file path=ppt/tags/tag4.xml><?xml version="1.0" encoding="utf-8"?>
<p:tagLst xmlns:a="http://schemas.openxmlformats.org/drawingml/2006/main" xmlns:r="http://schemas.openxmlformats.org/officeDocument/2006/relationships" xmlns:p="http://schemas.openxmlformats.org/presentationml/2006/main">
  <p:tag name="KSO_WM_BEAUTIFY_FLAG" val="#wm#"/>
  <p:tag name="KSO_WM_TEMPLATE_CATEGORY" val="custom"/>
  <p:tag name="KSO_WM_TEMPLATE_INDEX" val="20205081"/>
  <p:tag name="RESOURCE_RECORD_KEY" val="{&quot;10&quot;:[3645258],&quot;65&quot;:[20205081]}"/>
</p:tagLst>
</file>

<file path=ppt/tags/tag5.xml><?xml version="1.0" encoding="utf-8"?>
<p:tagLst xmlns:a="http://schemas.openxmlformats.org/drawingml/2006/main" xmlns:r="http://schemas.openxmlformats.org/officeDocument/2006/relationships" xmlns:p="http://schemas.openxmlformats.org/presentationml/2006/main">
  <p:tag name="KSO_WM_BEAUTIFY_FLAG" val="#wm#"/>
  <p:tag name="KSO_WM_TEMPLATE_CATEGORY" val="custom"/>
  <p:tag name="KSO_WM_TEMPLATE_INDEX" val="20205081"/>
</p:tagLst>
</file>

<file path=ppt/tags/tag6.xml><?xml version="1.0" encoding="utf-8"?>
<p:tagLst xmlns:a="http://schemas.openxmlformats.org/drawingml/2006/main" xmlns:r="http://schemas.openxmlformats.org/officeDocument/2006/relationships" xmlns:p="http://schemas.openxmlformats.org/presentationml/2006/main">
  <p:tag name="KSO_WM_BEAUTIFY_FLAG" val="#wm#"/>
  <p:tag name="KSO_WM_TEMPLATE_CATEGORY" val="custom"/>
  <p:tag name="KSO_WM_TEMPLATE_INDEX" val="20205081"/>
</p:tagLst>
</file>

<file path=ppt/tags/tag7.xml><?xml version="1.0" encoding="utf-8"?>
<p:tagLst xmlns:a="http://schemas.openxmlformats.org/drawingml/2006/main" xmlns:r="http://schemas.openxmlformats.org/officeDocument/2006/relationships" xmlns:p="http://schemas.openxmlformats.org/presentationml/2006/main">
  <p:tag name="KSO_WM_BEAUTIFY_FLAG" val="#wm#"/>
  <p:tag name="KSO_WM_TEMPLATE_CATEGORY" val="custom"/>
  <p:tag name="KSO_WM_TEMPLATE_INDEX" val="20205081"/>
</p:tagLst>
</file>

<file path=ppt/tags/tag8.xml><?xml version="1.0" encoding="utf-8"?>
<p:tagLst xmlns:a="http://schemas.openxmlformats.org/drawingml/2006/main" xmlns:r="http://schemas.openxmlformats.org/officeDocument/2006/relationships" xmlns:p="http://schemas.openxmlformats.org/presentationml/2006/main">
  <p:tag name="KSO_WM_BEAUTIFY_FLAG" val="#wm#"/>
  <p:tag name="KSO_WM_TEMPLATE_CATEGORY" val="custom"/>
  <p:tag name="KSO_WM_TEMPLATE_INDEX" val="20205081"/>
</p:tagLst>
</file>

<file path=ppt/tags/tag9.xml><?xml version="1.0" encoding="utf-8"?>
<p:tagLst xmlns:a="http://schemas.openxmlformats.org/drawingml/2006/main" xmlns:r="http://schemas.openxmlformats.org/officeDocument/2006/relationships" xmlns:p="http://schemas.openxmlformats.org/presentationml/2006/main">
  <p:tag name="KSO_WM_BEAUTIFY_FLAG" val="#wm#"/>
  <p:tag name="KSO_WM_TEMPLATE_CATEGORY" val="custom"/>
  <p:tag name="KSO_WM_TEMPLATE_INDEX" val="20205081"/>
</p:tagLst>
</file>

<file path=ppt/tags/tag10.xml><?xml version="1.0" encoding="utf-8"?>
<p:tagLst xmlns:a="http://schemas.openxmlformats.org/drawingml/2006/main" xmlns:r="http://schemas.openxmlformats.org/officeDocument/2006/relationships" xmlns:p="http://schemas.openxmlformats.org/presentationml/2006/main">
  <p:tag name="KSO_WM_BEAUTIFY_FLAG" val="#wm#"/>
  <p:tag name="KSO_WM_TEMPLATE_CATEGORY" val="custom"/>
  <p:tag name="KSO_WM_TEMPLATE_INDEX" val="20205081"/>
</p:tagLst>
</file>

<file path=ppt/tags/tag11.xml><?xml version="1.0" encoding="utf-8"?>
<p:tagLst xmlns:a="http://schemas.openxmlformats.org/drawingml/2006/main" xmlns:r="http://schemas.openxmlformats.org/officeDocument/2006/relationships" xmlns:p="http://schemas.openxmlformats.org/presentationml/2006/main">
  <p:tag name="KSO_WM_BEAUTIFY_FLAG" val="#wm#"/>
  <p:tag name="KSO_WM_TEMPLATE_CATEGORY" val="custom"/>
  <p:tag name="KSO_WM_TEMPLATE_INDEX" val="20205081"/>
</p:tagLst>
</file>

<file path=ppt/tags/tag12.xml><?xml version="1.0" encoding="utf-8"?>
<p:tagLst xmlns:a="http://schemas.openxmlformats.org/drawingml/2006/main" xmlns:r="http://schemas.openxmlformats.org/officeDocument/2006/relationships" xmlns:p="http://schemas.openxmlformats.org/presentationml/2006/main">
  <p:tag name="KSO_WM_BEAUTIFY_FLAG" val="#wm#"/>
  <p:tag name="KSO_WM_TEMPLATE_CATEGORY" val="custom"/>
  <p:tag name="KSO_WM_TEMPLATE_INDEX" val="20205081"/>
</p:tagLst>
</file>

<file path=ppt/tags/tag13.xml><?xml version="1.0" encoding="utf-8"?>
<p:tagLst xmlns:a="http://schemas.openxmlformats.org/drawingml/2006/main" xmlns:r="http://schemas.openxmlformats.org/officeDocument/2006/relationships" xmlns:p="http://schemas.openxmlformats.org/presentationml/2006/main">
  <p:tag name="AS_UNIQUEID" val="3494"/>
</p:tagLst>
</file>

<file path=ppt/tags/tag14.xml><?xml version="1.0" encoding="utf-8"?>
<p:tagLst xmlns:a="http://schemas.openxmlformats.org/drawingml/2006/main" xmlns:r="http://schemas.openxmlformats.org/officeDocument/2006/relationships" xmlns:p="http://schemas.openxmlformats.org/presentationml/2006/main">
  <p:tag name="KSO_WM_BEAUTIFY_FLAG" val="#wm#"/>
  <p:tag name="KSO_WM_TEMPLATE_CATEGORY" val="custom"/>
  <p:tag name="KSO_WM_TEMPLATE_INDEX" val="20205081"/>
</p:tagLst>
</file>

<file path=ppt/tags/tag15.xml><?xml version="1.0" encoding="utf-8"?>
<p:tagLst xmlns:a="http://schemas.openxmlformats.org/drawingml/2006/main" xmlns:r="http://schemas.openxmlformats.org/officeDocument/2006/relationships" xmlns:p="http://schemas.openxmlformats.org/presentationml/2006/main">
  <p:tag name="AS_UNIQUEID" val="3494"/>
</p:tagLst>
</file>

<file path=ppt/tags/tag16.xml><?xml version="1.0" encoding="utf-8"?>
<p:tagLst xmlns:a="http://schemas.openxmlformats.org/drawingml/2006/main" xmlns:r="http://schemas.openxmlformats.org/officeDocument/2006/relationships" xmlns:p="http://schemas.openxmlformats.org/presentationml/2006/main">
  <p:tag name="KSO_WM_BEAUTIFY_FLAG" val="#wm#"/>
  <p:tag name="KSO_WM_TEMPLATE_CATEGORY" val="custom"/>
  <p:tag name="KSO_WM_TEMPLATE_INDEX" val="20205081"/>
</p:tagLst>
</file>

<file path=ppt/tags/tag17.xml><?xml version="1.0" encoding="utf-8"?>
<p:tagLst xmlns:a="http://schemas.openxmlformats.org/drawingml/2006/main" xmlns:r="http://schemas.openxmlformats.org/officeDocument/2006/relationships" xmlns:p="http://schemas.openxmlformats.org/presentationml/2006/main">
  <p:tag name="AS_UNIQUEID" val="3494"/>
</p:tagLst>
</file>

<file path=ppt/tags/tag18.xml><?xml version="1.0" encoding="utf-8"?>
<p:tagLst xmlns:a="http://schemas.openxmlformats.org/drawingml/2006/main" xmlns:r="http://schemas.openxmlformats.org/officeDocument/2006/relationships" xmlns:p="http://schemas.openxmlformats.org/presentationml/2006/main">
  <p:tag name="AS_UNIQUEID" val="3494"/>
</p:tagLst>
</file>

<file path=ppt/tags/tag19.xml><?xml version="1.0" encoding="utf-8"?>
<p:tagLst xmlns:a="http://schemas.openxmlformats.org/drawingml/2006/main" xmlns:r="http://schemas.openxmlformats.org/officeDocument/2006/relationships" xmlns:p="http://schemas.openxmlformats.org/presentationml/2006/main">
  <p:tag name="KSO_WM_BEAUTIFY_FLAG" val="#wm#"/>
  <p:tag name="KSO_WM_TEMPLATE_CATEGORY" val="custom"/>
  <p:tag name="KSO_WM_TEMPLATE_INDEX" val="20205081"/>
</p:tagLst>
</file>

<file path=ppt/tags/tag20.xml><?xml version="1.0" encoding="utf-8"?>
<p:tagLst xmlns:a="http://schemas.openxmlformats.org/drawingml/2006/main" xmlns:r="http://schemas.openxmlformats.org/officeDocument/2006/relationships" xmlns:p="http://schemas.openxmlformats.org/presentationml/2006/main">
  <p:tag name="AS_UNIQUEID" val="3499"/>
</p:tagLst>
</file>

<file path=ppt/tags/tag21.xml><?xml version="1.0" encoding="utf-8"?>
<p:tagLst xmlns:a="http://schemas.openxmlformats.org/drawingml/2006/main" xmlns:r="http://schemas.openxmlformats.org/officeDocument/2006/relationships" xmlns:p="http://schemas.openxmlformats.org/presentationml/2006/main">
  <p:tag name="AS_UNIQUEID" val="3500"/>
</p:tagLst>
</file>

<file path=ppt/tags/tag22.xml><?xml version="1.0" encoding="utf-8"?>
<p:tagLst xmlns:a="http://schemas.openxmlformats.org/drawingml/2006/main" xmlns:r="http://schemas.openxmlformats.org/officeDocument/2006/relationships" xmlns:p="http://schemas.openxmlformats.org/presentationml/2006/main">
  <p:tag name="AS_UNIQUEID" val="3501"/>
</p:tagLst>
</file>

<file path=ppt/tags/tag23.xml><?xml version="1.0" encoding="utf-8"?>
<p:tagLst xmlns:a="http://schemas.openxmlformats.org/drawingml/2006/main" xmlns:r="http://schemas.openxmlformats.org/officeDocument/2006/relationships" xmlns:p="http://schemas.openxmlformats.org/presentationml/2006/main">
  <p:tag name="AS_UNIQUEID" val="3502"/>
</p:tagLst>
</file>

<file path=ppt/tags/tag24.xml><?xml version="1.0" encoding="utf-8"?>
<p:tagLst xmlns:a="http://schemas.openxmlformats.org/drawingml/2006/main" xmlns:r="http://schemas.openxmlformats.org/officeDocument/2006/relationships" xmlns:p="http://schemas.openxmlformats.org/presentationml/2006/main">
  <p:tag name="AS_UNIQUEID" val="3503"/>
</p:tagLst>
</file>

<file path=ppt/tags/tag25.xml><?xml version="1.0" encoding="utf-8"?>
<p:tagLst xmlns:a="http://schemas.openxmlformats.org/drawingml/2006/main" xmlns:r="http://schemas.openxmlformats.org/officeDocument/2006/relationships" xmlns:p="http://schemas.openxmlformats.org/presentationml/2006/main">
  <p:tag name="KSO_WM_BEAUTIFY_FLAG" val="#wm#"/>
  <p:tag name="KSO_WM_TEMPLATE_CATEGORY" val="custom"/>
  <p:tag name="KSO_WM_TEMPLATE_INDEX" val="20205081"/>
  <p:tag name="RESOURCE_RECORD_KEY" val="{&quot;10&quot;:[21538202],&quot;65&quot;:[20205081]}"/>
</p:tagLst>
</file>

<file path=ppt/tags/tag26.xml><?xml version="1.0" encoding="utf-8"?>
<p:tagLst xmlns:a="http://schemas.openxmlformats.org/drawingml/2006/main" xmlns:r="http://schemas.openxmlformats.org/officeDocument/2006/relationships" xmlns:p="http://schemas.openxmlformats.org/presentationml/2006/main">
  <p:tag name="KSO_WM_BEAUTIFY_FLAG" val="#wm#"/>
  <p:tag name="KSO_WM_TEMPLATE_CATEGORY" val="custom"/>
  <p:tag name="KSO_WM_TEMPLATE_INDEX" val="20205081"/>
</p:tagLst>
</file>

<file path=ppt/tags/tag27.xml><?xml version="1.0" encoding="utf-8"?>
<p:tagLst xmlns:a="http://schemas.openxmlformats.org/drawingml/2006/main" xmlns:r="http://schemas.openxmlformats.org/officeDocument/2006/relationships" xmlns:p="http://schemas.openxmlformats.org/presentationml/2006/main">
  <p:tag name="KSO_WM_BEAUTIFY_FLAG" val="#wm#"/>
  <p:tag name="KSO_WM_TEMPLATE_CATEGORY" val="custom"/>
  <p:tag name="KSO_WM_TEMPLATE_INDEX" val="20205081"/>
</p:tagLst>
</file>

<file path=ppt/tags/tag28.xml><?xml version="1.0" encoding="utf-8"?>
<p:tagLst xmlns:a="http://schemas.openxmlformats.org/drawingml/2006/main" xmlns:r="http://schemas.openxmlformats.org/officeDocument/2006/relationships" xmlns:p="http://schemas.openxmlformats.org/presentationml/2006/main">
  <p:tag name="KSO_WM_BEAUTIFY_FLAG" val="#wm#"/>
  <p:tag name="KSO_WM_TEMPLATE_CATEGORY" val="custom"/>
  <p:tag name="KSO_WM_TEMPLATE_INDEX" val="20205081"/>
</p:tagLst>
</file>

<file path=ppt/tags/tag29.xml><?xml version="1.0" encoding="utf-8"?>
<p:tagLst xmlns:a="http://schemas.openxmlformats.org/drawingml/2006/main" xmlns:r="http://schemas.openxmlformats.org/officeDocument/2006/relationships" xmlns:p="http://schemas.openxmlformats.org/presentationml/2006/main">
  <p:tag name="KSO_WM_BEAUTIFY_FLAG" val="#wm#"/>
  <p:tag name="KSO_WM_TEMPLATE_CATEGORY" val="custom"/>
  <p:tag name="KSO_WM_TEMPLATE_INDEX" val="20205081"/>
</p:tagLst>
</file>

<file path=ppt/tags/tag30.xml><?xml version="1.0" encoding="utf-8"?>
<p:tagLst xmlns:a="http://schemas.openxmlformats.org/drawingml/2006/main" xmlns:r="http://schemas.openxmlformats.org/officeDocument/2006/relationships" xmlns:p="http://schemas.openxmlformats.org/presentationml/2006/main">
  <p:tag name="AS_UNIQUEID" val="3515"/>
</p:tagLst>
</file>

<file path=ppt/tags/tag31.xml><?xml version="1.0" encoding="utf-8"?>
<p:tagLst xmlns:a="http://schemas.openxmlformats.org/drawingml/2006/main" xmlns:r="http://schemas.openxmlformats.org/officeDocument/2006/relationships" xmlns:p="http://schemas.openxmlformats.org/presentationml/2006/main">
  <p:tag name="KSO_WM_BEAUTIFY_FLAG" val="#wm#"/>
  <p:tag name="KSO_WM_TEMPLATE_CATEGORY" val="custom"/>
  <p:tag name="KSO_WM_TEMPLATE_INDEX" val="20205081"/>
</p:tagLst>
</file>

<file path=ppt/tags/tag32.xml><?xml version="1.0" encoding="utf-8"?>
<p:tagLst xmlns:a="http://schemas.openxmlformats.org/drawingml/2006/main" xmlns:r="http://schemas.openxmlformats.org/officeDocument/2006/relationships" xmlns:p="http://schemas.openxmlformats.org/presentationml/2006/main">
  <p:tag name="KSO_WM_BEAUTIFY_FLAG" val="#wm#"/>
  <p:tag name="KSO_WM_TEMPLATE_CATEGORY" val="custom"/>
  <p:tag name="KSO_WM_TEMPLATE_INDEX" val="20205081"/>
</p:tagLst>
</file>

<file path=ppt/tags/tag33.xml><?xml version="1.0" encoding="utf-8"?>
<p:tagLst xmlns:a="http://schemas.openxmlformats.org/drawingml/2006/main" xmlns:r="http://schemas.openxmlformats.org/officeDocument/2006/relationships" xmlns:p="http://schemas.openxmlformats.org/presentationml/2006/main">
  <p:tag name="KSO_WM_BEAUTIFY_FLAG" val="#wm#"/>
  <p:tag name="KSO_WM_TEMPLATE_CATEGORY" val="custom"/>
  <p:tag name="KSO_WM_TEMPLATE_INDEX" val="20205081"/>
</p:tagLst>
</file>

<file path=ppt/tags/tag34.xml><?xml version="1.0" encoding="utf-8"?>
<p:tagLst xmlns:a="http://schemas.openxmlformats.org/drawingml/2006/main" xmlns:r="http://schemas.openxmlformats.org/officeDocument/2006/relationships" xmlns:p="http://schemas.openxmlformats.org/presentationml/2006/main">
  <p:tag name="KSO_WM_BEAUTIFY_FLAG" val="#wm#"/>
  <p:tag name="KSO_WM_TEMPLATE_CATEGORY" val="custom"/>
  <p:tag name="KSO_WM_TEMPLATE_INDEX" val="20205081"/>
</p:tagLst>
</file>

<file path=ppt/tags/tag35.xml><?xml version="1.0" encoding="utf-8"?>
<p:tagLst xmlns:a="http://schemas.openxmlformats.org/drawingml/2006/main" xmlns:r="http://schemas.openxmlformats.org/officeDocument/2006/relationships" xmlns:p="http://schemas.openxmlformats.org/presentationml/2006/main">
  <p:tag name="KSO_WM_BEAUTIFY_FLAG" val="#wm#"/>
  <p:tag name="KSO_WM_TEMPLATE_CATEGORY" val="custom"/>
  <p:tag name="KSO_WM_TEMPLATE_INDEX" val="20205081"/>
</p:tagLst>
</file>

<file path=ppt/tags/tag36.xml><?xml version="1.0" encoding="utf-8"?>
<p:tagLst xmlns:a="http://schemas.openxmlformats.org/drawingml/2006/main" xmlns:r="http://schemas.openxmlformats.org/officeDocument/2006/relationships" xmlns:p="http://schemas.openxmlformats.org/presentationml/2006/main">
  <p:tag name="KSO_WM_BEAUTIFY_FLAG" val="#wm#"/>
  <p:tag name="KSO_WM_TEMPLATE_CATEGORY" val="custom"/>
  <p:tag name="KSO_WM_TEMPLATE_INDEX" val="20205081"/>
</p:tagLst>
</file>

<file path=ppt/theme/theme1.xml><?xml version="1.0" encoding="utf-8"?>
<a:theme xmlns:a="http://schemas.openxmlformats.org/drawingml/2006/main" name="木牍原创课件-封面">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木牍原创课件-目录">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字体">
      <a:majorFont>
        <a:latin typeface="Arial"/>
        <a:ea typeface="微软雅黑"/>
        <a:cs typeface=""/>
      </a:majorFont>
      <a:minorFont>
        <a:latin typeface="Times New Roman"/>
        <a:ea typeface="微软雅黑"/>
        <a:cs typeface=""/>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3.xml><?xml version="1.0" encoding="utf-8"?>
<a:theme xmlns:a="http://schemas.openxmlformats.org/drawingml/2006/main" name="木牍原创课件-内文">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字体">
      <a:majorFont>
        <a:latin typeface="Arial"/>
        <a:ea typeface="微软雅黑"/>
        <a:cs typeface=""/>
      </a:majorFont>
      <a:minorFont>
        <a:latin typeface="Times New Roman"/>
        <a:ea typeface="微软雅黑"/>
        <a:cs typeface=""/>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4.xml><?xml version="1.0" encoding="utf-8"?>
<a:theme xmlns:a="http://schemas.openxmlformats.org/drawingml/2006/main" name="Office 主题">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0</TotalTime>
  <Words>1467</Words>
  <Application>Microsoft Office PowerPoint</Application>
  <PresentationFormat>宽屏</PresentationFormat>
  <Paragraphs>136</Paragraphs>
  <Slides>25</Slides>
  <Notes>1</Notes>
  <HiddenSlides>0</HiddenSlides>
  <MMClips>2</MMClips>
  <ScaleCrop>false</ScaleCrop>
  <HeadingPairs>
    <vt:vector size="6" baseType="variant">
      <vt:variant>
        <vt:lpstr>已用的字体</vt:lpstr>
      </vt:variant>
      <vt:variant>
        <vt:i4>6</vt:i4>
      </vt:variant>
      <vt:variant>
        <vt:lpstr>主题</vt:lpstr>
      </vt:variant>
      <vt:variant>
        <vt:i4>3</vt:i4>
      </vt:variant>
      <vt:variant>
        <vt:lpstr>幻灯片标题</vt:lpstr>
      </vt:variant>
      <vt:variant>
        <vt:i4>25</vt:i4>
      </vt:variant>
    </vt:vector>
  </HeadingPairs>
  <TitlesOfParts>
    <vt:vector size="34" baseType="lpstr">
      <vt:lpstr>Calibri</vt:lpstr>
      <vt:lpstr>华文楷体</vt:lpstr>
      <vt:lpstr>微软雅黑</vt:lpstr>
      <vt:lpstr>Times New Roman</vt:lpstr>
      <vt:lpstr>Arial</vt:lpstr>
      <vt:lpstr>宋体</vt:lpstr>
      <vt:lpstr>木牍原创课件-封面</vt:lpstr>
      <vt:lpstr>木牍原创课件-目录</vt:lpstr>
      <vt:lpstr>木牍原创课件-内文</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creator/>
  <cp:lastModifiedBy>Administrator</cp:lastModifiedBy>
  <cp:revision>1</cp:revision>
  <dcterms:created xsi:type="dcterms:W3CDTF">2019-06-19T02:08:00Z</dcterms:created>
  <dcterms:modified xsi:type="dcterms:W3CDTF">2025-03-12T13:11:52Z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KSOProductBuildVer">
    <vt:lpwstr>2052-12.1.0.19770</vt:lpwstr>
  </property>
  <property fmtid="{D5CDD505-2E9C-101B-9397-08002B2CF9AE}" pid="3" name="ICV">
    <vt:lpwstr>BDCA6CC7CC9A40ECAF8CDAC1377E0517_11</vt:lpwstr>
  </property>
</Properties>
</file>