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fntdata" ContentType="application/x-fontdata"/>
  <Default Extension="png" ContentType="image/png"/>
  <Default Extension="svg" ContentType="image/svg"/>
  <Default Extension="wdp" ContentType="image/vnd.ms-photo"/>
  <Default Extension="wmf" ContentType="image/x-wmf"/>
  <Default Extension="gif" ContentType="image/gif"/>
  <Default Extension="wmv" ContentType="video/x-ms-wmv"/>
  <Default Extension="video" ContentType="video/unknown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2"/>
    <p:sldMasterId id="2147483652" r:id="rId3"/>
  </p:sldMasterIdLst>
  <p:notesMasterIdLst>
    <p:notesMasterId r:id="rId4"/>
  </p:notesMasterIdLst>
  <p:handoutMasterIdLst>
    <p:handoutMasterId r:id="rId5"/>
  </p:handoutMasterIdLst>
  <p:sldIdLst>
    <p:sldId id="1076" r:id="rId6"/>
    <p:sldId id="1077" r:id="rId7"/>
    <p:sldId id="1078" r:id="rId8"/>
    <p:sldId id="1079" r:id="rId9"/>
    <p:sldId id="1080" r:id="rId10"/>
    <p:sldId id="1081" r:id="rId11"/>
    <p:sldId id="1082" r:id="rId12"/>
    <p:sldId id="1083" r:id="rId13"/>
    <p:sldId id="1084" r:id="rId14"/>
    <p:sldId id="1085" r:id="rId15"/>
    <p:sldId id="1086" r:id="rId16"/>
    <p:sldId id="1087" r:id="rId17"/>
    <p:sldId id="1088" r:id="rId18"/>
    <p:sldId id="1089" r:id="rId19"/>
    <p:sldId id="1090" r:id="rId20"/>
    <p:sldId id="1091" r:id="rId21"/>
    <p:sldId id="1092" r:id="rId22"/>
    <p:sldId id="1093" r:id="rId23"/>
    <p:sldId id="1094" r:id="rId24"/>
    <p:sldId id="1095" r:id="rId25"/>
    <p:sldId id="1096" r:id="rId26"/>
    <p:sldId id="1097" r:id="rId27"/>
    <p:sldId id="1098" r:id="rId28"/>
    <p:sldId id="1099" r:id="rId29"/>
    <p:sldId id="1100" r:id="rId30"/>
    <p:sldId id="1101" r:id="rId31"/>
    <p:sldId id="1102" r:id="rId32"/>
    <p:sldId id="1103" r:id="rId33"/>
    <p:sldId id="1104" r:id="rId34"/>
    <p:sldId id="1105" r:id="rId35"/>
    <p:sldId id="1106" r:id="rId36"/>
    <p:sldId id="1107" r:id="rId37"/>
    <p:sldId id="1108" r:id="rId38"/>
    <p:sldId id="1109" r:id="rId39"/>
    <p:sldId id="1110" r:id="rId40"/>
    <p:sldId id="1111" r:id="rId41"/>
    <p:sldId id="1112" r:id="rId42"/>
  </p:sldIdLst>
  <p:sldSz cx="12192000" cy="6858000"/>
  <p:notesSz cx="6858000" cy="9144000"/>
  <p:embeddedFontLst>
    <p:embeddedFont>
      <p:font typeface="方正大标宋简体" panose="02000000000000000000" charset="-122"/>
      <p:regular r:id="rId44"/>
    </p:embeddedFont>
    <p:embeddedFont>
      <p:font typeface="黑体" panose="02010609060101010101" charset="-122"/>
      <p:regular r:id="rId45"/>
    </p:embeddedFont>
    <p:embeddedFont>
      <p:font typeface="楷体" panose="02010609060101010101" charset="-122"/>
      <p:regular r:id="rId46"/>
    </p:embeddedFont>
    <p:embeddedFont>
      <p:font typeface="Calibri" panose="020F0502020204030204" charset="0"/>
      <p:regular r:id="rId47"/>
      <p:bold r:id="rId48"/>
      <p:italic r:id="rId49"/>
      <p:boldItalic r:id="rId50"/>
    </p:embeddedFont>
    <p:embeddedFont>
      <p:font typeface="汉仪超粗圆简" panose="02010600000101010101" charset="-122"/>
      <p:regular r:id="rId51"/>
    </p:embeddedFont>
  </p:embeddedFontLst>
  <p:custDataLst>
    <p:tags r:id="rId43"/>
  </p:custDataLst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777" userDrawn="1">
          <p15:clr>
            <a:srgbClr val="A4A3A4"/>
          </p15:clr>
        </p15:guide>
        <p15:guide id="2" pos="3847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p="http://schemas.openxmlformats.org/presentationml/2006/main">
  <p:cmAuthor id="1" name="作者" initials="作" lastIdx="0" clrIdx="1"/>
  <p:cmAuthor id="2" name="xjj" initials="x" lastIdx="0" clrIdx="1"/>
  <p:cmAuthor id="3" name="lenovo" initials="l" lastIdx="0" clrIdx="2"/>
  <p:cmAuthor id="4" name="admin" initials="a" lastIdx="0" clrIdx="3"/>
  <p:cmAuthor id="5" name="Administrator" initials="A" lastIdx="0" clrIdx="4"/>
  <p:cmAuthor id="6" name="夏风sunny" initials="夏" lastIdx="0" clrIdx="5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3778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3777"/>
        <p:guide pos="3847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0" cy="720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1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2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slide" Target="slides/slide27.xml" /><Relationship Id="rId33" Type="http://schemas.openxmlformats.org/officeDocument/2006/relationships/slide" Target="slides/slide28.xml" /><Relationship Id="rId34" Type="http://schemas.openxmlformats.org/officeDocument/2006/relationships/slide" Target="slides/slide29.xml" /><Relationship Id="rId35" Type="http://schemas.openxmlformats.org/officeDocument/2006/relationships/slide" Target="slides/slide30.xml" /><Relationship Id="rId36" Type="http://schemas.openxmlformats.org/officeDocument/2006/relationships/slide" Target="slides/slide31.xml" /><Relationship Id="rId37" Type="http://schemas.openxmlformats.org/officeDocument/2006/relationships/slide" Target="slides/slide32.xml" /><Relationship Id="rId38" Type="http://schemas.openxmlformats.org/officeDocument/2006/relationships/slide" Target="slides/slide33.xml" /><Relationship Id="rId39" Type="http://schemas.openxmlformats.org/officeDocument/2006/relationships/slide" Target="slides/slide34.xml" /><Relationship Id="rId4" Type="http://schemas.openxmlformats.org/officeDocument/2006/relationships/notesMaster" Target="notesMasters/notesMaster1.xml" /><Relationship Id="rId40" Type="http://schemas.openxmlformats.org/officeDocument/2006/relationships/slide" Target="slides/slide35.xml" /><Relationship Id="rId41" Type="http://schemas.openxmlformats.org/officeDocument/2006/relationships/slide" Target="slides/slide36.xml" /><Relationship Id="rId42" Type="http://schemas.openxmlformats.org/officeDocument/2006/relationships/slide" Target="slides/slide37.xml" /><Relationship Id="rId43" Type="http://schemas.openxmlformats.org/officeDocument/2006/relationships/tags" Target="tags/tag533.xml" /><Relationship Id="rId44" Type="http://schemas.openxmlformats.org/officeDocument/2006/relationships/font" Target="fonts/font1.fntdata" /><Relationship Id="rId45" Type="http://schemas.openxmlformats.org/officeDocument/2006/relationships/font" Target="fonts/font2.fntdata" /><Relationship Id="rId46" Type="http://schemas.openxmlformats.org/officeDocument/2006/relationships/font" Target="fonts/font3.fntdata" /><Relationship Id="rId47" Type="http://schemas.openxmlformats.org/officeDocument/2006/relationships/font" Target="fonts/font4.fntdata" /><Relationship Id="rId48" Type="http://schemas.openxmlformats.org/officeDocument/2006/relationships/font" Target="fonts/font5.fntdata" /><Relationship Id="rId49" Type="http://schemas.openxmlformats.org/officeDocument/2006/relationships/font" Target="fonts/font6.fntdata" /><Relationship Id="rId5" Type="http://schemas.openxmlformats.org/officeDocument/2006/relationships/handoutMaster" Target="handoutMasters/handoutMaster1.xml" /><Relationship Id="rId50" Type="http://schemas.openxmlformats.org/officeDocument/2006/relationships/font" Target="fonts/font7.fntdata" /><Relationship Id="rId51" Type="http://schemas.openxmlformats.org/officeDocument/2006/relationships/font" Target="fonts/font8.fntdata" /><Relationship Id="rId52" Type="http://schemas.openxmlformats.org/officeDocument/2006/relationships/presProps" Target="presProps.xml" /><Relationship Id="rId53" Type="http://schemas.openxmlformats.org/officeDocument/2006/relationships/viewProps" Target="viewProps.xml" /><Relationship Id="rId54" Type="http://schemas.openxmlformats.org/officeDocument/2006/relationships/theme" Target="theme/theme1.xml" /><Relationship Id="rId55" Type="http://schemas.openxmlformats.org/officeDocument/2006/relationships/tableStyles" Target="tableStyles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2.wmf" /><Relationship Id="rId2" Type="http://schemas.openxmlformats.org/officeDocument/2006/relationships/image" Target="../media/image43.wmf" /><Relationship Id="rId3" Type="http://schemas.openxmlformats.org/officeDocument/2006/relationships/image" Target="../media/image4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9.wmf" /><Relationship Id="rId2" Type="http://schemas.openxmlformats.org/officeDocument/2006/relationships/image" Target="../media/image60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9.wmf" /><Relationship Id="rId2" Type="http://schemas.openxmlformats.org/officeDocument/2006/relationships/image" Target="../media/image60.wmf" /></Relationships>
</file>

<file path=ppt/handoutMasters/_rels/handout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heme" Target="../theme/theme4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auto"/>
            <a:fld id="{D2A48B96-639E-45A3-A0BA-2464DFDB1FAA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6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3317" name="备注占位符 4"/>
          <p:cNvSpPr>
            <a:spLocks noGrp="1"/>
          </p:cNvSpPr>
          <p:nvPr>
            <p:ph type="body" sz="quarter" idx="7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auto"/>
            <a:fld id="{A6837353-30EB-4A48-80EB-173D804AEFBD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image" Target="../media/image1.png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image" Target="../media/image2.png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slideMaster" Target="../slideMasters/slideMaster2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1.png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image" Target="../media/image2.png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 userDrawn="1">
            <p:custDataLst>
              <p:tags r:id="rId2"/>
            </p:custDataLst>
          </p:nvPr>
        </p:nvSpPr>
        <p:spPr>
          <a:xfrm>
            <a:off x="207748" y="47631"/>
            <a:ext cx="308864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第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三节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  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空气的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“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力量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”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ea typeface="方正大标宋简体" panose="020000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73025" y="508000"/>
            <a:ext cx="12037695" cy="6250305"/>
          </a:xfrm>
          <a:prstGeom prst="rect">
            <a:avLst/>
          </a:prstGeom>
          <a:solidFill>
            <a:schemeClr val="bg1">
              <a:alpha val="80000"/>
            </a:schemeClr>
          </a:solidFill>
          <a:ln w="22225">
            <a:noFill/>
          </a:ln>
          <a:effectLst>
            <a:outerShdw blurRad="203200" dist="101600" dir="2700000" sx="101000" sy="101000" algn="tl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" name="文本框 3"/>
          <p:cNvSpPr txBox="1"/>
          <p:nvPr userDrawn="1">
            <p:custDataLst>
              <p:tags r:id="rId4"/>
            </p:custDataLst>
          </p:nvPr>
        </p:nvSpPr>
        <p:spPr>
          <a:xfrm>
            <a:off x="9596755" y="-5080"/>
            <a:ext cx="25952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DA251D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情境题</a:t>
            </a:r>
            <a:r>
              <a:rPr lang="zh-CN" altLang="en-US" b="1">
                <a:solidFill>
                  <a:srgbClr val="DA251D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与中考新考法</a:t>
            </a:r>
            <a:endParaRPr lang="zh-CN" altLang="en-US" b="1">
              <a:solidFill>
                <a:srgbClr val="DA251D"/>
              </a:solidFill>
              <a:latin typeface="方正大标宋简体" panose="02000000000000000000" charset="-122"/>
              <a:ea typeface="方正大标宋简体" panose="02000000000000000000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9"/>
          <a:stretch>
            <a:fillRect/>
          </a:stretch>
        </p:blipFill>
        <p:spPr>
          <a:xfrm>
            <a:off x="9129395" y="0"/>
            <a:ext cx="715662" cy="522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>
            <p:custDataLst>
              <p:tags r:id="rId2"/>
            </p:custDataLst>
          </p:nvPr>
        </p:nvGrpSpPr>
        <p:grpSpPr>
          <a:xfrm>
            <a:off x="660400" y="617855"/>
            <a:ext cx="10990580" cy="5844540"/>
            <a:chOff x="1040" y="973"/>
            <a:chExt cx="17308" cy="9204"/>
          </a:xfrm>
        </p:grpSpPr>
        <p:sp>
          <p:nvSpPr>
            <p:cNvPr id="7" name="矩形 6"/>
            <p:cNvSpPr/>
            <p:nvPr>
              <p:custDataLst>
                <p:tags r:id="rId3"/>
              </p:custDataLst>
            </p:nvPr>
          </p:nvSpPr>
          <p:spPr>
            <a:xfrm>
              <a:off x="1040" y="973"/>
              <a:ext cx="17309" cy="9205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22225">
              <a:noFill/>
            </a:ln>
            <a:effectLst>
              <a:outerShdw blurRad="203200" dist="101600" dir="2700000" sx="101000" sy="101000" algn="tl" rotWithShape="0">
                <a:prstClr val="black">
                  <a:alpha val="2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zh-CN" altLang="en-US" sz="2400">
                <a:sym typeface="+mn-ea"/>
              </a:endParaRPr>
            </a:p>
          </p:txBody>
        </p:sp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348" y="1729"/>
              <a:ext cx="14505" cy="748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 userDrawn="1">
            <p:custDataLst>
              <p:tags r:id="rId2"/>
            </p:custDataLst>
          </p:nvPr>
        </p:nvSpPr>
        <p:spPr>
          <a:xfrm>
            <a:off x="207748" y="47631"/>
            <a:ext cx="308864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第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三节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  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空气的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“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力量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”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ea typeface="方正大标宋简体" panose="020000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73025" y="508000"/>
            <a:ext cx="12037695" cy="6250305"/>
          </a:xfrm>
          <a:prstGeom prst="rect">
            <a:avLst/>
          </a:prstGeom>
          <a:solidFill>
            <a:schemeClr val="bg1">
              <a:alpha val="80000"/>
            </a:schemeClr>
          </a:solidFill>
          <a:ln w="22225">
            <a:noFill/>
          </a:ln>
          <a:effectLst>
            <a:outerShdw blurRad="203200" dist="101600" dir="2700000" sx="101000" sy="101000" algn="tl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" name="文本框 3"/>
          <p:cNvSpPr txBox="1"/>
          <p:nvPr userDrawn="1">
            <p:custDataLst>
              <p:tags r:id="rId4"/>
            </p:custDataLst>
          </p:nvPr>
        </p:nvSpPr>
        <p:spPr>
          <a:xfrm>
            <a:off x="9596755" y="-5080"/>
            <a:ext cx="25952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DA251D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情境题</a:t>
            </a:r>
            <a:r>
              <a:rPr lang="zh-CN" altLang="en-US" sz="1800" b="1">
                <a:solidFill>
                  <a:srgbClr val="DA251D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与中考新考法</a:t>
            </a:r>
            <a:endParaRPr lang="zh-CN" altLang="en-US" sz="1800" b="1">
              <a:solidFill>
                <a:srgbClr val="DA251D"/>
              </a:solidFill>
              <a:latin typeface="方正大标宋简体" panose="02000000000000000000" charset="-122"/>
              <a:ea typeface="方正大标宋简体" panose="02000000000000000000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9"/>
          <a:stretch>
            <a:fillRect/>
          </a:stretch>
        </p:blipFill>
        <p:spPr>
          <a:xfrm>
            <a:off x="9129395" y="0"/>
            <a:ext cx="715662" cy="522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>
            <p:custDataLst>
              <p:tags r:id="rId2"/>
            </p:custDataLst>
          </p:nvPr>
        </p:nvGrpSpPr>
        <p:grpSpPr>
          <a:xfrm>
            <a:off x="660400" y="617855"/>
            <a:ext cx="10990580" cy="5844540"/>
            <a:chOff x="1040" y="973"/>
            <a:chExt cx="17308" cy="9204"/>
          </a:xfrm>
        </p:grpSpPr>
        <p:sp>
          <p:nvSpPr>
            <p:cNvPr id="7" name="矩形 6"/>
            <p:cNvSpPr/>
            <p:nvPr>
              <p:custDataLst>
                <p:tags r:id="rId3"/>
              </p:custDataLst>
            </p:nvPr>
          </p:nvSpPr>
          <p:spPr>
            <a:xfrm>
              <a:off x="1040" y="973"/>
              <a:ext cx="17309" cy="9205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22225">
              <a:noFill/>
            </a:ln>
            <a:effectLst>
              <a:outerShdw blurRad="203200" dist="101600" dir="2700000" sx="101000" sy="101000" algn="tl" rotWithShape="0">
                <a:prstClr val="black">
                  <a:alpha val="2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zh-CN" altLang="en-US" sz="2400">
                <a:sym typeface="+mn-ea"/>
              </a:endParaRPr>
            </a:p>
          </p:txBody>
        </p:sp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348" y="1729"/>
              <a:ext cx="14505" cy="748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tags" Target="../tags/tag11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12.xml" /><Relationship Id="rId8" Type="http://schemas.openxmlformats.org/officeDocument/2006/relationships/theme" Target="../theme/theme1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2" Type="http://schemas.openxmlformats.org/officeDocument/2006/relationships/slideLayout" Target="../slideLayouts/slideLayout5.xml" /><Relationship Id="rId3" Type="http://schemas.openxmlformats.org/officeDocument/2006/relationships/slideLayout" Target="../slideLayouts/slideLayout6.xml" /><Relationship Id="rId4" Type="http://schemas.openxmlformats.org/officeDocument/2006/relationships/tags" Target="../tags/tag23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24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mc:AlternateContent>
    <mc:Choice xmlns:p14="http://schemas.microsoft.com/office/powerpoint/2010/main" Requires="p14">
      <p:transition p14:dur="500"/>
    </mc:Choice>
    <mc:Fallback>
      <p:transition/>
    </mc:Fallback>
  </mc:AlternateContent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599565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5565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0965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165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6965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</p:sldLayoutIdLst>
  <mc:AlternateContent>
    <mc:Choice xmlns:p14="http://schemas.microsoft.com/office/powerpoint/2010/main" Requires="p14">
      <p:transition p14:dur="500"/>
    </mc:Choice>
    <mc:Fallback>
      <p:transition/>
    </mc:Fallback>
  </mc:AlternateContent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599565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5565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0965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165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6965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67.xml" /><Relationship Id="rId21" Type="http://schemas.openxmlformats.org/officeDocument/2006/relationships/tags" Target="../tags/tag68.xml" /><Relationship Id="rId22" Type="http://schemas.openxmlformats.org/officeDocument/2006/relationships/tags" Target="../tags/tag69.xml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tags" Target="../tags/tag75.xml" /><Relationship Id="rId29" Type="http://schemas.openxmlformats.org/officeDocument/2006/relationships/tags" Target="../tags/tag76.xml" /><Relationship Id="rId3" Type="http://schemas.openxmlformats.org/officeDocument/2006/relationships/tags" Target="../tags/tag50.xml" /><Relationship Id="rId30" Type="http://schemas.openxmlformats.org/officeDocument/2006/relationships/tags" Target="../tags/tag77.xml" /><Relationship Id="rId31" Type="http://schemas.openxmlformats.org/officeDocument/2006/relationships/tags" Target="../tags/tag78.xml" /><Relationship Id="rId32" Type="http://schemas.openxmlformats.org/officeDocument/2006/relationships/tags" Target="../tags/tag79.xml" /><Relationship Id="rId33" Type="http://schemas.openxmlformats.org/officeDocument/2006/relationships/tags" Target="../tags/tag80.xml" /><Relationship Id="rId34" Type="http://schemas.openxmlformats.org/officeDocument/2006/relationships/tags" Target="../tags/tag81.xml" /><Relationship Id="rId35" Type="http://schemas.openxmlformats.org/officeDocument/2006/relationships/tags" Target="../tags/tag82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90.xml" /><Relationship Id="rId11" Type="http://schemas.openxmlformats.org/officeDocument/2006/relationships/image" Target="../media/image5.png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image" Target="../media/image4.pn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7.png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image" Target="../media/image4.png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image" Target="../media/image8.png" /><Relationship Id="rId25" Type="http://schemas.openxmlformats.org/officeDocument/2006/relationships/image" Target="../media/image9.svg" /><Relationship Id="rId26" Type="http://schemas.openxmlformats.org/officeDocument/2006/relationships/tags" Target="../tags/tag112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image" Target="../media/image6.png" /><Relationship Id="rId6" Type="http://schemas.openxmlformats.org/officeDocument/2006/relationships/tags" Target="../tags/tag98.xml" /><Relationship Id="rId7" Type="http://schemas.openxmlformats.org/officeDocument/2006/relationships/video" Target="../media/media1.wmv" /><Relationship Id="rId8" Type="http://schemas.microsoft.com/office/2007/relationships/media" Target="../media/media1.wmv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image" Target="../media/image10.png" /><Relationship Id="rId16" Type="http://schemas.openxmlformats.org/officeDocument/2006/relationships/tags" Target="../tags/tag12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image" Target="../media/image4.png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image" Target="../media/image11.png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image" Target="../media/image12.png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image" Target="../media/image8.png" /><Relationship Id="rId19" Type="http://schemas.openxmlformats.org/officeDocument/2006/relationships/image" Target="../media/image9.svg" /><Relationship Id="rId2" Type="http://schemas.openxmlformats.org/officeDocument/2006/relationships/tags" Target="../tags/tag166.xml" /><Relationship Id="rId20" Type="http://schemas.openxmlformats.org/officeDocument/2006/relationships/tags" Target="../tags/tag178.xml" /><Relationship Id="rId3" Type="http://schemas.openxmlformats.org/officeDocument/2006/relationships/image" Target="../media/image14.png" /><Relationship Id="rId4" Type="http://schemas.openxmlformats.org/officeDocument/2006/relationships/tags" Target="../tags/tag167.xml" /><Relationship Id="rId5" Type="http://schemas.openxmlformats.org/officeDocument/2006/relationships/video" Target="../media/media2.wmv" /><Relationship Id="rId6" Type="http://schemas.microsoft.com/office/2007/relationships/media" Target="../media/media2.wmv" /><Relationship Id="rId7" Type="http://schemas.openxmlformats.org/officeDocument/2006/relationships/tags" Target="../tags/tag168.xml" /><Relationship Id="rId8" Type="http://schemas.openxmlformats.org/officeDocument/2006/relationships/image" Target="../media/image7.png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15.png" /><Relationship Id="rId11" Type="http://schemas.openxmlformats.org/officeDocument/2006/relationships/tags" Target="../tags/tag185.xml" /><Relationship Id="rId12" Type="http://schemas.openxmlformats.org/officeDocument/2006/relationships/video" Target="../media/media3.wmv" /><Relationship Id="rId13" Type="http://schemas.microsoft.com/office/2007/relationships/media" Target="../media/media3.wmv" /><Relationship Id="rId14" Type="http://schemas.openxmlformats.org/officeDocument/2006/relationships/tags" Target="../tags/tag186.xml" /><Relationship Id="rId15" Type="http://schemas.openxmlformats.org/officeDocument/2006/relationships/image" Target="../media/image7.png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9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image" Target="../media/image8.png" /><Relationship Id="rId8" Type="http://schemas.openxmlformats.org/officeDocument/2006/relationships/image" Target="../media/image9.svg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98.xml" /><Relationship Id="rId11" Type="http://schemas.openxmlformats.org/officeDocument/2006/relationships/image" Target="../media/image8.png" /><Relationship Id="rId12" Type="http://schemas.openxmlformats.org/officeDocument/2006/relationships/image" Target="../media/image9.svg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image" Target="../media/image7.png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93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image" Target="../media/image16.png" /><Relationship Id="rId6" Type="http://schemas.openxmlformats.org/officeDocument/2006/relationships/tags" Target="../tags/tag196.xml" /><Relationship Id="rId7" Type="http://schemas.openxmlformats.org/officeDocument/2006/relationships/video" Target="../media/media4.wmv" /><Relationship Id="rId8" Type="http://schemas.microsoft.com/office/2007/relationships/media" Target="../media/media4.wmv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14.xml" /><Relationship Id="rId11" Type="http://schemas.openxmlformats.org/officeDocument/2006/relationships/image" Target="../media/image7.png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image" Target="../media/image18.png" /><Relationship Id="rId15" Type="http://schemas.openxmlformats.org/officeDocument/2006/relationships/tags" Target="../tags/tag217.xml" /><Relationship Id="rId16" Type="http://schemas.openxmlformats.org/officeDocument/2006/relationships/video" Target="../media/media5.wmv" /><Relationship Id="rId17" Type="http://schemas.microsoft.com/office/2007/relationships/media" Target="../media/media5.wmv" /><Relationship Id="rId18" Type="http://schemas.openxmlformats.org/officeDocument/2006/relationships/tags" Target="../tags/tag218.xml" /><Relationship Id="rId19" Type="http://schemas.openxmlformats.org/officeDocument/2006/relationships/image" Target="../media/image19.png" /><Relationship Id="rId2" Type="http://schemas.openxmlformats.org/officeDocument/2006/relationships/tags" Target="../tags/tag207.xml" /><Relationship Id="rId20" Type="http://schemas.openxmlformats.org/officeDocument/2006/relationships/image" Target="../media/image20.svg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image" Target="../media/image17.jpe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image" Target="../media/image22.png" /><Relationship Id="rId13" Type="http://schemas.openxmlformats.org/officeDocument/2006/relationships/tags" Target="../tags/tag230.xml" /><Relationship Id="rId14" Type="http://schemas.openxmlformats.org/officeDocument/2006/relationships/video" Target="../media/media6.wmv" /><Relationship Id="rId15" Type="http://schemas.microsoft.com/office/2007/relationships/media" Target="../media/media6.wmv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22.xml" /><Relationship Id="rId20" Type="http://schemas.openxmlformats.org/officeDocument/2006/relationships/image" Target="../media/image23.png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image" Target="../media/image7.png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image" Target="../media/image2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image" Target="../media/image24.jpeg" /><Relationship Id="rId6" Type="http://schemas.openxmlformats.org/officeDocument/2006/relationships/tags" Target="../tags/tag2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image" Target="../media/image26.png" /><Relationship Id="rId14" Type="http://schemas.microsoft.com/office/2007/relationships/hdphoto" Target="../media/image27.wdp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hyperlink" Target="tuoli.swf" TargetMode="Externa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22" Type="http://schemas.openxmlformats.org/officeDocument/2006/relationships/tags" Target="../tags/tag259.xml" /><Relationship Id="rId23" Type="http://schemas.openxmlformats.org/officeDocument/2006/relationships/tags" Target="../tags/tag260.xml" /><Relationship Id="rId24" Type="http://schemas.openxmlformats.org/officeDocument/2006/relationships/tags" Target="../tags/tag261.xml" /><Relationship Id="rId3" Type="http://schemas.openxmlformats.org/officeDocument/2006/relationships/tags" Target="../tags/tag244.xml" /><Relationship Id="rId4" Type="http://schemas.openxmlformats.org/officeDocument/2006/relationships/image" Target="../media/image25.jpeg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69.xml" /><Relationship Id="rId11" Type="http://schemas.openxmlformats.org/officeDocument/2006/relationships/image" Target="../media/image29.png" /><Relationship Id="rId12" Type="http://schemas.openxmlformats.org/officeDocument/2006/relationships/tags" Target="../tags/tag270.xml" /><Relationship Id="rId13" Type="http://schemas.openxmlformats.org/officeDocument/2006/relationships/video" Target="../media/media7.wmv" /><Relationship Id="rId14" Type="http://schemas.microsoft.com/office/2007/relationships/media" Target="../media/media7.wmv" /><Relationship Id="rId15" Type="http://schemas.openxmlformats.org/officeDocument/2006/relationships/tags" Target="../tags/tag271.xml" /><Relationship Id="rId16" Type="http://schemas.openxmlformats.org/officeDocument/2006/relationships/image" Target="../media/image7.png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62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image" Target="../media/image30.png" /><Relationship Id="rId23" Type="http://schemas.openxmlformats.org/officeDocument/2006/relationships/tags" Target="../tags/tag277.xml" /><Relationship Id="rId24" Type="http://schemas.openxmlformats.org/officeDocument/2006/relationships/tags" Target="../tags/tag278.xml" /><Relationship Id="rId25" Type="http://schemas.openxmlformats.org/officeDocument/2006/relationships/image" Target="../media/image31.png" /><Relationship Id="rId26" Type="http://schemas.openxmlformats.org/officeDocument/2006/relationships/image" Target="../media/image32.svg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63.xml" /><Relationship Id="rId30" Type="http://schemas.openxmlformats.org/officeDocument/2006/relationships/image" Target="../media/image33.png" /><Relationship Id="rId31" Type="http://schemas.openxmlformats.org/officeDocument/2006/relationships/tags" Target="../tags/tag282.xml" /><Relationship Id="rId32" Type="http://schemas.openxmlformats.org/officeDocument/2006/relationships/image" Target="../media/image34.png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image" Target="../media/image28.png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oleObject" Target="../embeddings/oleObject1.bin" TargetMode="Internal" /><Relationship Id="rId13" Type="http://schemas.openxmlformats.org/officeDocument/2006/relationships/image" Target="../media/image35.wmf" /><Relationship Id="rId14" Type="http://schemas.openxmlformats.org/officeDocument/2006/relationships/vmlDrawing" Target="../drawings/vmlDrawing1.v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image" Target="../media/image28.png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8.png" /><Relationship Id="rId11" Type="http://schemas.openxmlformats.org/officeDocument/2006/relationships/image" Target="../media/image9.svg" /><Relationship Id="rId12" Type="http://schemas.openxmlformats.org/officeDocument/2006/relationships/tags" Target="../tags/tag301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image" Target="../media/image36.png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tags" Target="../tags/tag314.xml" /><Relationship Id="rId15" Type="http://schemas.openxmlformats.org/officeDocument/2006/relationships/tags" Target="../tags/tag315.xml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2.xml" /><Relationship Id="rId20" Type="http://schemas.openxmlformats.org/officeDocument/2006/relationships/tags" Target="../tags/tag320.xml" /><Relationship Id="rId21" Type="http://schemas.openxmlformats.org/officeDocument/2006/relationships/tags" Target="../tags/tag321.xml" /><Relationship Id="rId22" Type="http://schemas.openxmlformats.org/officeDocument/2006/relationships/tags" Target="../tags/tag322.xml" /><Relationship Id="rId23" Type="http://schemas.openxmlformats.org/officeDocument/2006/relationships/tags" Target="../tags/tag323.xml" /><Relationship Id="rId24" Type="http://schemas.openxmlformats.org/officeDocument/2006/relationships/tags" Target="../tags/tag324.xml" /><Relationship Id="rId25" Type="http://schemas.openxmlformats.org/officeDocument/2006/relationships/tags" Target="../tags/tag325.xml" /><Relationship Id="rId26" Type="http://schemas.openxmlformats.org/officeDocument/2006/relationships/tags" Target="../tags/tag326.xml" /><Relationship Id="rId27" Type="http://schemas.openxmlformats.org/officeDocument/2006/relationships/tags" Target="../tags/tag327.xml" /><Relationship Id="rId28" Type="http://schemas.openxmlformats.org/officeDocument/2006/relationships/tags" Target="../tags/tag328.xml" /><Relationship Id="rId29" Type="http://schemas.openxmlformats.org/officeDocument/2006/relationships/tags" Target="../tags/tag329.xml" /><Relationship Id="rId3" Type="http://schemas.openxmlformats.org/officeDocument/2006/relationships/tags" Target="../tags/tag303.xml" /><Relationship Id="rId30" Type="http://schemas.openxmlformats.org/officeDocument/2006/relationships/tags" Target="../tags/tag330.xml" /><Relationship Id="rId31" Type="http://schemas.openxmlformats.org/officeDocument/2006/relationships/image" Target="../media/image8.png" /><Relationship Id="rId32" Type="http://schemas.openxmlformats.org/officeDocument/2006/relationships/image" Target="../media/image9.svg" /><Relationship Id="rId33" Type="http://schemas.openxmlformats.org/officeDocument/2006/relationships/tags" Target="../tags/tag331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image" Target="../media/image38.jpeg" /><Relationship Id="rId13" Type="http://schemas.openxmlformats.org/officeDocument/2006/relationships/tags" Target="../tags/tag341.xml" /><Relationship Id="rId14" Type="http://schemas.openxmlformats.org/officeDocument/2006/relationships/tags" Target="../tags/tag342.xml" /><Relationship Id="rId15" Type="http://schemas.openxmlformats.org/officeDocument/2006/relationships/tags" Target="../tags/tag34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image" Target="../media/image37.jpeg" /><Relationship Id="rId9" Type="http://schemas.openxmlformats.org/officeDocument/2006/relationships/tags" Target="../tags/tag33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image" Target="../media/image39.gif" /><Relationship Id="rId6" Type="http://schemas.openxmlformats.org/officeDocument/2006/relationships/tags" Target="../tags/tag347.xml" /><Relationship Id="rId7" Type="http://schemas.openxmlformats.org/officeDocument/2006/relationships/tags" Target="../tags/tag34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356.xml" /><Relationship Id="rId11" Type="http://schemas.openxmlformats.org/officeDocument/2006/relationships/image" Target="../media/image41.png" /><Relationship Id="rId12" Type="http://schemas.openxmlformats.org/officeDocument/2006/relationships/tags" Target="../tags/tag357.xml" /><Relationship Id="rId13" Type="http://schemas.openxmlformats.org/officeDocument/2006/relationships/video" Target="../media/media8.wmv" /><Relationship Id="rId14" Type="http://schemas.microsoft.com/office/2007/relationships/media" Target="../media/media8.wmv" /><Relationship Id="rId15" Type="http://schemas.openxmlformats.org/officeDocument/2006/relationships/tags" Target="../tags/tag358.xml" /><Relationship Id="rId16" Type="http://schemas.openxmlformats.org/officeDocument/2006/relationships/image" Target="../media/image7.png" /><Relationship Id="rId17" Type="http://schemas.openxmlformats.org/officeDocument/2006/relationships/tags" Target="../tags/tag359.xml" /><Relationship Id="rId18" Type="http://schemas.openxmlformats.org/officeDocument/2006/relationships/tags" Target="../tags/tag360.xml" /><Relationship Id="rId19" Type="http://schemas.openxmlformats.org/officeDocument/2006/relationships/tags" Target="../tags/tag361.xml" /><Relationship Id="rId2" Type="http://schemas.openxmlformats.org/officeDocument/2006/relationships/tags" Target="../tags/tag349.xml" /><Relationship Id="rId20" Type="http://schemas.openxmlformats.org/officeDocument/2006/relationships/oleObject" Target="../embeddings/oleObject2.bin" TargetMode="Internal" /><Relationship Id="rId21" Type="http://schemas.openxmlformats.org/officeDocument/2006/relationships/image" Target="../media/image42.wmf" /><Relationship Id="rId22" Type="http://schemas.openxmlformats.org/officeDocument/2006/relationships/tags" Target="../tags/tag362.xml" /><Relationship Id="rId23" Type="http://schemas.openxmlformats.org/officeDocument/2006/relationships/oleObject" Target="../embeddings/oleObject3.bin" TargetMode="Internal" /><Relationship Id="rId24" Type="http://schemas.openxmlformats.org/officeDocument/2006/relationships/image" Target="../media/image43.wmf" /><Relationship Id="rId25" Type="http://schemas.openxmlformats.org/officeDocument/2006/relationships/tags" Target="../tags/tag363.xml" /><Relationship Id="rId26" Type="http://schemas.openxmlformats.org/officeDocument/2006/relationships/tags" Target="../tags/tag364.xml" /><Relationship Id="rId27" Type="http://schemas.openxmlformats.org/officeDocument/2006/relationships/tags" Target="../tags/tag365.xml" /><Relationship Id="rId28" Type="http://schemas.openxmlformats.org/officeDocument/2006/relationships/tags" Target="../tags/tag366.xml" /><Relationship Id="rId29" Type="http://schemas.openxmlformats.org/officeDocument/2006/relationships/oleObject" Target="../embeddings/oleObject4.bin" TargetMode="Internal" /><Relationship Id="rId3" Type="http://schemas.openxmlformats.org/officeDocument/2006/relationships/tags" Target="../tags/tag350.xml" /><Relationship Id="rId30" Type="http://schemas.openxmlformats.org/officeDocument/2006/relationships/image" Target="../media/image44.wmf" /><Relationship Id="rId31" Type="http://schemas.openxmlformats.org/officeDocument/2006/relationships/vmlDrawing" Target="../drawings/vmlDrawing2.vml" /><Relationship Id="rId4" Type="http://schemas.openxmlformats.org/officeDocument/2006/relationships/image" Target="../media/image40.png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47.png" /><Relationship Id="rId11" Type="http://schemas.openxmlformats.org/officeDocument/2006/relationships/tags" Target="../tags/tag373.xml" /><Relationship Id="rId12" Type="http://schemas.openxmlformats.org/officeDocument/2006/relationships/tags" Target="../tags/tag374.xml" /><Relationship Id="rId13" Type="http://schemas.openxmlformats.org/officeDocument/2006/relationships/tags" Target="../tags/tag375.xml" /><Relationship Id="rId14" Type="http://schemas.openxmlformats.org/officeDocument/2006/relationships/tags" Target="../tags/tag376.xml" /><Relationship Id="rId15" Type="http://schemas.openxmlformats.org/officeDocument/2006/relationships/tags" Target="../tags/tag377.xml" /><Relationship Id="rId16" Type="http://schemas.openxmlformats.org/officeDocument/2006/relationships/tags" Target="../tags/tag378.xml" /><Relationship Id="rId17" Type="http://schemas.openxmlformats.org/officeDocument/2006/relationships/tags" Target="../tags/tag379.xml" /><Relationship Id="rId18" Type="http://schemas.openxmlformats.org/officeDocument/2006/relationships/image" Target="../media/image48.jpeg" /><Relationship Id="rId19" Type="http://schemas.openxmlformats.org/officeDocument/2006/relationships/tags" Target="../tags/tag380.xml" /><Relationship Id="rId2" Type="http://schemas.openxmlformats.org/officeDocument/2006/relationships/tags" Target="../tags/tag367.xml" /><Relationship Id="rId3" Type="http://schemas.openxmlformats.org/officeDocument/2006/relationships/image" Target="../media/image45.png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image" Target="../media/image46.png" /><Relationship Id="rId9" Type="http://schemas.openxmlformats.org/officeDocument/2006/relationships/tags" Target="../tags/tag37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81.xml" /><Relationship Id="rId3" Type="http://schemas.openxmlformats.org/officeDocument/2006/relationships/tags" Target="../tags/tag382.xml" /><Relationship Id="rId4" Type="http://schemas.openxmlformats.org/officeDocument/2006/relationships/image" Target="../media/image49.png" /><Relationship Id="rId5" Type="http://schemas.openxmlformats.org/officeDocument/2006/relationships/tags" Target="../tags/tag38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84.xml" /><Relationship Id="rId3" Type="http://schemas.openxmlformats.org/officeDocument/2006/relationships/tags" Target="../tags/tag385.xml" /><Relationship Id="rId4" Type="http://schemas.openxmlformats.org/officeDocument/2006/relationships/image" Target="../media/image50.png" /><Relationship Id="rId5" Type="http://schemas.openxmlformats.org/officeDocument/2006/relationships/tags" Target="../tags/tag386.xml" /><Relationship Id="rId6" Type="http://schemas.openxmlformats.org/officeDocument/2006/relationships/image" Target="../media/image51.jpeg" /><Relationship Id="rId7" Type="http://schemas.openxmlformats.org/officeDocument/2006/relationships/tags" Target="../tags/tag38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88.xml" /><Relationship Id="rId3" Type="http://schemas.openxmlformats.org/officeDocument/2006/relationships/tags" Target="../tags/tag389.xml" /><Relationship Id="rId4" Type="http://schemas.openxmlformats.org/officeDocument/2006/relationships/image" Target="../media/image52.png" /><Relationship Id="rId5" Type="http://schemas.openxmlformats.org/officeDocument/2006/relationships/tags" Target="../tags/tag390.xml" /><Relationship Id="rId6" Type="http://schemas.openxmlformats.org/officeDocument/2006/relationships/image" Target="../media/image53.jpeg" /><Relationship Id="rId7" Type="http://schemas.openxmlformats.org/officeDocument/2006/relationships/tags" Target="../tags/tag39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398.xml" /><Relationship Id="rId11" Type="http://schemas.openxmlformats.org/officeDocument/2006/relationships/video" Target="../media/media9.video" /><Relationship Id="rId12" Type="http://schemas.microsoft.com/office/2007/relationships/media" Target="../media/media9.video" /><Relationship Id="rId13" Type="http://schemas.openxmlformats.org/officeDocument/2006/relationships/tags" Target="../tags/tag399.xml" /><Relationship Id="rId14" Type="http://schemas.openxmlformats.org/officeDocument/2006/relationships/tags" Target="../tags/tag400.xml" /><Relationship Id="rId15" Type="http://schemas.openxmlformats.org/officeDocument/2006/relationships/tags" Target="../tags/tag401.xml" /><Relationship Id="rId16" Type="http://schemas.openxmlformats.org/officeDocument/2006/relationships/tags" Target="../tags/tag402.xml" /><Relationship Id="rId17" Type="http://schemas.openxmlformats.org/officeDocument/2006/relationships/image" Target="../media/image7.png" /><Relationship Id="rId18" Type="http://schemas.openxmlformats.org/officeDocument/2006/relationships/tags" Target="../tags/tag403.xml" /><Relationship Id="rId19" Type="http://schemas.openxmlformats.org/officeDocument/2006/relationships/tags" Target="../tags/tag404.xml" /><Relationship Id="rId2" Type="http://schemas.openxmlformats.org/officeDocument/2006/relationships/tags" Target="../tags/tag392.xml" /><Relationship Id="rId20" Type="http://schemas.openxmlformats.org/officeDocument/2006/relationships/tags" Target="../tags/tag405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tags" Target="../tags/tag396.xml" /><Relationship Id="rId7" Type="http://schemas.openxmlformats.org/officeDocument/2006/relationships/image" Target="../media/image54.png" /><Relationship Id="rId8" Type="http://schemas.openxmlformats.org/officeDocument/2006/relationships/tags" Target="../tags/tag397.xml" /><Relationship Id="rId9" Type="http://schemas.openxmlformats.org/officeDocument/2006/relationships/image" Target="../media/image55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413.xml" /><Relationship Id="rId11" Type="http://schemas.openxmlformats.org/officeDocument/2006/relationships/tags" Target="../tags/tag414.xml" /><Relationship Id="rId12" Type="http://schemas.openxmlformats.org/officeDocument/2006/relationships/tags" Target="../tags/tag415.xml" /><Relationship Id="rId13" Type="http://schemas.openxmlformats.org/officeDocument/2006/relationships/image" Target="../media/image57.png" /><Relationship Id="rId14" Type="http://schemas.openxmlformats.org/officeDocument/2006/relationships/tags" Target="../tags/tag416.xml" /><Relationship Id="rId15" Type="http://schemas.openxmlformats.org/officeDocument/2006/relationships/video" Target="../media/media10.video" /><Relationship Id="rId16" Type="http://schemas.microsoft.com/office/2007/relationships/media" Target="../media/media10.video" /><Relationship Id="rId17" Type="http://schemas.openxmlformats.org/officeDocument/2006/relationships/tags" Target="../tags/tag417.xml" /><Relationship Id="rId18" Type="http://schemas.openxmlformats.org/officeDocument/2006/relationships/image" Target="../media/image7.png" /><Relationship Id="rId19" Type="http://schemas.openxmlformats.org/officeDocument/2006/relationships/tags" Target="../tags/tag418.xml" /><Relationship Id="rId2" Type="http://schemas.openxmlformats.org/officeDocument/2006/relationships/tags" Target="../tags/tag406.xml" /><Relationship Id="rId20" Type="http://schemas.openxmlformats.org/officeDocument/2006/relationships/tags" Target="../tags/tag419.xml" /><Relationship Id="rId21" Type="http://schemas.openxmlformats.org/officeDocument/2006/relationships/tags" Target="../tags/tag420.xml" /><Relationship Id="rId3" Type="http://schemas.openxmlformats.org/officeDocument/2006/relationships/image" Target="../media/image56.png" /><Relationship Id="rId4" Type="http://schemas.openxmlformats.org/officeDocument/2006/relationships/tags" Target="../tags/tag407.xml" /><Relationship Id="rId5" Type="http://schemas.openxmlformats.org/officeDocument/2006/relationships/tags" Target="../tags/tag408.xml" /><Relationship Id="rId6" Type="http://schemas.openxmlformats.org/officeDocument/2006/relationships/tags" Target="../tags/tag409.xml" /><Relationship Id="rId7" Type="http://schemas.openxmlformats.org/officeDocument/2006/relationships/tags" Target="../tags/tag410.xml" /><Relationship Id="rId8" Type="http://schemas.openxmlformats.org/officeDocument/2006/relationships/tags" Target="../tags/tag411.xml" /><Relationship Id="rId9" Type="http://schemas.openxmlformats.org/officeDocument/2006/relationships/tags" Target="../tags/tag4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428.xml" /><Relationship Id="rId11" Type="http://schemas.openxmlformats.org/officeDocument/2006/relationships/tags" Target="../tags/tag429.xml" /><Relationship Id="rId12" Type="http://schemas.openxmlformats.org/officeDocument/2006/relationships/tags" Target="../tags/tag430.xml" /><Relationship Id="rId13" Type="http://schemas.openxmlformats.org/officeDocument/2006/relationships/tags" Target="../tags/tag431.xml" /><Relationship Id="rId14" Type="http://schemas.openxmlformats.org/officeDocument/2006/relationships/tags" Target="../tags/tag432.xml" /><Relationship Id="rId15" Type="http://schemas.openxmlformats.org/officeDocument/2006/relationships/tags" Target="../tags/tag433.xml" /><Relationship Id="rId16" Type="http://schemas.openxmlformats.org/officeDocument/2006/relationships/tags" Target="../tags/tag434.xml" /><Relationship Id="rId17" Type="http://schemas.openxmlformats.org/officeDocument/2006/relationships/tags" Target="../tags/tag435.xml" /><Relationship Id="rId18" Type="http://schemas.openxmlformats.org/officeDocument/2006/relationships/tags" Target="../tags/tag436.xml" /><Relationship Id="rId19" Type="http://schemas.openxmlformats.org/officeDocument/2006/relationships/tags" Target="../tags/tag437.xml" /><Relationship Id="rId2" Type="http://schemas.openxmlformats.org/officeDocument/2006/relationships/tags" Target="../tags/tag421.xml" /><Relationship Id="rId20" Type="http://schemas.openxmlformats.org/officeDocument/2006/relationships/tags" Target="../tags/tag438.xml" /><Relationship Id="rId21" Type="http://schemas.openxmlformats.org/officeDocument/2006/relationships/tags" Target="../tags/tag439.xml" /><Relationship Id="rId22" Type="http://schemas.openxmlformats.org/officeDocument/2006/relationships/tags" Target="../tags/tag440.xml" /><Relationship Id="rId23" Type="http://schemas.openxmlformats.org/officeDocument/2006/relationships/tags" Target="../tags/tag441.xml" /><Relationship Id="rId24" Type="http://schemas.openxmlformats.org/officeDocument/2006/relationships/tags" Target="../tags/tag442.xml" /><Relationship Id="rId25" Type="http://schemas.openxmlformats.org/officeDocument/2006/relationships/tags" Target="../tags/tag443.xml" /><Relationship Id="rId26" Type="http://schemas.openxmlformats.org/officeDocument/2006/relationships/tags" Target="../tags/tag444.xml" /><Relationship Id="rId27" Type="http://schemas.openxmlformats.org/officeDocument/2006/relationships/tags" Target="../tags/tag445.xml" /><Relationship Id="rId28" Type="http://schemas.openxmlformats.org/officeDocument/2006/relationships/tags" Target="../tags/tag446.xml" /><Relationship Id="rId29" Type="http://schemas.openxmlformats.org/officeDocument/2006/relationships/tags" Target="../tags/tag447.xml" /><Relationship Id="rId3" Type="http://schemas.openxmlformats.org/officeDocument/2006/relationships/tags" Target="../tags/tag422.xml" /><Relationship Id="rId30" Type="http://schemas.openxmlformats.org/officeDocument/2006/relationships/tags" Target="../tags/tag448.xml" /><Relationship Id="rId31" Type="http://schemas.openxmlformats.org/officeDocument/2006/relationships/tags" Target="../tags/tag449.xml" /><Relationship Id="rId32" Type="http://schemas.openxmlformats.org/officeDocument/2006/relationships/tags" Target="../tags/tag450.xml" /><Relationship Id="rId33" Type="http://schemas.openxmlformats.org/officeDocument/2006/relationships/tags" Target="../tags/tag451.xml" /><Relationship Id="rId34" Type="http://schemas.openxmlformats.org/officeDocument/2006/relationships/tags" Target="../tags/tag452.xml" /><Relationship Id="rId35" Type="http://schemas.openxmlformats.org/officeDocument/2006/relationships/tags" Target="../tags/tag453.xml" /><Relationship Id="rId36" Type="http://schemas.openxmlformats.org/officeDocument/2006/relationships/tags" Target="../tags/tag454.xml" /><Relationship Id="rId37" Type="http://schemas.openxmlformats.org/officeDocument/2006/relationships/tags" Target="../tags/tag455.xml" /><Relationship Id="rId4" Type="http://schemas.openxmlformats.org/officeDocument/2006/relationships/tags" Target="../tags/tag423.xml" /><Relationship Id="rId5" Type="http://schemas.openxmlformats.org/officeDocument/2006/relationships/image" Target="../media/image4.png" /><Relationship Id="rId6" Type="http://schemas.openxmlformats.org/officeDocument/2006/relationships/tags" Target="../tags/tag424.xml" /><Relationship Id="rId7" Type="http://schemas.openxmlformats.org/officeDocument/2006/relationships/tags" Target="../tags/tag425.xml" /><Relationship Id="rId8" Type="http://schemas.openxmlformats.org/officeDocument/2006/relationships/tags" Target="../tags/tag426.xml" /><Relationship Id="rId9" Type="http://schemas.openxmlformats.org/officeDocument/2006/relationships/tags" Target="../tags/tag427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14" Type="http://schemas.openxmlformats.org/officeDocument/2006/relationships/tags" Target="../tags/tag467.xml" /><Relationship Id="rId15" Type="http://schemas.openxmlformats.org/officeDocument/2006/relationships/tags" Target="../tags/tag468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image" Target="../media/image4.png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477.xml" /><Relationship Id="rId11" Type="http://schemas.openxmlformats.org/officeDocument/2006/relationships/tags" Target="../tags/tag478.xml" /><Relationship Id="rId12" Type="http://schemas.openxmlformats.org/officeDocument/2006/relationships/tags" Target="../tags/tag479.xml" /><Relationship Id="rId13" Type="http://schemas.openxmlformats.org/officeDocument/2006/relationships/tags" Target="../tags/tag480.xml" /><Relationship Id="rId14" Type="http://schemas.openxmlformats.org/officeDocument/2006/relationships/tags" Target="../tags/tag481.xml" /><Relationship Id="rId15" Type="http://schemas.openxmlformats.org/officeDocument/2006/relationships/tags" Target="../tags/tag482.xml" /><Relationship Id="rId16" Type="http://schemas.openxmlformats.org/officeDocument/2006/relationships/tags" Target="../tags/tag483.xml" /><Relationship Id="rId17" Type="http://schemas.openxmlformats.org/officeDocument/2006/relationships/tags" Target="../tags/tag484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Relationship Id="rId8" Type="http://schemas.openxmlformats.org/officeDocument/2006/relationships/tags" Target="../tags/tag475.xml" /><Relationship Id="rId9" Type="http://schemas.openxmlformats.org/officeDocument/2006/relationships/tags" Target="../tags/tag47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493.xml" /><Relationship Id="rId3" Type="http://schemas.openxmlformats.org/officeDocument/2006/relationships/tags" Target="../tags/tag494.xml" /><Relationship Id="rId4" Type="http://schemas.openxmlformats.org/officeDocument/2006/relationships/image" Target="../media/image58.png" /><Relationship Id="rId5" Type="http://schemas.openxmlformats.org/officeDocument/2006/relationships/tags" Target="../tags/tag495.xml" /><Relationship Id="rId6" Type="http://schemas.openxmlformats.org/officeDocument/2006/relationships/tags" Target="../tags/tag496.xml" /><Relationship Id="rId7" Type="http://schemas.openxmlformats.org/officeDocument/2006/relationships/tags" Target="../tags/tag497.xml" /><Relationship Id="rId8" Type="http://schemas.openxmlformats.org/officeDocument/2006/relationships/tags" Target="../tags/tag498.xml" /><Relationship Id="rId9" Type="http://schemas.openxmlformats.org/officeDocument/2006/relationships/tags" Target="../tags/tag499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oleObject" Target="../embeddings/oleObject5.bin" TargetMode="Internal" /><Relationship Id="rId11" Type="http://schemas.openxmlformats.org/officeDocument/2006/relationships/image" Target="../media/image59.wmf" /><Relationship Id="rId12" Type="http://schemas.openxmlformats.org/officeDocument/2006/relationships/tags" Target="../tags/tag508.xml" /><Relationship Id="rId13" Type="http://schemas.openxmlformats.org/officeDocument/2006/relationships/tags" Target="../tags/tag509.xml" /><Relationship Id="rId14" Type="http://schemas.openxmlformats.org/officeDocument/2006/relationships/tags" Target="../tags/tag510.xml" /><Relationship Id="rId15" Type="http://schemas.openxmlformats.org/officeDocument/2006/relationships/oleObject" Target="../embeddings/oleObject6.bin" TargetMode="Internal" /><Relationship Id="rId16" Type="http://schemas.openxmlformats.org/officeDocument/2006/relationships/image" Target="../media/image60.wmf" /><Relationship Id="rId17" Type="http://schemas.openxmlformats.org/officeDocument/2006/relationships/vmlDrawing" Target="../drawings/vmlDrawing3.v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59.wmf" /><Relationship Id="rId12" Type="http://schemas.openxmlformats.org/officeDocument/2006/relationships/tags" Target="../tags/tag519.xml" /><Relationship Id="rId13" Type="http://schemas.openxmlformats.org/officeDocument/2006/relationships/tags" Target="../tags/tag520.xml" /><Relationship Id="rId14" Type="http://schemas.openxmlformats.org/officeDocument/2006/relationships/tags" Target="../tags/tag521.xml" /><Relationship Id="rId15" Type="http://schemas.openxmlformats.org/officeDocument/2006/relationships/tags" Target="../tags/tag522.xml" /><Relationship Id="rId16" Type="http://schemas.openxmlformats.org/officeDocument/2006/relationships/oleObject" Target="../embeddings/oleObject8.bin" TargetMode="Internal" /><Relationship Id="rId17" Type="http://schemas.openxmlformats.org/officeDocument/2006/relationships/image" Target="../media/image60.wmf" /><Relationship Id="rId18" Type="http://schemas.openxmlformats.org/officeDocument/2006/relationships/tags" Target="../tags/tag523.xml" /><Relationship Id="rId19" Type="http://schemas.openxmlformats.org/officeDocument/2006/relationships/oleObject" Target="../embeddings/oleObject9.bin" TargetMode="Internal" /><Relationship Id="rId2" Type="http://schemas.openxmlformats.org/officeDocument/2006/relationships/tags" Target="../tags/tag511.xml" /><Relationship Id="rId20" Type="http://schemas.openxmlformats.org/officeDocument/2006/relationships/vmlDrawing" Target="../drawings/vmlDrawing4.v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tags" Target="../tags/tag516.xml" /><Relationship Id="rId8" Type="http://schemas.openxmlformats.org/officeDocument/2006/relationships/tags" Target="../tags/tag517.xml" /><Relationship Id="rId9" Type="http://schemas.openxmlformats.org/officeDocument/2006/relationships/tags" Target="../tags/tag518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532.xml" /><Relationship Id="rId2" Type="http://schemas.openxmlformats.org/officeDocument/2006/relationships/tags" Target="../tags/tag524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Relationship Id="rId6" Type="http://schemas.openxmlformats.org/officeDocument/2006/relationships/tags" Target="../tags/tag528.xml" /><Relationship Id="rId7" Type="http://schemas.openxmlformats.org/officeDocument/2006/relationships/tags" Target="../tags/tag529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>
            <p:custDataLst>
              <p:tags r:id="rId4"/>
            </p:custDataLst>
          </p:nvPr>
        </p:nvGrpSpPr>
        <p:grpSpPr>
          <a:xfrm>
            <a:off x="9573260" y="6089015"/>
            <a:ext cx="2603500" cy="577850"/>
            <a:chOff x="14966" y="9320"/>
            <a:chExt cx="4100" cy="910"/>
          </a:xfrm>
        </p:grpSpPr>
        <p:sp>
          <p:nvSpPr>
            <p:cNvPr id="17" name="文本框 21" descr="7b0a20202020227461726765744964223a202270726f636573734f6e6c696e6542756c6c6574220a7d0a"/>
            <p:cNvSpPr txBox="1"/>
            <p:nvPr>
              <p:custDataLst>
                <p:tags r:id="rId5"/>
              </p:custDataLst>
            </p:nvPr>
          </p:nvSpPr>
          <p:spPr>
            <a:xfrm>
              <a:off x="14966" y="9320"/>
              <a:ext cx="4101" cy="91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noAutofit/>
            </a:bodyPr>
            <a:lstStyle/>
            <a:p>
              <a:pPr algn="ctr">
                <a:lnSpc>
                  <a:spcPct val="100000"/>
                </a:lnSpc>
              </a:pPr>
              <a:r>
                <a:rPr lang="zh-CN" altLang="en-US" sz="3600" b="1">
                  <a:solidFill>
                    <a:srgbClr val="DA251D"/>
                  </a:solidFill>
                  <a:latin typeface="方正大标宋简体" panose="02000000000000000000" charset="-122"/>
                  <a:ea typeface="方正大标宋简体" panose="02000000000000000000" charset="-122"/>
                  <a:cs typeface="方正大标宋简体" panose="02000000000000000000" charset="-122"/>
                  <a:sym typeface="宋体" panose="02010600030101010101" pitchFamily="2" charset="-122"/>
                </a:rPr>
                <a:t>八</a:t>
              </a:r>
              <a:r>
                <a:rPr lang="zh-CN" altLang="en-US" sz="2800" b="1">
                  <a:solidFill>
                    <a:srgbClr val="DA251D"/>
                  </a:solidFill>
                  <a:latin typeface="方正大标宋简体" panose="02000000000000000000" charset="-122"/>
                  <a:ea typeface="方正大标宋简体" panose="02000000000000000000" charset="-122"/>
                  <a:cs typeface="方正大标宋简体" panose="02000000000000000000" charset="-122"/>
                  <a:sym typeface="宋体" panose="02010600030101010101" pitchFamily="2" charset="-122"/>
                </a:rPr>
                <a:t>年级下</a:t>
              </a:r>
              <a:r>
                <a:rPr lang="en-US" altLang="zh-CN" sz="2800" b="1">
                  <a:solidFill>
                    <a:srgbClr val="0093DD"/>
                  </a:solidFill>
                  <a:latin typeface="方正大标宋简体" panose="02000000000000000000" charset="-122"/>
                  <a:ea typeface="方正大标宋简体" panose="02000000000000000000" charset="-122"/>
                  <a:cs typeface="方正大标宋简体" panose="02000000000000000000" charset="-122"/>
                  <a:sym typeface="宋体" panose="02010600030101010101" pitchFamily="2" charset="-122"/>
                </a:rPr>
                <a:t> </a:t>
              </a:r>
              <a:r>
                <a:rPr lang="en-US" altLang="zh-CN" sz="2800" b="1">
                  <a:solidFill>
                    <a:srgbClr val="DA251D"/>
                  </a:solidFill>
                  <a:latin typeface="方正大标宋简体" panose="02000000000000000000" charset="-122"/>
                  <a:ea typeface="方正大标宋简体" panose="02000000000000000000" charset="-122"/>
                  <a:cs typeface="方正大标宋简体" panose="02000000000000000000" charset="-122"/>
                  <a:sym typeface="宋体" panose="02010600030101010101" pitchFamily="2" charset="-122"/>
                </a:rPr>
                <a:t>HK</a:t>
              </a:r>
              <a:r>
                <a:rPr lang="en-US" altLang="zh-CN" sz="2800" b="1">
                  <a:solidFill>
                    <a:srgbClr val="0093DD"/>
                  </a:solidFill>
                  <a:latin typeface="方正大标宋简体" panose="02000000000000000000" charset="-122"/>
                  <a:ea typeface="方正大标宋简体" panose="02000000000000000000" charset="-122"/>
                  <a:cs typeface="方正大标宋简体" panose="02000000000000000000" charset="-122"/>
                  <a:sym typeface="宋体" panose="02010600030101010101" pitchFamily="2" charset="-122"/>
                </a:rPr>
                <a:t>   </a:t>
              </a:r>
              <a:endParaRPr lang="en-US" altLang="zh-CN" sz="2800" b="1">
                <a:solidFill>
                  <a:srgbClr val="0093DD"/>
                </a:solidFill>
                <a:latin typeface="方正大标宋简体" panose="02000000000000000000" charset="-122"/>
                <a:ea typeface="方正大标宋简体" panose="02000000000000000000" charset="-122"/>
                <a:cs typeface="方正大标宋简体" panose="02000000000000000000" charset="-122"/>
                <a:sym typeface="宋体" panose="02010600030101010101" pitchFamily="2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6"/>
              </p:custDataLst>
            </p:nvPr>
          </p:nvCxnSpPr>
          <p:spPr>
            <a:xfrm flipH="1">
              <a:off x="17808" y="9528"/>
              <a:ext cx="0" cy="680"/>
            </a:xfrm>
            <a:prstGeom prst="line">
              <a:avLst/>
            </a:prstGeom>
            <a:ln w="28575">
              <a:solidFill>
                <a:srgbClr val="DA251D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矩形 1" title=""/>
          <p:cNvSpPr/>
          <p:nvPr userDrawn="1">
            <p:custDataLst>
              <p:tags r:id="rId7"/>
            </p:custDataLst>
          </p:nvPr>
        </p:nvSpPr>
        <p:spPr>
          <a:xfrm>
            <a:off x="-3175" y="1801495"/>
            <a:ext cx="12218035" cy="2225040"/>
          </a:xfrm>
          <a:prstGeom prst="rect">
            <a:avLst/>
          </a:prstGeom>
          <a:solidFill>
            <a:schemeClr val="bg1">
              <a:alpha val="70000"/>
            </a:schemeClr>
          </a:solidFill>
          <a:ln w="22225">
            <a:noFill/>
          </a:ln>
          <a:effectLst>
            <a:outerShdw blurRad="203200" dist="101600" dir="2700000" sx="101000" sy="101000" algn="tl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" name="文本框 22" title=""/>
          <p:cNvSpPr txBox="1"/>
          <p:nvPr>
            <p:custDataLst>
              <p:tags r:id="rId8"/>
            </p:custDataLst>
          </p:nvPr>
        </p:nvSpPr>
        <p:spPr>
          <a:xfrm>
            <a:off x="0" y="2415540"/>
            <a:ext cx="12205335" cy="120840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sz="6600" b="1">
                <a:effectLst>
                  <a:outerShdw blurRad="101600" dist="38100" dir="2700000" algn="tl" rotWithShape="0">
                    <a:prstClr val="black">
                      <a:alpha val="20000"/>
                    </a:prstClr>
                  </a:outerShdw>
                </a:effectLst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第</a:t>
            </a:r>
            <a:r>
              <a:rPr lang="zh-CN" altLang="en-US" sz="6600" b="1">
                <a:effectLst>
                  <a:outerShdw blurRad="101600" dist="38100" dir="2700000" algn="tl" rotWithShape="0">
                    <a:prstClr val="black">
                      <a:alpha val="20000"/>
                    </a:prstClr>
                  </a:outerShdw>
                </a:effectLst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三节</a:t>
            </a:r>
            <a:r>
              <a:rPr lang="zh-CN" sz="6600" b="1">
                <a:effectLst>
                  <a:outerShdw blurRad="101600" dist="38100" dir="2700000" algn="tl" rotWithShape="0">
                    <a:prstClr val="black">
                      <a:alpha val="20000"/>
                    </a:prstClr>
                  </a:outerShdw>
                </a:effectLst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  空气的</a:t>
            </a:r>
            <a:r>
              <a:rPr lang="en-US" altLang="zh-CN" sz="6600" b="1">
                <a:effectLst>
                  <a:outerShdw blurRad="101600" dist="38100" dir="2700000" algn="tl" rotWithShape="0">
                    <a:prstClr val="black">
                      <a:alpha val="20000"/>
                    </a:prstClr>
                  </a:outerShdw>
                </a:effectLst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“</a:t>
            </a:r>
            <a:r>
              <a:rPr lang="zh-CN" altLang="en-US" sz="6600" b="1">
                <a:effectLst>
                  <a:outerShdw blurRad="101600" dist="38100" dir="2700000" algn="tl" rotWithShape="0">
                    <a:prstClr val="black">
                      <a:alpha val="20000"/>
                    </a:prstClr>
                  </a:outerShdw>
                </a:effectLst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力量</a:t>
            </a:r>
            <a:r>
              <a:rPr lang="en-US" altLang="zh-CN" sz="6600" b="1">
                <a:effectLst>
                  <a:outerShdw blurRad="101600" dist="38100" dir="2700000" algn="tl" rotWithShape="0">
                    <a:prstClr val="black">
                      <a:alpha val="20000"/>
                    </a:prstClr>
                  </a:outerShdw>
                </a:effectLst>
                <a:latin typeface="Times New Roman" panose="02020603050405020304" charset="0"/>
                <a:ea typeface="方正大标宋简体" panose="02000000000000000000" charset="-122"/>
                <a:cs typeface="Times New Roman" panose="02020603050405020304" charset="0"/>
                <a:sym typeface="+mn-ea"/>
              </a:rPr>
              <a:t>”</a:t>
            </a:r>
            <a:endParaRPr lang="en-US" altLang="zh-CN" sz="6600" b="1">
              <a:effectLst>
                <a:outerShdw blurRad="101600" dist="38100" dir="2700000" algn="tl" rotWithShape="0">
                  <a:prstClr val="black">
                    <a:alpha val="20000"/>
                  </a:prstClr>
                </a:outerShdw>
              </a:effectLst>
              <a:latin typeface="Times New Roman" panose="02020603050405020304" charset="0"/>
              <a:ea typeface="方正大标宋简体" panose="020000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9"/>
            </p:custDataLst>
          </p:nvPr>
        </p:nvSpPr>
        <p:spPr>
          <a:xfrm>
            <a:off x="2951480" y="248920"/>
            <a:ext cx="6096000" cy="1106805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perspectiveFront" fov="5400000"/>
              <a:lightRig rig="threePt" dir="t">
                <a:rot lat="0" lon="0" rev="5400000"/>
              </a:lightRig>
            </a:scene3d>
            <a:sp3d prstMaterial="softEdge">
              <a:contourClr>
                <a:srgbClr val="0F79FA"/>
              </a:contourClr>
            </a:sp3d>
          </a:bodyPr>
          <a:lstStyle/>
          <a:p>
            <a:pPr lvl="0" algn="ctr">
              <a:buClrTx/>
              <a:buSzTx/>
              <a:buFontTx/>
            </a:pPr>
            <a:r>
              <a:rPr lang="zh-CN" sz="6600">
                <a:ln w="18123" cap="rnd" cmpd="sng">
                  <a:solidFill>
                    <a:srgbClr val="FF922B"/>
                  </a:solidFill>
                  <a:round/>
                </a:ln>
                <a:solidFill>
                  <a:srgbClr val="FFD700"/>
                </a:solidFill>
                <a:effectLst>
                  <a:reflection blurRad="18123" stA="36000" endA="900" endPos="60000" dist="63500" dir="5400000" sy="-100000" algn="bl" rotWithShape="0"/>
                </a:effectLst>
                <a:latin typeface="汉仪超粗圆简" panose="02010600000101010101" charset="-122"/>
                <a:ea typeface="汉仪超粗圆简" panose="02010600000101010101" charset="-122"/>
                <a:cs typeface="汉仪超粗圆简" panose="02010600000101010101" charset="-122"/>
                <a:sym typeface="+mn-ea"/>
              </a:rPr>
              <a:t>第</a:t>
            </a:r>
            <a:r>
              <a:rPr lang="zh-CN" altLang="en-US" sz="6600">
                <a:ln w="18123" cap="rnd" cmpd="sng">
                  <a:solidFill>
                    <a:srgbClr val="FF922B"/>
                  </a:solidFill>
                  <a:round/>
                </a:ln>
                <a:solidFill>
                  <a:srgbClr val="FFD700"/>
                </a:solidFill>
                <a:effectLst>
                  <a:reflection blurRad="18123" stA="36000" endA="900" endPos="60000" dist="63500" dir="5400000" sy="-100000" algn="bl" rotWithShape="0"/>
                </a:effectLst>
                <a:latin typeface="汉仪超粗圆简" panose="02010600000101010101" charset="-122"/>
                <a:ea typeface="汉仪超粗圆简" panose="02010600000101010101" charset="-122"/>
                <a:cs typeface="汉仪超粗圆简" panose="02010600000101010101" charset="-122"/>
                <a:sym typeface="+mn-ea"/>
              </a:rPr>
              <a:t>八章</a:t>
            </a:r>
            <a:r>
              <a:rPr lang="zh-CN" sz="6600">
                <a:ln w="18123" cap="rnd" cmpd="sng">
                  <a:solidFill>
                    <a:srgbClr val="FF922B"/>
                  </a:solidFill>
                  <a:round/>
                </a:ln>
                <a:solidFill>
                  <a:srgbClr val="FFD700"/>
                </a:solidFill>
                <a:effectLst>
                  <a:reflection blurRad="18123" stA="36000" endA="900" endPos="60000" dist="63500" dir="5400000" sy="-100000" algn="bl" rotWithShape="0"/>
                </a:effectLst>
                <a:latin typeface="汉仪超粗圆简" panose="02010600000101010101" charset="-122"/>
                <a:ea typeface="汉仪超粗圆简" panose="02010600000101010101" charset="-122"/>
                <a:cs typeface="汉仪超粗圆简" panose="02010600000101010101" charset="-122"/>
                <a:sym typeface="+mn-ea"/>
              </a:rPr>
              <a:t>  压强</a:t>
            </a:r>
            <a:endParaRPr lang="zh-CN" altLang="en-US" sz="6600">
              <a:ln w="18123" cap="rnd" cmpd="sng">
                <a:solidFill>
                  <a:srgbClr val="FF922B"/>
                </a:solidFill>
                <a:round/>
              </a:ln>
              <a:solidFill>
                <a:srgbClr val="FFD700"/>
              </a:solidFill>
              <a:effectLst>
                <a:reflection blurRad="18123" stA="36000" endA="900" endPos="60000" dist="63500" dir="5400000" sy="-100000" algn="bl" rotWithShape="0"/>
              </a:effectLst>
              <a:latin typeface="汉仪超粗圆简" panose="02010600000101010101" charset="-122"/>
              <a:ea typeface="汉仪超粗圆简" panose="02010600000101010101" charset="-122"/>
              <a:cs typeface="汉仪超粗圆简" panose="0201060000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>
            <p:custDataLst>
              <p:tags r:id="rId4"/>
            </p:custDataLst>
          </p:nvPr>
        </p:nvGrpSpPr>
        <p:grpSpPr>
          <a:xfrm>
            <a:off x="302260" y="986790"/>
            <a:ext cx="11625580" cy="4923790"/>
            <a:chOff x="476" y="1554"/>
            <a:chExt cx="18308" cy="7754"/>
          </a:xfrm>
        </p:grpSpPr>
        <p:grpSp>
          <p:nvGrpSpPr>
            <p:cNvPr id="8" name="组合 7"/>
            <p:cNvGrpSpPr/>
            <p:nvPr>
              <p:custDataLst>
                <p:tags r:id="rId5"/>
              </p:custDataLst>
            </p:nvPr>
          </p:nvGrpSpPr>
          <p:grpSpPr>
            <a:xfrm>
              <a:off x="476" y="1554"/>
              <a:ext cx="18308" cy="7755"/>
              <a:chOff x="446" y="1554"/>
              <a:chExt cx="18308" cy="7755"/>
            </a:xfrm>
          </p:grpSpPr>
          <p:sp>
            <p:nvSpPr>
              <p:cNvPr id="9" name="矩形 8"/>
              <p:cNvSpPr/>
              <p:nvPr>
                <p:custDataLst>
                  <p:tags r:id="rId6"/>
                </p:custDataLst>
              </p:nvPr>
            </p:nvSpPr>
            <p:spPr>
              <a:xfrm>
                <a:off x="446" y="1572"/>
                <a:ext cx="18308" cy="7737"/>
              </a:xfrm>
              <a:prstGeom prst="rect">
                <a:avLst/>
              </a:prstGeom>
              <a:solidFill>
                <a:schemeClr val="bg1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800"/>
              </a:p>
            </p:txBody>
          </p:sp>
          <p:sp>
            <p:nvSpPr>
              <p:cNvPr id="10" name="半闭框 9"/>
              <p:cNvSpPr/>
              <p:nvPr>
                <p:custDataLst>
                  <p:tags r:id="rId7"/>
                </p:custDataLst>
              </p:nvPr>
            </p:nvSpPr>
            <p:spPr>
              <a:xfrm>
                <a:off x="446" y="1554"/>
                <a:ext cx="808" cy="898"/>
              </a:xfrm>
              <a:prstGeom prst="halfFram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800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半闭框 33"/>
              <p:cNvSpPr/>
              <p:nvPr>
                <p:custDataLst>
                  <p:tags r:id="rId8"/>
                </p:custDataLst>
              </p:nvPr>
            </p:nvSpPr>
            <p:spPr>
              <a:xfrm flipH="1" flipV="1">
                <a:off x="17946" y="8411"/>
                <a:ext cx="808" cy="898"/>
              </a:xfrm>
              <a:prstGeom prst="halfFram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800">
                  <a:solidFill>
                    <a:schemeClr val="tx1"/>
                  </a:solidFill>
                </a:endParaRPr>
              </a:p>
            </p:txBody>
          </p:sp>
          <p:sp>
            <p:nvSpPr>
              <p:cNvPr id="35" name="文本框 34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2822" y="3287"/>
                <a:ext cx="2032" cy="4088"/>
              </a:xfrm>
              <a:prstGeom prst="rect">
                <a:avLst/>
              </a:prstGeom>
              <a:noFill/>
            </p:spPr>
            <p:txBody>
              <a:bodyPr vert="eaVert" wrap="square" rtlCol="0">
                <a:spAutoFit/>
              </a:bodyPr>
              <a:lstStyle/>
              <a:p>
                <a:pPr algn="ctr">
                  <a:lnSpc>
                    <a:spcPct val="100000"/>
                  </a:lnSpc>
                </a:pPr>
                <a:r>
                  <a:rPr lang="zh-CN" altLang="en-US" sz="7200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rPr>
                  <a:t>目</a:t>
                </a:r>
                <a:r>
                  <a:rPr lang="en-US" altLang="zh-CN" sz="7200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rPr>
                  <a:t> </a:t>
                </a:r>
                <a:r>
                  <a:rPr lang="zh-CN" altLang="en-US" sz="7200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rPr>
                  <a:t>录</a:t>
                </a:r>
                <a:endParaRPr lang="zh-CN" altLang="en-US" sz="72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endParaRPr>
              </a:p>
            </p:txBody>
          </p:sp>
          <p:cxnSp>
            <p:nvCxnSpPr>
              <p:cNvPr id="36" name="直接连接符 35"/>
              <p:cNvCxnSpPr/>
              <p:nvPr>
                <p:custDataLst>
                  <p:tags r:id="rId10"/>
                </p:custDataLst>
              </p:nvPr>
            </p:nvCxnSpPr>
            <p:spPr>
              <a:xfrm flipH="1">
                <a:off x="5288" y="1572"/>
                <a:ext cx="0" cy="6860"/>
              </a:xfrm>
              <a:prstGeom prst="line">
                <a:avLst/>
              </a:prstGeom>
              <a:ln>
                <a:solidFill>
                  <a:srgbClr val="546C8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组合 17"/>
            <p:cNvGrpSpPr/>
            <p:nvPr>
              <p:custDataLst>
                <p:tags r:id="rId11"/>
              </p:custDataLst>
            </p:nvPr>
          </p:nvGrpSpPr>
          <p:grpSpPr>
            <a:xfrm>
              <a:off x="8258" y="3475"/>
              <a:ext cx="5696" cy="1020"/>
              <a:chOff x="6238" y="3582"/>
              <a:chExt cx="5696" cy="1020"/>
            </a:xfrm>
          </p:grpSpPr>
          <p:sp>
            <p:nvSpPr>
              <p:cNvPr id="19" name="文本框 18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7674" y="3584"/>
                <a:ext cx="4260" cy="101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pPr algn="l"/>
                <a:r>
                  <a:rPr lang="zh-CN" altLang="en-US" sz="3600" b="1">
                    <a:latin typeface="Times New Roman" panose="02020603050405020304" charset="0"/>
                    <a:ea typeface="黑体" panose="02010609060101010101" charset="-122"/>
                    <a:sym typeface="+mn-ea"/>
                  </a:rPr>
                  <a:t>新课引入</a:t>
                </a:r>
                <a:endParaRPr lang="zh-CN" altLang="en-US" sz="3600" b="1">
                  <a:latin typeface="Times New Roman" panose="02020603050405020304" charset="0"/>
                  <a:ea typeface="黑体" panose="02010609060101010101" charset="-122"/>
                  <a:cs typeface="黑体" panose="02010609060101010101" charset="-122"/>
                  <a:sym typeface="+mn-ea"/>
                </a:endParaRPr>
              </a:p>
            </p:txBody>
          </p:sp>
          <p:grpSp>
            <p:nvGrpSpPr>
              <p:cNvPr id="21" name="组合 20"/>
              <p:cNvGrpSpPr/>
              <p:nvPr>
                <p:custDataLst>
                  <p:tags r:id="rId13"/>
                </p:custDataLst>
              </p:nvPr>
            </p:nvGrpSpPr>
            <p:grpSpPr>
              <a:xfrm>
                <a:off x="6238" y="3582"/>
                <a:ext cx="1020" cy="1020"/>
                <a:chOff x="6238" y="2056"/>
                <a:chExt cx="1020" cy="1020"/>
              </a:xfrm>
            </p:grpSpPr>
            <p:sp>
              <p:nvSpPr>
                <p:cNvPr id="23" name="椭圆 22"/>
                <p:cNvSpPr/>
                <p:nvPr>
                  <p:custDataLst>
                    <p:tags r:id="rId14"/>
                  </p:custDataLst>
                </p:nvPr>
              </p:nvSpPr>
              <p:spPr>
                <a:xfrm>
                  <a:off x="6238" y="2056"/>
                  <a:ext cx="1020" cy="102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01A550">
                      <a:alpha val="50000"/>
                    </a:srgbClr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800">
                    <a:latin typeface="Times New Roman" panose="02020603050405020304" charset="0"/>
                    <a:cs typeface="Times New Roman" panose="02020603050405020304" charset="0"/>
                  </a:endParaRPr>
                </a:p>
              </p:txBody>
            </p:sp>
            <p:sp>
              <p:nvSpPr>
                <p:cNvPr id="25" name="文本框 24"/>
                <p:cNvSpPr txBox="1"/>
                <p:nvPr>
                  <p:custDataLst>
                    <p:tags r:id="rId15"/>
                  </p:custDataLst>
                </p:nvPr>
              </p:nvSpPr>
              <p:spPr>
                <a:xfrm>
                  <a:off x="6367" y="2058"/>
                  <a:ext cx="763" cy="10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3600" b="1">
                      <a:solidFill>
                        <a:srgbClr val="00923F">
                          <a:alpha val="60000"/>
                        </a:srgbClr>
                      </a:solidFill>
                      <a:latin typeface="Times New Roman" panose="02020603050405020304" charset="0"/>
                      <a:ea typeface="黑体" panose="02010609060101010101" charset="-122"/>
                      <a:cs typeface="Times New Roman" panose="02020603050405020304" charset="0"/>
                    </a:rPr>
                    <a:t>2</a:t>
                  </a:r>
                  <a:endParaRPr lang="en-US" altLang="zh-CN" sz="3600" b="1">
                    <a:solidFill>
                      <a:srgbClr val="00923F">
                        <a:alpha val="60000"/>
                      </a:srgb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endParaRPr>
                </a:p>
              </p:txBody>
            </p:sp>
          </p:grpSp>
        </p:grpSp>
        <p:grpSp>
          <p:nvGrpSpPr>
            <p:cNvPr id="26" name="组合 25"/>
            <p:cNvGrpSpPr/>
            <p:nvPr>
              <p:custDataLst>
                <p:tags r:id="rId16"/>
              </p:custDataLst>
            </p:nvPr>
          </p:nvGrpSpPr>
          <p:grpSpPr>
            <a:xfrm>
              <a:off x="8258" y="4899"/>
              <a:ext cx="5696" cy="1020"/>
              <a:chOff x="6238" y="5233"/>
              <a:chExt cx="5696" cy="1020"/>
            </a:xfrm>
          </p:grpSpPr>
          <p:sp>
            <p:nvSpPr>
              <p:cNvPr id="27" name="文本框 26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7674" y="5235"/>
                <a:ext cx="4260" cy="101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pPr algn="l"/>
                <a:r>
                  <a:rPr lang="zh-CN" sz="3600" b="1">
                    <a:latin typeface="Times New Roman" panose="02020603050405020304" charset="0"/>
                    <a:ea typeface="黑体" panose="02010609060101010101" charset="-122"/>
                    <a:sym typeface="+mn-ea"/>
                  </a:rPr>
                  <a:t>新知学习</a:t>
                </a:r>
                <a:endParaRPr lang="zh-CN" altLang="en-US" sz="3600" b="1">
                  <a:latin typeface="Times New Roman" panose="02020603050405020304" charset="0"/>
                  <a:ea typeface="黑体" panose="02010609060101010101" charset="-122"/>
                  <a:cs typeface="黑体" panose="02010609060101010101" charset="-122"/>
                  <a:sym typeface="+mn-ea"/>
                </a:endParaRPr>
              </a:p>
            </p:txBody>
          </p:sp>
          <p:grpSp>
            <p:nvGrpSpPr>
              <p:cNvPr id="29" name="组合 28"/>
              <p:cNvGrpSpPr/>
              <p:nvPr>
                <p:custDataLst>
                  <p:tags r:id="rId18"/>
                </p:custDataLst>
              </p:nvPr>
            </p:nvGrpSpPr>
            <p:grpSpPr>
              <a:xfrm>
                <a:off x="6238" y="5233"/>
                <a:ext cx="1020" cy="1020"/>
                <a:chOff x="6238" y="2056"/>
                <a:chExt cx="1020" cy="1020"/>
              </a:xfrm>
            </p:grpSpPr>
            <p:sp>
              <p:nvSpPr>
                <p:cNvPr id="30" name="椭圆 29"/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6238" y="2056"/>
                  <a:ext cx="1020" cy="102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01A550">
                      <a:alpha val="50000"/>
                    </a:srgbClr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800">
                    <a:latin typeface="Times New Roman" panose="02020603050405020304" charset="0"/>
                    <a:cs typeface="Times New Roman" panose="02020603050405020304" charset="0"/>
                  </a:endParaRPr>
                </a:p>
              </p:txBody>
            </p:sp>
            <p:sp>
              <p:nvSpPr>
                <p:cNvPr id="31" name="文本框 30"/>
                <p:cNvSpPr txBox="1"/>
                <p:nvPr>
                  <p:custDataLst>
                    <p:tags r:id="rId20"/>
                  </p:custDataLst>
                </p:nvPr>
              </p:nvSpPr>
              <p:spPr>
                <a:xfrm>
                  <a:off x="6367" y="2058"/>
                  <a:ext cx="763" cy="10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3600" b="1">
                      <a:solidFill>
                        <a:srgbClr val="00923F">
                          <a:alpha val="60000"/>
                        </a:srgbClr>
                      </a:solidFill>
                      <a:latin typeface="Times New Roman" panose="02020603050405020304" charset="0"/>
                      <a:ea typeface="黑体" panose="02010609060101010101" charset="-122"/>
                      <a:cs typeface="Times New Roman" panose="02020603050405020304" charset="0"/>
                    </a:rPr>
                    <a:t>3</a:t>
                  </a:r>
                  <a:endParaRPr lang="en-US" altLang="zh-CN" sz="3600" b="1">
                    <a:solidFill>
                      <a:srgbClr val="00923F">
                        <a:alpha val="60000"/>
                      </a:srgb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endParaRPr>
                </a:p>
              </p:txBody>
            </p:sp>
          </p:grpSp>
        </p:grpSp>
        <p:grpSp>
          <p:nvGrpSpPr>
            <p:cNvPr id="32" name="组合 31"/>
            <p:cNvGrpSpPr/>
            <p:nvPr>
              <p:custDataLst>
                <p:tags r:id="rId21"/>
              </p:custDataLst>
            </p:nvPr>
          </p:nvGrpSpPr>
          <p:grpSpPr>
            <a:xfrm>
              <a:off x="8258" y="6323"/>
              <a:ext cx="5696" cy="1020"/>
              <a:chOff x="6238" y="6907"/>
              <a:chExt cx="5696" cy="1020"/>
            </a:xfrm>
          </p:grpSpPr>
          <p:sp>
            <p:nvSpPr>
              <p:cNvPr id="33" name="文本框 32"/>
              <p:cNvSpPr txBox="1"/>
              <p:nvPr>
                <p:custDataLst>
                  <p:tags r:id="rId22"/>
                </p:custDataLst>
              </p:nvPr>
            </p:nvSpPr>
            <p:spPr>
              <a:xfrm>
                <a:off x="7674" y="6909"/>
                <a:ext cx="4260" cy="101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pPr algn="l"/>
                <a:r>
                  <a:rPr lang="zh-CN" sz="3600" b="1">
                    <a:latin typeface="Times New Roman" panose="02020603050405020304" charset="0"/>
                    <a:ea typeface="黑体" panose="02010609060101010101" charset="-122"/>
                    <a:sym typeface="+mn-ea"/>
                  </a:rPr>
                  <a:t>课堂小结</a:t>
                </a:r>
                <a:endParaRPr lang="zh-CN" altLang="en-US" sz="3600" b="1">
                  <a:latin typeface="Times New Roman" panose="02020603050405020304" charset="0"/>
                  <a:ea typeface="黑体" panose="02010609060101010101" charset="-122"/>
                  <a:cs typeface="黑体" panose="02010609060101010101" charset="-122"/>
                  <a:sym typeface="+mn-ea"/>
                </a:endParaRPr>
              </a:p>
            </p:txBody>
          </p:sp>
          <p:grpSp>
            <p:nvGrpSpPr>
              <p:cNvPr id="37" name="组合 36"/>
              <p:cNvGrpSpPr/>
              <p:nvPr>
                <p:custDataLst>
                  <p:tags r:id="rId23"/>
                </p:custDataLst>
              </p:nvPr>
            </p:nvGrpSpPr>
            <p:grpSpPr>
              <a:xfrm>
                <a:off x="6238" y="6907"/>
                <a:ext cx="1020" cy="1020"/>
                <a:chOff x="6238" y="2056"/>
                <a:chExt cx="1020" cy="1020"/>
              </a:xfrm>
            </p:grpSpPr>
            <p:sp>
              <p:nvSpPr>
                <p:cNvPr id="38" name="椭圆 37"/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6238" y="2056"/>
                  <a:ext cx="1020" cy="102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01A550"/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800">
                    <a:solidFill>
                      <a:schemeClr val="lt1">
                        <a:alpha val="50000"/>
                      </a:schemeClr>
                    </a:solidFill>
                    <a:latin typeface="Times New Roman" panose="02020603050405020304" charset="0"/>
                    <a:cs typeface="Times New Roman" panose="02020603050405020304" charset="0"/>
                  </a:endParaRPr>
                </a:p>
              </p:txBody>
            </p:sp>
            <p:sp>
              <p:nvSpPr>
                <p:cNvPr id="39" name="文本框 38"/>
                <p:cNvSpPr txBox="1"/>
                <p:nvPr>
                  <p:custDataLst>
                    <p:tags r:id="rId25"/>
                  </p:custDataLst>
                </p:nvPr>
              </p:nvSpPr>
              <p:spPr>
                <a:xfrm>
                  <a:off x="6367" y="2058"/>
                  <a:ext cx="763" cy="10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3600" b="1">
                      <a:solidFill>
                        <a:srgbClr val="00923F">
                          <a:alpha val="60000"/>
                        </a:srgbClr>
                      </a:solidFill>
                      <a:latin typeface="Times New Roman" panose="02020603050405020304" charset="0"/>
                      <a:ea typeface="黑体" panose="02010609060101010101" charset="-122"/>
                      <a:cs typeface="Times New Roman" panose="02020603050405020304" charset="0"/>
                    </a:rPr>
                    <a:t>4</a:t>
                  </a:r>
                  <a:endParaRPr lang="en-US" altLang="zh-CN" sz="3600" b="1">
                    <a:solidFill>
                      <a:srgbClr val="00923F">
                        <a:alpha val="60000"/>
                      </a:srgb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endParaRPr>
                </a:p>
              </p:txBody>
            </p:sp>
          </p:grpSp>
        </p:grpSp>
        <p:grpSp>
          <p:nvGrpSpPr>
            <p:cNvPr id="40" name="组合 39"/>
            <p:cNvGrpSpPr/>
            <p:nvPr>
              <p:custDataLst>
                <p:tags r:id="rId26"/>
              </p:custDataLst>
            </p:nvPr>
          </p:nvGrpSpPr>
          <p:grpSpPr>
            <a:xfrm>
              <a:off x="8258" y="2020"/>
              <a:ext cx="5696" cy="1051"/>
              <a:chOff x="6238" y="1929"/>
              <a:chExt cx="5696" cy="1051"/>
            </a:xfrm>
          </p:grpSpPr>
          <p:sp>
            <p:nvSpPr>
              <p:cNvPr id="41" name="文本框 40"/>
              <p:cNvSpPr txBox="1"/>
              <p:nvPr>
                <p:custDataLst>
                  <p:tags r:id="rId27"/>
                </p:custDataLst>
              </p:nvPr>
            </p:nvSpPr>
            <p:spPr>
              <a:xfrm>
                <a:off x="7674" y="1964"/>
                <a:ext cx="4260" cy="101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pPr algn="l"/>
                <a:r>
                  <a:rPr lang="zh-CN" sz="3600" b="1">
                    <a:latin typeface="Times New Roman" panose="02020603050405020304" charset="0"/>
                    <a:ea typeface="黑体" panose="02010609060101010101" charset="-122"/>
                    <a:sym typeface="+mn-ea"/>
                  </a:rPr>
                  <a:t>学习目标</a:t>
                </a:r>
                <a:endParaRPr lang="zh-CN" altLang="en-US" sz="3600" b="1">
                  <a:latin typeface="Times New Roman" panose="02020603050405020304" charset="0"/>
                  <a:ea typeface="黑体" panose="02010609060101010101" charset="-122"/>
                  <a:cs typeface="黑体" panose="02010609060101010101" charset="-122"/>
                  <a:sym typeface="+mn-ea"/>
                </a:endParaRPr>
              </a:p>
            </p:txBody>
          </p:sp>
          <p:grpSp>
            <p:nvGrpSpPr>
              <p:cNvPr id="42" name="组合 41"/>
              <p:cNvGrpSpPr/>
              <p:nvPr>
                <p:custDataLst>
                  <p:tags r:id="rId28"/>
                </p:custDataLst>
              </p:nvPr>
            </p:nvGrpSpPr>
            <p:grpSpPr>
              <a:xfrm>
                <a:off x="6238" y="1929"/>
                <a:ext cx="1020" cy="1020"/>
                <a:chOff x="6238" y="2056"/>
                <a:chExt cx="1020" cy="1020"/>
              </a:xfrm>
            </p:grpSpPr>
            <p:sp>
              <p:nvSpPr>
                <p:cNvPr id="43" name="椭圆 42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6238" y="2056"/>
                  <a:ext cx="1020" cy="102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01A550">
                      <a:alpha val="50000"/>
                    </a:srgbClr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800">
                    <a:latin typeface="Times New Roman" panose="02020603050405020304" charset="0"/>
                    <a:cs typeface="Times New Roman" panose="02020603050405020304" charset="0"/>
                  </a:endParaRPr>
                </a:p>
              </p:txBody>
            </p:sp>
            <p:sp>
              <p:nvSpPr>
                <p:cNvPr id="44" name="文本框 43"/>
                <p:cNvSpPr txBox="1"/>
                <p:nvPr>
                  <p:custDataLst>
                    <p:tags r:id="rId30"/>
                  </p:custDataLst>
                </p:nvPr>
              </p:nvSpPr>
              <p:spPr>
                <a:xfrm>
                  <a:off x="6367" y="2058"/>
                  <a:ext cx="763" cy="10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3600" b="1">
                      <a:solidFill>
                        <a:srgbClr val="00923F">
                          <a:alpha val="60000"/>
                        </a:srgbClr>
                      </a:solidFill>
                      <a:latin typeface="Times New Roman" panose="02020603050405020304" charset="0"/>
                      <a:ea typeface="黑体" panose="02010609060101010101" charset="-122"/>
                      <a:cs typeface="Times New Roman" panose="02020603050405020304" charset="0"/>
                    </a:rPr>
                    <a:t>1</a:t>
                  </a:r>
                  <a:endParaRPr lang="en-US" altLang="zh-CN" sz="3600" b="1">
                    <a:solidFill>
                      <a:srgbClr val="00923F">
                        <a:alpha val="60000"/>
                      </a:srgb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endParaRPr>
                </a:p>
              </p:txBody>
            </p:sp>
          </p:grpSp>
        </p:grpSp>
        <p:grpSp>
          <p:nvGrpSpPr>
            <p:cNvPr id="45" name="组合 44"/>
            <p:cNvGrpSpPr/>
            <p:nvPr>
              <p:custDataLst>
                <p:tags r:id="rId31"/>
              </p:custDataLst>
            </p:nvPr>
          </p:nvGrpSpPr>
          <p:grpSpPr>
            <a:xfrm>
              <a:off x="8258" y="7747"/>
              <a:ext cx="5696" cy="1020"/>
              <a:chOff x="6238" y="8291"/>
              <a:chExt cx="5696" cy="1020"/>
            </a:xfrm>
          </p:grpSpPr>
          <p:sp>
            <p:nvSpPr>
              <p:cNvPr id="46" name="文本框 45"/>
              <p:cNvSpPr txBox="1"/>
              <p:nvPr>
                <p:custDataLst>
                  <p:tags r:id="rId32"/>
                </p:custDataLst>
              </p:nvPr>
            </p:nvSpPr>
            <p:spPr>
              <a:xfrm>
                <a:off x="7674" y="8293"/>
                <a:ext cx="4260" cy="101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pPr algn="l"/>
                <a:r>
                  <a:rPr lang="zh-CN" altLang="en-US" sz="3600" b="1">
                    <a:latin typeface="Times New Roman" panose="02020603050405020304" charset="0"/>
                    <a:ea typeface="黑体" panose="02010609060101010101" charset="-122"/>
                    <a:cs typeface="黑体" panose="02010609060101010101" charset="-122"/>
                    <a:sym typeface="+mn-ea"/>
                  </a:rPr>
                  <a:t>随堂练习</a:t>
                </a:r>
                <a:endParaRPr lang="zh-CN" altLang="en-US" sz="3600" b="1">
                  <a:latin typeface="Times New Roman" panose="02020603050405020304" charset="0"/>
                  <a:ea typeface="黑体" panose="02010609060101010101" charset="-122"/>
                  <a:cs typeface="黑体" panose="02010609060101010101" charset="-122"/>
                  <a:sym typeface="+mn-ea"/>
                </a:endParaRPr>
              </a:p>
            </p:txBody>
          </p:sp>
          <p:grpSp>
            <p:nvGrpSpPr>
              <p:cNvPr id="47" name="组合 46"/>
              <p:cNvGrpSpPr/>
              <p:nvPr>
                <p:custDataLst>
                  <p:tags r:id="rId33"/>
                </p:custDataLst>
              </p:nvPr>
            </p:nvGrpSpPr>
            <p:grpSpPr>
              <a:xfrm>
                <a:off x="6238" y="8291"/>
                <a:ext cx="1020" cy="1020"/>
                <a:chOff x="6238" y="2056"/>
                <a:chExt cx="1020" cy="1020"/>
              </a:xfrm>
            </p:grpSpPr>
            <p:sp>
              <p:nvSpPr>
                <p:cNvPr id="48" name="椭圆 47"/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6238" y="2056"/>
                  <a:ext cx="1020" cy="102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01A550"/>
                  </a:solidFill>
                </a:ln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1800">
                    <a:solidFill>
                      <a:schemeClr val="lt1">
                        <a:alpha val="50000"/>
                      </a:schemeClr>
                    </a:solidFill>
                    <a:latin typeface="Times New Roman" panose="02020603050405020304" charset="0"/>
                    <a:cs typeface="Times New Roman" panose="02020603050405020304" charset="0"/>
                  </a:endParaRPr>
                </a:p>
              </p:txBody>
            </p:sp>
            <p:sp>
              <p:nvSpPr>
                <p:cNvPr id="49" name="文本框 48"/>
                <p:cNvSpPr txBox="1"/>
                <p:nvPr>
                  <p:custDataLst>
                    <p:tags r:id="rId35"/>
                  </p:custDataLst>
                </p:nvPr>
              </p:nvSpPr>
              <p:spPr>
                <a:xfrm>
                  <a:off x="6367" y="2058"/>
                  <a:ext cx="763" cy="10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3600" b="1">
                      <a:solidFill>
                        <a:srgbClr val="00923F">
                          <a:alpha val="60000"/>
                        </a:srgbClr>
                      </a:solidFill>
                      <a:latin typeface="Times New Roman" panose="02020603050405020304" charset="0"/>
                      <a:ea typeface="黑体" panose="02010609060101010101" charset="-122"/>
                      <a:cs typeface="Times New Roman" panose="02020603050405020304" charset="0"/>
                    </a:rPr>
                    <a:t>5</a:t>
                  </a:r>
                  <a:endParaRPr lang="en-US" altLang="zh-CN" sz="3600" b="1">
                    <a:solidFill>
                      <a:srgbClr val="00923F">
                        <a:alpha val="60000"/>
                      </a:srgbClr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文本框 1" title=""/>
          <p:cNvSpPr txBox="1"/>
          <p:nvPr>
            <p:custDataLst>
              <p:tags r:id="rId3"/>
            </p:custDataLst>
          </p:nvPr>
        </p:nvSpPr>
        <p:spPr>
          <a:xfrm>
            <a:off x="748665" y="1864995"/>
            <a:ext cx="11125835" cy="3538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1.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能通过实验，了解大气压强. 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>
              <a:lnSpc>
                <a:spcPct val="20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2.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能简单描述托里拆利实验，知道标准大气压的数值，了解大气压随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高度变化的规律. 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>
              <a:lnSpc>
                <a:spcPct val="20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3.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能通过实例，了解大气压强在生产生活中的应用.  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grpSp>
        <p:nvGrpSpPr>
          <p:cNvPr id="9" name="组合 8" title=""/>
          <p:cNvGrpSpPr/>
          <p:nvPr>
            <p:custDataLst>
              <p:tags r:id="rId4"/>
            </p:custDataLst>
          </p:nvPr>
        </p:nvGrpSpPr>
        <p:grpSpPr>
          <a:xfrm>
            <a:off x="787400" y="1097280"/>
            <a:ext cx="2259965" cy="583565"/>
            <a:chOff x="4830" y="1432"/>
            <a:chExt cx="3559" cy="919"/>
          </a:xfrm>
        </p:grpSpPr>
        <p:grpSp>
          <p:nvGrpSpPr>
            <p:cNvPr id="7" name="组合 6"/>
            <p:cNvGrpSpPr/>
            <p:nvPr>
              <p:custDataLst>
                <p:tags r:id="rId5"/>
              </p:custDataLst>
            </p:nvPr>
          </p:nvGrpSpPr>
          <p:grpSpPr>
            <a:xfrm>
              <a:off x="4830" y="1509"/>
              <a:ext cx="3412" cy="777"/>
              <a:chOff x="7140" y="1337"/>
              <a:chExt cx="3412" cy="777"/>
            </a:xfrm>
          </p:grpSpPr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/>
              <a:srcRect t="-5020" r="85155"/>
              <a:stretch>
                <a:fillRect/>
              </a:stretch>
            </p:blipFill>
            <p:spPr>
              <a:xfrm>
                <a:off x="7140" y="1337"/>
                <a:ext cx="787" cy="777"/>
              </a:xfrm>
              <a:prstGeom prst="rect">
                <a:avLst/>
              </a:prstGeom>
            </p:spPr>
          </p:pic>
          <p:cxnSp>
            <p:nvCxnSpPr>
              <p:cNvPr id="8" name="直接连接符 7"/>
              <p:cNvCxnSpPr/>
              <p:nvPr>
                <p:custDataLst>
                  <p:tags r:id="rId8"/>
                </p:custDataLst>
              </p:nvPr>
            </p:nvCxnSpPr>
            <p:spPr>
              <a:xfrm>
                <a:off x="7264" y="2095"/>
                <a:ext cx="3288" cy="0"/>
              </a:xfrm>
              <a:prstGeom prst="line">
                <a:avLst/>
              </a:prstGeom>
              <a:ln w="11430">
                <a:solidFill>
                  <a:srgbClr val="019542">
                    <a:alpha val="84000"/>
                  </a:srgbClr>
                </a:solidFill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6" name="文本框 5"/>
            <p:cNvSpPr txBox="1"/>
            <p:nvPr>
              <p:custDataLst>
                <p:tags r:id="rId9"/>
              </p:custDataLst>
            </p:nvPr>
          </p:nvSpPr>
          <p:spPr>
            <a:xfrm>
              <a:off x="5174" y="1432"/>
              <a:ext cx="3215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lvl="0" algn="l">
                <a:buClrTx/>
                <a:buSzTx/>
                <a:buFontTx/>
              </a:pPr>
              <a:r>
                <a:rPr lang="en-US" altLang="zh-CN" sz="32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宋体" panose="02010600030101010101" pitchFamily="2" charset="-122"/>
                </a:rPr>
                <a:t> 学习目标</a:t>
              </a:r>
              <a:endPara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12" name="组合 11" title=""/>
          <p:cNvGrpSpPr/>
          <p:nvPr>
            <p:custDataLst>
              <p:tags r:id="rId10"/>
            </p:custDataLst>
          </p:nvPr>
        </p:nvGrpSpPr>
        <p:grpSpPr>
          <a:xfrm>
            <a:off x="5661025" y="2091690"/>
            <a:ext cx="1673225" cy="655955"/>
            <a:chOff x="7698" y="1754"/>
            <a:chExt cx="2635" cy="1033"/>
          </a:xfrm>
        </p:grpSpPr>
        <p:pic>
          <p:nvPicPr>
            <p:cNvPr id="17" name="图片 16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/>
            <a:srcRect t="6926" r="21904" b="18543"/>
            <a:stretch>
              <a:fillRect/>
            </a:stretch>
          </p:blipFill>
          <p:spPr>
            <a:xfrm>
              <a:off x="7698" y="1754"/>
              <a:ext cx="2635" cy="1033"/>
            </a:xfrm>
            <a:prstGeom prst="rect">
              <a:avLst/>
            </a:prstGeom>
          </p:spPr>
        </p:pic>
        <p:sp>
          <p:nvSpPr>
            <p:cNvPr id="18" name="文本框 17"/>
            <p:cNvSpPr txBox="1"/>
            <p:nvPr>
              <p:custDataLst>
                <p:tags r:id="rId13"/>
              </p:custDataLst>
            </p:nvPr>
          </p:nvSpPr>
          <p:spPr>
            <a:xfrm>
              <a:off x="8017" y="1934"/>
              <a:ext cx="2316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2800" b="1">
                  <a:ln>
                    <a:noFill/>
                  </a:ln>
                  <a:solidFill>
                    <a:schemeClr val="bg1"/>
                  </a:solidFill>
                  <a:latin typeface="方正大标宋简体" panose="02000000000000000000" charset="-122"/>
                  <a:ea typeface="方正大标宋简体" panose="02000000000000000000" charset="-122"/>
                  <a:sym typeface="方正大标宋简体" panose="02000000000000000000" charset="-122"/>
                </a:rPr>
                <a:t>重难点</a:t>
              </a:r>
              <a:endParaRPr lang="zh-CN" sz="2800" b="1">
                <a:ln>
                  <a:noFill/>
                </a:ln>
                <a:solidFill>
                  <a:schemeClr val="bg1"/>
                </a:solidFill>
                <a:latin typeface="方正大标宋简体" panose="02000000000000000000" charset="-122"/>
                <a:ea typeface="方正大标宋简体" panose="02000000000000000000" charset="-122"/>
                <a:sym typeface="方正大标宋简体" panose="02000000000000000000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464820" y="1522095"/>
            <a:ext cx="11407775" cy="13836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indent="711200">
              <a:lnSpc>
                <a:spcPct val="150000"/>
              </a:lnSpc>
            </a:pP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你知道有趣的覆杯实验吗？在杯中装满水，盖上薄片，杯口向下，你会观察到什么现象呢？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10" name="覆杯实验1" title="">
            <a:hlinkClick action="ppaction://media"/>
          </p:cNvPr>
          <p:cNvPicPr/>
          <p:nvPr>
            <a:videoFile r:link="rId7"/>
            <p:custDataLst>
              <p:tags r:id="rId6"/>
            </p:custDataLst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2665" y="3318510"/>
            <a:ext cx="3338830" cy="2225040"/>
          </a:xfrm>
          <a:prstGeom prst="rect">
            <a:avLst/>
          </a:prstGeom>
        </p:spPr>
      </p:pic>
      <p:grpSp>
        <p:nvGrpSpPr>
          <p:cNvPr id="4" name="组合 3" title=""/>
          <p:cNvGrpSpPr/>
          <p:nvPr>
            <p:custDataLst>
              <p:tags r:id="rId9"/>
            </p:custDataLst>
          </p:nvPr>
        </p:nvGrpSpPr>
        <p:grpSpPr>
          <a:xfrm>
            <a:off x="1640523" y="5635013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2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3"/>
            </p:custDataLst>
          </p:nvPr>
        </p:nvGrpSpPr>
        <p:grpSpPr>
          <a:xfrm>
            <a:off x="386080" y="829310"/>
            <a:ext cx="2405380" cy="583565"/>
            <a:chOff x="4830" y="1445"/>
            <a:chExt cx="3788" cy="919"/>
          </a:xfrm>
        </p:grpSpPr>
        <p:grpSp>
          <p:nvGrpSpPr>
            <p:cNvPr id="6" name="组合 5"/>
            <p:cNvGrpSpPr/>
            <p:nvPr>
              <p:custDataLst>
                <p:tags r:id="rId14"/>
              </p:custDataLst>
            </p:nvPr>
          </p:nvGrpSpPr>
          <p:grpSpPr>
            <a:xfrm>
              <a:off x="4830" y="1509"/>
              <a:ext cx="3412" cy="777"/>
              <a:chOff x="7140" y="1337"/>
              <a:chExt cx="3412" cy="777"/>
            </a:xfrm>
          </p:grpSpPr>
          <p:pic>
            <p:nvPicPr>
              <p:cNvPr id="9" name="图片 8"/>
              <p:cNvPicPr>
                <a:picLocks noChangeAspect="1"/>
              </p:cNvPicPr>
              <p:nvPr>
                <p:custDataLst>
                  <p:tags r:id="rId16"/>
                </p:custDataLst>
              </p:nvPr>
            </p:nvPicPr>
            <p:blipFill>
              <a:blip r:embed="rId15"/>
              <a:srcRect t="-5020" r="85155"/>
              <a:stretch>
                <a:fillRect/>
              </a:stretch>
            </p:blipFill>
            <p:spPr>
              <a:xfrm>
                <a:off x="7140" y="1337"/>
                <a:ext cx="787" cy="777"/>
              </a:xfrm>
              <a:prstGeom prst="rect">
                <a:avLst/>
              </a:prstGeom>
            </p:spPr>
          </p:pic>
          <p:cxnSp>
            <p:nvCxnSpPr>
              <p:cNvPr id="12" name="直接连接符 11"/>
              <p:cNvCxnSpPr/>
              <p:nvPr>
                <p:custDataLst>
                  <p:tags r:id="rId17"/>
                </p:custDataLst>
              </p:nvPr>
            </p:nvCxnSpPr>
            <p:spPr>
              <a:xfrm>
                <a:off x="7264" y="2095"/>
                <a:ext cx="3288" cy="0"/>
              </a:xfrm>
              <a:prstGeom prst="line">
                <a:avLst/>
              </a:prstGeom>
              <a:ln w="11430">
                <a:solidFill>
                  <a:srgbClr val="019542">
                    <a:alpha val="84000"/>
                  </a:srgbClr>
                </a:solidFill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3" name="文本框 5"/>
            <p:cNvSpPr txBox="1"/>
            <p:nvPr>
              <p:custDataLst>
                <p:tags r:id="rId18"/>
              </p:custDataLst>
            </p:nvPr>
          </p:nvSpPr>
          <p:spPr>
            <a:xfrm>
              <a:off x="5213" y="1445"/>
              <a:ext cx="3405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lvl="0" algn="l">
                <a:buClrTx/>
                <a:buSzTx/>
                <a:buFontTx/>
              </a:pPr>
              <a:r>
                <a:rPr lang="en-US" altLang="zh-CN" sz="32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宋体" panose="02010600030101010101" pitchFamily="2" charset="-122"/>
                </a:rPr>
                <a:t> </a:t>
              </a:r>
              <a:r>
                <a:rPr lang="en-US" altLang="zh-CN" sz="32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新课引入</a:t>
              </a:r>
              <a:endPara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6" name="文本框 15" title=""/>
          <p:cNvSpPr txBox="1"/>
          <p:nvPr>
            <p:custDataLst>
              <p:tags r:id="rId19"/>
            </p:custDataLst>
          </p:nvPr>
        </p:nvSpPr>
        <p:spPr>
          <a:xfrm>
            <a:off x="6055995" y="3543935"/>
            <a:ext cx="5097780" cy="737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薄片不会掉，水也不会流出来</a:t>
            </a:r>
            <a:r>
              <a:rPr 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0"/>
            </p:custDataLst>
          </p:nvPr>
        </p:nvSpPr>
        <p:spPr>
          <a:xfrm>
            <a:off x="4890770" y="3699510"/>
            <a:ext cx="1164590" cy="521970"/>
          </a:xfrm>
          <a:prstGeom prst="rect">
            <a:avLst/>
          </a:prstGeom>
          <a:solidFill>
            <a:srgbClr val="00903F"/>
          </a:solidFill>
          <a:ln>
            <a:noFill/>
          </a:ln>
        </p:spPr>
        <p:txBody>
          <a:bodyPr wrap="squar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现象：</a:t>
            </a:r>
            <a:endParaRPr lang="zh-CN" altLang="en-US" sz="2800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21"/>
            </p:custDataLst>
          </p:nvPr>
        </p:nvSpPr>
        <p:spPr>
          <a:xfrm>
            <a:off x="6198235" y="4855845"/>
            <a:ext cx="5233035" cy="6940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fontAlgn="auto">
              <a:lnSpc>
                <a:spcPct val="140000"/>
              </a:lnSpc>
            </a:pP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发生这种现象的原因是什么呢？</a:t>
            </a:r>
            <a:endParaRPr lang="zh-CN" altLang="en-US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2" name="组合 1" title=""/>
          <p:cNvGrpSpPr/>
          <p:nvPr>
            <p:custDataLst>
              <p:tags r:id="rId22"/>
            </p:custDataLst>
          </p:nvPr>
        </p:nvGrpSpPr>
        <p:grpSpPr>
          <a:xfrm>
            <a:off x="4754245" y="4908550"/>
            <a:ext cx="1543050" cy="624205"/>
            <a:chOff x="1067" y="1539"/>
            <a:chExt cx="2430" cy="983"/>
          </a:xfrm>
        </p:grpSpPr>
        <p:sp>
          <p:nvSpPr>
            <p:cNvPr id="8" name="文本框 7"/>
            <p:cNvSpPr txBox="1"/>
            <p:nvPr>
              <p:custDataLst>
                <p:tags r:id="rId23"/>
              </p:custDataLst>
            </p:nvPr>
          </p:nvSpPr>
          <p:spPr>
            <a:xfrm>
              <a:off x="2003" y="1651"/>
              <a:ext cx="1494" cy="87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思考</a:t>
              </a:r>
              <a:endParaRPr lang="zh-CN" altLang="en-US" sz="3000" b="1">
                <a:solidFill>
                  <a:srgbClr val="00923F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14" name="图片 13" descr="303b32303233353030363bb5c6c5dd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p:blipFill>
          <p:spPr>
            <a:xfrm>
              <a:off x="1067" y="1539"/>
              <a:ext cx="1181" cy="98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6" dur="indefinite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 nodeType="clickPar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4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19" name="组合 18" title=""/>
          <p:cNvGrpSpPr/>
          <p:nvPr>
            <p:custDataLst>
              <p:tags r:id="rId4"/>
            </p:custDataLst>
          </p:nvPr>
        </p:nvGrpSpPr>
        <p:grpSpPr>
          <a:xfrm>
            <a:off x="346710" y="581025"/>
            <a:ext cx="2413000" cy="583565"/>
            <a:chOff x="4830" y="1432"/>
            <a:chExt cx="3800" cy="919"/>
          </a:xfrm>
        </p:grpSpPr>
        <p:grpSp>
          <p:nvGrpSpPr>
            <p:cNvPr id="22" name="组合 21"/>
            <p:cNvGrpSpPr/>
            <p:nvPr>
              <p:custDataLst>
                <p:tags r:id="rId5"/>
              </p:custDataLst>
            </p:nvPr>
          </p:nvGrpSpPr>
          <p:grpSpPr>
            <a:xfrm>
              <a:off x="4830" y="1509"/>
              <a:ext cx="3412" cy="777"/>
              <a:chOff x="7140" y="1337"/>
              <a:chExt cx="3412" cy="777"/>
            </a:xfrm>
          </p:grpSpPr>
          <p:pic>
            <p:nvPicPr>
              <p:cNvPr id="23" name="图片 2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/>
              <a:srcRect t="-5020" r="85155"/>
              <a:stretch>
                <a:fillRect/>
              </a:stretch>
            </p:blipFill>
            <p:spPr>
              <a:xfrm>
                <a:off x="7140" y="1337"/>
                <a:ext cx="787" cy="777"/>
              </a:xfrm>
              <a:prstGeom prst="rect">
                <a:avLst/>
              </a:prstGeom>
            </p:spPr>
          </p:pic>
          <p:cxnSp>
            <p:nvCxnSpPr>
              <p:cNvPr id="24" name="直接连接符 23"/>
              <p:cNvCxnSpPr/>
              <p:nvPr>
                <p:custDataLst>
                  <p:tags r:id="rId8"/>
                </p:custDataLst>
              </p:nvPr>
            </p:nvCxnSpPr>
            <p:spPr>
              <a:xfrm>
                <a:off x="7264" y="2095"/>
                <a:ext cx="3288" cy="0"/>
              </a:xfrm>
              <a:prstGeom prst="line">
                <a:avLst/>
              </a:prstGeom>
              <a:ln w="11430">
                <a:solidFill>
                  <a:srgbClr val="019542">
                    <a:alpha val="84000"/>
                  </a:srgbClr>
                </a:solidFill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5" name="文本框 5"/>
            <p:cNvSpPr txBox="1"/>
            <p:nvPr>
              <p:custDataLst>
                <p:tags r:id="rId9"/>
              </p:custDataLst>
            </p:nvPr>
          </p:nvSpPr>
          <p:spPr>
            <a:xfrm>
              <a:off x="5200" y="1432"/>
              <a:ext cx="3430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lvl="0" algn="l">
                <a:buClrTx/>
                <a:buSzTx/>
                <a:buFontTx/>
              </a:pPr>
              <a:r>
                <a:rPr lang="en-US" altLang="zh-CN" sz="32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宋体" panose="02010600030101010101" pitchFamily="2" charset="-122"/>
                </a:rPr>
                <a:t> 新知学习</a:t>
              </a:r>
              <a:endPara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21" name="组合 20" title=""/>
          <p:cNvGrpSpPr/>
          <p:nvPr>
            <p:custDataLst>
              <p:tags r:id="rId10"/>
            </p:custDataLst>
          </p:nvPr>
        </p:nvGrpSpPr>
        <p:grpSpPr>
          <a:xfrm>
            <a:off x="389890" y="1282700"/>
            <a:ext cx="2721610" cy="650875"/>
            <a:chOff x="3186" y="7638"/>
            <a:chExt cx="4286" cy="1025"/>
          </a:xfrm>
        </p:grpSpPr>
        <p:sp>
          <p:nvSpPr>
            <p:cNvPr id="26" name="圆角矩形 25"/>
            <p:cNvSpPr/>
            <p:nvPr>
              <p:custDataLst>
                <p:tags r:id="rId11"/>
              </p:custDataLst>
            </p:nvPr>
          </p:nvSpPr>
          <p:spPr>
            <a:xfrm>
              <a:off x="3186" y="7638"/>
              <a:ext cx="3984" cy="1025"/>
            </a:xfrm>
            <a:prstGeom prst="roundRect">
              <a:avLst/>
            </a:prstGeom>
            <a:gradFill>
              <a:gsLst>
                <a:gs pos="0">
                  <a:srgbClr val="6ABC91">
                    <a:lumMod val="84000"/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27" name="圆角矩形 26"/>
            <p:cNvSpPr/>
            <p:nvPr>
              <p:custDataLst>
                <p:tags r:id="rId12"/>
              </p:custDataLst>
            </p:nvPr>
          </p:nvSpPr>
          <p:spPr>
            <a:xfrm>
              <a:off x="3460" y="7776"/>
              <a:ext cx="3710" cy="750"/>
            </a:xfrm>
            <a:prstGeom prst="roundRect">
              <a:avLst/>
            </a:prstGeom>
            <a:solidFill>
              <a:schemeClr val="bg1">
                <a:alpha val="63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28" name="文本框 27"/>
            <p:cNvSpPr txBox="1"/>
            <p:nvPr>
              <p:custDataLst>
                <p:tags r:id="rId13"/>
              </p:custDataLst>
            </p:nvPr>
          </p:nvSpPr>
          <p:spPr>
            <a:xfrm>
              <a:off x="3460" y="7840"/>
              <a:ext cx="4012" cy="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>
                <a:lnSpc>
                  <a:spcPct val="80000"/>
                </a:lnSpc>
                <a:spcBef>
                  <a:spcPct val="50000"/>
                </a:spcBef>
                <a:buFont typeface="Wingdings" panose="05000000000000000000" charset="0"/>
                <a:buNone/>
              </a:pPr>
              <a:r>
                <a:rPr lang="zh-CN" altLang="en-US" sz="2800" b="1"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rPr>
                <a:t>一、大气压强</a:t>
              </a:r>
              <a:endParaRPr lang="zh-CN" altLang="en-US" sz="2800" b="1">
                <a:latin typeface="黑体" panose="02010609060101010101" charset="-122"/>
                <a:ea typeface="黑体" panose="02010609060101010101" charset="-122"/>
                <a:cs typeface="+mn-ea"/>
                <a:sym typeface="+mn-ea"/>
              </a:endParaRPr>
            </a:p>
          </p:txBody>
        </p:sp>
      </p:grpSp>
      <p:sp>
        <p:nvSpPr>
          <p:cNvPr id="2" name="文本框 1" title=""/>
          <p:cNvSpPr txBox="1"/>
          <p:nvPr>
            <p:custDataLst>
              <p:tags r:id="rId14"/>
            </p:custDataLst>
          </p:nvPr>
        </p:nvSpPr>
        <p:spPr>
          <a:xfrm>
            <a:off x="348615" y="1988185"/>
            <a:ext cx="11624945" cy="129667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lvl="0" indent="711200" algn="l">
              <a:lnSpc>
                <a:spcPct val="140000"/>
              </a:lnSpc>
              <a:buClrTx/>
              <a:buSzTx/>
              <a:buFontTx/>
            </a:pP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我们生活的地球表面被一层厚厚的气体包围着，其保护、养育着地球上的生命.这层厚厚的气体被称为</a:t>
            </a:r>
            <a:r>
              <a:rPr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大气层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lum bright="12000" contrast="6000"/>
          </a:blip>
          <a:stretch>
            <a:fillRect/>
          </a:stretch>
        </p:blipFill>
        <p:spPr>
          <a:xfrm>
            <a:off x="4560570" y="3380740"/>
            <a:ext cx="2747010" cy="303022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1558290" y="1403350"/>
            <a:ext cx="3400425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液体压强产生的原因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左大括号 6" title=""/>
          <p:cNvSpPr/>
          <p:nvPr>
            <p:custDataLst>
              <p:tags r:id="rId4"/>
            </p:custDataLst>
          </p:nvPr>
        </p:nvSpPr>
        <p:spPr>
          <a:xfrm>
            <a:off x="5051425" y="1203325"/>
            <a:ext cx="248920" cy="994410"/>
          </a:xfrm>
          <a:prstGeom prst="leftBrace">
            <a:avLst>
              <a:gd name="adj1" fmla="val 3521"/>
              <a:gd name="adj2" fmla="val 50000"/>
            </a:avLst>
          </a:prstGeom>
          <a:ln w="28575" cmpd="sng">
            <a:solidFill>
              <a:srgbClr val="00923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  <p:sp>
        <p:nvSpPr>
          <p:cNvPr id="11" name="文本框 10" title=""/>
          <p:cNvSpPr txBox="1"/>
          <p:nvPr>
            <p:custDataLst>
              <p:tags r:id="rId5"/>
            </p:custDataLst>
          </p:nvPr>
        </p:nvSpPr>
        <p:spPr>
          <a:xfrm>
            <a:off x="5424170" y="1013460"/>
            <a:ext cx="3042920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液体受到重力作用</a:t>
            </a:r>
            <a:endParaRPr lang="zh-CN" altLang="en-US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6"/>
            </p:custDataLst>
          </p:nvPr>
        </p:nvSpPr>
        <p:spPr>
          <a:xfrm>
            <a:off x="5424170" y="1835150"/>
            <a:ext cx="2685415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液体具有流动性</a:t>
            </a:r>
            <a:endParaRPr lang="zh-CN" altLang="en-US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7"/>
            </p:custDataLst>
          </p:nvPr>
        </p:nvSpPr>
        <p:spPr>
          <a:xfrm>
            <a:off x="1666875" y="3432175"/>
            <a:ext cx="3400425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空气也受到重力作用</a:t>
            </a:r>
            <a:endParaRPr lang="zh-CN" altLang="en-US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8"/>
            </p:custDataLst>
          </p:nvPr>
        </p:nvSpPr>
        <p:spPr>
          <a:xfrm>
            <a:off x="1666875" y="4253865"/>
            <a:ext cx="3042920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空气也具有流动性</a:t>
            </a:r>
            <a:endParaRPr lang="zh-CN" altLang="en-US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3" name="左大括号 12" title=""/>
          <p:cNvSpPr/>
          <p:nvPr>
            <p:custDataLst>
              <p:tags r:id="rId9"/>
            </p:custDataLst>
          </p:nvPr>
        </p:nvSpPr>
        <p:spPr>
          <a:xfrm flipH="1">
            <a:off x="5103495" y="3601720"/>
            <a:ext cx="196850" cy="1085850"/>
          </a:xfrm>
          <a:prstGeom prst="leftBrace">
            <a:avLst>
              <a:gd name="adj1" fmla="val 3521"/>
              <a:gd name="adj2" fmla="val 50000"/>
            </a:avLst>
          </a:prstGeom>
          <a:ln w="28575" cmpd="sng">
            <a:solidFill>
              <a:srgbClr val="00923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5480685" y="3883660"/>
            <a:ext cx="3042920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空气内部存在压强</a:t>
            </a: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518795" y="748030"/>
            <a:ext cx="1612900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highlight>
                  <a:srgbClr val="C0C0C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知识回顾</a:t>
            </a:r>
            <a:endParaRPr lang="zh-CN" altLang="en-US" sz="2800" b="1">
              <a:highlight>
                <a:srgbClr val="C0C0C0"/>
              </a:highlight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5" name="下箭头 14" title=""/>
          <p:cNvSpPr/>
          <p:nvPr>
            <p:custDataLst>
              <p:tags r:id="rId12"/>
            </p:custDataLst>
          </p:nvPr>
        </p:nvSpPr>
        <p:spPr>
          <a:xfrm>
            <a:off x="4450715" y="2619375"/>
            <a:ext cx="1502410" cy="549910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  <p:sp>
        <p:nvSpPr>
          <p:cNvPr id="16" name="文本框 15" title=""/>
          <p:cNvSpPr txBox="1"/>
          <p:nvPr>
            <p:custDataLst>
              <p:tags r:id="rId13"/>
            </p:custDataLst>
          </p:nvPr>
        </p:nvSpPr>
        <p:spPr>
          <a:xfrm>
            <a:off x="2413000" y="5091430"/>
            <a:ext cx="9171940" cy="13836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空气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内部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各个方向都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存在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着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压强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这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种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压强称为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大气压强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，简称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或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气压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4"/>
            </p:custDataLst>
          </p:nvPr>
        </p:nvSpPr>
        <p:spPr>
          <a:xfrm>
            <a:off x="635000" y="5247005"/>
            <a:ext cx="1765300" cy="521970"/>
          </a:xfrm>
          <a:prstGeom prst="rect">
            <a:avLst/>
          </a:prstGeom>
          <a:solidFill>
            <a:srgbClr val="00903F"/>
          </a:solidFill>
          <a:ln>
            <a:noFill/>
          </a:ln>
        </p:spPr>
        <p:txBody>
          <a:bodyPr wrap="squar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大气压强：</a:t>
            </a:r>
            <a:endParaRPr lang="zh-CN" altLang="en-US" sz="2800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1" grpId="0"/>
      <p:bldP spid="12" grpId="0"/>
      <p:bldP spid="9" grpId="0"/>
      <p:bldP spid="10" grpId="0"/>
      <p:bldP spid="13" grpId="0" animBg="1"/>
      <p:bldP spid="14" grpId="0"/>
      <p:bldP spid="16" grpId="0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473710" y="1995170"/>
            <a:ext cx="11251565" cy="203009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取两个挂物品的小吸盘，按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图示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对接，挤出吸盘内部的空气，然后双手向两侧拉吸盘，你有什么感觉?若让外部空气进入吸盘内部，你又有什么感受?你能解释这种现象吗?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4584700" y="1473200"/>
            <a:ext cx="3041015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感受空气的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“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力量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”</a:t>
            </a:r>
            <a:endParaRPr lang="en-US" altLang="zh-CN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916045" y="4547235"/>
            <a:ext cx="4378960" cy="1691640"/>
          </a:xfrm>
          <a:prstGeom prst="rect">
            <a:avLst/>
          </a:prstGeom>
        </p:spPr>
      </p:pic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271780" y="703580"/>
            <a:ext cx="11666220" cy="5597525"/>
            <a:chOff x="428" y="1108"/>
            <a:chExt cx="18372" cy="8815"/>
          </a:xfrm>
        </p:grpSpPr>
        <p:sp>
          <p:nvSpPr>
            <p:cNvPr id="3" name="矩形 2"/>
            <p:cNvSpPr/>
            <p:nvPr>
              <p:custDataLst>
                <p:tags r:id="rId8"/>
              </p:custDataLst>
            </p:nvPr>
          </p:nvSpPr>
          <p:spPr>
            <a:xfrm>
              <a:off x="428" y="1529"/>
              <a:ext cx="18372" cy="8395"/>
            </a:xfrm>
            <a:prstGeom prst="rect">
              <a:avLst/>
            </a:prstGeom>
            <a:noFill/>
            <a:ln w="22225">
              <a:solidFill>
                <a:srgbClr val="01A16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grpSp>
          <p:nvGrpSpPr>
            <p:cNvPr id="20" name="组合 19"/>
            <p:cNvGrpSpPr/>
            <p:nvPr>
              <p:custDataLst>
                <p:tags r:id="rId9"/>
              </p:custDataLst>
            </p:nvPr>
          </p:nvGrpSpPr>
          <p:grpSpPr>
            <a:xfrm>
              <a:off x="677" y="1108"/>
              <a:ext cx="3325" cy="853"/>
              <a:chOff x="13726" y="9120"/>
              <a:chExt cx="3325" cy="853"/>
            </a:xfrm>
          </p:grpSpPr>
          <p:sp>
            <p:nvSpPr>
              <p:cNvPr id="26" name="六边形 25"/>
              <p:cNvSpPr/>
              <p:nvPr>
                <p:custDataLst>
                  <p:tags r:id="rId10"/>
                </p:custDataLst>
              </p:nvPr>
            </p:nvSpPr>
            <p:spPr>
              <a:xfrm>
                <a:off x="14019" y="9135"/>
                <a:ext cx="908" cy="838"/>
              </a:xfrm>
              <a:prstGeom prst="hexagon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15875">
                <a:solidFill>
                  <a:srgbClr val="019542">
                    <a:alpha val="65000"/>
                  </a:srgbClr>
                </a:solidFill>
              </a:ln>
              <a:effectLst>
                <a:glow>
                  <a:schemeClr val="accent1">
                    <a:satMod val="175000"/>
                    <a:alpha val="21000"/>
                  </a:schemeClr>
                </a:glow>
                <a:innerShdw blurRad="279400" dir="1200000">
                  <a:srgbClr val="63CB55">
                    <a:alpha val="28000"/>
                  </a:srgbClr>
                </a:innerShdw>
              </a:effectLst>
              <a:scene3d>
                <a:camera prst="orthographicFront"/>
                <a:lightRig rig="threePt" dir="t"/>
              </a:scene3d>
              <a:sp3d extrusionH="44450">
                <a:extrusionClr>
                  <a:srgbClr val="92D050"/>
                </a:extrusionClr>
              </a:sp3d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800"/>
              </a:p>
            </p:txBody>
          </p:sp>
          <p:sp>
            <p:nvSpPr>
              <p:cNvPr id="21" name="六边形 20"/>
              <p:cNvSpPr/>
              <p:nvPr>
                <p:custDataLst>
                  <p:tags r:id="rId11"/>
                </p:custDataLst>
              </p:nvPr>
            </p:nvSpPr>
            <p:spPr>
              <a:xfrm>
                <a:off x="15527" y="9120"/>
                <a:ext cx="908" cy="838"/>
              </a:xfrm>
              <a:prstGeom prst="hexagon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15875">
                <a:solidFill>
                  <a:srgbClr val="019542">
                    <a:alpha val="65000"/>
                  </a:srgbClr>
                </a:solidFill>
              </a:ln>
              <a:effectLst>
                <a:glow>
                  <a:schemeClr val="accent1">
                    <a:satMod val="175000"/>
                    <a:alpha val="21000"/>
                  </a:schemeClr>
                </a:glow>
                <a:innerShdw blurRad="279400" dir="1200000">
                  <a:srgbClr val="63CB55">
                    <a:alpha val="28000"/>
                  </a:srgbClr>
                </a:innerShdw>
              </a:effectLst>
              <a:scene3d>
                <a:camera prst="orthographicFront"/>
                <a:lightRig rig="threePt" dir="t"/>
              </a:scene3d>
              <a:sp3d extrusionH="44450">
                <a:extrusionClr>
                  <a:srgbClr val="92D050"/>
                </a:extrusionClr>
              </a:sp3d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800"/>
              </a:p>
            </p:txBody>
          </p:sp>
          <p:sp>
            <p:nvSpPr>
              <p:cNvPr id="22" name="六边形 21"/>
              <p:cNvSpPr/>
              <p:nvPr>
                <p:custDataLst>
                  <p:tags r:id="rId12"/>
                </p:custDataLst>
              </p:nvPr>
            </p:nvSpPr>
            <p:spPr>
              <a:xfrm>
                <a:off x="14769" y="9120"/>
                <a:ext cx="908" cy="838"/>
              </a:xfrm>
              <a:prstGeom prst="hexagon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15875">
                <a:solidFill>
                  <a:srgbClr val="019542">
                    <a:alpha val="65000"/>
                  </a:srgbClr>
                </a:solidFill>
              </a:ln>
              <a:effectLst>
                <a:glow>
                  <a:schemeClr val="accent1">
                    <a:satMod val="175000"/>
                    <a:alpha val="21000"/>
                  </a:schemeClr>
                </a:glow>
                <a:innerShdw blurRad="279400" dir="1200000">
                  <a:srgbClr val="63CB55">
                    <a:alpha val="28000"/>
                  </a:srgbClr>
                </a:innerShdw>
              </a:effectLst>
              <a:scene3d>
                <a:camera prst="orthographicFront"/>
                <a:lightRig rig="threePt" dir="t"/>
              </a:scene3d>
              <a:sp3d extrusionH="44450">
                <a:extrusionClr>
                  <a:srgbClr val="92D050"/>
                </a:extrusionClr>
              </a:sp3d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800"/>
              </a:p>
            </p:txBody>
          </p:sp>
          <p:sp>
            <p:nvSpPr>
              <p:cNvPr id="23" name="文本框 22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13726" y="9239"/>
                <a:ext cx="3325" cy="68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pPr algn="l">
                  <a:lnSpc>
                    <a:spcPct val="80000"/>
                  </a:lnSpc>
                </a:pPr>
                <a:r>
                  <a:rPr lang="en-US" alt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做</a:t>
                </a:r>
                <a:r>
                  <a:rPr lang="en-US" altLang="zh-CN" sz="24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中</a:t>
                </a:r>
                <a:r>
                  <a:rPr lang="en-US" altLang="zh-CN" sz="1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学</a:t>
                </a:r>
                <a:endParaRPr lang="zh-CN" sz="2800" b="1"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342900" y="3254375"/>
            <a:ext cx="11251565" cy="203009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因为吸盘内部空气排出后，吸盘外部的</a:t>
            </a:r>
            <a:r>
              <a:rPr 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空气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会把两个吸盘</a:t>
            </a:r>
            <a:r>
              <a:rPr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紧压在一起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，所以需要较大外力才能将其拉开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如果空气能进入吸盘内部，吸盘内、外所受的</a:t>
            </a:r>
            <a:r>
              <a:rPr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大气压强逐渐变为相同大小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那么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就能分开吸盘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515620" y="1574165"/>
            <a:ext cx="1164590" cy="521970"/>
          </a:xfrm>
          <a:prstGeom prst="rect">
            <a:avLst/>
          </a:prstGeom>
          <a:solidFill>
            <a:srgbClr val="00903F"/>
          </a:solidFill>
          <a:ln>
            <a:noFill/>
          </a:ln>
        </p:spPr>
        <p:txBody>
          <a:bodyPr wrap="squar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现象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：</a:t>
            </a:r>
            <a:endParaRPr lang="zh-CN" altLang="en-US" sz="2800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680210" y="1574165"/>
            <a:ext cx="84023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若要拉开对接排出空气后的吸盘，则需较大的力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515620" y="2373630"/>
            <a:ext cx="1164590" cy="521970"/>
          </a:xfrm>
          <a:prstGeom prst="rect">
            <a:avLst/>
          </a:prstGeom>
          <a:solidFill>
            <a:srgbClr val="00903F"/>
          </a:solidFill>
          <a:ln>
            <a:noFill/>
          </a:ln>
        </p:spPr>
        <p:txBody>
          <a:bodyPr wrap="squar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现象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：</a:t>
            </a:r>
            <a:endParaRPr lang="zh-CN" altLang="en-US" sz="2800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1680210" y="2373630"/>
            <a:ext cx="85769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若让外部空气进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入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吸盘内部，则能轻松分开吸盘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31" name="组合 30" title=""/>
          <p:cNvGrpSpPr/>
          <p:nvPr>
            <p:custDataLst>
              <p:tags r:id="rId3"/>
            </p:custDataLst>
          </p:nvPr>
        </p:nvGrpSpPr>
        <p:grpSpPr>
          <a:xfrm>
            <a:off x="502920" y="1327150"/>
            <a:ext cx="1164590" cy="601980"/>
            <a:chOff x="3501" y="1236"/>
            <a:chExt cx="1834" cy="948"/>
          </a:xfrm>
        </p:grpSpPr>
        <p:pic>
          <p:nvPicPr>
            <p:cNvPr id="32" name="图片 31" descr="b-14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3501" y="1236"/>
              <a:ext cx="1834" cy="948"/>
            </a:xfrm>
            <a:prstGeom prst="rect">
              <a:avLst/>
            </a:prstGeom>
          </p:spPr>
        </p:pic>
        <p:sp>
          <p:nvSpPr>
            <p:cNvPr id="34" name="文本框 33"/>
            <p:cNvSpPr txBox="1"/>
            <p:nvPr>
              <p:custDataLst>
                <p:tags r:id="rId6"/>
              </p:custDataLst>
            </p:nvPr>
          </p:nvSpPr>
          <p:spPr>
            <a:xfrm>
              <a:off x="3626" y="1338"/>
              <a:ext cx="1697" cy="822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pPr algn="l"/>
              <a:r>
                <a:rPr lang="zh-CN" altLang="en-US" sz="2800" b="1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释</a:t>
              </a:r>
              <a:r>
                <a:rPr lang="en-US" altLang="zh-CN" sz="2800" b="1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</a:t>
              </a:r>
              <a:r>
                <a:rPr lang="zh-CN" altLang="en-US" sz="2800" b="1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疑</a:t>
              </a:r>
              <a:endPara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1003300" y="1210310"/>
            <a:ext cx="11407775" cy="737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indent="711200">
              <a:lnSpc>
                <a:spcPct val="150000"/>
              </a:lnSpc>
            </a:pP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覆杯实验中为什么薄片不会掉，水也不会流出来呢？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4620260" y="3429000"/>
            <a:ext cx="721360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indent="720090" algn="l">
              <a:lnSpc>
                <a:spcPct val="150000"/>
              </a:lnSpc>
              <a:buClrTx/>
              <a:buSzTx/>
              <a:buFontTx/>
              <a:defRPr/>
            </a:pPr>
            <a:r>
              <a:rPr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由于大气压强的存在，将薄片压在杯口处，使薄片不会掉落，水也不会流出</a:t>
            </a:r>
            <a:r>
              <a:rPr 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endParaRPr lang="en-US" sz="28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66775" y="2709545"/>
            <a:ext cx="3180080" cy="3175635"/>
          </a:xfrm>
          <a:prstGeom prst="rect">
            <a:avLst/>
          </a:prstGeom>
        </p:spPr>
      </p:pic>
      <p:sp>
        <p:nvSpPr>
          <p:cNvPr id="5" name="上箭头 4" title=""/>
          <p:cNvSpPr/>
          <p:nvPr>
            <p:custDataLst>
              <p:tags r:id="rId11"/>
            </p:custDataLst>
          </p:nvPr>
        </p:nvSpPr>
        <p:spPr>
          <a:xfrm>
            <a:off x="1863090" y="5885180"/>
            <a:ext cx="788035" cy="537845"/>
          </a:xfrm>
          <a:prstGeom prst="up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0" presetClass="path" presetSubtype="0" repeatCount="3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00364583 -0.0668519" pathEditMode="relative" rAng="0" ptsTypes="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覆杯实验2-各个方向" title="">
            <a:hlinkClick action="ppaction://media"/>
          </p:cNvPr>
          <p:cNvPicPr/>
          <p:nvPr>
            <a:videoFile r:link="rId5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03300" y="3268980"/>
            <a:ext cx="3727450" cy="2111375"/>
          </a:xfrm>
          <a:prstGeom prst="rect">
            <a:avLst/>
          </a:prstGeom>
        </p:spPr>
      </p:pic>
      <p:grpSp>
        <p:nvGrpSpPr>
          <p:cNvPr id="4" name="组合 3" title=""/>
          <p:cNvGrpSpPr/>
          <p:nvPr>
            <p:custDataLst>
              <p:tags r:id="rId7"/>
            </p:custDataLst>
          </p:nvPr>
        </p:nvGrpSpPr>
        <p:grpSpPr>
          <a:xfrm>
            <a:off x="1831340" y="5517538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0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6" name="文本框 5" title=""/>
          <p:cNvSpPr txBox="1"/>
          <p:nvPr>
            <p:custDataLst>
              <p:tags r:id="rId11"/>
            </p:custDataLst>
          </p:nvPr>
        </p:nvSpPr>
        <p:spPr>
          <a:xfrm>
            <a:off x="6351270" y="4729480"/>
            <a:ext cx="36849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各个方向都有大气压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3319" name="矩形 13318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271770" y="3445510"/>
            <a:ext cx="1079500" cy="478155"/>
          </a:xfrm>
          <a:prstGeom prst="rect">
            <a:avLst/>
          </a:prstGeom>
          <a:solidFill>
            <a:srgbClr val="19994B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Clr>
                <a:srgbClr val="FF00FF"/>
              </a:buClr>
              <a:buFont typeface="Wingdings" panose="05000000000000000000" pitchFamily="2" charset="2"/>
              <a:buNone/>
            </a:pPr>
            <a:r>
              <a:rPr lang="zh-CN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现象：</a:t>
            </a:r>
            <a:endParaRPr lang="zh-CN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3"/>
            </p:custDataLst>
          </p:nvPr>
        </p:nvSpPr>
        <p:spPr>
          <a:xfrm>
            <a:off x="6351270" y="3293110"/>
            <a:ext cx="4606290" cy="1210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杯口朝向各个方向，薄片都没有落下来</a:t>
            </a: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endParaRPr lang="en-US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1" name="矩形 10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273040" y="4775200"/>
            <a:ext cx="1093470" cy="478155"/>
          </a:xfrm>
          <a:prstGeom prst="rect">
            <a:avLst/>
          </a:prstGeom>
          <a:solidFill>
            <a:srgbClr val="19994B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Clr>
                <a:srgbClr val="FF00FF"/>
              </a:buClr>
              <a:buFont typeface="Wingdings" panose="05000000000000000000" pitchFamily="2" charset="2"/>
              <a:buNone/>
            </a:pPr>
            <a:r>
              <a:rPr lang="zh-CN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结论：</a:t>
            </a:r>
            <a:endParaRPr lang="zh-CN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5"/>
            </p:custDataLst>
          </p:nvPr>
        </p:nvSpPr>
        <p:spPr>
          <a:xfrm>
            <a:off x="1831340" y="1297305"/>
            <a:ext cx="9520555" cy="12966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fontAlgn="auto">
              <a:lnSpc>
                <a:spcPct val="140000"/>
              </a:lnSpc>
            </a:pP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用薄片盖住杯口，轻轻转动杯子，使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杯口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朝向各个方向，薄片是否仍能停留在杯口？</a:t>
            </a:r>
            <a:endParaRPr lang="zh-CN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16"/>
            </p:custDataLst>
          </p:nvPr>
        </p:nvGrpSpPr>
        <p:grpSpPr>
          <a:xfrm>
            <a:off x="387350" y="1350010"/>
            <a:ext cx="1543050" cy="624205"/>
            <a:chOff x="1067" y="1539"/>
            <a:chExt cx="2430" cy="983"/>
          </a:xfrm>
        </p:grpSpPr>
        <p:sp>
          <p:nvSpPr>
            <p:cNvPr id="13" name="文本框 12"/>
            <p:cNvSpPr txBox="1"/>
            <p:nvPr>
              <p:custDataLst>
                <p:tags r:id="rId17"/>
              </p:custDataLst>
            </p:nvPr>
          </p:nvSpPr>
          <p:spPr>
            <a:xfrm>
              <a:off x="2003" y="1651"/>
              <a:ext cx="1494" cy="87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思考</a:t>
              </a:r>
              <a:endParaRPr lang="zh-CN" altLang="en-US" sz="3000" b="1">
                <a:solidFill>
                  <a:srgbClr val="00923F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14" name="图片 13" descr="303b32303233353030363bb5c6c5dd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1067" y="1539"/>
              <a:ext cx="1181" cy="98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/>
      <p:bldP spid="13319" grpId="0" animBg="1"/>
      <p:bldP spid="11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8" name="组合 27" title=""/>
          <p:cNvGrpSpPr/>
          <p:nvPr>
            <p:custDataLst>
              <p:tags r:id="rId3"/>
            </p:custDataLst>
          </p:nvPr>
        </p:nvGrpSpPr>
        <p:grpSpPr>
          <a:xfrm>
            <a:off x="135255" y="737870"/>
            <a:ext cx="9349105" cy="737235"/>
            <a:chOff x="242" y="9331"/>
            <a:chExt cx="14723" cy="1161"/>
          </a:xfrm>
        </p:grpSpPr>
        <p:sp>
          <p:nvSpPr>
            <p:cNvPr id="32" name="文本框 31"/>
            <p:cNvSpPr txBox="1"/>
            <p:nvPr>
              <p:custDataLst>
                <p:tags r:id="rId4"/>
              </p:custDataLst>
            </p:nvPr>
          </p:nvSpPr>
          <p:spPr>
            <a:xfrm>
              <a:off x="2708" y="9331"/>
              <a:ext cx="12257" cy="116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zh-CN" sz="2800" b="1">
                  <a:solidFill>
                    <a:srgbClr val="000000"/>
                  </a:solidFill>
                  <a:effectLst/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如果杯子里不装满水，实验还能成功吗？</a:t>
              </a:r>
              <a:endParaRPr lang="zh-CN" sz="2800" b="1">
                <a:solidFill>
                  <a:srgbClr val="000000"/>
                </a:solidFill>
                <a:effectLst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endParaRPr>
            </a:p>
          </p:txBody>
        </p:sp>
        <p:grpSp>
          <p:nvGrpSpPr>
            <p:cNvPr id="33" name="组合 32"/>
            <p:cNvGrpSpPr/>
            <p:nvPr>
              <p:custDataLst>
                <p:tags r:id="rId5"/>
              </p:custDataLst>
            </p:nvPr>
          </p:nvGrpSpPr>
          <p:grpSpPr>
            <a:xfrm>
              <a:off x="242" y="9491"/>
              <a:ext cx="2430" cy="983"/>
              <a:chOff x="1067" y="1539"/>
              <a:chExt cx="2430" cy="983"/>
            </a:xfrm>
          </p:grpSpPr>
          <p:sp>
            <p:nvSpPr>
              <p:cNvPr id="35" name="文本框 34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2003" y="1651"/>
                <a:ext cx="1494" cy="871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r>
                  <a:rPr lang="zh-CN" altLang="en-US" sz="3000" b="1">
                    <a:solidFill>
                      <a:srgbClr val="00923F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思考</a:t>
                </a:r>
                <a:endPara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  <p:pic>
            <p:nvPicPr>
              <p:cNvPr id="36" name="图片 35" descr="303b32303233353030363bb5c6c5dd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1067" y="1539"/>
                <a:ext cx="1181" cy="982"/>
              </a:xfrm>
              <a:prstGeom prst="rect">
                <a:avLst/>
              </a:prstGeom>
            </p:spPr>
          </p:pic>
        </p:grpSp>
      </p:grpSp>
      <p:pic>
        <p:nvPicPr>
          <p:cNvPr id="5" name="覆杯实验3-半杯水" title="">
            <a:hlinkClick action="ppaction://media"/>
          </p:cNvPr>
          <p:cNvPicPr/>
          <p:nvPr>
            <a:videoFile r:link="rId12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62835" y="3018790"/>
            <a:ext cx="3594100" cy="2135505"/>
          </a:xfrm>
          <a:prstGeom prst="rect">
            <a:avLst/>
          </a:prstGeom>
        </p:spPr>
      </p:pic>
      <p:grpSp>
        <p:nvGrpSpPr>
          <p:cNvPr id="4" name="组合 3" title=""/>
          <p:cNvGrpSpPr/>
          <p:nvPr>
            <p:custDataLst>
              <p:tags r:id="rId14"/>
            </p:custDataLst>
          </p:nvPr>
        </p:nvGrpSpPr>
        <p:grpSpPr>
          <a:xfrm>
            <a:off x="3124200" y="5144793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7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2" name="文本框 1" title=""/>
          <p:cNvSpPr txBox="1"/>
          <p:nvPr>
            <p:custDataLst>
              <p:tags r:id="rId18"/>
            </p:custDataLst>
          </p:nvPr>
        </p:nvSpPr>
        <p:spPr>
          <a:xfrm>
            <a:off x="1050925" y="1611630"/>
            <a:ext cx="10673080" cy="12966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11200" fontAlgn="auto">
              <a:lnSpc>
                <a:spcPct val="140000"/>
              </a:lnSpc>
            </a:pPr>
            <a:r>
              <a:rPr lang="zh-CN" sz="28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在杯中装半杯水，用薄片盖住杯口，将杯口朝向各个方向，观察现象</a:t>
            </a:r>
            <a:r>
              <a:rPr lang="en-US" altLang="zh-CN" sz="28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endParaRPr lang="en-US" altLang="zh-CN" sz="2800" b="1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3319" name="矩形 13318" title="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6255385" y="3639820"/>
            <a:ext cx="1079500" cy="478155"/>
          </a:xfrm>
          <a:prstGeom prst="rect">
            <a:avLst/>
          </a:prstGeom>
          <a:solidFill>
            <a:srgbClr val="19994B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Clr>
                <a:srgbClr val="FF00FF"/>
              </a:buClr>
              <a:buFont typeface="Wingdings" panose="05000000000000000000" pitchFamily="2" charset="2"/>
              <a:buNone/>
            </a:pPr>
            <a:r>
              <a:rPr lang="zh-CN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现象：</a:t>
            </a:r>
            <a:endParaRPr lang="zh-CN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20"/>
            </p:custDataLst>
          </p:nvPr>
        </p:nvSpPr>
        <p:spPr>
          <a:xfrm>
            <a:off x="7334885" y="3487420"/>
            <a:ext cx="4606290" cy="1210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杯口朝向各个方向，薄片都没有落下来</a:t>
            </a: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endParaRPr lang="en-US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21"/>
            </p:custDataLst>
          </p:nvPr>
        </p:nvSpPr>
        <p:spPr>
          <a:xfrm>
            <a:off x="1972310" y="5866765"/>
            <a:ext cx="59817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由于大气压的作用，实验仍能成功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8" dur="indefinite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3319" grpId="0" animBg="1"/>
      <p:bldP spid="3" grpId="0"/>
      <p:bldP spid="2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文本框 15" title=""/>
          <p:cNvSpPr txBox="1"/>
          <p:nvPr>
            <p:custDataLst>
              <p:tags r:id="rId3"/>
            </p:custDataLst>
          </p:nvPr>
        </p:nvSpPr>
        <p:spPr>
          <a:xfrm>
            <a:off x="1607820" y="743585"/>
            <a:ext cx="1025906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</a:rPr>
              <a:t>一定是大气将薄片压在杯口吗？有没有可能是水把薄片粘在杯口？设计实验来验证你的猜想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.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TextBox 2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29615" y="2127250"/>
            <a:ext cx="11137265" cy="12966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倒置纸杯，在纸杯底部扎一个小孔，用手指堵住小孔进行实验，再松开手指，观察现象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pic>
        <p:nvPicPr>
          <p:cNvPr id="2" name="覆杯实验1" title="">
            <a:hlinkClick action="ppaction://media"/>
          </p:cNvPr>
          <p:cNvPicPr/>
          <p:nvPr>
            <a:videoFile r:link="rId7"/>
            <p:custDataLst>
              <p:tags r:id="rId6"/>
            </p:custDataLst>
            <p:extLst>
              <p:ext uri="{DAA4B4D4-6D71-4841-9C94-3DE7FCFB9230}">
                <p14:media xmlns:p14="http://schemas.microsoft.com/office/powerpoint/2010/main" r:embed="rId8">
                  <p14:trim st="3664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9020" y="3731895"/>
            <a:ext cx="3042920" cy="2167255"/>
          </a:xfrm>
          <a:prstGeom prst="rect">
            <a:avLst/>
          </a:prstGeom>
        </p:spPr>
      </p:pic>
      <p:grpSp>
        <p:nvGrpSpPr>
          <p:cNvPr id="4" name="组合 3" title=""/>
          <p:cNvGrpSpPr/>
          <p:nvPr>
            <p:custDataLst>
              <p:tags r:id="rId9"/>
            </p:custDataLst>
          </p:nvPr>
        </p:nvGrpSpPr>
        <p:grpSpPr>
          <a:xfrm>
            <a:off x="135255" y="839470"/>
            <a:ext cx="1543050" cy="623570"/>
            <a:chOff x="213" y="1322"/>
            <a:chExt cx="2430" cy="982"/>
          </a:xfrm>
        </p:grpSpPr>
        <p:sp>
          <p:nvSpPr>
            <p:cNvPr id="35" name="文本框 34"/>
            <p:cNvSpPr txBox="1"/>
            <p:nvPr>
              <p:custDataLst>
                <p:tags r:id="rId10"/>
              </p:custDataLst>
            </p:nvPr>
          </p:nvSpPr>
          <p:spPr>
            <a:xfrm>
              <a:off x="1149" y="1434"/>
              <a:ext cx="1494" cy="87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思考</a:t>
              </a:r>
              <a:endParaRPr lang="zh-CN" altLang="en-US" sz="3000" b="1">
                <a:solidFill>
                  <a:srgbClr val="00923F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36" name="图片 35" descr="303b32303233353030363bb5c6c5dd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213" y="1322"/>
              <a:ext cx="1181" cy="982"/>
            </a:xfrm>
            <a:prstGeom prst="rect">
              <a:avLst/>
            </a:prstGeom>
          </p:spPr>
        </p:pic>
      </p:grpSp>
      <p:grpSp>
        <p:nvGrpSpPr>
          <p:cNvPr id="5" name="组合 4" title=""/>
          <p:cNvGrpSpPr/>
          <p:nvPr>
            <p:custDataLst>
              <p:tags r:id="rId14"/>
            </p:custDataLst>
          </p:nvPr>
        </p:nvGrpSpPr>
        <p:grpSpPr>
          <a:xfrm>
            <a:off x="1534795" y="5957593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7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6" name="文本框 5" title=""/>
          <p:cNvSpPr txBox="1"/>
          <p:nvPr>
            <p:custDataLst>
              <p:tags r:id="rId18"/>
            </p:custDataLst>
          </p:nvPr>
        </p:nvSpPr>
        <p:spPr>
          <a:xfrm>
            <a:off x="5732145" y="4729480"/>
            <a:ext cx="6149340" cy="1210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不是水把薄片粘在杯口，而是大气压强的作用.</a:t>
            </a:r>
            <a:endParaRPr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3319" name="矩形 13318" title="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4652645" y="4073525"/>
            <a:ext cx="1079500" cy="478155"/>
          </a:xfrm>
          <a:prstGeom prst="rect">
            <a:avLst/>
          </a:prstGeom>
          <a:solidFill>
            <a:srgbClr val="19994B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Clr>
                <a:srgbClr val="FF00FF"/>
              </a:buClr>
              <a:buFont typeface="Wingdings" panose="05000000000000000000" pitchFamily="2" charset="2"/>
              <a:buNone/>
            </a:pPr>
            <a:r>
              <a:rPr lang="zh-CN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现象：</a:t>
            </a:r>
            <a:endParaRPr lang="zh-CN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20"/>
            </p:custDataLst>
          </p:nvPr>
        </p:nvSpPr>
        <p:spPr>
          <a:xfrm>
            <a:off x="5732145" y="3921125"/>
            <a:ext cx="4606290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薄片会掉落，水会流出.</a:t>
            </a:r>
            <a:endParaRPr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1" name="矩形 10" title="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653915" y="4819015"/>
            <a:ext cx="1093470" cy="478155"/>
          </a:xfrm>
          <a:prstGeom prst="rect">
            <a:avLst/>
          </a:prstGeom>
          <a:solidFill>
            <a:srgbClr val="19994B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/>
                <a:ea typeface="微软雅黑" panose="020b0503020204020204" pitchFamily="34" charset="-122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Clr>
                <a:srgbClr val="FF00FF"/>
              </a:buClr>
              <a:buFont typeface="Wingdings" panose="05000000000000000000" pitchFamily="2" charset="2"/>
              <a:buNone/>
            </a:pPr>
            <a:r>
              <a:rPr lang="zh-CN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结论：</a:t>
            </a:r>
            <a:endParaRPr lang="zh-CN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7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3319" grpId="0" animBg="1"/>
      <p:bldP spid="11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" name="文本框 18" title=""/>
          <p:cNvSpPr txBox="1"/>
          <p:nvPr>
            <p:custDataLst>
              <p:tags r:id="rId3"/>
            </p:custDataLst>
          </p:nvPr>
        </p:nvSpPr>
        <p:spPr>
          <a:xfrm>
            <a:off x="4007485" y="1310640"/>
            <a:ext cx="2685415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马德堡半球实验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209550" y="1877695"/>
            <a:ext cx="1162812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1654年5月8日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，德国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马德堡市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的市长、抽气泵的发明者奥托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•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格里克将两个直径约为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36 cm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铜质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空心半球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紧扣在一起，用抽气泵抽出球内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空气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，然后用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16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匹马分别向相反方向拉两个半球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grpSp>
        <p:nvGrpSpPr>
          <p:cNvPr id="57" name="组合 56" title=""/>
          <p:cNvGrpSpPr/>
          <p:nvPr>
            <p:custDataLst>
              <p:tags r:id="rId5"/>
            </p:custDataLst>
          </p:nvPr>
        </p:nvGrpSpPr>
        <p:grpSpPr>
          <a:xfrm>
            <a:off x="180975" y="604520"/>
            <a:ext cx="3195320" cy="785495"/>
            <a:chOff x="9307" y="7376"/>
            <a:chExt cx="5032" cy="1237"/>
          </a:xfrm>
        </p:grpSpPr>
        <p:pic>
          <p:nvPicPr>
            <p:cNvPr id="58" name="图片 57" descr="0777909f26174bff-0b8e04dc2d1a7087-e1a2ba34b8922a6c88fc77ade51cade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>
              <a:clrChange>
                <a:clrFrom>
                  <a:srgbClr val="F0F1F3">
                    <a:alpha val="100000"/>
                  </a:srgbClr>
                </a:clrFrom>
                <a:clrTo>
                  <a:srgbClr val="F0F1F3">
                    <a:alpha val="100000"/>
                    <a:alpha val="0"/>
                  </a:srgbClr>
                </a:clrTo>
              </a:clrChange>
            </a:blip>
            <a:srcRect t="18953" r="2924" b="24933"/>
            <a:stretch>
              <a:fillRect/>
            </a:stretch>
          </p:blipFill>
          <p:spPr>
            <a:xfrm rot="20040000">
              <a:off x="9307" y="7376"/>
              <a:ext cx="1643" cy="1237"/>
            </a:xfrm>
            <a:prstGeom prst="rect">
              <a:avLst/>
            </a:prstGeom>
          </p:spPr>
        </p:pic>
        <p:sp>
          <p:nvSpPr>
            <p:cNvPr id="59" name="文本框 58"/>
            <p:cNvSpPr txBox="1"/>
            <p:nvPr>
              <p:custDataLst>
                <p:tags r:id="rId8"/>
              </p:custDataLst>
            </p:nvPr>
          </p:nvSpPr>
          <p:spPr>
            <a:xfrm>
              <a:off x="10982" y="7583"/>
              <a:ext cx="3357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8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</a:rPr>
                <a:t>科学书屋</a:t>
              </a:r>
              <a:endParaRPr lang="zh-CN" altLang="en-US" sz="2800" b="1">
                <a:solidFill>
                  <a:srgbClr val="00923F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6692900" y="1310640"/>
            <a:ext cx="52216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最早证明大气压存在的实验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4" name="组合 3" title=""/>
          <p:cNvGrpSpPr/>
          <p:nvPr>
            <p:custDataLst>
              <p:tags r:id="rId10"/>
            </p:custDataLst>
          </p:nvPr>
        </p:nvGrpSpPr>
        <p:grpSpPr>
          <a:xfrm>
            <a:off x="2449195" y="6179843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3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pic>
        <p:nvPicPr>
          <p:cNvPr id="3" name="MyVideo_103" title="">
            <a:hlinkClick action="ppaction://media"/>
          </p:cNvPr>
          <p:cNvPicPr/>
          <p:nvPr>
            <a:videoFile r:link="rId16"/>
            <p:custDataLst>
              <p:tags r:id="rId15"/>
            </p:custDataLst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822450" y="4047490"/>
            <a:ext cx="3324860" cy="2107565"/>
          </a:xfrm>
          <a:prstGeom prst="rect">
            <a:avLst/>
          </a:prstGeom>
        </p:spPr>
      </p:pic>
      <p:grpSp>
        <p:nvGrpSpPr>
          <p:cNvPr id="6" name="组合 5" title=""/>
          <p:cNvGrpSpPr/>
          <p:nvPr>
            <p:custDataLst>
              <p:tags r:id="rId18"/>
            </p:custDataLst>
          </p:nvPr>
        </p:nvGrpSpPr>
        <p:grpSpPr>
          <a:xfrm>
            <a:off x="5849620" y="5769610"/>
            <a:ext cx="6064885" cy="636270"/>
            <a:chOff x="9418" y="3255"/>
            <a:chExt cx="9551" cy="1002"/>
          </a:xfrm>
        </p:grpSpPr>
        <p:pic>
          <p:nvPicPr>
            <p:cNvPr id="25" name="图片 24" descr="303b32313537373439353bcae9bcae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9418" y="3255"/>
              <a:ext cx="1002" cy="1002"/>
            </a:xfrm>
            <a:prstGeom prst="rect">
              <a:avLst/>
            </a:prstGeom>
          </p:spPr>
        </p:pic>
        <p:cxnSp>
          <p:nvCxnSpPr>
            <p:cNvPr id="8" name="直接连接符 7"/>
            <p:cNvCxnSpPr/>
            <p:nvPr>
              <p:custDataLst>
                <p:tags r:id="rId22"/>
              </p:custDataLst>
            </p:nvPr>
          </p:nvCxnSpPr>
          <p:spPr>
            <a:xfrm>
              <a:off x="9929" y="4119"/>
              <a:ext cx="8899" cy="0"/>
            </a:xfrm>
            <a:prstGeom prst="line">
              <a:avLst/>
            </a:prstGeom>
            <a:ln w="28575">
              <a:solidFill>
                <a:srgbClr val="00954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文本框 41"/>
            <p:cNvSpPr txBox="1"/>
            <p:nvPr>
              <p:custDataLst>
                <p:tags r:id="rId23"/>
              </p:custDataLst>
            </p:nvPr>
          </p:nvSpPr>
          <p:spPr>
            <a:xfrm>
              <a:off x="10405" y="3327"/>
              <a:ext cx="8564" cy="87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dist"/>
              <a:r>
                <a:rPr lang="zh-CN" altLang="en-US" sz="3000" b="1">
                  <a:solidFill>
                    <a:srgbClr val="00923F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自主阅读课本</a:t>
              </a:r>
              <a:r>
                <a:rPr lang="en-US" altLang="zh-CN" sz="3000" b="1">
                  <a:solidFill>
                    <a:srgbClr val="00923F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P196</a:t>
              </a:r>
              <a:r>
                <a:rPr lang="zh-CN" altLang="en-US" sz="3000" b="1">
                  <a:solidFill>
                    <a:srgbClr val="00923F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页对应内容</a:t>
              </a:r>
              <a:endParaRPr lang="zh-CN" altLang="en-US" sz="3000" b="1">
                <a:solidFill>
                  <a:srgbClr val="00923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4" dur="834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5457190" y="1208405"/>
            <a:ext cx="28517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瓶吞蛋和瓶吐蛋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grpSp>
        <p:nvGrpSpPr>
          <p:cNvPr id="4" name="组合 3" title=""/>
          <p:cNvGrpSpPr/>
          <p:nvPr>
            <p:custDataLst>
              <p:tags r:id="rId4"/>
            </p:custDataLst>
          </p:nvPr>
        </p:nvGrpSpPr>
        <p:grpSpPr>
          <a:xfrm>
            <a:off x="1635760" y="5760743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7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8"/>
            </p:custDataLst>
          </p:nvPr>
        </p:nvGrpSpPr>
        <p:grpSpPr>
          <a:xfrm>
            <a:off x="676910" y="914400"/>
            <a:ext cx="1849755" cy="552450"/>
            <a:chOff x="1126" y="1545"/>
            <a:chExt cx="2913" cy="870"/>
          </a:xfrm>
        </p:grpSpPr>
        <p:pic>
          <p:nvPicPr>
            <p:cNvPr id="11" name="图片 10" descr="图标2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126" y="1570"/>
              <a:ext cx="594" cy="822"/>
            </a:xfrm>
            <a:prstGeom prst="rect">
              <a:avLst/>
            </a:prstGeom>
          </p:spPr>
        </p:pic>
        <p:sp>
          <p:nvSpPr>
            <p:cNvPr id="3" name="文本框 2"/>
            <p:cNvSpPr txBox="1"/>
            <p:nvPr>
              <p:custDataLst>
                <p:tags r:id="rId11"/>
              </p:custDataLst>
            </p:nvPr>
          </p:nvSpPr>
          <p:spPr>
            <a:xfrm>
              <a:off x="1813" y="1545"/>
              <a:ext cx="2226" cy="87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algn="dist"/>
              <a:r>
                <a: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小魔术</a:t>
              </a:r>
              <a:endParaRPr lang="en-US" altLang="zh-CN" sz="3000" b="1">
                <a:solidFill>
                  <a:srgbClr val="00923F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pic>
        <p:nvPicPr>
          <p:cNvPr id="6" name="MyVideo_104.wmv" title="">
            <a:hlinkClick action="ppaction://media"/>
          </p:cNvPr>
          <p:cNvPicPr/>
          <p:nvPr>
            <a:videoFile r:link="rId14"/>
            <p:custDataLst>
              <p:tags r:id="rId13"/>
            </p:custDataLst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76910" y="3272790"/>
            <a:ext cx="3776345" cy="2225040"/>
          </a:xfrm>
          <a:prstGeom prst="rect">
            <a:avLst/>
          </a:prstGeom>
        </p:spPr>
      </p:pic>
      <p:grpSp>
        <p:nvGrpSpPr>
          <p:cNvPr id="29" name="组合 28" title=""/>
          <p:cNvGrpSpPr/>
          <p:nvPr>
            <p:custDataLst>
              <p:tags r:id="rId16"/>
            </p:custDataLst>
          </p:nvPr>
        </p:nvGrpSpPr>
        <p:grpSpPr>
          <a:xfrm>
            <a:off x="506095" y="1877695"/>
            <a:ext cx="11239500" cy="1132840"/>
            <a:chOff x="6260" y="2542"/>
            <a:chExt cx="17700" cy="1784"/>
          </a:xfrm>
        </p:grpSpPr>
        <p:grpSp>
          <p:nvGrpSpPr>
            <p:cNvPr id="38" name="组合 37"/>
            <p:cNvGrpSpPr/>
            <p:nvPr>
              <p:custDataLst>
                <p:tags r:id="rId17"/>
              </p:custDataLst>
            </p:nvPr>
          </p:nvGrpSpPr>
          <p:grpSpPr>
            <a:xfrm>
              <a:off x="7068" y="2555"/>
              <a:ext cx="16892" cy="1771"/>
              <a:chOff x="7068" y="2555"/>
              <a:chExt cx="16892" cy="1771"/>
            </a:xfrm>
          </p:grpSpPr>
          <p:sp>
            <p:nvSpPr>
              <p:cNvPr id="4098" name="Rectangle 13"/>
              <p:cNvSpPr/>
              <p:nvPr>
                <p:custDataLst>
                  <p:tags r:id="rId18"/>
                </p:custDataLst>
              </p:nvPr>
            </p:nvSpPr>
            <p:spPr>
              <a:xfrm>
                <a:off x="8562" y="2555"/>
                <a:ext cx="15398" cy="177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/>
              <a:p>
                <a:pPr eaLnBrk="1" hangingPunct="1">
                  <a:lnSpc>
                    <a:spcPct val="120000"/>
                  </a:lnSpc>
                  <a:buFontTx/>
                </a:pPr>
                <a:r>
                  <a:rPr lang="zh-CN" altLang="en-US" sz="2800" b="1">
                    <a:latin typeface="Times New Roman" panose="02020603050405020304" charset="0"/>
                    <a:ea typeface="黑体" panose="02010609060101010101" charset="-122"/>
                  </a:rPr>
                  <a:t>鸡蛋为何能被瓶子</a:t>
                </a:r>
                <a:r>
                  <a:rPr lang="en-US" altLang="zh-CN" sz="2800" b="1">
                    <a:latin typeface="Times New Roman" panose="02020603050405020304" charset="0"/>
                    <a:ea typeface="黑体" panose="02010609060101010101" charset="-122"/>
                  </a:rPr>
                  <a:t>“</a:t>
                </a:r>
                <a:r>
                  <a:rPr lang="zh-CN" altLang="en-US" sz="2800" b="1">
                    <a:latin typeface="Times New Roman" panose="02020603050405020304" charset="0"/>
                    <a:ea typeface="黑体" panose="02010609060101010101" charset="-122"/>
                  </a:rPr>
                  <a:t>吞</a:t>
                </a:r>
                <a:r>
                  <a:rPr lang="en-US" altLang="zh-CN" sz="2800" b="1">
                    <a:latin typeface="Times New Roman" panose="02020603050405020304" charset="0"/>
                    <a:ea typeface="黑体" panose="02010609060101010101" charset="-122"/>
                  </a:rPr>
                  <a:t>”</a:t>
                </a:r>
                <a:r>
                  <a:rPr lang="zh-CN" altLang="en-US" sz="2800" b="1">
                    <a:latin typeface="Times New Roman" panose="02020603050405020304" charset="0"/>
                    <a:ea typeface="黑体" panose="02010609060101010101" charset="-122"/>
                  </a:rPr>
                  <a:t>进去呢？瓶子又是如何将鸡蛋</a:t>
                </a:r>
                <a:r>
                  <a:rPr lang="en-US" altLang="zh-CN" sz="2800" b="1">
                    <a:latin typeface="Times New Roman" panose="02020603050405020304" charset="0"/>
                    <a:ea typeface="黑体" panose="02010609060101010101" charset="-122"/>
                  </a:rPr>
                  <a:t>“</a:t>
                </a:r>
                <a:r>
                  <a:rPr lang="zh-CN" altLang="en-US" sz="2800" b="1">
                    <a:latin typeface="Times New Roman" panose="02020603050405020304" charset="0"/>
                    <a:ea typeface="黑体" panose="02010609060101010101" charset="-122"/>
                  </a:rPr>
                  <a:t>吐</a:t>
                </a:r>
                <a:r>
                  <a:rPr lang="en-US" altLang="zh-CN" sz="2800" b="1">
                    <a:latin typeface="Times New Roman" panose="02020603050405020304" charset="0"/>
                    <a:ea typeface="黑体" panose="02010609060101010101" charset="-122"/>
                  </a:rPr>
                  <a:t>”</a:t>
                </a:r>
                <a:r>
                  <a:rPr lang="zh-CN" altLang="en-US" sz="2800" b="1">
                    <a:latin typeface="Times New Roman" panose="02020603050405020304" charset="0"/>
                    <a:ea typeface="黑体" panose="02010609060101010101" charset="-122"/>
                  </a:rPr>
                  <a:t>出来的</a:t>
                </a:r>
                <a:r>
                  <a:rPr lang="en-US" altLang="zh-CN" sz="2800" b="1">
                    <a:latin typeface="Times New Roman" panose="02020603050405020304" charset="0"/>
                    <a:ea typeface="黑体" panose="02010609060101010101" charset="-122"/>
                  </a:rPr>
                  <a:t>?</a:t>
                </a:r>
                <a:endParaRPr lang="en-US" altLang="zh-CN" sz="2800" b="1">
                  <a:latin typeface="Times New Roman" panose="02020603050405020304" charset="0"/>
                  <a:ea typeface="黑体" panose="02010609060101010101" charset="-122"/>
                </a:endParaRPr>
              </a:p>
            </p:txBody>
          </p:sp>
          <p:sp>
            <p:nvSpPr>
              <p:cNvPr id="39" name="文本框 38"/>
              <p:cNvSpPr txBox="1"/>
              <p:nvPr>
                <p:custDataLst>
                  <p:tags r:id="rId19"/>
                </p:custDataLst>
              </p:nvPr>
            </p:nvSpPr>
            <p:spPr>
              <a:xfrm>
                <a:off x="7068" y="2654"/>
                <a:ext cx="1494" cy="871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r>
                  <a:rPr lang="zh-CN" altLang="en-US" sz="3000" b="1">
                    <a:solidFill>
                      <a:srgbClr val="00923F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问题</a:t>
                </a:r>
                <a:endPara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</p:grpSp>
        <p:pic>
          <p:nvPicPr>
            <p:cNvPr id="40" name="图片 39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260" y="2542"/>
              <a:ext cx="808" cy="983"/>
            </a:xfrm>
            <a:prstGeom prst="rect">
              <a:avLst/>
            </a:prstGeom>
          </p:spPr>
        </p:pic>
      </p:grpSp>
      <p:sp>
        <p:nvSpPr>
          <p:cNvPr id="7" name="文本框 6" title=""/>
          <p:cNvSpPr txBox="1"/>
          <p:nvPr>
            <p:custDataLst>
              <p:tags r:id="rId22"/>
            </p:custDataLst>
          </p:nvPr>
        </p:nvSpPr>
        <p:spPr>
          <a:xfrm>
            <a:off x="4655185" y="2710180"/>
            <a:ext cx="7333615" cy="3707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      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根据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热胀冷缩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的原理，将热水倒掉后，瓶内的空气慢慢变冷，气体体积变小，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瓶内的压强小于外界大气压强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，鸡蛋就被瓶子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吞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”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进去了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.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同理，在瓶底浇热水时，瓶内的气体受热膨胀，当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瓶内的压强大于外界大气压强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时，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黑体" panose="02010609060101010101" charset="-122"/>
                <a:sym typeface="+mn-ea"/>
              </a:rPr>
              <a:t>瓶子就将鸡蛋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吐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”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出来了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.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3965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2421255" y="2764790"/>
            <a:ext cx="844296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Times New Roman" panose="02020603050405020304" charset="0"/>
                <a:sym typeface="+mn-ea"/>
              </a:rPr>
              <a:t>大气中存在大气压强，那么，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大气压强究竟有多大？如何测量？</a:t>
            </a:r>
            <a:endParaRPr lang="zh-CN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 rot="20880000">
            <a:off x="10184130" y="3568700"/>
            <a:ext cx="1578610" cy="221488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 sz="1380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？</a:t>
            </a:r>
            <a:endParaRPr lang="zh-CN" altLang="en-US" sz="1380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" name="图片 29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0055" y="2328545"/>
            <a:ext cx="1981200" cy="1980565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46050" y="1586230"/>
            <a:ext cx="2188845" cy="2607310"/>
          </a:xfrm>
          <a:prstGeom prst="rect">
            <a:avLst/>
          </a:prstGeom>
        </p:spPr>
      </p:pic>
      <p:sp>
        <p:nvSpPr>
          <p:cNvPr id="8" name="TextBox 3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314700" y="1471930"/>
            <a:ext cx="5421630" cy="1383665"/>
          </a:xfrm>
          <a:prstGeom prst="rect">
            <a:avLst/>
          </a:prstGeom>
          <a:noFill/>
          <a:ln w="25400" cmpd="sng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根据大气压所能托起的水柱的最大高度即可测出大气压的数值</a:t>
            </a:r>
            <a:endParaRPr lang="zh-CN" altLang="en-US" sz="28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1" name="TextBox 5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691765" y="3541395"/>
            <a:ext cx="6666865" cy="737235"/>
          </a:xfrm>
          <a:prstGeom prst="rect">
            <a:avLst/>
          </a:prstGeom>
          <a:noFill/>
          <a:ln w="25400" cmpd="sng"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charset="0"/>
              </a:rPr>
              <a:t>水柱太高不方便，用密度大的水银来代替</a:t>
            </a:r>
            <a:endParaRPr lang="zh-CN" altLang="en-US" sz="28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Times New Roman" panose="02020603050405020304" charset="0"/>
            </a:endParaRPr>
          </a:p>
        </p:txBody>
      </p:sp>
      <p:cxnSp>
        <p:nvCxnSpPr>
          <p:cNvPr id="3" name="直接箭头连接符 2" title=""/>
          <p:cNvCxnSpPr/>
          <p:nvPr>
            <p:custDataLst>
              <p:tags r:id="rId8"/>
            </p:custDataLst>
          </p:nvPr>
        </p:nvCxnSpPr>
        <p:spPr>
          <a:xfrm flipV="1">
            <a:off x="1419225" y="3988435"/>
            <a:ext cx="8890" cy="693420"/>
          </a:xfrm>
          <a:prstGeom prst="straightConnector1">
            <a:avLst/>
          </a:prstGeom>
          <a:ln w="38100">
            <a:solidFill>
              <a:srgbClr val="00903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组合 20" title=""/>
          <p:cNvGrpSpPr/>
          <p:nvPr>
            <p:custDataLst>
              <p:tags r:id="rId9"/>
            </p:custDataLst>
          </p:nvPr>
        </p:nvGrpSpPr>
        <p:grpSpPr>
          <a:xfrm>
            <a:off x="699249" y="3293266"/>
            <a:ext cx="728921" cy="979805"/>
            <a:chOff x="6631394" y="3552031"/>
            <a:chExt cx="546691" cy="734854"/>
          </a:xfrm>
        </p:grpSpPr>
        <p:cxnSp>
          <p:nvCxnSpPr>
            <p:cNvPr id="22" name="直接箭头连接符 21"/>
            <p:cNvCxnSpPr/>
            <p:nvPr>
              <p:custDataLst>
                <p:tags r:id="rId10"/>
              </p:custDataLst>
            </p:nvPr>
          </p:nvCxnSpPr>
          <p:spPr>
            <a:xfrm flipH="1">
              <a:off x="7173799" y="3552031"/>
              <a:ext cx="4286" cy="521018"/>
            </a:xfrm>
            <a:prstGeom prst="straightConnector1">
              <a:avLst/>
            </a:prstGeom>
            <a:ln w="38100">
              <a:solidFill>
                <a:srgbClr val="00903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文本框 22"/>
            <p:cNvSpPr txBox="1"/>
            <p:nvPr>
              <p:custDataLst>
                <p:tags r:id="rId11"/>
              </p:custDataLst>
            </p:nvPr>
          </p:nvSpPr>
          <p:spPr>
            <a:xfrm>
              <a:off x="6631394" y="3664426"/>
              <a:ext cx="396716" cy="6224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3200" b="1" i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p</a:t>
              </a:r>
              <a:endParaRPr lang="zh-CN" altLang="en-US" sz="1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endParaRPr>
            </a:p>
          </p:txBody>
        </p:sp>
      </p:grpSp>
      <p:sp>
        <p:nvSpPr>
          <p:cNvPr id="4" name="AutoShape 2" title=""/>
          <p:cNvSpPr>
            <a:spLocks noChangeAspect="1" noChangeArrowheads="1"/>
          </p:cNvSpPr>
          <p:nvPr>
            <p:custDataLst>
              <p:tags r:id="rId12"/>
            </p:custDataLst>
          </p:nvPr>
        </p:nvSpPr>
        <p:spPr bwMode="auto">
          <a:xfrm>
            <a:off x="8272145" y="3293110"/>
            <a:ext cx="406400" cy="40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21920" tIns="60960" rIns="121920" bIns="60960" numCol="1" anchor="t" anchorCtr="0" compatLnSpc="1"/>
          <a:lstStyle/>
          <a:p>
            <a:pPr>
              <a:lnSpc>
                <a:spcPct val="150000"/>
              </a:lnSpc>
            </a:pPr>
            <a:endParaRPr lang="zh-CN" altLang="en-US" sz="1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rcRect t="2256"/>
          <a:stretch>
            <a:fillRect/>
          </a:stretch>
        </p:blipFill>
        <p:spPr>
          <a:xfrm>
            <a:off x="10054590" y="1390015"/>
            <a:ext cx="1739265" cy="2137410"/>
          </a:xfrm>
          <a:prstGeom prst="ellips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</p:pic>
      <p:sp>
        <p:nvSpPr>
          <p:cNvPr id="9" name="右箭头 8" title=""/>
          <p:cNvSpPr/>
          <p:nvPr>
            <p:custDataLst>
              <p:tags r:id="rId16"/>
            </p:custDataLst>
          </p:nvPr>
        </p:nvSpPr>
        <p:spPr>
          <a:xfrm rot="5400000">
            <a:off x="5683250" y="2957195"/>
            <a:ext cx="684530" cy="482600"/>
          </a:xfrm>
          <a:prstGeom prst="rightArrow">
            <a:avLst/>
          </a:prstGeom>
          <a:solidFill>
            <a:srgbClr val="CBEAC0"/>
          </a:solidFill>
          <a:ln>
            <a:solidFill>
              <a:srgbClr val="00903F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zh-CN" altLang="en-US" sz="1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右箭头 9" title=""/>
          <p:cNvSpPr/>
          <p:nvPr>
            <p:custDataLst>
              <p:tags r:id="rId17"/>
            </p:custDataLst>
          </p:nvPr>
        </p:nvSpPr>
        <p:spPr>
          <a:xfrm rot="5400000">
            <a:off x="5683250" y="4629150"/>
            <a:ext cx="684530" cy="482600"/>
          </a:xfrm>
          <a:prstGeom prst="rightArrow">
            <a:avLst/>
          </a:prstGeom>
          <a:solidFill>
            <a:srgbClr val="CBEAC0"/>
          </a:solidFill>
          <a:ln>
            <a:solidFill>
              <a:srgbClr val="00903F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zh-CN" altLang="en-US" sz="1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文本框 15" title="">
            <a:hlinkClick r:id="rId19" action="ppaction://hlinkfile"/>
          </p:cNvPr>
          <p:cNvSpPr txBox="1"/>
          <p:nvPr>
            <p:custDataLst>
              <p:tags r:id="rId18"/>
            </p:custDataLst>
          </p:nvPr>
        </p:nvSpPr>
        <p:spPr>
          <a:xfrm>
            <a:off x="288290" y="5236210"/>
            <a:ext cx="1164971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eaLnBrk="0" hangingPunct="0">
              <a:lnSpc>
                <a:spcPct val="150000"/>
              </a:lnSpc>
              <a:buFont typeface="Arial" panose="020b0604020202020204" pitchFamily="34" charset="0"/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意大利物理学家托里拆利及其同伴在1643年通过实验首次测出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大气压强的大小</a:t>
            </a:r>
            <a:r>
              <a:rPr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与760 mm高的汞柱产生的压强相等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，约为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1.013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×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10</a:t>
            </a:r>
            <a:r>
              <a:rPr lang="en-US" sz="2800" b="1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Pa.</a:t>
            </a:r>
            <a:endParaRPr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grpSp>
        <p:nvGrpSpPr>
          <p:cNvPr id="14" name="组合 13" title=""/>
          <p:cNvGrpSpPr/>
          <p:nvPr>
            <p:custDataLst>
              <p:tags r:id="rId20"/>
            </p:custDataLst>
          </p:nvPr>
        </p:nvGrpSpPr>
        <p:grpSpPr>
          <a:xfrm>
            <a:off x="389890" y="760095"/>
            <a:ext cx="3646805" cy="650875"/>
            <a:chOff x="3186" y="7638"/>
            <a:chExt cx="5743" cy="1025"/>
          </a:xfrm>
        </p:grpSpPr>
        <p:sp>
          <p:nvSpPr>
            <p:cNvPr id="15" name="圆角矩形 14"/>
            <p:cNvSpPr/>
            <p:nvPr>
              <p:custDataLst>
                <p:tags r:id="rId21"/>
              </p:custDataLst>
            </p:nvPr>
          </p:nvSpPr>
          <p:spPr>
            <a:xfrm>
              <a:off x="3186" y="7638"/>
              <a:ext cx="5743" cy="1025"/>
            </a:xfrm>
            <a:prstGeom prst="roundRect">
              <a:avLst/>
            </a:prstGeom>
            <a:gradFill>
              <a:gsLst>
                <a:gs pos="0">
                  <a:srgbClr val="6ABC91">
                    <a:lumMod val="84000"/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27" name="圆角矩形 26"/>
            <p:cNvSpPr/>
            <p:nvPr>
              <p:custDataLst>
                <p:tags r:id="rId22"/>
              </p:custDataLst>
            </p:nvPr>
          </p:nvSpPr>
          <p:spPr>
            <a:xfrm>
              <a:off x="3460" y="7776"/>
              <a:ext cx="5469" cy="750"/>
            </a:xfrm>
            <a:prstGeom prst="roundRect">
              <a:avLst/>
            </a:prstGeom>
            <a:solidFill>
              <a:schemeClr val="bg1">
                <a:alpha val="63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17" name="文本框 16"/>
            <p:cNvSpPr txBox="1"/>
            <p:nvPr>
              <p:custDataLst>
                <p:tags r:id="rId23"/>
              </p:custDataLst>
            </p:nvPr>
          </p:nvSpPr>
          <p:spPr>
            <a:xfrm>
              <a:off x="3460" y="7840"/>
              <a:ext cx="5469" cy="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>
                <a:lnSpc>
                  <a:spcPct val="80000"/>
                </a:lnSpc>
                <a:spcBef>
                  <a:spcPct val="50000"/>
                </a:spcBef>
                <a:buFont typeface="Wingdings" panose="05000000000000000000" charset="0"/>
                <a:buNone/>
              </a:pPr>
              <a:r>
                <a:rPr lang="zh-CN" altLang="en-US" sz="2800" b="1"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rPr>
                <a:t>二、大气压强的测量</a:t>
              </a:r>
              <a:endParaRPr lang="zh-CN" altLang="en-US" sz="2800" b="1">
                <a:latin typeface="黑体" panose="02010609060101010101" charset="-122"/>
                <a:ea typeface="黑体" panose="02010609060101010101" charset="-122"/>
                <a:cs typeface="+mn-ea"/>
                <a:sym typeface="+mn-ea"/>
              </a:endParaRPr>
            </a:p>
          </p:txBody>
        </p:sp>
      </p:grpSp>
      <p:sp>
        <p:nvSpPr>
          <p:cNvPr id="18" name="文本框 17" title=""/>
          <p:cNvSpPr txBox="1"/>
          <p:nvPr>
            <p:custDataLst>
              <p:tags r:id="rId24"/>
            </p:custDataLst>
          </p:nvPr>
        </p:nvSpPr>
        <p:spPr>
          <a:xfrm>
            <a:off x="10054789" y="3551024"/>
            <a:ext cx="1819532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托里拆利</a:t>
            </a:r>
            <a:endParaRPr lang="en-US" altLang="zh-CN" sz="24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(1608—1647)</a:t>
            </a:r>
            <a:endParaRPr lang="en-US" altLang="zh-CN" sz="24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9" grpId="0" animBg="1"/>
      <p:bldP spid="10" grpId="0" animBg="1"/>
      <p:bldP spid="18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3" name="组合 12" title=""/>
          <p:cNvGrpSpPr/>
          <p:nvPr>
            <p:custDataLst>
              <p:tags r:id="rId3"/>
            </p:custDataLst>
          </p:nvPr>
        </p:nvGrpSpPr>
        <p:grpSpPr>
          <a:xfrm>
            <a:off x="385445" y="717550"/>
            <a:ext cx="11381740" cy="5788660"/>
            <a:chOff x="8480" y="5460"/>
            <a:chExt cx="17924" cy="9116"/>
          </a:xfrm>
        </p:grpSpPr>
        <p:sp>
          <p:nvSpPr>
            <p:cNvPr id="2" name="矩形 1"/>
            <p:cNvSpPr/>
            <p:nvPr>
              <p:custDataLst>
                <p:tags r:id="rId4"/>
              </p:custDataLst>
            </p:nvPr>
          </p:nvSpPr>
          <p:spPr>
            <a:xfrm>
              <a:off x="8728" y="5851"/>
              <a:ext cx="17676" cy="8725"/>
            </a:xfrm>
            <a:prstGeom prst="rect">
              <a:avLst/>
            </a:prstGeom>
            <a:noFill/>
            <a:ln w="19050">
              <a:solidFill>
                <a:srgbClr val="01A16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grpSp>
          <p:nvGrpSpPr>
            <p:cNvPr id="3" name="组合 2"/>
            <p:cNvGrpSpPr/>
            <p:nvPr>
              <p:custDataLst>
                <p:tags r:id="rId5"/>
              </p:custDataLst>
            </p:nvPr>
          </p:nvGrpSpPr>
          <p:grpSpPr>
            <a:xfrm>
              <a:off x="8480" y="5460"/>
              <a:ext cx="2682" cy="956"/>
              <a:chOff x="8480" y="5460"/>
              <a:chExt cx="2682" cy="956"/>
            </a:xfrm>
          </p:grpSpPr>
          <p:pic>
            <p:nvPicPr>
              <p:cNvPr id="62" name="图片 61" descr="1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 flipH="1">
                <a:off x="8480" y="5469"/>
                <a:ext cx="2682" cy="947"/>
              </a:xfrm>
              <a:prstGeom prst="rect">
                <a:avLst/>
              </a:prstGeom>
            </p:spPr>
          </p:pic>
          <p:sp>
            <p:nvSpPr>
              <p:cNvPr id="69" name="文本框 68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8543" y="5515"/>
                <a:ext cx="2551" cy="681"/>
              </a:xfrm>
              <a:prstGeom prst="rect">
                <a:avLst/>
              </a:prstGeom>
              <a:solidFill>
                <a:srgbClr val="DDE3E2"/>
              </a:solidFill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10000"/>
                  </a:lnSpc>
                </a:pPr>
                <a:endParaRPr lang="zh-CN" altLang="en-US" sz="1800"/>
              </a:p>
            </p:txBody>
          </p:sp>
          <p:sp>
            <p:nvSpPr>
              <p:cNvPr id="68" name="文本框 67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8537" y="5460"/>
                <a:ext cx="2550" cy="8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800" b="1">
                    <a:solidFill>
                      <a:schemeClr val="tx1"/>
                    </a:solidFill>
                    <a:latin typeface="黑体" panose="02010609060101010101" charset="-122"/>
                    <a:ea typeface="黑体" panose="02010609060101010101" charset="-122"/>
                    <a:cs typeface="+mn-ea"/>
                    <a:sym typeface="+mn-ea"/>
                  </a:rPr>
                  <a:t>拓展一步</a:t>
                </a:r>
                <a:endPara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endParaRPr>
              </a:p>
            </p:txBody>
          </p:sp>
        </p:grpSp>
      </p:grpSp>
      <p:sp>
        <p:nvSpPr>
          <p:cNvPr id="4" name="文本框 3" title=""/>
          <p:cNvSpPr txBox="1"/>
          <p:nvPr>
            <p:custDataLst>
              <p:tags r:id="rId10"/>
            </p:custDataLst>
          </p:nvPr>
        </p:nvSpPr>
        <p:spPr bwMode="auto">
          <a:xfrm>
            <a:off x="643890" y="1245235"/>
            <a:ext cx="10927080" cy="2030095"/>
          </a:xfrm>
          <a:prstGeom prst="rect">
            <a:avLst/>
          </a:prstGeom>
          <a:noFill/>
          <a:ln w="25400" cmpd="sng">
            <a:noFill/>
            <a:miter lim="800000"/>
          </a:ln>
        </p:spPr>
        <p:txBody>
          <a:bodyPr wrap="square" rtlCol="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indent="711200" algn="l" eaLnBrk="1" hangingPunct="1">
              <a:lnSpc>
                <a:spcPct val="150000"/>
              </a:lnSpc>
              <a:buClrTx/>
              <a:buSzTx/>
              <a:buFontTx/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如图所示，取一根长约1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m、一端封闭的细玻璃管，将玻璃管灌满汞；用戴有手套的手指堵住管口，将玻璃管倒插在汞液槽中：放开堵住管口的手指，让管内的汞流出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6" name="水银柱测大气压强" title="">
            <a:hlinkClick action="ppaction://media"/>
          </p:cNvPr>
          <p:cNvPicPr/>
          <p:nvPr>
            <a:videoFile r:link="rId13"/>
            <p:custDataLst>
              <p:tags r:id="rId12"/>
            </p:custDataLst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526405" y="3843020"/>
            <a:ext cx="3061970" cy="1919605"/>
          </a:xfrm>
          <a:prstGeom prst="rect">
            <a:avLst/>
          </a:prstGeom>
        </p:spPr>
      </p:pic>
      <p:grpSp>
        <p:nvGrpSpPr>
          <p:cNvPr id="7" name="组合 6" title=""/>
          <p:cNvGrpSpPr/>
          <p:nvPr>
            <p:custDataLst>
              <p:tags r:id="rId15"/>
            </p:custDataLst>
          </p:nvPr>
        </p:nvGrpSpPr>
        <p:grpSpPr>
          <a:xfrm>
            <a:off x="5977255" y="5879488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6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8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38" name="组合 37" title=""/>
          <p:cNvGrpSpPr/>
          <p:nvPr>
            <p:custDataLst>
              <p:tags r:id="rId19"/>
            </p:custDataLst>
          </p:nvPr>
        </p:nvGrpSpPr>
        <p:grpSpPr>
          <a:xfrm>
            <a:off x="8759825" y="3498850"/>
            <a:ext cx="2846705" cy="2812415"/>
            <a:chOff x="11469" y="2327"/>
            <a:chExt cx="4483" cy="4429"/>
          </a:xfrm>
        </p:grpSpPr>
        <p:sp>
          <p:nvSpPr>
            <p:cNvPr id="39" name="矩形 38"/>
            <p:cNvSpPr/>
            <p:nvPr>
              <p:custDataLst>
                <p:tags r:id="rId20"/>
              </p:custDataLst>
            </p:nvPr>
          </p:nvSpPr>
          <p:spPr>
            <a:xfrm>
              <a:off x="11469" y="2753"/>
              <a:ext cx="4483" cy="4003"/>
            </a:xfrm>
            <a:prstGeom prst="rect">
              <a:avLst/>
            </a:prstGeom>
            <a:noFill/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grpSp>
          <p:nvGrpSpPr>
            <p:cNvPr id="41" name="组合 40"/>
            <p:cNvGrpSpPr/>
            <p:nvPr>
              <p:custDataLst>
                <p:tags r:id="rId21"/>
              </p:custDataLst>
            </p:nvPr>
          </p:nvGrpSpPr>
          <p:grpSpPr>
            <a:xfrm>
              <a:off x="11698" y="2327"/>
              <a:ext cx="4050" cy="916"/>
              <a:chOff x="14534" y="4613"/>
              <a:chExt cx="4050" cy="916"/>
            </a:xfrm>
          </p:grpSpPr>
          <p:pic>
            <p:nvPicPr>
              <p:cNvPr id="42" name="图片 41" descr="标题框红色"/>
              <p:cNvPicPr>
                <a:picLocks noChangeAspect="1"/>
              </p:cNvPicPr>
              <p:nvPr>
                <p:custDataLst>
                  <p:tags r:id="rId23"/>
                </p:custDataLst>
              </p:nvPr>
            </p:nvPicPr>
            <p:blipFill>
              <a:blip r:embed="rId22"/>
              <a:stretch>
                <a:fillRect/>
              </a:stretch>
            </p:blipFill>
            <p:spPr>
              <a:xfrm>
                <a:off x="14534" y="4624"/>
                <a:ext cx="3883" cy="887"/>
              </a:xfrm>
              <a:prstGeom prst="rect">
                <a:avLst/>
              </a:prstGeom>
              <a:solidFill>
                <a:srgbClr val="F6F6F6"/>
              </a:solidFill>
            </p:spPr>
          </p:pic>
          <p:sp>
            <p:nvSpPr>
              <p:cNvPr id="43" name="文本框 42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14699" y="4658"/>
                <a:ext cx="3885" cy="87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/>
              <a:p>
                <a:r>
                  <a:rPr lang="zh-CN" altLang="en-US" sz="2800" b="1">
                    <a:solidFill>
                      <a:schemeClr val="tx1"/>
                    </a:solidFill>
                    <a:latin typeface="黑体" panose="02010609060101010101" charset="-122"/>
                    <a:ea typeface="黑体" panose="02010609060101010101" charset="-122"/>
                    <a:cs typeface="+mn-ea"/>
                    <a:sym typeface="+mn-ea"/>
                  </a:rPr>
                  <a:t>安全</a:t>
                </a:r>
                <a:r>
                  <a:rPr lang="en-US" altLang="zh-CN" sz="2800" b="1">
                    <a:solidFill>
                      <a:schemeClr val="tx1"/>
                    </a:solidFill>
                    <a:latin typeface="黑体" panose="02010609060101010101" charset="-122"/>
                    <a:ea typeface="黑体" panose="02010609060101010101" charset="-122"/>
                    <a:cs typeface="+mn-ea"/>
                    <a:sym typeface="+mn-ea"/>
                  </a:rPr>
                  <a:t>    </a:t>
                </a:r>
                <a:r>
                  <a:rPr lang="zh-CN" altLang="en-US" sz="2800" b="1">
                    <a:solidFill>
                      <a:schemeClr val="tx1"/>
                    </a:solidFill>
                    <a:latin typeface="黑体" panose="02010609060101010101" charset="-122"/>
                    <a:ea typeface="黑体" panose="02010609060101010101" charset="-122"/>
                    <a:cs typeface="+mn-ea"/>
                    <a:sym typeface="+mn-ea"/>
                  </a:rPr>
                  <a:t>警示</a:t>
                </a:r>
                <a:endPara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endParaRPr>
              </a:p>
            </p:txBody>
          </p:sp>
          <p:pic>
            <p:nvPicPr>
              <p:cNvPr id="44" name="图片 43" descr="警示"/>
              <p:cNvPicPr>
                <a:picLocks noChangeAspect="1"/>
              </p:cNvPicPr>
              <p:nvPr>
                <p:custDataLst>
                  <p:tags r:id="rId27"/>
                </p:custDataLst>
              </p:nvPr>
            </p:nvPicPr>
            <p:blipFill>
              <a:blip r:embed="rId25">
                <a:extLst>
                  <a:ext uri="{96DAC541-7B7A-43D3-8B79-37D633B846F1}">
                    <asvg:svgBlip xmlns:asvg="http://schemas.microsoft.com/office/drawing/2016/SVG/main" r:embed="rId26"/>
                  </a:ext>
                </a:extLst>
              </a:blip>
              <a:stretch>
                <a:fillRect/>
              </a:stretch>
            </p:blipFill>
            <p:spPr>
              <a:xfrm>
                <a:off x="16059" y="4613"/>
                <a:ext cx="835" cy="835"/>
              </a:xfrm>
              <a:prstGeom prst="rect">
                <a:avLst/>
              </a:prstGeom>
            </p:spPr>
          </p:pic>
        </p:grpSp>
      </p:grpSp>
      <p:sp>
        <p:nvSpPr>
          <p:cNvPr id="49" name="Title 6" title=""/>
          <p:cNvSpPr txBox="1"/>
          <p:nvPr>
            <p:custDataLst>
              <p:tags r:id="rId28"/>
            </p:custDataLst>
          </p:nvPr>
        </p:nvSpPr>
        <p:spPr>
          <a:xfrm>
            <a:off x="8752840" y="3989070"/>
            <a:ext cx="2857500" cy="2181860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square" lIns="72000" tIns="36195" rIns="72000" bIns="36195" rtlCol="0" anchor="t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lvl="0" indent="0" algn="l" fontAlgn="auto">
              <a:lnSpc>
                <a:spcPct val="130000"/>
              </a:lnSpc>
              <a:spcBef>
                <a:spcPts val="800"/>
              </a:spcBef>
              <a:spcAft>
                <a:spcPct val="0"/>
              </a:spcAft>
              <a:buSzTx/>
              <a:buFont typeface="Wingdings" panose="05000000000000000000" charset="0"/>
            </a:pPr>
            <a:r>
              <a:rPr sz="2800" b="1" spc="160">
                <a:ln w="3175">
                  <a:noFill/>
                  <a:prstDash val="dash"/>
                </a:ln>
                <a:solidFill>
                  <a:schemeClr val="tx1"/>
                </a:solidFill>
                <a:uFillTx/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汞有毒，且污染环境，建议通过视频观看实验过程.</a:t>
            </a:r>
            <a:endParaRPr sz="2800" b="1" spc="160">
              <a:ln w="3175">
                <a:noFill/>
                <a:prstDash val="dash"/>
              </a:ln>
              <a:solidFill>
                <a:schemeClr val="tx1"/>
              </a:solidFill>
              <a:uFillTx/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29"/>
            </p:custDataLst>
          </p:nvPr>
        </p:nvGrpSpPr>
        <p:grpSpPr>
          <a:xfrm>
            <a:off x="749935" y="3717925"/>
            <a:ext cx="4693285" cy="2561590"/>
            <a:chOff x="1052" y="6052"/>
            <a:chExt cx="7391" cy="4034"/>
          </a:xfrm>
        </p:grpSpPr>
        <p:pic>
          <p:nvPicPr>
            <p:cNvPr id="5" name="图片 4"/>
            <p:cNvPicPr>
              <a:picLocks noChangeAspect="1"/>
            </p:cNvPicPr>
            <p:nvPr>
              <p:custDataLst>
                <p:tags r:id="rId31"/>
              </p:custDataLst>
            </p:nvPr>
          </p:nvPicPr>
          <p:blipFill>
            <a:blip r:embed="rId30">
              <a:lum bright="12000" contrast="6000"/>
            </a:blip>
            <a:srcRect l="24412" b="2914"/>
            <a:stretch>
              <a:fillRect/>
            </a:stretch>
          </p:blipFill>
          <p:spPr>
            <a:xfrm>
              <a:off x="1052" y="6052"/>
              <a:ext cx="2237" cy="4002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33"/>
              </p:custDataLst>
            </p:nvPr>
          </p:nvPicPr>
          <p:blipFill>
            <a:blip r:embed="rId32"/>
            <a:srcRect r="63951"/>
            <a:stretch>
              <a:fillRect/>
            </a:stretch>
          </p:blipFill>
          <p:spPr>
            <a:xfrm>
              <a:off x="3224" y="6052"/>
              <a:ext cx="2361" cy="4001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34"/>
              </p:custDataLst>
            </p:nvPr>
          </p:nvPicPr>
          <p:blipFill>
            <a:blip r:embed="rId32"/>
            <a:srcRect l="49359" r="7348"/>
            <a:stretch>
              <a:fillRect/>
            </a:stretch>
          </p:blipFill>
          <p:spPr>
            <a:xfrm>
              <a:off x="5585" y="6052"/>
              <a:ext cx="2859" cy="4034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indefinite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645795" y="1283335"/>
            <a:ext cx="11058525" cy="4569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实验结果发现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：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玻璃管内汞柱下降一段就不再下降了. 经测量，管内外汞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液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面的高度差约760 mm. 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这就是历史上著名的托里拆利实验. 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由此，可计算大气压强为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800" b="1" i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=</a:t>
            </a: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ρ</a:t>
            </a:r>
            <a:r>
              <a:rPr lang="zh-CN" altLang="en-US" sz="2800" b="1" i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gh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=1.36×10</a:t>
            </a:r>
            <a:r>
              <a:rPr lang="en-US" altLang="zh-CN" sz="2800" b="1" baseline="3000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4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kg/m</a:t>
            </a:r>
            <a:r>
              <a:rPr lang="en-US" altLang="zh-CN"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×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9.8 N/kg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×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0.76 m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≈ 1.013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×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10</a:t>
            </a:r>
            <a:r>
              <a:rPr lang="en-US" altLang="zh-CN" sz="2800" b="1" baseline="3000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5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Pa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算一算，如果用水和足够长的玻璃管做这个实验，留在玻璃管中的水柱大约有多高?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pSp>
        <p:nvGrpSpPr>
          <p:cNvPr id="13" name="组合 12" title=""/>
          <p:cNvGrpSpPr/>
          <p:nvPr>
            <p:custDataLst>
              <p:tags r:id="rId4"/>
            </p:custDataLst>
          </p:nvPr>
        </p:nvGrpSpPr>
        <p:grpSpPr>
          <a:xfrm>
            <a:off x="385445" y="717550"/>
            <a:ext cx="11381740" cy="5788660"/>
            <a:chOff x="8480" y="5460"/>
            <a:chExt cx="17924" cy="9116"/>
          </a:xfrm>
        </p:grpSpPr>
        <p:sp>
          <p:nvSpPr>
            <p:cNvPr id="4" name="矩形 3"/>
            <p:cNvSpPr/>
            <p:nvPr>
              <p:custDataLst>
                <p:tags r:id="rId5"/>
              </p:custDataLst>
            </p:nvPr>
          </p:nvSpPr>
          <p:spPr>
            <a:xfrm>
              <a:off x="8728" y="5851"/>
              <a:ext cx="17676" cy="8725"/>
            </a:xfrm>
            <a:prstGeom prst="rect">
              <a:avLst/>
            </a:prstGeom>
            <a:noFill/>
            <a:ln w="19050">
              <a:solidFill>
                <a:srgbClr val="01A16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grpSp>
          <p:nvGrpSpPr>
            <p:cNvPr id="6" name="组合 5"/>
            <p:cNvGrpSpPr/>
            <p:nvPr>
              <p:custDataLst>
                <p:tags r:id="rId6"/>
              </p:custDataLst>
            </p:nvPr>
          </p:nvGrpSpPr>
          <p:grpSpPr>
            <a:xfrm>
              <a:off x="8480" y="5460"/>
              <a:ext cx="2682" cy="956"/>
              <a:chOff x="8480" y="5460"/>
              <a:chExt cx="2682" cy="956"/>
            </a:xfrm>
          </p:grpSpPr>
          <p:pic>
            <p:nvPicPr>
              <p:cNvPr id="62" name="图片 61" descr="1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 flipH="1">
                <a:off x="8480" y="5469"/>
                <a:ext cx="2682" cy="947"/>
              </a:xfrm>
              <a:prstGeom prst="rect">
                <a:avLst/>
              </a:prstGeom>
            </p:spPr>
          </p:pic>
          <p:sp>
            <p:nvSpPr>
              <p:cNvPr id="69" name="文本框 68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8543" y="5515"/>
                <a:ext cx="2551" cy="681"/>
              </a:xfrm>
              <a:prstGeom prst="rect">
                <a:avLst/>
              </a:prstGeom>
              <a:solidFill>
                <a:srgbClr val="DDE3E2"/>
              </a:solidFill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10000"/>
                  </a:lnSpc>
                </a:pPr>
                <a:endParaRPr lang="zh-CN" altLang="en-US" sz="1800"/>
              </a:p>
            </p:txBody>
          </p:sp>
          <p:sp>
            <p:nvSpPr>
              <p:cNvPr id="68" name="文本框 67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537" y="5460"/>
                <a:ext cx="2550" cy="8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800" b="1">
                    <a:solidFill>
                      <a:schemeClr val="tx1"/>
                    </a:solidFill>
                    <a:latin typeface="黑体" panose="02010609060101010101" charset="-122"/>
                    <a:ea typeface="黑体" panose="02010609060101010101" charset="-122"/>
                    <a:cs typeface="+mn-ea"/>
                    <a:sym typeface="+mn-ea"/>
                  </a:rPr>
                  <a:t>拓展一步</a:t>
                </a:r>
                <a:endPara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endParaRPr>
              </a:p>
            </p:txBody>
          </p:sp>
        </p:grpSp>
      </p:grpSp>
      <p:graphicFrame>
        <p:nvGraphicFramePr>
          <p:cNvPr id="7" name="对象 6" title="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3453130" y="5513705"/>
          <a:ext cx="6277610" cy="9118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2" imgW="6146800" imgH="876300" progId="Equation.DSMT4">
                  <p:embed/>
                </p:oleObj>
              </mc:Choice>
              <mc:Fallback>
                <p:oleObj r:id="rId12" imgW="6146800" imgH="876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453130" y="5513705"/>
                        <a:ext cx="6277610" cy="9118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>
            <p:custDataLst>
              <p:tags r:id="rId3"/>
            </p:custDataLst>
          </p:nvPr>
        </p:nvSpPr>
        <p:spPr>
          <a:xfrm>
            <a:off x="2103120" y="5530215"/>
            <a:ext cx="6654800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将玻璃管倾斜，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高度不变，长度变长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8" name="图片 1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contrast="-12000"/>
          </a:blip>
          <a:srcRect l="64136" t="5982" r="1126" b="4521"/>
          <a:stretch>
            <a:fillRect/>
          </a:stretch>
        </p:blipFill>
        <p:spPr bwMode="auto">
          <a:xfrm>
            <a:off x="4631055" y="2109470"/>
            <a:ext cx="2686685" cy="2872105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28" name="组合 27" title=""/>
          <p:cNvGrpSpPr/>
          <p:nvPr>
            <p:custDataLst>
              <p:tags r:id="rId6"/>
            </p:custDataLst>
          </p:nvPr>
        </p:nvGrpSpPr>
        <p:grpSpPr>
          <a:xfrm>
            <a:off x="342900" y="1065530"/>
            <a:ext cx="10694670" cy="624205"/>
            <a:chOff x="242" y="9491"/>
            <a:chExt cx="16842" cy="983"/>
          </a:xfrm>
        </p:grpSpPr>
        <p:sp>
          <p:nvSpPr>
            <p:cNvPr id="32" name="文本框 31"/>
            <p:cNvSpPr txBox="1"/>
            <p:nvPr>
              <p:custDataLst>
                <p:tags r:id="rId7"/>
              </p:custDataLst>
            </p:nvPr>
          </p:nvSpPr>
          <p:spPr>
            <a:xfrm>
              <a:off x="2708" y="9652"/>
              <a:ext cx="14376" cy="82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实验中若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将玻璃管倾斜，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汞柱的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高度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和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长度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会怎样变化？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 </a:t>
              </a:r>
              <a:endParaRPr lang="en-US" altLang="zh-CN" sz="2800" b="1">
                <a:solidFill>
                  <a:schemeClr val="tx1"/>
                </a:solidFill>
                <a:effectLst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endParaRPr>
            </a:p>
          </p:txBody>
        </p:sp>
        <p:grpSp>
          <p:nvGrpSpPr>
            <p:cNvPr id="33" name="组合 32"/>
            <p:cNvGrpSpPr/>
            <p:nvPr>
              <p:custDataLst>
                <p:tags r:id="rId8"/>
              </p:custDataLst>
            </p:nvPr>
          </p:nvGrpSpPr>
          <p:grpSpPr>
            <a:xfrm>
              <a:off x="242" y="9491"/>
              <a:ext cx="2430" cy="983"/>
              <a:chOff x="1067" y="1539"/>
              <a:chExt cx="2430" cy="983"/>
            </a:xfrm>
          </p:grpSpPr>
          <p:sp>
            <p:nvSpPr>
              <p:cNvPr id="35" name="文本框 34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2003" y="1651"/>
                <a:ext cx="1494" cy="871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r>
                  <a:rPr lang="zh-CN" altLang="en-US" sz="3000" b="1">
                    <a:solidFill>
                      <a:srgbClr val="00923F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思考</a:t>
                </a:r>
                <a:endPara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  <p:pic>
            <p:nvPicPr>
              <p:cNvPr id="36" name="图片 35" descr="303b32303233353030363bb5c6c5dd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1067" y="1539"/>
                <a:ext cx="1181" cy="98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4" name="文本框 83" title=""/>
          <p:cNvSpPr txBox="1"/>
          <p:nvPr>
            <p:custDataLst>
              <p:tags r:id="rId3"/>
            </p:custDataLst>
          </p:nvPr>
        </p:nvSpPr>
        <p:spPr>
          <a:xfrm>
            <a:off x="1447800" y="572770"/>
            <a:ext cx="1060767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做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托里拆利实验时，若水银未灌满或者漏气，导致玻璃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管内混有少量空气，会影响水银柱的高度吗？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pSp>
        <p:nvGrpSpPr>
          <p:cNvPr id="85" name="Group 4" title=""/>
          <p:cNvGrpSpPr/>
          <p:nvPr>
            <p:custDataLst>
              <p:tags r:id="rId4"/>
            </p:custDataLst>
          </p:nvPr>
        </p:nvGrpSpPr>
        <p:grpSpPr>
          <a:xfrm>
            <a:off x="801132" y="2108612"/>
            <a:ext cx="4240213" cy="4038600"/>
            <a:chOff x="118" y="240"/>
            <a:chExt cx="2671" cy="2544"/>
          </a:xfrm>
        </p:grpSpPr>
        <p:sp>
          <p:nvSpPr>
            <p:cNvPr id="86" name="AutoShape 5"/>
            <p:cNvSpPr/>
            <p:nvPr>
              <p:custDataLst>
                <p:tags r:id="rId5"/>
              </p:custDataLst>
            </p:nvPr>
          </p:nvSpPr>
          <p:spPr>
            <a:xfrm>
              <a:off x="192" y="432"/>
              <a:ext cx="576" cy="288"/>
            </a:xfrm>
            <a:prstGeom prst="wedgeRectCallout">
              <a:avLst>
                <a:gd name="adj1" fmla="val 79690"/>
                <a:gd name="adj2" fmla="val 36806"/>
              </a:avLst>
            </a:prstGeom>
            <a:noFill/>
            <a:ln w="9525" cap="flat" cmpd="sng">
              <a:solidFill>
                <a:schemeClr val="bg1">
                  <a:lumMod val="5000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/>
            <a:p>
              <a:pPr algn="ctr"/>
              <a:endPara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endParaRPr>
            </a:p>
          </p:txBody>
        </p:sp>
        <p:grpSp>
          <p:nvGrpSpPr>
            <p:cNvPr id="87" name="Group 6"/>
            <p:cNvGrpSpPr/>
            <p:nvPr>
              <p:custDataLst>
                <p:tags r:id="rId6"/>
              </p:custDataLst>
            </p:nvPr>
          </p:nvGrpSpPr>
          <p:grpSpPr>
            <a:xfrm>
              <a:off x="118" y="240"/>
              <a:ext cx="2671" cy="2544"/>
              <a:chOff x="118" y="240"/>
              <a:chExt cx="2671" cy="2544"/>
            </a:xfrm>
          </p:grpSpPr>
          <p:sp>
            <p:nvSpPr>
              <p:cNvPr id="88" name="Text Box 7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925" y="1451"/>
                <a:ext cx="864" cy="29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</a:rPr>
                  <a:t>760mm</a:t>
                </a:r>
                <a:endPara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endParaRPr>
              </a:p>
            </p:txBody>
          </p:sp>
          <p:grpSp>
            <p:nvGrpSpPr>
              <p:cNvPr id="89" name="Group 8"/>
              <p:cNvGrpSpPr/>
              <p:nvPr>
                <p:custDataLst>
                  <p:tags r:id="rId8"/>
                </p:custDataLst>
              </p:nvPr>
            </p:nvGrpSpPr>
            <p:grpSpPr>
              <a:xfrm>
                <a:off x="672" y="2112"/>
                <a:ext cx="1104" cy="672"/>
                <a:chOff x="672" y="2352"/>
                <a:chExt cx="816" cy="672"/>
              </a:xfrm>
            </p:grpSpPr>
            <p:sp>
              <p:nvSpPr>
                <p:cNvPr id="100" name="Rectangle 9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672" y="2592"/>
                  <a:ext cx="816" cy="432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 w="9525" cap="flat" cmpd="sng">
                  <a:solidFill>
                    <a:schemeClr val="tx2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/>
                <a:p>
                  <a:endParaRPr lang="zh-CN" altLang="en-US" sz="1800" b="1">
                    <a:latin typeface="Times New Roman" panose="02020603050405020304" charset="0"/>
                    <a:ea typeface="宋体" panose="02010600030101010101" pitchFamily="2" charset="-122"/>
                    <a:cs typeface="Times New Roman" panose="02020603050405020304" charset="0"/>
                  </a:endParaRPr>
                </a:p>
              </p:txBody>
            </p:sp>
            <p:sp>
              <p:nvSpPr>
                <p:cNvPr id="101" name="Rectangle 10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672" y="2352"/>
                  <a:ext cx="816" cy="240"/>
                </a:xfrm>
                <a:prstGeom prst="rect">
                  <a:avLst/>
                </a:prstGeom>
                <a:noFill/>
                <a:ln w="9525" cap="flat" cmpd="sng">
                  <a:solidFill>
                    <a:schemeClr val="tx2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/>
                <a:p>
                  <a:endParaRPr lang="zh-CN" altLang="en-US" sz="1800" b="1">
                    <a:latin typeface="Times New Roman" panose="02020603050405020304" charset="0"/>
                    <a:ea typeface="宋体" panose="02010600030101010101" pitchFamily="2" charset="-122"/>
                    <a:cs typeface="Times New Roman" panose="02020603050405020304" charset="0"/>
                  </a:endParaRPr>
                </a:p>
              </p:txBody>
            </p:sp>
          </p:grpSp>
          <p:grpSp>
            <p:nvGrpSpPr>
              <p:cNvPr id="90" name="Group 11"/>
              <p:cNvGrpSpPr/>
              <p:nvPr>
                <p:custDataLst>
                  <p:tags r:id="rId11"/>
                </p:custDataLst>
              </p:nvPr>
            </p:nvGrpSpPr>
            <p:grpSpPr>
              <a:xfrm>
                <a:off x="912" y="576"/>
                <a:ext cx="91" cy="2016"/>
                <a:chOff x="2208" y="288"/>
                <a:chExt cx="91" cy="2016"/>
              </a:xfrm>
            </p:grpSpPr>
            <p:sp>
              <p:nvSpPr>
                <p:cNvPr id="98" name="Rectangle 12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2208" y="576"/>
                  <a:ext cx="91" cy="1728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 w="9525" cap="flat" cmpd="sng">
                  <a:solidFill>
                    <a:schemeClr val="tx2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/>
                <a:p>
                  <a:endParaRPr lang="zh-CN" altLang="en-US" sz="1800" b="1">
                    <a:latin typeface="Times New Roman" panose="02020603050405020304" charset="0"/>
                    <a:ea typeface="宋体" panose="02010600030101010101" pitchFamily="2" charset="-122"/>
                    <a:cs typeface="Times New Roman" panose="02020603050405020304" charset="0"/>
                  </a:endParaRPr>
                </a:p>
              </p:txBody>
            </p:sp>
            <p:sp>
              <p:nvSpPr>
                <p:cNvPr id="99" name="Rectangle 13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2208" y="288"/>
                  <a:ext cx="91" cy="288"/>
                </a:xfrm>
                <a:prstGeom prst="rect">
                  <a:avLst/>
                </a:prstGeom>
                <a:noFill/>
                <a:ln w="9525" cap="flat" cmpd="sng">
                  <a:solidFill>
                    <a:schemeClr val="tx2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/>
                <a:p>
                  <a:endParaRPr lang="zh-CN" altLang="en-US" sz="1800" b="1">
                    <a:latin typeface="Times New Roman" panose="02020603050405020304" charset="0"/>
                    <a:ea typeface="宋体" panose="02010600030101010101" pitchFamily="2" charset="-122"/>
                    <a:cs typeface="Times New Roman" panose="02020603050405020304" charset="0"/>
                  </a:endParaRPr>
                </a:p>
              </p:txBody>
            </p:sp>
          </p:grpSp>
          <p:sp>
            <p:nvSpPr>
              <p:cNvPr id="91" name="Line 14"/>
              <p:cNvSpPr/>
              <p:nvPr>
                <p:custDataLst>
                  <p:tags r:id="rId14"/>
                </p:custDataLst>
              </p:nvPr>
            </p:nvSpPr>
            <p:spPr>
              <a:xfrm>
                <a:off x="960" y="864"/>
                <a:ext cx="672" cy="0"/>
              </a:xfrm>
              <a:prstGeom prst="line">
                <a:avLst/>
              </a:prstGeom>
              <a:ln w="9525" cap="rnd" cmpd="sng">
                <a:solidFill>
                  <a:schemeClr val="tx2"/>
                </a:solidFill>
                <a:prstDash val="sysDot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/>
            </p:txBody>
          </p:sp>
          <p:sp>
            <p:nvSpPr>
              <p:cNvPr id="92" name="Line 15"/>
              <p:cNvSpPr/>
              <p:nvPr>
                <p:custDataLst>
                  <p:tags r:id="rId15"/>
                </p:custDataLst>
              </p:nvPr>
            </p:nvSpPr>
            <p:spPr>
              <a:xfrm flipH="1">
                <a:off x="1680" y="864"/>
                <a:ext cx="0" cy="1488"/>
              </a:xfrm>
              <a:prstGeom prst="line">
                <a:avLst/>
              </a:prstGeom>
              <a:ln w="9525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/>
            </p:txBody>
          </p:sp>
          <p:sp>
            <p:nvSpPr>
              <p:cNvPr id="93" name="AutoShape 16"/>
              <p:cNvSpPr/>
              <p:nvPr>
                <p:custDataLst>
                  <p:tags r:id="rId16"/>
                </p:custDataLst>
              </p:nvPr>
            </p:nvSpPr>
            <p:spPr>
              <a:xfrm>
                <a:off x="1776" y="864"/>
                <a:ext cx="240" cy="1488"/>
              </a:xfrm>
              <a:prstGeom prst="rightBrace">
                <a:avLst>
                  <a:gd name="adj1" fmla="val 51637"/>
                  <a:gd name="adj2" fmla="val 50000"/>
                </a:avLst>
              </a:prstGeom>
              <a:noFill/>
              <a:ln w="158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/>
              <a:p>
                <a:endParaRPr lang="zh-CN" altLang="en-US" sz="1800" b="1">
                  <a:latin typeface="Times New Roman" panose="02020603050405020304" charset="0"/>
                  <a:ea typeface="宋体" panose="02010600030101010101" pitchFamily="2" charset="-122"/>
                  <a:cs typeface="Times New Roman" panose="02020603050405020304" charset="0"/>
                </a:endParaRPr>
              </a:p>
            </p:txBody>
          </p:sp>
          <p:sp>
            <p:nvSpPr>
              <p:cNvPr id="94" name="Rectangle 17"/>
              <p:cNvSpPr/>
              <p:nvPr>
                <p:custDataLst>
                  <p:tags r:id="rId17"/>
                </p:custDataLst>
              </p:nvPr>
            </p:nvSpPr>
            <p:spPr>
              <a:xfrm>
                <a:off x="1344" y="960"/>
                <a:ext cx="91" cy="1632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 w="9525" cap="flat" cmpd="sng">
                <a:solidFill>
                  <a:schemeClr val="tx2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/>
              <a:p>
                <a:endParaRPr lang="zh-CN" altLang="en-US" sz="1800" b="1">
                  <a:latin typeface="Times New Roman" panose="02020603050405020304" charset="0"/>
                  <a:ea typeface="宋体" panose="02010600030101010101" pitchFamily="2" charset="-122"/>
                  <a:cs typeface="Times New Roman" panose="02020603050405020304" charset="0"/>
                </a:endParaRPr>
              </a:p>
            </p:txBody>
          </p:sp>
          <p:sp>
            <p:nvSpPr>
              <p:cNvPr id="95" name="Rectangle 18"/>
              <p:cNvSpPr/>
              <p:nvPr>
                <p:custDataLst>
                  <p:tags r:id="rId18"/>
                </p:custDataLst>
              </p:nvPr>
            </p:nvSpPr>
            <p:spPr>
              <a:xfrm>
                <a:off x="1344" y="576"/>
                <a:ext cx="91" cy="384"/>
              </a:xfrm>
              <a:prstGeom prst="rect">
                <a:avLst/>
              </a:prstGeom>
              <a:solidFill>
                <a:srgbClr val="3399FF"/>
              </a:solidFill>
              <a:ln w="9525" cap="flat" cmpd="sng">
                <a:solidFill>
                  <a:schemeClr val="accent1">
                    <a:lumMod val="75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/>
              <a:p>
                <a:endParaRPr lang="zh-CN" altLang="en-US" sz="1800" b="1">
                  <a:latin typeface="Times New Roman" panose="02020603050405020304" charset="0"/>
                  <a:ea typeface="宋体" panose="02010600030101010101" pitchFamily="2" charset="-122"/>
                  <a:cs typeface="Times New Roman" panose="02020603050405020304" charset="0"/>
                </a:endParaRPr>
              </a:p>
            </p:txBody>
          </p:sp>
          <p:sp>
            <p:nvSpPr>
              <p:cNvPr id="96" name="AutoShape 19"/>
              <p:cNvSpPr/>
              <p:nvPr>
                <p:custDataLst>
                  <p:tags r:id="rId19"/>
                </p:custDataLst>
              </p:nvPr>
            </p:nvSpPr>
            <p:spPr>
              <a:xfrm>
                <a:off x="1728" y="240"/>
                <a:ext cx="911" cy="288"/>
              </a:xfrm>
              <a:prstGeom prst="wedgeRectCallout">
                <a:avLst>
                  <a:gd name="adj1" fmla="val -87301"/>
                  <a:gd name="adj2" fmla="val 77380"/>
                </a:avLst>
              </a:prstGeom>
              <a:noFill/>
              <a:ln w="22225" cap="flat" cmpd="sng">
                <a:solidFill>
                  <a:srgbClr val="00903F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/>
              <a:p>
                <a:pPr algn="ctr"/>
                <a:r>
                  <a:rPr lang="zh-CN" altLang="en-US" sz="2400" b="1">
                    <a:latin typeface="Times New Roman" panose="02020603050405020304" charset="0"/>
                    <a:ea typeface="黑体" panose="02010609060101010101" charset="-122"/>
                  </a:rPr>
                  <a:t>少量空气</a:t>
                </a:r>
                <a:endParaRPr lang="zh-CN" altLang="en-US" sz="2400" b="1">
                  <a:latin typeface="Times New Roman" panose="02020603050405020304" charset="0"/>
                  <a:ea typeface="黑体" panose="02010609060101010101" charset="-122"/>
                </a:endParaRPr>
              </a:p>
            </p:txBody>
          </p:sp>
          <p:sp>
            <p:nvSpPr>
              <p:cNvPr id="97" name="Text Box 20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118" y="433"/>
                <a:ext cx="672" cy="29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zh-CN" altLang="en-US" sz="2400" b="1">
                    <a:latin typeface="Times New Roman" panose="02020603050405020304" charset="0"/>
                    <a:ea typeface="黑体" panose="02010609060101010101" charset="-122"/>
                  </a:rPr>
                  <a:t>真空</a:t>
                </a:r>
                <a:endParaRPr lang="zh-CN" altLang="en-US" sz="2400" b="1">
                  <a:latin typeface="Times New Roman" panose="02020603050405020304" charset="0"/>
                  <a:ea typeface="黑体" panose="02010609060101010101" charset="-122"/>
                </a:endParaRPr>
              </a:p>
            </p:txBody>
          </p:sp>
        </p:grpSp>
      </p:grpSp>
      <p:sp>
        <p:nvSpPr>
          <p:cNvPr id="102" name="Text Box 25" title=""/>
          <p:cNvSpPr txBox="1"/>
          <p:nvPr>
            <p:custDataLst>
              <p:tags r:id="rId21"/>
            </p:custDataLst>
          </p:nvPr>
        </p:nvSpPr>
        <p:spPr>
          <a:xfrm>
            <a:off x="6701790" y="4148455"/>
            <a:ext cx="4881880" cy="1814830"/>
          </a:xfrm>
          <a:prstGeom prst="rect">
            <a:avLst/>
          </a:prstGeom>
          <a:noFill/>
          <a:ln w="25400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/>
          <a:p>
            <a:pPr>
              <a:lnSpc>
                <a:spcPct val="20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     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若玻璃管内混有少量空气，则测量的结果比实际大气压小. </a:t>
            </a: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103" name="Line 24" title=""/>
          <p:cNvSpPr/>
          <p:nvPr>
            <p:custDataLst>
              <p:tags r:id="rId22"/>
            </p:custDataLst>
          </p:nvPr>
        </p:nvSpPr>
        <p:spPr>
          <a:xfrm flipH="1">
            <a:off x="2802682" y="4913608"/>
            <a:ext cx="0" cy="540000"/>
          </a:xfrm>
          <a:prstGeom prst="line">
            <a:avLst/>
          </a:prstGeom>
          <a:ln w="3810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/>
        </p:txBody>
      </p:sp>
      <p:sp>
        <p:nvSpPr>
          <p:cNvPr id="104" name="Line 27" title=""/>
          <p:cNvSpPr/>
          <p:nvPr>
            <p:custDataLst>
              <p:tags r:id="rId23"/>
            </p:custDataLst>
          </p:nvPr>
        </p:nvSpPr>
        <p:spPr>
          <a:xfrm flipH="1">
            <a:off x="2856944" y="4337608"/>
            <a:ext cx="0" cy="1116000"/>
          </a:xfrm>
          <a:prstGeom prst="line">
            <a:avLst/>
          </a:prstGeom>
          <a:ln w="38100" cap="flat" cmpd="sng">
            <a:solidFill>
              <a:srgbClr val="00903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/>
        </p:txBody>
      </p:sp>
      <p:sp>
        <p:nvSpPr>
          <p:cNvPr id="105" name="Line 28" title=""/>
          <p:cNvSpPr/>
          <p:nvPr>
            <p:custDataLst>
              <p:tags r:id="rId24"/>
            </p:custDataLst>
          </p:nvPr>
        </p:nvSpPr>
        <p:spPr>
          <a:xfrm flipH="1" flipV="1">
            <a:off x="2818845" y="5461412"/>
            <a:ext cx="0" cy="1066800"/>
          </a:xfrm>
          <a:prstGeom prst="line">
            <a:avLst/>
          </a:prstGeom>
          <a:ln w="38100" cap="flat" cmpd="sng">
            <a:solidFill>
              <a:srgbClr val="7030A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/>
        </p:txBody>
      </p:sp>
      <p:sp>
        <p:nvSpPr>
          <p:cNvPr id="106" name="AutoShape 29" title=""/>
          <p:cNvSpPr/>
          <p:nvPr>
            <p:custDataLst>
              <p:tags r:id="rId25"/>
            </p:custDataLst>
          </p:nvPr>
        </p:nvSpPr>
        <p:spPr>
          <a:xfrm>
            <a:off x="545465" y="4398645"/>
            <a:ext cx="1221105" cy="702945"/>
          </a:xfrm>
          <a:prstGeom prst="wedgeRoundRectCallout">
            <a:avLst>
              <a:gd name="adj1" fmla="val 123998"/>
              <a:gd name="adj2" fmla="val 73125"/>
              <a:gd name="adj3" fmla="val 16667"/>
            </a:avLst>
          </a:prstGeom>
          <a:solidFill>
            <a:srgbClr val="0000FF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/>
          <a:p>
            <a:pPr algn="ctr" eaLnBrk="0" hangingPunct="0">
              <a:lnSpc>
                <a:spcPct val="80000"/>
              </a:lnSpc>
            </a:pP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</a:t>
            </a:r>
            <a:r>
              <a:rPr lang="zh-CN" altLang="en-US" sz="3200" b="1" baseline="-25000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空气</a:t>
            </a:r>
            <a:endParaRPr lang="zh-CN" altLang="en-US" sz="3200" b="1" baseline="-25000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107" name="AutoShape 30" title=""/>
          <p:cNvSpPr/>
          <p:nvPr>
            <p:custDataLst>
              <p:tags r:id="rId26"/>
            </p:custDataLst>
          </p:nvPr>
        </p:nvSpPr>
        <p:spPr>
          <a:xfrm>
            <a:off x="4639945" y="4491355"/>
            <a:ext cx="1236345" cy="676275"/>
          </a:xfrm>
          <a:prstGeom prst="wedgeRoundRectCallout">
            <a:avLst>
              <a:gd name="adj1" fmla="val -194478"/>
              <a:gd name="adj2" fmla="val 55633"/>
              <a:gd name="adj3" fmla="val 16667"/>
            </a:avLst>
          </a:prstGeom>
          <a:solidFill>
            <a:srgbClr val="22AF49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/>
          <a:p>
            <a:pPr algn="ctr" eaLnBrk="0" hangingPunct="0">
              <a:lnSpc>
                <a:spcPct val="80000"/>
              </a:lnSpc>
            </a:pP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</a:t>
            </a:r>
            <a:r>
              <a:rPr lang="zh-CN" altLang="en-US" sz="3200" b="1" baseline="-25000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水银</a:t>
            </a:r>
            <a:endParaRPr lang="zh-CN" altLang="en-US" sz="3200" b="1" baseline="-25000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108" name="AutoShape 31" title=""/>
          <p:cNvSpPr/>
          <p:nvPr>
            <p:custDataLst>
              <p:tags r:id="rId27"/>
            </p:custDataLst>
          </p:nvPr>
        </p:nvSpPr>
        <p:spPr>
          <a:xfrm>
            <a:off x="4394200" y="5701030"/>
            <a:ext cx="1423035" cy="732155"/>
          </a:xfrm>
          <a:prstGeom prst="wedgeRoundRectCallout">
            <a:avLst>
              <a:gd name="adj1" fmla="val -159103"/>
              <a:gd name="adj2" fmla="val 21465"/>
              <a:gd name="adj3" fmla="val 16667"/>
            </a:avLst>
          </a:prstGeom>
          <a:solidFill>
            <a:srgbClr val="7030A0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/>
          <a:p>
            <a:pPr algn="ctr" eaLnBrk="0" hangingPunct="0">
              <a:lnSpc>
                <a:spcPct val="80000"/>
              </a:lnSpc>
            </a:pP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</a:t>
            </a:r>
            <a:r>
              <a:rPr lang="zh-CN" altLang="en-US" sz="3200" b="1" baseline="-25000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大气压</a:t>
            </a:r>
            <a:endParaRPr lang="zh-CN" altLang="en-US" sz="3200" b="1" baseline="-25000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109" name="Text Box 32" title=""/>
          <p:cNvSpPr txBox="1"/>
          <p:nvPr>
            <p:custDataLst>
              <p:tags r:id="rId28"/>
            </p:custDataLst>
          </p:nvPr>
        </p:nvSpPr>
        <p:spPr>
          <a:xfrm>
            <a:off x="7150100" y="3385820"/>
            <a:ext cx="3870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eaLnBrk="0" hangingPunct="0"/>
            <a:r>
              <a:rPr lang="en-US" altLang="zh-CN" sz="2800" b="1" i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</a:t>
            </a:r>
            <a:r>
              <a:rPr lang="zh-CN" altLang="en-US" sz="2800" b="1" baseline="-25000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空气</a:t>
            </a:r>
            <a:r>
              <a:rPr lang="en-US" altLang="zh-CN" sz="2800" b="1" baseline="-25000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+ </a:t>
            </a:r>
            <a:r>
              <a:rPr lang="en-US" altLang="zh-CN" sz="2800" b="1" i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</a:t>
            </a:r>
            <a:r>
              <a:rPr lang="zh-CN" altLang="en-US" sz="2800" b="1" baseline="-25000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水银</a:t>
            </a:r>
            <a:r>
              <a:rPr lang="en-US" altLang="zh-CN" sz="2800" b="1" baseline="-25000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= </a:t>
            </a:r>
            <a:r>
              <a:rPr lang="en-US" altLang="zh-CN" sz="2800" b="1" i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</a:t>
            </a:r>
            <a:r>
              <a:rPr lang="zh-CN" altLang="en-US" sz="2800" b="1" baseline="-25000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大气压</a:t>
            </a:r>
            <a:endParaRPr lang="zh-CN" altLang="en-US" sz="2800" b="1" baseline="-25000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grpSp>
        <p:nvGrpSpPr>
          <p:cNvPr id="2" name="组合 1" title=""/>
          <p:cNvGrpSpPr/>
          <p:nvPr>
            <p:custDataLst>
              <p:tags r:id="rId29"/>
            </p:custDataLst>
          </p:nvPr>
        </p:nvGrpSpPr>
        <p:grpSpPr>
          <a:xfrm>
            <a:off x="69850" y="663575"/>
            <a:ext cx="1543050" cy="623570"/>
            <a:chOff x="301" y="6121"/>
            <a:chExt cx="2430" cy="982"/>
          </a:xfrm>
        </p:grpSpPr>
        <p:sp>
          <p:nvSpPr>
            <p:cNvPr id="35" name="文本框 34"/>
            <p:cNvSpPr txBox="1"/>
            <p:nvPr>
              <p:custDataLst>
                <p:tags r:id="rId30"/>
              </p:custDataLst>
            </p:nvPr>
          </p:nvSpPr>
          <p:spPr>
            <a:xfrm>
              <a:off x="1237" y="6233"/>
              <a:ext cx="1494" cy="87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3000" b="1">
                  <a:solidFill>
                    <a:srgbClr val="00923F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思考</a:t>
              </a:r>
              <a:endParaRPr lang="zh-CN" altLang="en-US" sz="3000" b="1">
                <a:solidFill>
                  <a:srgbClr val="00923F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36" name="图片 35" descr="303b32303233353030363bb5c6c5dd"/>
            <p:cNvPicPr>
              <a:picLocks noChangeAspect="1"/>
            </p:cNvPicPr>
            <p:nvPr>
              <p:custDataLst>
                <p:tags r:id="rId33"/>
              </p:custDataLst>
            </p:nvPr>
          </p:nvPicPr>
          <p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/>
            </a:stretch>
          </p:blipFill>
          <p:spPr>
            <a:xfrm>
              <a:off x="301" y="6121"/>
              <a:ext cx="1181" cy="98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 animBg="1"/>
      <p:bldP spid="106" grpId="0" animBg="1"/>
      <p:bldP spid="107" grpId="0" animBg="1"/>
      <p:bldP spid="108" grpId="0" animBg="1"/>
      <p:bldP spid="10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89890" y="1550035"/>
            <a:ext cx="11464290" cy="13233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665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在生产生活中，人们通常利用各种气压计测量大气压强，如汞气压计、无液气压计等. </a:t>
            </a:r>
            <a:endParaRPr lang="en-US" altLang="zh-CN" sz="2665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pSp>
        <p:nvGrpSpPr>
          <p:cNvPr id="14" name="组合 13" title=""/>
          <p:cNvGrpSpPr/>
          <p:nvPr>
            <p:custDataLst>
              <p:tags r:id="rId4"/>
            </p:custDataLst>
          </p:nvPr>
        </p:nvGrpSpPr>
        <p:grpSpPr>
          <a:xfrm>
            <a:off x="389890" y="760095"/>
            <a:ext cx="2352040" cy="650875"/>
            <a:chOff x="3186" y="7638"/>
            <a:chExt cx="3704" cy="1025"/>
          </a:xfrm>
        </p:grpSpPr>
        <p:sp>
          <p:nvSpPr>
            <p:cNvPr id="15" name="圆角矩形 14"/>
            <p:cNvSpPr/>
            <p:nvPr>
              <p:custDataLst>
                <p:tags r:id="rId5"/>
              </p:custDataLst>
            </p:nvPr>
          </p:nvSpPr>
          <p:spPr>
            <a:xfrm>
              <a:off x="3186" y="7638"/>
              <a:ext cx="3463" cy="1025"/>
            </a:xfrm>
            <a:prstGeom prst="roundRect">
              <a:avLst/>
            </a:prstGeom>
            <a:gradFill>
              <a:gsLst>
                <a:gs pos="0">
                  <a:srgbClr val="6ABC91">
                    <a:lumMod val="84000"/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27" name="圆角矩形 26"/>
            <p:cNvSpPr/>
            <p:nvPr>
              <p:custDataLst>
                <p:tags r:id="rId6"/>
              </p:custDataLst>
            </p:nvPr>
          </p:nvSpPr>
          <p:spPr>
            <a:xfrm>
              <a:off x="3460" y="7776"/>
              <a:ext cx="3189" cy="750"/>
            </a:xfrm>
            <a:prstGeom prst="roundRect">
              <a:avLst/>
            </a:prstGeom>
            <a:solidFill>
              <a:schemeClr val="bg1">
                <a:alpha val="63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17" name="文本框 16"/>
            <p:cNvSpPr txBox="1"/>
            <p:nvPr>
              <p:custDataLst>
                <p:tags r:id="rId7"/>
              </p:custDataLst>
            </p:nvPr>
          </p:nvSpPr>
          <p:spPr>
            <a:xfrm>
              <a:off x="3460" y="7840"/>
              <a:ext cx="3430" cy="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>
                <a:lnSpc>
                  <a:spcPct val="80000"/>
                </a:lnSpc>
                <a:spcBef>
                  <a:spcPct val="50000"/>
                </a:spcBef>
                <a:buFont typeface="Wingdings" panose="05000000000000000000" charset="0"/>
                <a:buNone/>
              </a:pPr>
              <a:r>
                <a:rPr lang="zh-CN" altLang="en-US" sz="2800" b="1"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rPr>
                <a:t>三、气压计</a:t>
              </a:r>
              <a:endParaRPr lang="zh-CN" altLang="en-US" sz="2800" b="1">
                <a:latin typeface="黑体" panose="02010609060101010101" charset="-122"/>
                <a:ea typeface="黑体" panose="02010609060101010101" charset="-122"/>
                <a:cs typeface="+mn-ea"/>
                <a:sym typeface="+mn-ea"/>
              </a:endParaRPr>
            </a:p>
          </p:txBody>
        </p:sp>
      </p:grpSp>
      <p:pic>
        <p:nvPicPr>
          <p:cNvPr id="100" name="图片 99" title="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44220" y="3166745"/>
            <a:ext cx="1244600" cy="27063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 title=""/>
          <p:cNvSpPr txBox="1"/>
          <p:nvPr>
            <p:custDataLst>
              <p:tags r:id="rId10"/>
            </p:custDataLst>
          </p:nvPr>
        </p:nvSpPr>
        <p:spPr>
          <a:xfrm>
            <a:off x="544195" y="5942965"/>
            <a:ext cx="164528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汞气压计</a:t>
            </a:r>
            <a:endParaRPr lang="zh-CN" altLang="en-US" sz="28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1"/>
            </p:custDataLst>
          </p:nvPr>
        </p:nvSpPr>
        <p:spPr>
          <a:xfrm>
            <a:off x="2198370" y="3429000"/>
            <a:ext cx="2687955" cy="2330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汞气压计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比较准确，但携带不便，常用于气象站和实验室</a:t>
            </a:r>
            <a:r>
              <a:rPr lang="en-US" altLang="zh-CN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endParaRPr lang="en-US" altLang="zh-CN" sz="28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6" name="图片 5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1445" y="3226435"/>
            <a:ext cx="3124835" cy="2776220"/>
          </a:xfrm>
          <a:prstGeom prst="rect">
            <a:avLst/>
          </a:prstGeom>
        </p:spPr>
      </p:pic>
      <p:sp>
        <p:nvSpPr>
          <p:cNvPr id="7" name="文本框 6" title=""/>
          <p:cNvSpPr txBox="1"/>
          <p:nvPr>
            <p:custDataLst>
              <p:tags r:id="rId14"/>
            </p:custDataLst>
          </p:nvPr>
        </p:nvSpPr>
        <p:spPr>
          <a:xfrm>
            <a:off x="5701665" y="6061075"/>
            <a:ext cx="199263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无液气压计</a:t>
            </a:r>
            <a:endParaRPr lang="zh-CN" altLang="en-US" sz="28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5"/>
            </p:custDataLst>
          </p:nvPr>
        </p:nvSpPr>
        <p:spPr>
          <a:xfrm>
            <a:off x="8566785" y="3308985"/>
            <a:ext cx="3049905" cy="28479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无液气压计使用方便，便于携带，但测量结果不够准确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，常用于液化石油气瓶上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2"/>
      <p:bldP spid="8" grpId="0"/>
      <p:bldP spid="4" grpId="2"/>
      <p:bldP spid="5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04800" y="619125"/>
            <a:ext cx="11592560" cy="2555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665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管式弹簧压强计中空心弹簧管的一端与所测的气体连通</a:t>
            </a:r>
            <a:r>
              <a:rPr lang="zh-CN" altLang="en-US" sz="2665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665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而另一端封闭，并连接杠杆、齿轮和指针等. 当空心弹簧管内的压强增大时，管就趋向于伸直</a:t>
            </a:r>
            <a:r>
              <a:rPr lang="zh-CN" altLang="en-US" sz="2665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665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也就是弯度变小.这种形状的变化，由杠杆和齿轮带动指针，指示所测气体的压强.</a:t>
            </a:r>
            <a:endParaRPr lang="en-US" altLang="zh-CN" sz="2665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pSp>
        <p:nvGrpSpPr>
          <p:cNvPr id="5" name="组合 4" title=""/>
          <p:cNvGrpSpPr/>
          <p:nvPr>
            <p:custDataLst>
              <p:tags r:id="rId4"/>
            </p:custDataLst>
          </p:nvPr>
        </p:nvGrpSpPr>
        <p:grpSpPr>
          <a:xfrm>
            <a:off x="4318000" y="3315970"/>
            <a:ext cx="3436620" cy="3238500"/>
            <a:chOff x="5537" y="5000"/>
            <a:chExt cx="5412" cy="5100"/>
          </a:xfrm>
        </p:grpSpPr>
        <p:pic>
          <p:nvPicPr>
            <p:cNvPr id="3" name="图片 2"/>
            <p:cNvPicPr/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5537" y="5000"/>
              <a:ext cx="5413" cy="4878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>
              <p:custDataLst>
                <p:tags r:id="rId7"/>
              </p:custDataLst>
            </p:nvPr>
          </p:nvSpPr>
          <p:spPr>
            <a:xfrm>
              <a:off x="5537" y="9472"/>
              <a:ext cx="5412" cy="62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t">
              <a:spAutoFit/>
            </a:bodyPr>
            <a:lstStyle/>
            <a:p>
              <a:pPr algn="ctr"/>
              <a:r>
                <a:rPr lang="en-US" altLang="zh-CN" sz="2000" b="1"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管式弹簧压强计原理示意图</a:t>
              </a:r>
              <a:endParaRPr lang="en-US" altLang="zh-CN" sz="20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3" title=""/>
          <p:cNvGrpSpPr/>
          <p:nvPr>
            <p:custDataLst>
              <p:tags r:id="rId3"/>
            </p:custDataLst>
          </p:nvPr>
        </p:nvGrpSpPr>
        <p:grpSpPr>
          <a:xfrm>
            <a:off x="331470" y="684530"/>
            <a:ext cx="2730500" cy="556260"/>
            <a:chOff x="5145" y="7528"/>
            <a:chExt cx="4300" cy="876"/>
          </a:xfrm>
        </p:grpSpPr>
        <p:pic>
          <p:nvPicPr>
            <p:cNvPr id="5" name="图片 4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rcRect r="74598"/>
            <a:stretch>
              <a:fillRect/>
            </a:stretch>
          </p:blipFill>
          <p:spPr>
            <a:xfrm>
              <a:off x="8556" y="7528"/>
              <a:ext cx="869" cy="877"/>
            </a:xfrm>
            <a:prstGeom prst="rect">
              <a:avLst/>
            </a:prstGeom>
          </p:spPr>
        </p:pic>
        <p:grpSp>
          <p:nvGrpSpPr>
            <p:cNvPr id="6" name="组合 5"/>
            <p:cNvGrpSpPr/>
            <p:nvPr>
              <p:custDataLst>
                <p:tags r:id="rId6"/>
              </p:custDataLst>
            </p:nvPr>
          </p:nvGrpSpPr>
          <p:grpSpPr>
            <a:xfrm>
              <a:off x="5145" y="7528"/>
              <a:ext cx="4300" cy="877"/>
              <a:chOff x="2545" y="9404"/>
              <a:chExt cx="4300" cy="877"/>
            </a:xfrm>
          </p:grpSpPr>
          <p:pic>
            <p:nvPicPr>
              <p:cNvPr id="7" name="图片 6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565" y="9404"/>
                <a:ext cx="3421" cy="877"/>
              </a:xfrm>
              <a:prstGeom prst="rect">
                <a:avLst/>
              </a:prstGeom>
            </p:spPr>
          </p:pic>
          <p:sp>
            <p:nvSpPr>
              <p:cNvPr id="3" name="文本框 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2545" y="9404"/>
                <a:ext cx="4300" cy="822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迷</a:t>
                </a:r>
                <a:r>
                  <a:rPr lang="en-US" alt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你</a:t>
                </a:r>
                <a:r>
                  <a:rPr lang="en-US" alt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实</a:t>
                </a:r>
                <a:r>
                  <a:rPr lang="en-US" alt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验</a:t>
                </a:r>
                <a:r>
                  <a:rPr lang="en-US" alt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r>
                  <a:rPr 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室</a:t>
                </a:r>
                <a:r>
                  <a:rPr lang="en-US" altLang="zh-CN" sz="2800" b="1"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 </a:t>
                </a:r>
                <a:endParaRPr lang="zh-CN" sz="2800" b="1"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</p:grpSp>
      </p:grpSp>
      <p:sp>
        <p:nvSpPr>
          <p:cNvPr id="19" name="文本框 18" title=""/>
          <p:cNvSpPr txBox="1"/>
          <p:nvPr>
            <p:custDataLst>
              <p:tags r:id="rId9"/>
            </p:custDataLst>
          </p:nvPr>
        </p:nvSpPr>
        <p:spPr>
          <a:xfrm>
            <a:off x="4877435" y="1178560"/>
            <a:ext cx="2327910" cy="52197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估测大气压强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407670" y="1632585"/>
            <a:ext cx="1141920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将注射器的活塞推至外筒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的顶端，排尽空气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然后密封注射器的小孔，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避免空气进入，将活塞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与弹簧测力计挂钩相连，随后慢慢拉动注射器外</a:t>
            </a:r>
            <a:r>
              <a:rPr 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筒直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至活塞开始滑动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记录此时弹簧测力计示数，测算活塞的横截面积，则可估算出大气压强的大小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pic>
        <p:nvPicPr>
          <p:cNvPr id="2" name="MyVideo_16.wmv" title="">
            <a:hlinkClick action="ppaction://media"/>
          </p:cNvPr>
          <p:cNvPicPr/>
          <p:nvPr>
            <a:videoFile r:link="rId13"/>
            <p:custDataLst>
              <p:tags r:id="rId12"/>
            </p:custDataLst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0565" y="4510405"/>
            <a:ext cx="2351405" cy="1464310"/>
          </a:xfrm>
          <a:prstGeom prst="rect">
            <a:avLst/>
          </a:prstGeom>
        </p:spPr>
      </p:pic>
      <p:grpSp>
        <p:nvGrpSpPr>
          <p:cNvPr id="8" name="组合 7" title=""/>
          <p:cNvGrpSpPr/>
          <p:nvPr>
            <p:custDataLst>
              <p:tags r:id="rId15"/>
            </p:custDataLst>
          </p:nvPr>
        </p:nvGrpSpPr>
        <p:grpSpPr>
          <a:xfrm>
            <a:off x="850265" y="6043953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6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18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aphicFrame>
        <p:nvGraphicFramePr>
          <p:cNvPr id="11" name="对象 10" title=""/>
          <p:cNvGraphicFramePr>
            <a:graphicFrameLocks noChangeAspect="1"/>
          </p:cNvGraphicFramePr>
          <p:nvPr>
            <p:custDataLst>
              <p:tags r:id="rId19"/>
            </p:custDataLst>
          </p:nvPr>
        </p:nvGraphicFramePr>
        <p:xfrm>
          <a:off x="5751195" y="4984750"/>
          <a:ext cx="5668645" cy="8235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0" imgW="5689600" imgH="850900" progId="Equation.DSMT4">
                  <p:embed/>
                </p:oleObj>
              </mc:Choice>
              <mc:Fallback>
                <p:oleObj r:id="rId20" imgW="5689600" imgH="8509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5751195" y="4984750"/>
                        <a:ext cx="5668645" cy="8235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/>
          <p:cNvGraphicFramePr>
            <a:graphicFrameLocks noChangeAspect="1"/>
          </p:cNvGraphicFramePr>
          <p:nvPr>
            <p:custDataLst>
              <p:tags r:id="rId22"/>
            </p:custDataLst>
          </p:nvPr>
        </p:nvGraphicFramePr>
        <p:xfrm>
          <a:off x="5750878" y="5867400"/>
          <a:ext cx="4820920" cy="7994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3" imgW="4838700" imgH="825500" progId="Equation.DSMT4">
                  <p:embed/>
                </p:oleObj>
              </mc:Choice>
              <mc:Fallback>
                <p:oleObj r:id="rId23" imgW="4838700" imgH="825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5750878" y="5867400"/>
                        <a:ext cx="4820920" cy="7994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文本框 15" title=""/>
          <p:cNvSpPr txBox="1"/>
          <p:nvPr>
            <p:custDataLst>
              <p:tags r:id="rId25"/>
            </p:custDataLst>
          </p:nvPr>
        </p:nvSpPr>
        <p:spPr>
          <a:xfrm>
            <a:off x="3815715" y="5135245"/>
            <a:ext cx="18415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横截面积：</a:t>
            </a:r>
            <a:endParaRPr 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6"/>
            </p:custDataLst>
          </p:nvPr>
        </p:nvSpPr>
        <p:spPr>
          <a:xfrm>
            <a:off x="3815080" y="5996940"/>
            <a:ext cx="18421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大气压强：</a:t>
            </a:r>
            <a:endParaRPr 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7"/>
            </p:custDataLst>
          </p:nvPr>
        </p:nvSpPr>
        <p:spPr>
          <a:xfrm>
            <a:off x="3815715" y="4425950"/>
            <a:ext cx="18415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拉力大小：</a:t>
            </a:r>
            <a:endParaRPr 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22" name="对象 21" title=""/>
          <p:cNvGraphicFramePr>
            <a:graphicFrameLocks noChangeAspect="1"/>
          </p:cNvGraphicFramePr>
          <p:nvPr>
            <p:custDataLst>
              <p:tags r:id="rId28"/>
            </p:custDataLst>
          </p:nvPr>
        </p:nvGraphicFramePr>
        <p:xfrm>
          <a:off x="5751195" y="4466590"/>
          <a:ext cx="1669415" cy="4076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9" imgW="1511300" imgH="381000" progId="Equation.DSMT4">
                  <p:embed/>
                </p:oleObj>
              </mc:Choice>
              <mc:Fallback>
                <p:oleObj r:id="rId29" imgW="1511300" imgH="3810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5751195" y="4466590"/>
                        <a:ext cx="1669415" cy="4076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9" dur="742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4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8" grpId="0"/>
      <p:bldP spid="16" grpId="0"/>
      <p:bldP spid="1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13" name="图片 11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4056" r="28306" b="5583"/>
          <a:stretch>
            <a:fillRect/>
          </a:stretch>
        </p:blipFill>
        <p:spPr>
          <a:xfrm>
            <a:off x="10133965" y="3150870"/>
            <a:ext cx="1292225" cy="25615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9844405" y="5821680"/>
            <a:ext cx="19996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用吸管吸水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6"/>
            </p:custDataLst>
          </p:nvPr>
        </p:nvSpPr>
        <p:spPr>
          <a:xfrm>
            <a:off x="6829425" y="5821680"/>
            <a:ext cx="2717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用注射器吸药水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7"/>
            </p:custDataLst>
          </p:nvPr>
        </p:nvSpPr>
        <p:spPr>
          <a:xfrm>
            <a:off x="4104005" y="5821680"/>
            <a:ext cx="20262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离心式水泵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20" name="图片 119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8546" t="3303" r="17085" b="24428"/>
          <a:stretch>
            <a:fillRect/>
          </a:stretch>
        </p:blipFill>
        <p:spPr>
          <a:xfrm>
            <a:off x="6750685" y="3658235"/>
            <a:ext cx="3093720" cy="20542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9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89890" y="3491230"/>
            <a:ext cx="3003550" cy="2160905"/>
          </a:xfrm>
          <a:prstGeom prst="rect">
            <a:avLst/>
          </a:prstGeom>
        </p:spPr>
      </p:pic>
      <p:sp>
        <p:nvSpPr>
          <p:cNvPr id="11" name="文本框 10" title=""/>
          <p:cNvSpPr txBox="1"/>
          <p:nvPr>
            <p:custDataLst>
              <p:tags r:id="rId12"/>
            </p:custDataLst>
          </p:nvPr>
        </p:nvSpPr>
        <p:spPr>
          <a:xfrm>
            <a:off x="1127760" y="5821680"/>
            <a:ext cx="1720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吸盘挂钩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13"/>
            </p:custDataLst>
          </p:nvPr>
        </p:nvGrpSpPr>
        <p:grpSpPr>
          <a:xfrm>
            <a:off x="364490" y="826135"/>
            <a:ext cx="4306570" cy="650875"/>
            <a:chOff x="3186" y="7638"/>
            <a:chExt cx="6782" cy="1025"/>
          </a:xfrm>
        </p:grpSpPr>
        <p:sp>
          <p:nvSpPr>
            <p:cNvPr id="13" name="圆角矩形 12"/>
            <p:cNvSpPr/>
            <p:nvPr>
              <p:custDataLst>
                <p:tags r:id="rId14"/>
              </p:custDataLst>
            </p:nvPr>
          </p:nvSpPr>
          <p:spPr>
            <a:xfrm>
              <a:off x="3186" y="7638"/>
              <a:ext cx="6781" cy="1025"/>
            </a:xfrm>
            <a:prstGeom prst="roundRect">
              <a:avLst/>
            </a:prstGeom>
            <a:gradFill>
              <a:gsLst>
                <a:gs pos="0">
                  <a:srgbClr val="6ABC91">
                    <a:lumMod val="84000"/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16" name="圆角矩形 15"/>
            <p:cNvSpPr/>
            <p:nvPr>
              <p:custDataLst>
                <p:tags r:id="rId15"/>
              </p:custDataLst>
            </p:nvPr>
          </p:nvSpPr>
          <p:spPr>
            <a:xfrm>
              <a:off x="3460" y="7776"/>
              <a:ext cx="6507" cy="750"/>
            </a:xfrm>
            <a:prstGeom prst="roundRect">
              <a:avLst/>
            </a:prstGeom>
            <a:solidFill>
              <a:schemeClr val="bg1">
                <a:alpha val="63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18" name="文本框 17"/>
            <p:cNvSpPr txBox="1"/>
            <p:nvPr>
              <p:custDataLst>
                <p:tags r:id="rId16"/>
              </p:custDataLst>
            </p:nvPr>
          </p:nvSpPr>
          <p:spPr>
            <a:xfrm>
              <a:off x="3460" y="7840"/>
              <a:ext cx="6508" cy="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>
                <a:lnSpc>
                  <a:spcPct val="80000"/>
                </a:lnSpc>
                <a:spcBef>
                  <a:spcPct val="50000"/>
                </a:spcBef>
                <a:buFont typeface="Wingdings" panose="05000000000000000000" charset="0"/>
                <a:buNone/>
              </a:pPr>
              <a:r>
                <a:rPr lang="zh-CN" altLang="en-US" sz="2800" b="1">
                  <a:latin typeface="黑体" panose="02010609060101010101" charset="-122"/>
                  <a:ea typeface="黑体" panose="02010609060101010101" charset="-122"/>
                  <a:cs typeface="+mn-ea"/>
                  <a:sym typeface="+mn-ea"/>
                </a:rPr>
                <a:t>四、大气压强与人类生活</a:t>
              </a:r>
              <a:endParaRPr lang="zh-CN" altLang="en-US" sz="2800" b="1">
                <a:latin typeface="黑体" panose="02010609060101010101" charset="-122"/>
                <a:ea typeface="黑体" panose="02010609060101010101" charset="-122"/>
                <a:cs typeface="+mn-ea"/>
                <a:sym typeface="+mn-ea"/>
              </a:endParaRPr>
            </a:p>
          </p:txBody>
        </p:sp>
      </p:grpSp>
      <p:sp>
        <p:nvSpPr>
          <p:cNvPr id="19" name="文本框 18" title=""/>
          <p:cNvSpPr txBox="1"/>
          <p:nvPr>
            <p:custDataLst>
              <p:tags r:id="rId17"/>
            </p:custDataLst>
          </p:nvPr>
        </p:nvSpPr>
        <p:spPr>
          <a:xfrm>
            <a:off x="429895" y="1729105"/>
            <a:ext cx="11109325" cy="1210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我们周围充满大气，大气压强与我们的生活息息相关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 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生活中常见的吸盘挂钩、离心式水泵、医院输液等皆利用了大气压强的作用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22" name="图片 21" title=""/>
          <p:cNvPicPr/>
          <p:nvPr>
            <p:custDataLst>
              <p:tags r:id="rId19"/>
            </p:custDataLst>
          </p:nvPr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67405" y="3360420"/>
            <a:ext cx="3499485" cy="23672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/>
      <p:bldP spid="9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>
            <p:custDataLst>
              <p:tags r:id="rId3"/>
            </p:custDataLst>
          </p:nvPr>
        </p:nvSpPr>
        <p:spPr>
          <a:xfrm>
            <a:off x="236220" y="586740"/>
            <a:ext cx="1171892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11200" algn="l">
              <a:lnSpc>
                <a:spcPct val="150000"/>
              </a:lnSpc>
              <a:buFont typeface="Arial" panose="020b0604020202020204" pitchFamily="34" charset="0"/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大气压强的大小不是一成不变的，其大小与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海拔高度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有关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为了便于对比，人们通常把760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mm高的汞柱所产生的压强叫做1个标准大气压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711200" algn="l">
              <a:lnSpc>
                <a:spcPct val="150000"/>
              </a:lnSpc>
              <a:buFont typeface="Arial" panose="020b0604020202020204" pitchFamily="34" charset="0"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1个标准大气压=1.013×10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5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Pa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endParaRPr lang="en-US" altLang="zh-CN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711200" algn="l">
              <a:lnSpc>
                <a:spcPct val="150000"/>
              </a:lnSpc>
              <a:buFont typeface="Arial" panose="020b0604020202020204" pitchFamily="34" charset="0"/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在海平面附近，大气压强约等于1.013×10</a:t>
            </a:r>
            <a:r>
              <a:rPr lang="en-US" altLang="zh-CN"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5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Pa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离海平面越高的地方，空气越稀薄，那里的大气压强越小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943350" y="4001135"/>
            <a:ext cx="3624580" cy="256032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342265" y="1541780"/>
            <a:ext cx="1127252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11200" algn="l">
              <a:lnSpc>
                <a:spcPct val="150000"/>
              </a:lnSpc>
              <a:buFont typeface="Arial" panose="020b0604020202020204" pitchFamily="34" charset="0"/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在青藏高原等海拔高的地方，大气压强小，水的沸点低，食物不容易煮熟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 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因此人们用密闭的高压锅烹饪食物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7" name="drawingObject1574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675130" y="4110990"/>
            <a:ext cx="3961765" cy="1526540"/>
          </a:xfrm>
          <a:prstGeom prst="rect">
            <a:avLst/>
          </a:prstGeom>
          <a:noFill/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7606665" y="3203575"/>
            <a:ext cx="2923540" cy="26974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68275" y="690880"/>
            <a:ext cx="1172845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11200" algn="l">
              <a:lnSpc>
                <a:spcPct val="150000"/>
              </a:lnSpc>
              <a:buFont typeface="Arial" panose="020b0604020202020204" pitchFamily="34" charset="0"/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每个人身上都承受着大气的压力，但未被压瘪，这是因为人体内部的压强能与大气压强平衡. 航天员穿航天服的作用之一，就是利用航天服产生适当的压强，保障生命安全. 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1588" name="drawingObject1588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05610" y="2921635"/>
            <a:ext cx="2945765" cy="3103880"/>
          </a:xfrm>
          <a:prstGeom prst="rect">
            <a:avLst/>
          </a:prstGeom>
          <a:noFill/>
        </p:spPr>
      </p:pic>
      <p:pic>
        <p:nvPicPr>
          <p:cNvPr id="104" name="图片 103" title="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037580" y="3082290"/>
            <a:ext cx="4601210" cy="29432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文本框 14" title=""/>
          <p:cNvSpPr txBox="1"/>
          <p:nvPr>
            <p:custDataLst>
              <p:tags r:id="rId3"/>
            </p:custDataLst>
          </p:nvPr>
        </p:nvSpPr>
        <p:spPr>
          <a:xfrm>
            <a:off x="4084320" y="1234440"/>
            <a:ext cx="4539615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sym typeface="+mn-ea"/>
              </a:rPr>
              <a:t>探究水的沸点与气压的关系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4"/>
            </p:custDataLst>
          </p:nvPr>
        </p:nvSpPr>
        <p:spPr>
          <a:xfrm>
            <a:off x="516890" y="2155825"/>
            <a:ext cx="11184255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sym typeface="+mn-ea"/>
              </a:rPr>
              <a:t>对沸腾的水停止加热，随即用注射器抽气减压，观察水的沸腾情况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sym typeface="+mn-ea"/>
              </a:rPr>
              <a:t>.</a:t>
            </a:r>
            <a:endParaRPr lang="en-US" altLang="zh-CN" sz="2800" b="1">
              <a:latin typeface="Times New Roman" panose="02020603050405020304" charset="0"/>
              <a:ea typeface="黑体" panose="02010609060101010101" charset="-122"/>
              <a:sym typeface="+mn-ea"/>
            </a:endParaRPr>
          </a:p>
        </p:txBody>
      </p:sp>
      <p:grpSp>
        <p:nvGrpSpPr>
          <p:cNvPr id="4" name="组合 3" title=""/>
          <p:cNvGrpSpPr/>
          <p:nvPr>
            <p:custDataLst>
              <p:tags r:id="rId5"/>
            </p:custDataLst>
          </p:nvPr>
        </p:nvGrpSpPr>
        <p:grpSpPr>
          <a:xfrm>
            <a:off x="436245" y="775335"/>
            <a:ext cx="1586230" cy="542290"/>
            <a:chOff x="4452" y="1996"/>
            <a:chExt cx="2498" cy="854"/>
          </a:xfrm>
        </p:grpSpPr>
        <p:sp>
          <p:nvSpPr>
            <p:cNvPr id="9" name="文本框 8"/>
            <p:cNvSpPr txBox="1"/>
            <p:nvPr>
              <p:custDataLst>
                <p:tags r:id="rId6"/>
              </p:custDataLst>
            </p:nvPr>
          </p:nvSpPr>
          <p:spPr>
            <a:xfrm>
              <a:off x="5202" y="1996"/>
              <a:ext cx="1748" cy="82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zh-CN" sz="2800" b="1">
                  <a:solidFill>
                    <a:srgbClr val="00954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拓展</a:t>
              </a:r>
              <a:endParaRPr lang="zh-CN" sz="2800" b="1">
                <a:solidFill>
                  <a:srgbClr val="00954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10" name="图片 9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>
              <a:clrChange>
                <a:clrFrom>
                  <a:srgbClr val="FFFEFD">
                    <a:alpha val="100000"/>
                  </a:srgbClr>
                </a:clrFrom>
                <a:clrTo>
                  <a:srgbClr val="FFFE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452" y="2100"/>
              <a:ext cx="750" cy="75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5" name="8.4 低压沸腾" title="">
            <a:hlinkClick action="ppaction://media"/>
          </p:cNvPr>
          <p:cNvPicPr/>
          <p:nvPr>
            <a:videoFile r:link="rId11"/>
            <p:custDataLst>
              <p:tags r:id="rId10"/>
            </p:custDataLst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67080" y="3207385"/>
            <a:ext cx="3580130" cy="2276475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13"/>
            </p:custDataLst>
          </p:nvPr>
        </p:nvSpPr>
        <p:spPr>
          <a:xfrm>
            <a:off x="5020945" y="3552825"/>
            <a:ext cx="1096010" cy="478155"/>
          </a:xfrm>
          <a:prstGeom prst="rect">
            <a:avLst/>
          </a:prstGeom>
          <a:solidFill>
            <a:srgbClr val="19994B"/>
          </a:solidFill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zh-CN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现象：</a:t>
            </a:r>
            <a:endParaRPr lang="zh-CN" sz="2800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6116955" y="3482340"/>
            <a:ext cx="3264535" cy="565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抽气后水重新沸腾</a:t>
            </a:r>
            <a:r>
              <a:rPr lang="en-US" sz="2800" b="1">
                <a:solidFill>
                  <a:srgbClr val="0000FF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.</a:t>
            </a:r>
            <a:endParaRPr lang="en-US" sz="2800" b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6116955" y="4478655"/>
            <a:ext cx="5584825" cy="15125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水的沸点与气压有关，气压减小，水的沸点降低；气压增大，水的沸点升高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.</a:t>
            </a:r>
            <a:endParaRPr 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sym typeface="+mn-ea"/>
            </a:endParaRPr>
          </a:p>
        </p:txBody>
      </p:sp>
      <p:grpSp>
        <p:nvGrpSpPr>
          <p:cNvPr id="20" name="组合 19" title=""/>
          <p:cNvGrpSpPr/>
          <p:nvPr>
            <p:custDataLst>
              <p:tags r:id="rId16"/>
            </p:custDataLst>
          </p:nvPr>
        </p:nvGrpSpPr>
        <p:grpSpPr>
          <a:xfrm>
            <a:off x="1557655" y="5633743"/>
            <a:ext cx="2071370" cy="431773"/>
            <a:chOff x="2437" y="9841"/>
            <a:chExt cx="3262" cy="680"/>
          </a:xfrm>
        </p:grpSpPr>
        <p:pic>
          <p:nvPicPr>
            <p:cNvPr id="21" name="图片 20" descr="665f4aef13eb0e3e789783293ed0c02f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2" name="文本框 21"/>
            <p:cNvSpPr txBox="1"/>
            <p:nvPr>
              <p:custDataLst>
                <p:tags r:id="rId19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23" name="文本框 22" title=""/>
          <p:cNvSpPr txBox="1"/>
          <p:nvPr>
            <p:custDataLst>
              <p:tags r:id="rId20"/>
            </p:custDataLst>
          </p:nvPr>
        </p:nvSpPr>
        <p:spPr>
          <a:xfrm>
            <a:off x="5020945" y="4511675"/>
            <a:ext cx="1096010" cy="478155"/>
          </a:xfrm>
          <a:prstGeom prst="rect">
            <a:avLst/>
          </a:prstGeom>
          <a:solidFill>
            <a:srgbClr val="19994B"/>
          </a:solidFill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zh-CN" sz="2800" b="1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结论：</a:t>
            </a:r>
            <a:endParaRPr lang="zh-CN" sz="2800" b="1">
              <a:solidFill>
                <a:schemeClr val="bg1"/>
              </a:solidFill>
              <a:latin typeface="Times New Roman" panose="02020603050405020304" charset="0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7" dur="indefinite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4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8" grpId="0"/>
      <p:bldP spid="6" grpId="0" animBg="1"/>
      <p:bldP spid="11" grpId="0"/>
      <p:bldP spid="13" grpId="0"/>
      <p:bldP spid="2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726" name="图片 30725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EFFFF">
                  <a:alpha val="100000"/>
                </a:srgbClr>
              </a:clrFrom>
              <a:clrTo>
                <a:srgbClr val="FEFFFF">
                  <a:alpha val="100000"/>
                  <a:alpha val="0"/>
                </a:srgbClr>
              </a:clrTo>
            </a:clrChange>
          </a:blip>
          <a:srcRect r="72709"/>
          <a:stretch>
            <a:fillRect/>
          </a:stretch>
        </p:blipFill>
        <p:spPr>
          <a:xfrm>
            <a:off x="6255385" y="447675"/>
            <a:ext cx="1768475" cy="26155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clrChange>
              <a:clrFrom>
                <a:srgbClr val="FEFFFF">
                  <a:alpha val="100000"/>
                </a:srgbClr>
              </a:clrFrom>
              <a:clrTo>
                <a:srgbClr val="FEFFFF">
                  <a:alpha val="100000"/>
                  <a:alpha val="0"/>
                </a:srgbClr>
              </a:clrTo>
            </a:clrChange>
          </a:blip>
          <a:srcRect l="34826" r="36002"/>
          <a:stretch>
            <a:fillRect/>
          </a:stretch>
        </p:blipFill>
        <p:spPr>
          <a:xfrm>
            <a:off x="641985" y="3691255"/>
            <a:ext cx="1890395" cy="26155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3">
            <a:clrChange>
              <a:clrFrom>
                <a:srgbClr val="FEFFFF">
                  <a:alpha val="100000"/>
                </a:srgbClr>
              </a:clrFrom>
              <a:clrTo>
                <a:srgbClr val="FEFFFF">
                  <a:alpha val="100000"/>
                  <a:alpha val="0"/>
                </a:srgbClr>
              </a:clrTo>
            </a:clrChange>
          </a:blip>
          <a:srcRect l="72749"/>
          <a:stretch>
            <a:fillRect/>
          </a:stretch>
        </p:blipFill>
        <p:spPr>
          <a:xfrm>
            <a:off x="6255385" y="3691255"/>
            <a:ext cx="1765935" cy="26155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6813550" y="2941320"/>
            <a:ext cx="6515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甲</a:t>
            </a:r>
            <a:endParaRPr lang="zh-CN" altLang="en-US" sz="24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1376680" y="6184900"/>
            <a:ext cx="6515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乙</a:t>
            </a:r>
            <a:endParaRPr lang="zh-CN" altLang="en-US" sz="24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6950710" y="6215380"/>
            <a:ext cx="6515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丙</a:t>
            </a:r>
            <a:endParaRPr lang="zh-CN" altLang="en-US" sz="24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8" name="矩形 7" title=""/>
          <p:cNvSpPr/>
          <p:nvPr>
            <p:custDataLst>
              <p:tags r:id="rId10"/>
            </p:custDataLst>
          </p:nvPr>
        </p:nvSpPr>
        <p:spPr>
          <a:xfrm>
            <a:off x="7964805" y="911225"/>
            <a:ext cx="3943350" cy="2030095"/>
          </a:xfrm>
          <a:prstGeom prst="rect">
            <a:avLst/>
          </a:prstGeom>
        </p:spPr>
        <p:txBody>
          <a:bodyPr wrap="square" rtlCol="0" anchor="t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  <a:defRPr/>
            </a:pP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提起活塞，上阀门关闭，大气压迫使水推开下阀门，水进入</a:t>
            </a: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圆</a:t>
            </a: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筒.</a:t>
            </a:r>
            <a:endParaRPr lang="en-US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2355850" y="4185285"/>
            <a:ext cx="404622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  <a:defRPr/>
            </a:pP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压下活塞，下阀门关闭，活塞下面的水推开上阀门，涌到活塞上面.</a:t>
            </a:r>
            <a:endParaRPr lang="en-US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7964170" y="3691255"/>
            <a:ext cx="422783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  <a:defRPr/>
            </a:pP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再次提起活塞，上阀门关闭，它上面的水从出水口流出，同时大气压迫使水又推开下阀门，进入</a:t>
            </a: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圆筒</a:t>
            </a:r>
            <a:r>
              <a:rPr lang="en-US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11" name="活塞式抽水机的原理" title="">
            <a:hlinkClick action="ppaction://media"/>
          </p:cNvPr>
          <p:cNvPicPr>
            <a:picLocks noChangeAspect="1"/>
          </p:cNvPicPr>
          <p:nvPr>
            <a:videoFile r:link="rId15"/>
            <p:custDataLst>
              <p:tags r:id="rId14"/>
            </p:custDataLst>
            <p:extLst>
              <p:ext uri="{DAA4B4D4-6D71-4841-9C94-3DE7FCFB9230}">
                <p14:media xmlns:p14="http://schemas.microsoft.com/office/powerpoint/2010/main" r:embed="rId16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438275" y="1378585"/>
            <a:ext cx="3244215" cy="1824990"/>
          </a:xfrm>
          <a:prstGeom prst="rect">
            <a:avLst/>
          </a:prstGeom>
        </p:spPr>
      </p:pic>
      <p:grpSp>
        <p:nvGrpSpPr>
          <p:cNvPr id="12" name="组合 11" title=""/>
          <p:cNvGrpSpPr/>
          <p:nvPr>
            <p:custDataLst>
              <p:tags r:id="rId17"/>
            </p:custDataLst>
          </p:nvPr>
        </p:nvGrpSpPr>
        <p:grpSpPr>
          <a:xfrm>
            <a:off x="2212023" y="3259478"/>
            <a:ext cx="2071370" cy="431773"/>
            <a:chOff x="2437" y="9841"/>
            <a:chExt cx="3262" cy="680"/>
          </a:xfrm>
        </p:grpSpPr>
        <p:pic>
          <p:nvPicPr>
            <p:cNvPr id="20" name="图片 19" descr="665f4aef13eb0e3e789783293ed0c02f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18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37" y="9841"/>
              <a:ext cx="680" cy="680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>
              <p:custDataLst>
                <p:tags r:id="rId20"/>
              </p:custDataLst>
            </p:nvPr>
          </p:nvSpPr>
          <p:spPr>
            <a:xfrm>
              <a:off x="2991" y="9891"/>
              <a:ext cx="270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sz="1800" b="1" spc="150">
                  <a:latin typeface="楷体" panose="02010609060101010101" charset="-122"/>
                  <a:ea typeface="楷体" panose="02010609060101010101" charset="-122"/>
                  <a:sym typeface="+mn-ea"/>
                </a:rPr>
                <a:t>点击播放视频</a:t>
              </a:r>
              <a:endParaRPr lang="zh-CN" sz="1800" b="1" spc="15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13" name="矩形 12" title=""/>
          <p:cNvSpPr/>
          <p:nvPr>
            <p:custDataLst>
              <p:tags r:id="rId21"/>
            </p:custDataLst>
          </p:nvPr>
        </p:nvSpPr>
        <p:spPr>
          <a:xfrm>
            <a:off x="275590" y="560070"/>
            <a:ext cx="2186940" cy="737235"/>
          </a:xfrm>
          <a:prstGeom prst="rect">
            <a:avLst/>
          </a:prstGeom>
        </p:spPr>
        <p:txBody>
          <a:bodyPr wrap="square" rtlCol="0" anchor="t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  <a:defRPr/>
            </a:pPr>
            <a:r>
              <a:rPr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活塞抽水机</a:t>
            </a:r>
            <a:endParaRPr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indefinite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 nodeType="clickPar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45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5" grpId="0"/>
      <p:bldP spid="9" grpId="0"/>
      <p:bldP spid="6" grpId="0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3" title=""/>
          <p:cNvGrpSpPr/>
          <p:nvPr>
            <p:custDataLst>
              <p:tags r:id="rId3"/>
            </p:custDataLst>
          </p:nvPr>
        </p:nvGrpSpPr>
        <p:grpSpPr>
          <a:xfrm>
            <a:off x="323850" y="690880"/>
            <a:ext cx="2286635" cy="583565"/>
            <a:chOff x="4830" y="1406"/>
            <a:chExt cx="3601" cy="919"/>
          </a:xfrm>
        </p:grpSpPr>
        <p:grpSp>
          <p:nvGrpSpPr>
            <p:cNvPr id="7" name="组合 6"/>
            <p:cNvGrpSpPr/>
            <p:nvPr>
              <p:custDataLst>
                <p:tags r:id="rId4"/>
              </p:custDataLst>
            </p:nvPr>
          </p:nvGrpSpPr>
          <p:grpSpPr>
            <a:xfrm>
              <a:off x="4830" y="1509"/>
              <a:ext cx="3412" cy="777"/>
              <a:chOff x="7140" y="1337"/>
              <a:chExt cx="3412" cy="777"/>
            </a:xfrm>
          </p:grpSpPr>
          <p:pic>
            <p:nvPicPr>
              <p:cNvPr id="2" name="图片 1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rcRect t="-5020" r="85155"/>
              <a:stretch>
                <a:fillRect/>
              </a:stretch>
            </p:blipFill>
            <p:spPr>
              <a:xfrm>
                <a:off x="7140" y="1337"/>
                <a:ext cx="787" cy="777"/>
              </a:xfrm>
              <a:prstGeom prst="rect">
                <a:avLst/>
              </a:prstGeom>
            </p:spPr>
          </p:pic>
          <p:cxnSp>
            <p:nvCxnSpPr>
              <p:cNvPr id="9" name="直接连接符 8"/>
              <p:cNvCxnSpPr/>
              <p:nvPr>
                <p:custDataLst>
                  <p:tags r:id="rId7"/>
                </p:custDataLst>
              </p:nvPr>
            </p:nvCxnSpPr>
            <p:spPr>
              <a:xfrm>
                <a:off x="7264" y="2095"/>
                <a:ext cx="3288" cy="0"/>
              </a:xfrm>
              <a:prstGeom prst="line">
                <a:avLst/>
              </a:prstGeom>
              <a:ln w="11430">
                <a:solidFill>
                  <a:srgbClr val="019542">
                    <a:alpha val="84000"/>
                  </a:srgbClr>
                </a:solidFill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0" name="文本框 5"/>
            <p:cNvSpPr txBox="1"/>
            <p:nvPr>
              <p:custDataLst>
                <p:tags r:id="rId8"/>
              </p:custDataLst>
            </p:nvPr>
          </p:nvSpPr>
          <p:spPr>
            <a:xfrm>
              <a:off x="5174" y="1406"/>
              <a:ext cx="3257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lvl="0" algn="l">
                <a:buClrTx/>
                <a:buSzTx/>
                <a:buFontTx/>
              </a:pPr>
              <a:r>
                <a:rPr lang="en-US" altLang="zh-CN" sz="32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宋体" panose="02010600030101010101" pitchFamily="2" charset="-122"/>
                </a:rPr>
                <a:t> 课堂小结</a:t>
              </a:r>
              <a:endPara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9" name="文本框 1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03200" y="3546475"/>
            <a:ext cx="1587500" cy="1033145"/>
          </a:xfrm>
          <a:prstGeom prst="roundRect">
            <a:avLst/>
          </a:prstGeom>
          <a:solidFill>
            <a:srgbClr val="22AF49"/>
          </a:solidFill>
          <a:ln w="19050">
            <a:noFill/>
            <a:miter lim="800000"/>
          </a:ln>
        </p:spPr>
        <p:txBody>
          <a:bodyPr wrap="square">
            <a:noAutofit/>
          </a:bodyPr>
          <a:lstStyle/>
          <a:p>
            <a:pPr algn="ctr" eaLnBrk="1" hangingPunct="1">
              <a:buFont typeface="Arial" panose="020b0604020202020204" pitchFamily="34" charset="0"/>
              <a:buNone/>
            </a:pP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空气的</a:t>
            </a:r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力量</a:t>
            </a:r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endParaRPr lang="en-US" altLang="zh-CN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8" name="MainTopic" title=""/>
          <p:cNvSpPr/>
          <p:nvPr>
            <p:custDataLst>
              <p:tags r:id="rId10"/>
            </p:custDataLst>
          </p:nvPr>
        </p:nvSpPr>
        <p:spPr>
          <a:xfrm>
            <a:off x="2091055" y="2000885"/>
            <a:ext cx="1269365" cy="525780"/>
          </a:xfrm>
          <a:custGeom>
            <a:gdLst>
              <a:gd name="rtl" fmla="*/ 131480 w 904400"/>
              <a:gd name="rtt" fmla="*/ 56620 h 281200"/>
              <a:gd name="rtr" fmla="*/ 769880 w 904400"/>
              <a:gd name="rtb" fmla="*/ 216220 h 281200"/>
            </a:gdLst>
            <a:rect l="rtl" t="rtt" r="rtr" b="rtb"/>
            <a:pathLst>
              <a:path w="904399" h="281200">
                <a:moveTo>
                  <a:pt x="30400" y="0"/>
                </a:moveTo>
                <a:lnTo>
                  <a:pt x="874000" y="0"/>
                </a:lnTo>
                <a:cubicBezTo>
                  <a:pt x="890781" y="0"/>
                  <a:pt x="904400" y="13619"/>
                  <a:pt x="904400" y="30400"/>
                </a:cubicBezTo>
                <a:lnTo>
                  <a:pt x="904400" y="250800"/>
                </a:lnTo>
                <a:cubicBezTo>
                  <a:pt x="904400" y="267581"/>
                  <a:pt x="890781" y="281200"/>
                  <a:pt x="874000" y="281200"/>
                </a:cubicBezTo>
                <a:lnTo>
                  <a:pt x="30400" y="281200"/>
                </a:lnTo>
                <a:cubicBezTo>
                  <a:pt x="13619" y="281200"/>
                  <a:pt x="0" y="267581"/>
                  <a:pt x="0" y="250800"/>
                </a:cubicBezTo>
                <a:lnTo>
                  <a:pt x="0" y="30400"/>
                </a:lnTo>
                <a:cubicBezTo>
                  <a:pt x="0" y="13619"/>
                  <a:pt x="13619" y="0"/>
                  <a:pt x="30400" y="0"/>
                </a:cubicBezTo>
                <a:close/>
              </a:path>
            </a:pathLst>
          </a:custGeom>
          <a:solidFill>
            <a:srgbClr val="CBEAC0"/>
          </a:solidFill>
          <a:ln w="19050" cap="flat" cmpd="sng">
            <a:solidFill>
              <a:srgbClr val="000000">
                <a:alpha val="0"/>
              </a:srgbClr>
            </a:solidFill>
            <a:prstDash val="solid"/>
            <a:round/>
          </a:ln>
        </p:spPr>
        <p:txBody>
          <a:bodyPr wrap="none" lIns="0" tIns="0" rIns="0" bIns="22500" rtlCol="0" anchor="ctr"/>
          <a:lstStyle/>
          <a:p>
            <a:pPr algn="ctr"/>
            <a:r>
              <a:rPr lang="zh-CN" altLang="en-US"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大气压强</a:t>
            </a:r>
            <a:endParaRPr lang="zh-CN" altLang="en-US"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1"/>
            </p:custDataLst>
          </p:nvPr>
        </p:nvSpPr>
        <p:spPr>
          <a:xfrm>
            <a:off x="3676650" y="1929130"/>
            <a:ext cx="657923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产生原因：空气受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的作用，又具有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性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左大括号 11" title=""/>
          <p:cNvSpPr/>
          <p:nvPr>
            <p:custDataLst>
              <p:tags r:id="rId12"/>
            </p:custDataLst>
          </p:nvPr>
        </p:nvSpPr>
        <p:spPr>
          <a:xfrm>
            <a:off x="1928495" y="2103755"/>
            <a:ext cx="76200" cy="3930015"/>
          </a:xfrm>
          <a:prstGeom prst="leftBrac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3" name="左大括号 12" title=""/>
          <p:cNvSpPr/>
          <p:nvPr>
            <p:custDataLst>
              <p:tags r:id="rId13"/>
            </p:custDataLst>
          </p:nvPr>
        </p:nvSpPr>
        <p:spPr>
          <a:xfrm>
            <a:off x="3551555" y="1339850"/>
            <a:ext cx="107950" cy="1911985"/>
          </a:xfrm>
          <a:prstGeom prst="leftBrac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81" name="文本框 80" title=""/>
          <p:cNvSpPr txBox="1"/>
          <p:nvPr>
            <p:custDataLst>
              <p:tags r:id="rId14"/>
            </p:custDataLst>
          </p:nvPr>
        </p:nvSpPr>
        <p:spPr>
          <a:xfrm>
            <a:off x="8935085" y="2012315"/>
            <a:ext cx="8972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流动</a:t>
            </a:r>
            <a:endParaRPr lang="zh-CN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</p:txBody>
      </p:sp>
      <p:sp>
        <p:nvSpPr>
          <p:cNvPr id="8" name="MainTopic" title=""/>
          <p:cNvSpPr/>
          <p:nvPr>
            <p:custDataLst>
              <p:tags r:id="rId15"/>
            </p:custDataLst>
          </p:nvPr>
        </p:nvSpPr>
        <p:spPr>
          <a:xfrm>
            <a:off x="2044065" y="3789045"/>
            <a:ext cx="1311910" cy="748030"/>
          </a:xfrm>
          <a:custGeom>
            <a:gdLst>
              <a:gd name="rtl" fmla="*/ 131480 w 904400"/>
              <a:gd name="rtt" fmla="*/ 56620 h 281200"/>
              <a:gd name="rtr" fmla="*/ 769880 w 904400"/>
              <a:gd name="rtb" fmla="*/ 216220 h 281200"/>
            </a:gdLst>
            <a:rect l="rtl" t="rtt" r="rtr" b="rtb"/>
            <a:pathLst>
              <a:path w="904399" h="281200">
                <a:moveTo>
                  <a:pt x="30400" y="0"/>
                </a:moveTo>
                <a:lnTo>
                  <a:pt x="874000" y="0"/>
                </a:lnTo>
                <a:cubicBezTo>
                  <a:pt x="890781" y="0"/>
                  <a:pt x="904400" y="13619"/>
                  <a:pt x="904400" y="30400"/>
                </a:cubicBezTo>
                <a:lnTo>
                  <a:pt x="904400" y="250800"/>
                </a:lnTo>
                <a:cubicBezTo>
                  <a:pt x="904400" y="267581"/>
                  <a:pt x="890781" y="281200"/>
                  <a:pt x="874000" y="281200"/>
                </a:cubicBezTo>
                <a:lnTo>
                  <a:pt x="30400" y="281200"/>
                </a:lnTo>
                <a:cubicBezTo>
                  <a:pt x="13619" y="281200"/>
                  <a:pt x="0" y="267581"/>
                  <a:pt x="0" y="250800"/>
                </a:cubicBezTo>
                <a:lnTo>
                  <a:pt x="0" y="30400"/>
                </a:lnTo>
                <a:cubicBezTo>
                  <a:pt x="0" y="13619"/>
                  <a:pt x="13619" y="0"/>
                  <a:pt x="30400" y="0"/>
                </a:cubicBezTo>
                <a:close/>
              </a:path>
            </a:pathLst>
          </a:custGeom>
          <a:solidFill>
            <a:srgbClr val="CBEAC0"/>
          </a:solidFill>
          <a:ln w="19050" cap="flat" cmpd="sng">
            <a:solidFill>
              <a:srgbClr val="000000">
                <a:alpha val="0"/>
              </a:srgbClr>
            </a:solidFill>
            <a:prstDash val="solid"/>
            <a:round/>
          </a:ln>
        </p:spPr>
        <p:txBody>
          <a:bodyPr wrap="none" lIns="0" tIns="0" rIns="0" bIns="22500" rtlCol="0" anchor="ctr"/>
          <a:lstStyle/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大气压强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的测量</a:t>
            </a:r>
            <a:endParaRPr lang="en-US" altLang="zh-CN"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 title=""/>
          <p:cNvSpPr txBox="1"/>
          <p:nvPr>
            <p:custDataLst>
              <p:tags r:id="rId16"/>
            </p:custDataLst>
          </p:nvPr>
        </p:nvSpPr>
        <p:spPr>
          <a:xfrm>
            <a:off x="3578225" y="3292475"/>
            <a:ext cx="390334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测量实验：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_________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实验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4" name="左大括号 33" title=""/>
          <p:cNvSpPr/>
          <p:nvPr>
            <p:custDataLst>
              <p:tags r:id="rId17"/>
            </p:custDataLst>
          </p:nvPr>
        </p:nvSpPr>
        <p:spPr>
          <a:xfrm>
            <a:off x="3500755" y="3533140"/>
            <a:ext cx="184150" cy="1171575"/>
          </a:xfrm>
          <a:prstGeom prst="leftBrac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1" name="文本框 40" title=""/>
          <p:cNvSpPr txBox="1"/>
          <p:nvPr>
            <p:custDataLst>
              <p:tags r:id="rId18"/>
            </p:custDataLst>
          </p:nvPr>
        </p:nvSpPr>
        <p:spPr>
          <a:xfrm>
            <a:off x="5180965" y="3378200"/>
            <a:ext cx="14211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托里拆利</a:t>
            </a:r>
            <a:endParaRPr lang="zh-CN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</p:txBody>
      </p:sp>
      <p:sp>
        <p:nvSpPr>
          <p:cNvPr id="52" name="文本框 51" title=""/>
          <p:cNvSpPr txBox="1"/>
          <p:nvPr>
            <p:custDataLst>
              <p:tags r:id="rId19"/>
            </p:custDataLst>
          </p:nvPr>
        </p:nvSpPr>
        <p:spPr>
          <a:xfrm>
            <a:off x="3643630" y="5138420"/>
            <a:ext cx="8592185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大气压与高度的关系：随着高度的增加，大气压在逐渐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zh-CN" altLang="en-US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5" name="文本框 54" title=""/>
          <p:cNvSpPr txBox="1"/>
          <p:nvPr>
            <p:custDataLst>
              <p:tags r:id="rId20"/>
            </p:custDataLst>
          </p:nvPr>
        </p:nvSpPr>
        <p:spPr>
          <a:xfrm>
            <a:off x="10984865" y="5194935"/>
            <a:ext cx="8458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减小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8" name="文本框 57" title=""/>
          <p:cNvSpPr txBox="1"/>
          <p:nvPr>
            <p:custDataLst>
              <p:tags r:id="rId21"/>
            </p:custDataLst>
          </p:nvPr>
        </p:nvSpPr>
        <p:spPr>
          <a:xfrm>
            <a:off x="3643630" y="5565140"/>
            <a:ext cx="8166735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沸点与大气压的关系：水的沸点在标准大气压下是____ ℃，随着大气压的减小，水的沸点也会____.</a:t>
            </a:r>
            <a:endParaRPr lang="zh-CN" altLang="en-US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22"/>
            </p:custDataLst>
          </p:nvPr>
        </p:nvSpPr>
        <p:spPr>
          <a:xfrm>
            <a:off x="3578225" y="3749675"/>
            <a:ext cx="8515350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标准大气压：与管内外汞柱面的高度差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 mm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产生的压强相等，为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___________ Pa，近似取________ Pa.</a:t>
            </a:r>
            <a:endParaRPr lang="en-US" altLang="zh-CN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4" name="文本框 43" title=""/>
          <p:cNvSpPr txBox="1"/>
          <p:nvPr>
            <p:custDataLst>
              <p:tags r:id="rId23"/>
            </p:custDataLst>
          </p:nvPr>
        </p:nvSpPr>
        <p:spPr>
          <a:xfrm>
            <a:off x="8836660" y="3809365"/>
            <a:ext cx="6819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760</a:t>
            </a:r>
            <a:endParaRPr lang="en-US" altLang="zh-CN" sz="2400" b="1" baseline="300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24"/>
            </p:custDataLst>
          </p:nvPr>
        </p:nvSpPr>
        <p:spPr>
          <a:xfrm>
            <a:off x="4653915" y="4253230"/>
            <a:ext cx="19100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1.013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×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10</a:t>
            </a:r>
            <a:r>
              <a:rPr lang="en-US" altLang="zh-CN" sz="2400" b="1" baseline="300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5</a:t>
            </a:r>
            <a:endParaRPr lang="en-US" altLang="zh-CN" sz="2400" b="1" baseline="300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5"/>
            </p:custDataLst>
          </p:nvPr>
        </p:nvSpPr>
        <p:spPr>
          <a:xfrm>
            <a:off x="10442575" y="5626100"/>
            <a:ext cx="8458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100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6"/>
            </p:custDataLst>
          </p:nvPr>
        </p:nvSpPr>
        <p:spPr>
          <a:xfrm>
            <a:off x="8216265" y="6049010"/>
            <a:ext cx="8623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降低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27"/>
            </p:custDataLst>
          </p:nvPr>
        </p:nvSpPr>
        <p:spPr>
          <a:xfrm>
            <a:off x="6153785" y="2013585"/>
            <a:ext cx="8972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重力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8"/>
            </p:custDataLst>
          </p:nvPr>
        </p:nvSpPr>
        <p:spPr>
          <a:xfrm>
            <a:off x="3629025" y="2449830"/>
            <a:ext cx="8054340" cy="497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历史上首先证明大气压存在的实验是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__________________.</a:t>
            </a:r>
            <a:endParaRPr lang="en-US" altLang="zh-CN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9"/>
            </p:custDataLst>
          </p:nvPr>
        </p:nvSpPr>
        <p:spPr>
          <a:xfrm>
            <a:off x="3636645" y="2889885"/>
            <a:ext cx="7629525" cy="497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其他证明大气压存在的实验：覆杯实验、瓶吞蛋实验等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zh-CN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30"/>
            </p:custDataLst>
          </p:nvPr>
        </p:nvSpPr>
        <p:spPr>
          <a:xfrm>
            <a:off x="8790305" y="2451100"/>
            <a:ext cx="25419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马德堡半球实验</a:t>
            </a:r>
            <a:endParaRPr lang="zh-CN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31"/>
            </p:custDataLst>
          </p:nvPr>
        </p:nvSpPr>
        <p:spPr>
          <a:xfrm>
            <a:off x="3676015" y="1054100"/>
            <a:ext cx="8116570" cy="1050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空气内部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________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也都存在着压强. 这种压强称为大气压强，简称</a:t>
            </a:r>
            <a:r>
              <a:rPr lang="en-US" altLang="zh-CN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_____________</a:t>
            </a: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. </a:t>
            </a:r>
            <a:endParaRPr lang="zh-CN" altLang="en-US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32"/>
            </p:custDataLst>
          </p:nvPr>
        </p:nvSpPr>
        <p:spPr>
          <a:xfrm>
            <a:off x="4927600" y="1137285"/>
            <a:ext cx="15652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各个方向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7" name="文本框 26" title=""/>
          <p:cNvSpPr txBox="1"/>
          <p:nvPr>
            <p:custDataLst>
              <p:tags r:id="rId33"/>
            </p:custDataLst>
          </p:nvPr>
        </p:nvSpPr>
        <p:spPr>
          <a:xfrm>
            <a:off x="4361815" y="1627505"/>
            <a:ext cx="21329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大气压或气压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8" name="MainTopic" title=""/>
          <p:cNvSpPr/>
          <p:nvPr>
            <p:custDataLst>
              <p:tags r:id="rId34"/>
            </p:custDataLst>
          </p:nvPr>
        </p:nvSpPr>
        <p:spPr>
          <a:xfrm>
            <a:off x="2005330" y="5348605"/>
            <a:ext cx="1495425" cy="857885"/>
          </a:xfrm>
          <a:custGeom>
            <a:gdLst>
              <a:gd name="rtl" fmla="*/ 131480 w 904400"/>
              <a:gd name="rtt" fmla="*/ 56620 h 281200"/>
              <a:gd name="rtr" fmla="*/ 769880 w 904400"/>
              <a:gd name="rtb" fmla="*/ 216220 h 281200"/>
            </a:gdLst>
            <a:rect l="rtl" t="rtt" r="rtr" b="rtb"/>
            <a:pathLst>
              <a:path w="904399" h="281200">
                <a:moveTo>
                  <a:pt x="30400" y="0"/>
                </a:moveTo>
                <a:lnTo>
                  <a:pt x="874000" y="0"/>
                </a:lnTo>
                <a:cubicBezTo>
                  <a:pt x="890781" y="0"/>
                  <a:pt x="904400" y="13619"/>
                  <a:pt x="904400" y="30400"/>
                </a:cubicBezTo>
                <a:lnTo>
                  <a:pt x="904400" y="250800"/>
                </a:lnTo>
                <a:cubicBezTo>
                  <a:pt x="904400" y="267581"/>
                  <a:pt x="890781" y="281200"/>
                  <a:pt x="874000" y="281200"/>
                </a:cubicBezTo>
                <a:lnTo>
                  <a:pt x="30400" y="281200"/>
                </a:lnTo>
                <a:cubicBezTo>
                  <a:pt x="13619" y="281200"/>
                  <a:pt x="0" y="267581"/>
                  <a:pt x="0" y="250800"/>
                </a:cubicBezTo>
                <a:lnTo>
                  <a:pt x="0" y="30400"/>
                </a:lnTo>
                <a:cubicBezTo>
                  <a:pt x="0" y="13619"/>
                  <a:pt x="13619" y="0"/>
                  <a:pt x="30400" y="0"/>
                </a:cubicBezTo>
                <a:close/>
              </a:path>
            </a:pathLst>
          </a:custGeom>
          <a:solidFill>
            <a:srgbClr val="CBEAC0"/>
          </a:solidFill>
          <a:ln w="19050" cap="flat" cmpd="sng">
            <a:solidFill>
              <a:srgbClr val="000000">
                <a:alpha val="0"/>
              </a:srgbClr>
            </a:solidFill>
            <a:prstDash val="solid"/>
            <a:round/>
          </a:ln>
        </p:spPr>
        <p:txBody>
          <a:bodyPr wrap="none" lIns="0" tIns="0" rIns="0" bIns="22500" rtlCol="0" anchor="ctr"/>
          <a:lstStyle/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大气压强与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人类生活</a:t>
            </a:r>
            <a:endParaRPr lang="en-US" altLang="zh-CN"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 title=""/>
          <p:cNvSpPr txBox="1"/>
          <p:nvPr>
            <p:custDataLst>
              <p:tags r:id="rId35"/>
            </p:custDataLst>
          </p:nvPr>
        </p:nvSpPr>
        <p:spPr>
          <a:xfrm>
            <a:off x="3643630" y="4717415"/>
            <a:ext cx="8270875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400" b="1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应用：吸盘挂钩、离心水泵、医院输液、高压锅、航天服等.</a:t>
            </a:r>
            <a:endParaRPr lang="zh-CN" altLang="en-US" sz="2400" b="1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6" name="左大括号 35" title=""/>
          <p:cNvSpPr/>
          <p:nvPr>
            <p:custDataLst>
              <p:tags r:id="rId36"/>
            </p:custDataLst>
          </p:nvPr>
        </p:nvSpPr>
        <p:spPr>
          <a:xfrm>
            <a:off x="3640455" y="4989195"/>
            <a:ext cx="76200" cy="1520190"/>
          </a:xfrm>
          <a:prstGeom prst="leftBrac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37"/>
            </p:custDataLst>
          </p:nvPr>
        </p:nvSpPr>
        <p:spPr>
          <a:xfrm>
            <a:off x="7887335" y="4255135"/>
            <a:ext cx="19100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1.0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×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10</a:t>
            </a:r>
            <a:r>
              <a:rPr lang="en-US" altLang="zh-CN" sz="2400" b="1" baseline="300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5</a:t>
            </a:r>
            <a:endParaRPr lang="en-US" altLang="zh-CN" sz="2400" b="1" baseline="300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2" animBg="1"/>
      <p:bldP spid="16" grpId="0"/>
      <p:bldP spid="12" grpId="0" animBg="1"/>
      <p:bldP spid="13" grpId="0" animBg="1"/>
      <p:bldP spid="81" grpId="0"/>
      <p:bldP spid="8" grpId="2" animBg="1"/>
      <p:bldP spid="32" grpId="0"/>
      <p:bldP spid="34" grpId="0" animBg="1"/>
      <p:bldP spid="41" grpId="0"/>
      <p:bldP spid="44" grpId="0"/>
      <p:bldP spid="52" grpId="0"/>
      <p:bldP spid="55" grpId="0"/>
      <p:bldP spid="58" grpId="0"/>
      <p:bldP spid="11" grpId="0"/>
      <p:bldP spid="14" grpId="0"/>
      <p:bldP spid="18" grpId="0"/>
      <p:bldP spid="20" grpId="0"/>
      <p:bldP spid="3" grpId="0"/>
      <p:bldP spid="5" grpId="0"/>
      <p:bldP spid="21" grpId="0"/>
      <p:bldP spid="22" grpId="0"/>
      <p:bldP spid="23" grpId="0"/>
      <p:bldP spid="24" grpId="0"/>
      <p:bldP spid="27" grpId="0"/>
      <p:bldP spid="28" grpId="2" animBg="1"/>
      <p:bldP spid="29" grpId="0"/>
      <p:bldP spid="36" grpId="0" animBg="1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796290" y="2143760"/>
            <a:ext cx="10203180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1. 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下列事例中利用大气压强的</a:t>
            </a: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是</a:t>
            </a:r>
            <a:r>
              <a:rPr lang="en-US" altLang="zh-CN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        )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AutoNum type="alphaUcPeriod"/>
            </a:pP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护士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给病人注射肌肉针 </a:t>
            </a:r>
            <a:endParaRPr lang="en-US" altLang="zh-CN" sz="2800" b="1" smtClean="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AutoNum type="alphaUcPeriod"/>
            </a:pP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用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吸管吸</a:t>
            </a: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饮料</a:t>
            </a:r>
            <a:endParaRPr lang="en-US" altLang="zh-CN" sz="2800" b="1" smtClean="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AutoNum type="alphaUcPeriod"/>
            </a:pP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用茶壶倒茶水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endParaRPr lang="en-US" altLang="zh-CN" sz="2800" b="1" smtClean="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AutoNum type="alphaUcPeriod"/>
            </a:pPr>
            <a:r>
              <a:rPr lang="zh-CN" altLang="en-US" sz="2800" b="1" smtClean="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用</a:t>
            </a:r>
            <a:r>
              <a:rPr lang="zh-CN" alt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救生锤易敲碎车窗玻璃</a:t>
            </a:r>
            <a:endParaRPr lang="zh-CN" alt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4"/>
            </p:custDataLst>
          </p:nvPr>
        </p:nvSpPr>
        <p:spPr>
          <a:xfrm>
            <a:off x="6114415" y="2357120"/>
            <a:ext cx="4705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endParaRPr lang="en-US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grpSp>
        <p:nvGrpSpPr>
          <p:cNvPr id="9" name="组合 8" title=""/>
          <p:cNvGrpSpPr/>
          <p:nvPr>
            <p:custDataLst>
              <p:tags r:id="rId5"/>
            </p:custDataLst>
          </p:nvPr>
        </p:nvGrpSpPr>
        <p:grpSpPr>
          <a:xfrm>
            <a:off x="963930" y="1443355"/>
            <a:ext cx="2396490" cy="583565"/>
            <a:chOff x="4830" y="1445"/>
            <a:chExt cx="3774" cy="919"/>
          </a:xfrm>
        </p:grpSpPr>
        <p:grpSp>
          <p:nvGrpSpPr>
            <p:cNvPr id="10" name="组合 9"/>
            <p:cNvGrpSpPr/>
            <p:nvPr>
              <p:custDataLst>
                <p:tags r:id="rId6"/>
              </p:custDataLst>
            </p:nvPr>
          </p:nvGrpSpPr>
          <p:grpSpPr>
            <a:xfrm>
              <a:off x="4830" y="1509"/>
              <a:ext cx="3412" cy="777"/>
              <a:chOff x="7140" y="1337"/>
              <a:chExt cx="3412" cy="777"/>
            </a:xfrm>
          </p:grpSpPr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rcRect t="-5020" r="85155"/>
              <a:stretch>
                <a:fillRect/>
              </a:stretch>
            </p:blipFill>
            <p:spPr>
              <a:xfrm>
                <a:off x="7140" y="1337"/>
                <a:ext cx="787" cy="777"/>
              </a:xfrm>
              <a:prstGeom prst="rect">
                <a:avLst/>
              </a:prstGeom>
            </p:spPr>
          </p:pic>
          <p:cxnSp>
            <p:nvCxnSpPr>
              <p:cNvPr id="14" name="直接连接符 13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7264" y="2095"/>
                <a:ext cx="3288" cy="0"/>
              </a:xfrm>
              <a:prstGeom prst="line">
                <a:avLst/>
              </a:prstGeom>
              <a:ln w="11430">
                <a:solidFill>
                  <a:srgbClr val="019542">
                    <a:alpha val="84000"/>
                  </a:srgbClr>
                </a:solidFill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7" name="文本框 5"/>
            <p:cNvSpPr txBox="1"/>
            <p:nvPr>
              <p:custDataLst>
                <p:tags r:id="rId10"/>
              </p:custDataLst>
            </p:nvPr>
          </p:nvSpPr>
          <p:spPr>
            <a:xfrm>
              <a:off x="5200" y="1445"/>
              <a:ext cx="3404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lvl="0" algn="l">
                <a:buClrTx/>
                <a:buSzTx/>
                <a:buFontTx/>
              </a:pPr>
              <a:r>
                <a:rPr lang="en-US" altLang="zh-CN" sz="32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宋体" panose="02010600030101010101" pitchFamily="2" charset="-122"/>
                </a:rPr>
                <a:t> 随堂练习</a:t>
              </a:r>
              <a:endPara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6" name="圆角矩形 15" title=""/>
          <p:cNvSpPr/>
          <p:nvPr>
            <p:custDataLst>
              <p:tags r:id="rId11"/>
            </p:custDataLst>
          </p:nvPr>
        </p:nvSpPr>
        <p:spPr bwMode="auto">
          <a:xfrm>
            <a:off x="3037205" y="2357120"/>
            <a:ext cx="213042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8" name="圆角矩形标注 17" title=""/>
          <p:cNvSpPr/>
          <p:nvPr>
            <p:custDataLst>
              <p:tags r:id="rId12"/>
            </p:custDataLst>
          </p:nvPr>
        </p:nvSpPr>
        <p:spPr bwMode="auto">
          <a:xfrm>
            <a:off x="5483225" y="3022600"/>
            <a:ext cx="2491740" cy="463550"/>
          </a:xfrm>
          <a:prstGeom prst="wedgeRoundRectCallout">
            <a:avLst>
              <a:gd name="adj1" fmla="val -67671"/>
              <a:gd name="adj2" fmla="val -8904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手对针管的推力</a:t>
            </a:r>
            <a:endParaRPr lang="en-US" altLang="zh-CN" sz="2400" b="1" i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圆角矩形标注 6" title=""/>
          <p:cNvSpPr/>
          <p:nvPr>
            <p:custDataLst>
              <p:tags r:id="rId13"/>
            </p:custDataLst>
          </p:nvPr>
        </p:nvSpPr>
        <p:spPr bwMode="auto">
          <a:xfrm>
            <a:off x="4062095" y="3629660"/>
            <a:ext cx="1548000" cy="463550"/>
          </a:xfrm>
          <a:prstGeom prst="wedgeRoundRectCallout">
            <a:avLst>
              <a:gd name="adj1" fmla="val -71887"/>
              <a:gd name="adj2" fmla="val 4666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大气压强</a:t>
            </a:r>
            <a:endParaRPr lang="en-US" altLang="zh-CN" sz="2400" b="1" i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8" name="圆角矩形标注 7" title=""/>
          <p:cNvSpPr/>
          <p:nvPr>
            <p:custDataLst>
              <p:tags r:id="rId14"/>
            </p:custDataLst>
          </p:nvPr>
        </p:nvSpPr>
        <p:spPr bwMode="auto">
          <a:xfrm>
            <a:off x="3862070" y="4236720"/>
            <a:ext cx="1224000" cy="463550"/>
          </a:xfrm>
          <a:prstGeom prst="wedgeRoundRectCallout">
            <a:avLst>
              <a:gd name="adj1" fmla="val -71887"/>
              <a:gd name="adj2" fmla="val 4666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ctr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连通器</a:t>
            </a:r>
            <a:endParaRPr lang="en-US" altLang="zh-CN" sz="2400" b="1" i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圆角矩形标注 11" title=""/>
          <p:cNvSpPr/>
          <p:nvPr>
            <p:custDataLst>
              <p:tags r:id="rId15"/>
            </p:custDataLst>
          </p:nvPr>
        </p:nvSpPr>
        <p:spPr bwMode="auto">
          <a:xfrm>
            <a:off x="5781675" y="4926965"/>
            <a:ext cx="1548000" cy="463550"/>
          </a:xfrm>
          <a:prstGeom prst="wedgeRoundRectCallout">
            <a:avLst>
              <a:gd name="adj1" fmla="val -71887"/>
              <a:gd name="adj2" fmla="val 4666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固体压强</a:t>
            </a:r>
            <a:endParaRPr lang="en-US" altLang="zh-CN" sz="2400" b="1" i="1">
              <a:solidFill>
                <a:srgbClr val="0000FF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6" grpId="0" animBg="1"/>
      <p:bldP spid="18" grpId="0" animBg="1"/>
      <p:bldP spid="7" grpId="0" animBg="1"/>
      <p:bldP spid="8" grpId="0" animBg="1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1" name="文本框 100" title=""/>
          <p:cNvSpPr txBox="1"/>
          <p:nvPr>
            <p:custDataLst>
              <p:tags r:id="rId3"/>
            </p:custDataLst>
          </p:nvPr>
        </p:nvSpPr>
        <p:spPr>
          <a:xfrm>
            <a:off x="567055" y="900430"/>
            <a:ext cx="1004443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2. 如图所示的是我国战国时期的青铜汲酒器示意图，长柄上端与球形底部各开一小孔</a:t>
            </a:r>
            <a:r>
              <a:rPr lang="en-US" sz="2800" b="1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、</a:t>
            </a:r>
            <a:r>
              <a:rPr lang="en-US" sz="2800" b="1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.当汲酒器内充满酒水时.用手严密地按住开口___（选填“</a:t>
            </a:r>
            <a:r>
              <a:rPr lang="en-US" sz="2800" b="1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”或“</a:t>
            </a:r>
            <a:r>
              <a:rPr lang="en-US" sz="2800" b="1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”），然后向上提升长柄就可以将酒取出来.酒水在青铜汲酒器中不会流出来是由于_______的作用.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0897870" y="1174115"/>
            <a:ext cx="4013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2800" b="1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endParaRPr lang="en-US" altLang="en-US" sz="2800" b="1" i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0885805" y="5568315"/>
            <a:ext cx="4013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2800" b="1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endParaRPr lang="en-US" altLang="en-US" sz="2800" b="1" i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6"/>
            </p:custDataLst>
          </p:nvPr>
        </p:nvSpPr>
        <p:spPr>
          <a:xfrm>
            <a:off x="2150110" y="2357120"/>
            <a:ext cx="4705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sz="28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endParaRPr lang="en-US" altLang="en-US" sz="2800" b="1" i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7862570" y="2970530"/>
            <a:ext cx="14135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大气压</a:t>
            </a: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5" name="圆角矩形 4" title=""/>
          <p:cNvSpPr/>
          <p:nvPr>
            <p:custDataLst>
              <p:tags r:id="rId8"/>
            </p:custDataLst>
          </p:nvPr>
        </p:nvSpPr>
        <p:spPr bwMode="auto">
          <a:xfrm>
            <a:off x="8689975" y="1726565"/>
            <a:ext cx="182753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6" name="圆角矩形 5" title=""/>
          <p:cNvSpPr/>
          <p:nvPr>
            <p:custDataLst>
              <p:tags r:id="rId9"/>
            </p:custDataLst>
          </p:nvPr>
        </p:nvSpPr>
        <p:spPr bwMode="auto">
          <a:xfrm>
            <a:off x="636905" y="2402840"/>
            <a:ext cx="143573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8" name="圆角矩形标注 17" title=""/>
          <p:cNvSpPr/>
          <p:nvPr>
            <p:custDataLst>
              <p:tags r:id="rId10"/>
            </p:custDataLst>
          </p:nvPr>
        </p:nvSpPr>
        <p:spPr bwMode="auto">
          <a:xfrm>
            <a:off x="1139825" y="4045585"/>
            <a:ext cx="3891280" cy="1123950"/>
          </a:xfrm>
          <a:prstGeom prst="wedgeRoundRectCallout">
            <a:avLst>
              <a:gd name="adj1" fmla="val -26860"/>
              <a:gd name="adj2" fmla="val -145706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若</a:t>
            </a:r>
            <a:r>
              <a:rPr lang="zh-CN" altLang="en-US" sz="2400" b="1" i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打开，则</a:t>
            </a:r>
            <a:r>
              <a:rPr lang="zh-CN" altLang="en-US" sz="2400" b="1" i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、</a:t>
            </a:r>
            <a:r>
              <a:rPr lang="zh-CN" altLang="en-US" sz="2400" b="1" i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两个小孔都与外界大气相通，酒会在重力的作用下流出</a:t>
            </a:r>
            <a:endParaRPr lang="zh-CN" altLang="en-US" sz="24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圆角矩形 6" title=""/>
          <p:cNvSpPr/>
          <p:nvPr>
            <p:custDataLst>
              <p:tags r:id="rId11"/>
            </p:custDataLst>
          </p:nvPr>
        </p:nvSpPr>
        <p:spPr bwMode="auto">
          <a:xfrm>
            <a:off x="5031105" y="3025140"/>
            <a:ext cx="180276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8" name="圆角矩形标注 7" title=""/>
          <p:cNvSpPr/>
          <p:nvPr>
            <p:custDataLst>
              <p:tags r:id="rId12"/>
            </p:custDataLst>
          </p:nvPr>
        </p:nvSpPr>
        <p:spPr bwMode="auto">
          <a:xfrm>
            <a:off x="5576570" y="4627880"/>
            <a:ext cx="4465320" cy="1123950"/>
          </a:xfrm>
          <a:prstGeom prst="wedgeRoundRectCallout">
            <a:avLst>
              <a:gd name="adj1" fmla="val -26860"/>
              <a:gd name="adj2" fmla="val -145706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若</a:t>
            </a:r>
            <a:r>
              <a:rPr lang="zh-CN" altLang="en-US" sz="2400" b="1" i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闭合，</a:t>
            </a:r>
            <a:r>
              <a:rPr lang="zh-CN" altLang="en-US" sz="2400" b="1" i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孔与外界大气隔开，而</a:t>
            </a:r>
            <a:r>
              <a:rPr lang="zh-CN" altLang="en-US" sz="2400" b="1" i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孔受到大气压的作用，在大气压的作用下酒水不会流出</a:t>
            </a:r>
            <a:endParaRPr lang="zh-CN" altLang="en-US" sz="24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grpSp>
        <p:nvGrpSpPr>
          <p:cNvPr id="13" name="组合 12" title=""/>
          <p:cNvGrpSpPr/>
          <p:nvPr>
            <p:custDataLst>
              <p:tags r:id="rId13"/>
            </p:custDataLst>
          </p:nvPr>
        </p:nvGrpSpPr>
        <p:grpSpPr>
          <a:xfrm>
            <a:off x="10709275" y="1655445"/>
            <a:ext cx="733425" cy="3854450"/>
            <a:chOff x="16865" y="2607"/>
            <a:chExt cx="1155" cy="6070"/>
          </a:xfrm>
        </p:grpSpPr>
        <p:cxnSp>
          <p:nvCxnSpPr>
            <p:cNvPr id="9" name="直接连接符 8"/>
            <p:cNvCxnSpPr/>
            <p:nvPr>
              <p:custDataLst>
                <p:tags r:id="rId14"/>
              </p:custDataLst>
            </p:nvPr>
          </p:nvCxnSpPr>
          <p:spPr>
            <a:xfrm flipH="1">
              <a:off x="17368" y="2607"/>
              <a:ext cx="4" cy="429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>
              <p:custDataLst>
                <p:tags r:id="rId15"/>
              </p:custDataLst>
            </p:nvPr>
          </p:nvCxnSpPr>
          <p:spPr>
            <a:xfrm flipH="1">
              <a:off x="17568" y="2607"/>
              <a:ext cx="4" cy="429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1" name="任意多边形 10"/>
            <p:cNvSpPr/>
            <p:nvPr>
              <p:custDataLst>
                <p:tags r:id="rId16"/>
              </p:custDataLst>
            </p:nvPr>
          </p:nvSpPr>
          <p:spPr>
            <a:xfrm>
              <a:off x="16865" y="6867"/>
              <a:ext cx="509" cy="1810"/>
            </a:xfrm>
            <a:custGeom>
              <a:gdLst>
                <a:gd name="connisteX0" fmla="*/ 323235 w 323235"/>
                <a:gd name="connsiteY0" fmla="*/ 0 h 1149350"/>
                <a:gd name="connisteX1" fmla="*/ 100985 w 323235"/>
                <a:gd name="connsiteY1" fmla="*/ 203200 h 1149350"/>
                <a:gd name="connisteX2" fmla="*/ 5735 w 323235"/>
                <a:gd name="connsiteY2" fmla="*/ 641350 h 1149350"/>
                <a:gd name="connisteX3" fmla="*/ 221635 w 323235"/>
                <a:gd name="connsiteY3" fmla="*/ 1149350 h 114935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</a:cxnLst>
              <a:rect l="l" t="t" r="r" b="b"/>
              <a:pathLst>
                <a:path w="323236" h="1149350">
                  <a:moveTo>
                    <a:pt x="323236" y="0"/>
                  </a:moveTo>
                  <a:cubicBezTo>
                    <a:pt x="280691" y="31750"/>
                    <a:pt x="164486" y="74930"/>
                    <a:pt x="100986" y="203200"/>
                  </a:cubicBezTo>
                  <a:cubicBezTo>
                    <a:pt x="37486" y="331470"/>
                    <a:pt x="-18394" y="452120"/>
                    <a:pt x="5736" y="641350"/>
                  </a:cubicBezTo>
                  <a:cubicBezTo>
                    <a:pt x="29866" y="830580"/>
                    <a:pt x="176551" y="1056640"/>
                    <a:pt x="221636" y="1149350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  <p:sp>
          <p:nvSpPr>
            <p:cNvPr id="12" name="任意多边形 11"/>
            <p:cNvSpPr/>
            <p:nvPr>
              <p:custDataLst>
                <p:tags r:id="rId17"/>
              </p:custDataLst>
            </p:nvPr>
          </p:nvSpPr>
          <p:spPr>
            <a:xfrm flipH="1">
              <a:off x="17568" y="6867"/>
              <a:ext cx="452" cy="1810"/>
            </a:xfrm>
            <a:custGeom>
              <a:gdLst>
                <a:gd name="connisteX0" fmla="*/ 323235 w 323235"/>
                <a:gd name="connsiteY0" fmla="*/ 0 h 1149350"/>
                <a:gd name="connisteX1" fmla="*/ 100985 w 323235"/>
                <a:gd name="connsiteY1" fmla="*/ 203200 h 1149350"/>
                <a:gd name="connisteX2" fmla="*/ 5735 w 323235"/>
                <a:gd name="connsiteY2" fmla="*/ 641350 h 1149350"/>
                <a:gd name="connisteX3" fmla="*/ 221635 w 323235"/>
                <a:gd name="connsiteY3" fmla="*/ 1149350 h 114935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</a:cxnLst>
              <a:rect l="l" t="t" r="r" b="b"/>
              <a:pathLst>
                <a:path w="323236" h="1149350">
                  <a:moveTo>
                    <a:pt x="323236" y="0"/>
                  </a:moveTo>
                  <a:cubicBezTo>
                    <a:pt x="280691" y="31750"/>
                    <a:pt x="164486" y="74930"/>
                    <a:pt x="100986" y="203200"/>
                  </a:cubicBezTo>
                  <a:cubicBezTo>
                    <a:pt x="37486" y="331470"/>
                    <a:pt x="-18394" y="452120"/>
                    <a:pt x="5736" y="641350"/>
                  </a:cubicBezTo>
                  <a:cubicBezTo>
                    <a:pt x="29866" y="830580"/>
                    <a:pt x="176551" y="1056640"/>
                    <a:pt x="221636" y="1149350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800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4" grpId="0"/>
      <p:bldP spid="5" grpId="0" animBg="1"/>
      <p:bldP spid="6" grpId="0" animBg="1"/>
      <p:bldP spid="18" grpId="0" animBg="1"/>
      <p:bldP spid="7" grpId="0" animBg="1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485775" y="1505585"/>
            <a:ext cx="1137475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3. 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2024兰州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小雅将两个完全相同的橡胶吸盘对接后用力挤压，排出里边的空气，用力很难将它们拉开，说明吸盘外部大气压强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______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（选填“大于”或“小于”）吸盘内部气压，小雅想要将两吸盘分开，请你为小雅提供一条可行的建议：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________________________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9636125" y="2269490"/>
            <a:ext cx="9728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大于</a:t>
            </a: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5"/>
            </p:custDataLst>
          </p:nvPr>
        </p:nvSpPr>
        <p:spPr>
          <a:xfrm>
            <a:off x="4650105" y="3568700"/>
            <a:ext cx="35052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在吸盘上戳一个小孔</a:t>
            </a: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9" name="圆角矩形 8" title=""/>
          <p:cNvSpPr/>
          <p:nvPr>
            <p:custDataLst>
              <p:tags r:id="rId6"/>
            </p:custDataLst>
          </p:nvPr>
        </p:nvSpPr>
        <p:spPr bwMode="auto">
          <a:xfrm>
            <a:off x="2341245" y="2324100"/>
            <a:ext cx="325628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1" name="圆角矩形标注 10" title=""/>
          <p:cNvSpPr/>
          <p:nvPr>
            <p:custDataLst>
              <p:tags r:id="rId7"/>
            </p:custDataLst>
          </p:nvPr>
        </p:nvSpPr>
        <p:spPr bwMode="auto">
          <a:xfrm>
            <a:off x="2823210" y="1051560"/>
            <a:ext cx="2648585" cy="495935"/>
          </a:xfrm>
          <a:prstGeom prst="wedgeRoundRectCallout">
            <a:avLst>
              <a:gd name="adj1" fmla="val -19024"/>
              <a:gd name="adj2" fmla="val 188540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盘内外有压力差</a:t>
            </a:r>
            <a:endParaRPr lang="zh-CN" altLang="en-US" sz="24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圆角矩形 13" title=""/>
          <p:cNvSpPr/>
          <p:nvPr>
            <p:custDataLst>
              <p:tags r:id="rId8"/>
            </p:custDataLst>
          </p:nvPr>
        </p:nvSpPr>
        <p:spPr bwMode="auto">
          <a:xfrm>
            <a:off x="6624955" y="2979420"/>
            <a:ext cx="290639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5" name="圆角矩形标注 14" title=""/>
          <p:cNvSpPr/>
          <p:nvPr>
            <p:custDataLst>
              <p:tags r:id="rId9"/>
            </p:custDataLst>
          </p:nvPr>
        </p:nvSpPr>
        <p:spPr bwMode="auto">
          <a:xfrm>
            <a:off x="8425180" y="4418965"/>
            <a:ext cx="3009265" cy="826770"/>
          </a:xfrm>
          <a:prstGeom prst="wedgeRoundRectCallout">
            <a:avLst>
              <a:gd name="adj1" fmla="val -28307"/>
              <a:gd name="adj2" fmla="val -156682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可以增大吸盘内部气压使压力差变小</a:t>
            </a:r>
            <a:endParaRPr lang="zh-CN" altLang="en-US" sz="24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 animBg="1"/>
      <p:bldP spid="11" grpId="0" animBg="1"/>
      <p:bldP spid="14" grpId="0" animBg="1"/>
      <p:bldP spid="1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661035" y="1426210"/>
            <a:ext cx="1086993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4. </a:t>
            </a:r>
            <a:r>
              <a:rPr lang="en-US" altLang="zh-CN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2024宁夏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拔火罐具有促进血液循环、缓解肌肉疼痛等功效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如图所示，拔火罐时，用火加热玻璃罐内部后迅速扣在皮肤上，玻璃罐在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________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的作用下“吸”在皮肤上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请列举一个生产生活中应用该原理的实例：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_____________________________________.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pic>
        <p:nvPicPr>
          <p:cNvPr id="103" name="图片 102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44290" y="4363720"/>
            <a:ext cx="3689985" cy="18364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1189990" y="2872105"/>
            <a:ext cx="14611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大气压</a:t>
            </a: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2784475" y="3481705"/>
            <a:ext cx="622554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吸管吸饮料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或吸盘等，答案合理即可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9" name="圆角矩形 8" title=""/>
          <p:cNvSpPr/>
          <p:nvPr>
            <p:custDataLst>
              <p:tags r:id="rId8"/>
            </p:custDataLst>
          </p:nvPr>
        </p:nvSpPr>
        <p:spPr bwMode="auto">
          <a:xfrm>
            <a:off x="3593465" y="2252980"/>
            <a:ext cx="611251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1" name="圆角矩形标注 10" title=""/>
          <p:cNvSpPr/>
          <p:nvPr>
            <p:custDataLst>
              <p:tags r:id="rId9"/>
            </p:custDataLst>
          </p:nvPr>
        </p:nvSpPr>
        <p:spPr bwMode="auto">
          <a:xfrm>
            <a:off x="4272280" y="808990"/>
            <a:ext cx="2834005" cy="781685"/>
          </a:xfrm>
          <a:prstGeom prst="wedgeRoundRectCallout">
            <a:avLst>
              <a:gd name="adj1" fmla="val -22348"/>
              <a:gd name="adj2" fmla="val 126116"/>
              <a:gd name="adj3" fmla="val 16667"/>
            </a:avLst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冷却后罐内的气压小于外界大气压</a:t>
            </a:r>
            <a:endParaRPr lang="zh-CN" altLang="en-US" sz="24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9" grpId="0" animBg="1"/>
      <p:bldP spid="1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 title=""/>
          <p:cNvSpPr txBox="1"/>
          <p:nvPr>
            <p:custDataLst>
              <p:tags r:id="rId3"/>
            </p:custDataLst>
          </p:nvPr>
        </p:nvSpPr>
        <p:spPr>
          <a:xfrm>
            <a:off x="197485" y="1052195"/>
            <a:ext cx="1170305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 我国沿海地区夏季是台风多发季，生产生活备受台风影响.当超强台风发生时，假设屋外气压急剧降到9×10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4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Pa；当时门窗紧闭，可以认为室内气压是标准大气压，粗略取作1×10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Pa.若室内外屋顶的面积均为100 m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.求：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(1)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屋外大气压对屋顶压力为多大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?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9" name="圆角矩形 8" title=""/>
          <p:cNvSpPr/>
          <p:nvPr>
            <p:custDataLst>
              <p:tags r:id="rId4"/>
            </p:custDataLst>
          </p:nvPr>
        </p:nvSpPr>
        <p:spPr bwMode="auto">
          <a:xfrm>
            <a:off x="1667510" y="1901825"/>
            <a:ext cx="515556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圆角矩形 9" title=""/>
          <p:cNvSpPr/>
          <p:nvPr>
            <p:custDataLst>
              <p:tags r:id="rId5"/>
            </p:custDataLst>
          </p:nvPr>
        </p:nvSpPr>
        <p:spPr bwMode="auto">
          <a:xfrm>
            <a:off x="3494405" y="2546985"/>
            <a:ext cx="293751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3" name="圆角矩形 12" title=""/>
          <p:cNvSpPr/>
          <p:nvPr>
            <p:custDataLst>
              <p:tags r:id="rId6"/>
            </p:custDataLst>
          </p:nvPr>
        </p:nvSpPr>
        <p:spPr bwMode="auto">
          <a:xfrm>
            <a:off x="6851015" y="2546985"/>
            <a:ext cx="463232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圆角矩形 13" title=""/>
          <p:cNvSpPr/>
          <p:nvPr>
            <p:custDataLst>
              <p:tags r:id="rId7"/>
            </p:custDataLst>
          </p:nvPr>
        </p:nvSpPr>
        <p:spPr bwMode="auto">
          <a:xfrm>
            <a:off x="11066145" y="1901825"/>
            <a:ext cx="73279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5" name="圆角矩形 14" title=""/>
          <p:cNvSpPr/>
          <p:nvPr>
            <p:custDataLst>
              <p:tags r:id="rId8"/>
            </p:custDataLst>
          </p:nvPr>
        </p:nvSpPr>
        <p:spPr bwMode="auto">
          <a:xfrm>
            <a:off x="259080" y="2546985"/>
            <a:ext cx="75946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16" name="对象 15" title="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8183880" y="3429000"/>
          <a:ext cx="826135" cy="7023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0" imgW="850900" imgH="736600" progId="Equation.DSMT4">
                  <p:embed/>
                </p:oleObj>
              </mc:Choice>
              <mc:Fallback>
                <p:oleObj r:id="rId10" imgW="850900" imgH="736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8183880" y="3429000"/>
                        <a:ext cx="826135" cy="7023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8" name="组合 17" title=""/>
          <p:cNvGrpSpPr/>
          <p:nvPr>
            <p:custDataLst>
              <p:tags r:id="rId12"/>
            </p:custDataLst>
          </p:nvPr>
        </p:nvGrpSpPr>
        <p:grpSpPr>
          <a:xfrm>
            <a:off x="614680" y="4620260"/>
            <a:ext cx="10868660" cy="1296670"/>
            <a:chOff x="943" y="1355"/>
            <a:chExt cx="17116" cy="2042"/>
          </a:xfrm>
        </p:grpSpPr>
        <p:sp>
          <p:nvSpPr>
            <p:cNvPr id="104" name="文本框 103"/>
            <p:cNvSpPr txBox="1"/>
            <p:nvPr>
              <p:custDataLst>
                <p:tags r:id="rId13"/>
              </p:custDataLst>
            </p:nvPr>
          </p:nvSpPr>
          <p:spPr>
            <a:xfrm>
              <a:off x="943" y="1355"/>
              <a:ext cx="17116" cy="204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/>
            <a:p>
              <a:pPr indent="0">
                <a:lnSpc>
                  <a:spcPct val="140000"/>
                </a:lnSpc>
              </a:pPr>
              <a:r>
                <a:rPr 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解：</a:t>
              </a:r>
              <a:r>
                <a:rPr lang="en-US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(1)</a:t>
              </a:r>
              <a:r>
                <a:rPr 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由</a:t>
              </a: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           </a:t>
              </a:r>
              <a:r>
                <a:rPr 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可知，屋外大气压对屋顶压力</a:t>
              </a:r>
              <a:endParaRPr 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endParaRPr>
            </a:p>
            <a:p>
              <a:pPr indent="0">
                <a:lnSpc>
                  <a:spcPct val="140000"/>
                </a:lnSpc>
              </a:pPr>
              <a:r>
                <a:rPr lang="en-US" sz="2800" b="1" i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            F</a:t>
              </a:r>
              <a:r>
                <a:rPr lang="zh-CN" sz="2800" b="1" baseline="-25000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外</a:t>
              </a:r>
              <a:r>
                <a:rPr lang="en-US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=</a:t>
              </a:r>
              <a:r>
                <a:rPr lang="en-US" sz="2800" b="1" i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p</a:t>
              </a:r>
              <a:r>
                <a:rPr lang="zh-CN" sz="2800" b="1" baseline="-25000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外</a:t>
              </a:r>
              <a:r>
                <a:rPr lang="en-US" sz="2800" b="1" i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S</a:t>
              </a:r>
              <a:r>
                <a:rPr lang="en-US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=9×10</a:t>
              </a:r>
              <a:r>
                <a:rPr lang="en-US" sz="2800" b="1" baseline="30000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4 </a:t>
              </a:r>
              <a:r>
                <a:rPr lang="en-US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Pa×100 m</a:t>
              </a:r>
              <a:r>
                <a:rPr lang="en-US" sz="2800" b="1" baseline="30000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2</a:t>
              </a:r>
              <a:r>
                <a:rPr 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＝</a:t>
              </a:r>
              <a:r>
                <a:rPr lang="en-US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9×10</a:t>
              </a:r>
              <a:r>
                <a:rPr lang="en-US" sz="2800" b="1" baseline="30000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6 </a:t>
              </a:r>
              <a:r>
                <a:rPr lang="en-US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N</a:t>
              </a:r>
              <a:endParaRPr lang="en-US" altLang="en-US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endParaRPr>
            </a:p>
          </p:txBody>
        </p:sp>
        <p:graphicFrame>
          <p:nvGraphicFramePr>
            <p:cNvPr id="19" name="对象 18"/>
            <p:cNvGraphicFramePr>
              <a:graphicFrameLocks noChangeAspect="1"/>
            </p:cNvGraphicFramePr>
            <p:nvPr>
              <p:custDataLst>
                <p:tags r:id="rId14"/>
              </p:custDataLst>
            </p:nvPr>
          </p:nvGraphicFramePr>
          <p:xfrm>
            <a:off x="3478" y="1400"/>
            <a:ext cx="1400" cy="12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15" imgW="850900" imgH="736600" progId="Equation.DSMT4">
                    <p:embed/>
                  </p:oleObj>
                </mc:Choice>
                <mc:Fallback>
                  <p:oleObj r:id="rId15" imgW="850900" imgH="736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"/>
                        <a:stretch>
                          <a:fillRect/>
                        </a:stretch>
                      </p:blipFill>
                      <p:spPr>
                        <a:xfrm>
                          <a:off x="3478" y="1400"/>
                          <a:ext cx="1400" cy="1218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4" grpId="0" animBg="1"/>
      <p:bldP spid="15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197485" y="400050"/>
            <a:ext cx="1170305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 我国沿海地区夏季是台风多发季，生产生活备受台风影响.当超强台风发生时，假设屋外气压急剧降到9×10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4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Pa；当时门窗紧闭，可以认为室内气压是标准大气压，粗略取作1×10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Pa.若室内外屋顶的面积均为100 m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.求：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屋顶内外受到压力差为多大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?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7" name="圆角矩形 6" title=""/>
          <p:cNvSpPr/>
          <p:nvPr>
            <p:custDataLst>
              <p:tags r:id="rId4"/>
            </p:custDataLst>
          </p:nvPr>
        </p:nvSpPr>
        <p:spPr bwMode="auto">
          <a:xfrm>
            <a:off x="1667510" y="1249680"/>
            <a:ext cx="515556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圆角矩形 1" title=""/>
          <p:cNvSpPr/>
          <p:nvPr>
            <p:custDataLst>
              <p:tags r:id="rId5"/>
            </p:custDataLst>
          </p:nvPr>
        </p:nvSpPr>
        <p:spPr bwMode="auto">
          <a:xfrm>
            <a:off x="3494405" y="1894840"/>
            <a:ext cx="293814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圆角矩形 2" title=""/>
          <p:cNvSpPr/>
          <p:nvPr>
            <p:custDataLst>
              <p:tags r:id="rId6"/>
            </p:custDataLst>
          </p:nvPr>
        </p:nvSpPr>
        <p:spPr bwMode="auto">
          <a:xfrm>
            <a:off x="6851015" y="1894840"/>
            <a:ext cx="464947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圆角矩形 3" title=""/>
          <p:cNvSpPr/>
          <p:nvPr>
            <p:custDataLst>
              <p:tags r:id="rId7"/>
            </p:custDataLst>
          </p:nvPr>
        </p:nvSpPr>
        <p:spPr bwMode="auto">
          <a:xfrm>
            <a:off x="11066145" y="1249680"/>
            <a:ext cx="74231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圆角矩形 4" title=""/>
          <p:cNvSpPr/>
          <p:nvPr>
            <p:custDataLst>
              <p:tags r:id="rId8"/>
            </p:custDataLst>
          </p:nvPr>
        </p:nvSpPr>
        <p:spPr bwMode="auto">
          <a:xfrm>
            <a:off x="259080" y="1894840"/>
            <a:ext cx="76073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6" name="对象 5" title="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8183880" y="2776855"/>
          <a:ext cx="826135" cy="7023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850900" imgH="736600" progId="Equation.DSMT4">
                  <p:embed/>
                </p:oleObj>
              </mc:Choice>
              <mc:Fallback>
                <p:oleObj r:id="rId10" imgW="850900" imgH="736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8183880" y="2776855"/>
                        <a:ext cx="826135" cy="7023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7" name="组合 16" title=""/>
          <p:cNvGrpSpPr/>
          <p:nvPr>
            <p:custDataLst>
              <p:tags r:id="rId12"/>
            </p:custDataLst>
          </p:nvPr>
        </p:nvGrpSpPr>
        <p:grpSpPr>
          <a:xfrm>
            <a:off x="506730" y="3723005"/>
            <a:ext cx="10805160" cy="3105150"/>
            <a:chOff x="2063" y="3274"/>
            <a:chExt cx="17016" cy="4890"/>
          </a:xfrm>
        </p:grpSpPr>
        <p:grpSp>
          <p:nvGrpSpPr>
            <p:cNvPr id="18" name="组合 17"/>
            <p:cNvGrpSpPr/>
            <p:nvPr>
              <p:custDataLst>
                <p:tags r:id="rId13"/>
              </p:custDataLst>
            </p:nvPr>
          </p:nvGrpSpPr>
          <p:grpSpPr>
            <a:xfrm>
              <a:off x="2063" y="3274"/>
              <a:ext cx="17016" cy="4890"/>
              <a:chOff x="2063" y="3274"/>
              <a:chExt cx="17016" cy="4890"/>
            </a:xfrm>
          </p:grpSpPr>
          <p:sp>
            <p:nvSpPr>
              <p:cNvPr id="19" name="文本框 18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2063" y="3274"/>
                <a:ext cx="17017" cy="489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/>
              <a:p>
                <a:pPr lvl="0" algn="l">
                  <a:lnSpc>
                    <a:spcPct val="140000"/>
                  </a:lnSpc>
                  <a:buClrTx/>
                  <a:buSzTx/>
                  <a:buFontTx/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(2)</a:t>
                </a:r>
                <a:r>
                  <a:rPr 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解法一：由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         可知，屋内大气压对屋顶压力</a:t>
                </a:r>
                <a:endParaRPr lang="en-US" alt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endParaRPr>
              </a:p>
              <a:p>
                <a:pPr lvl="0" algn="l">
                  <a:lnSpc>
                    <a:spcPct val="140000"/>
                  </a:lnSpc>
                  <a:buClrTx/>
                  <a:buSzTx/>
                  <a:buFontTx/>
                </a:pP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                    F</a:t>
                </a:r>
                <a:r>
                  <a:rPr lang="en-US" altLang="zh-CN" sz="2800" b="1" baseline="-25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内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=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p</a:t>
                </a:r>
                <a:r>
                  <a:rPr lang="en-US" altLang="zh-CN" sz="2800" b="1" baseline="-25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内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S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=1×10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5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Pa×100 m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2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＝1×10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7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N                    Δ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F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=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F</a:t>
                </a:r>
                <a:r>
                  <a:rPr lang="en-US" altLang="zh-CN" sz="2800" b="1" baseline="-25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内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-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F</a:t>
                </a:r>
                <a:r>
                  <a:rPr lang="en-US" altLang="zh-CN" sz="2800" b="1" baseline="-25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外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=1×10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7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N-9×10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6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N=1×10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6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N     解法二：由          可知，屋顶内外受到压力差
</a:t>
                </a:r>
                <a:endParaRPr lang="en-US" alt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endParaRPr>
              </a:p>
              <a:p>
                <a:pPr lvl="0" algn="l">
                  <a:lnSpc>
                    <a:spcPct val="140000"/>
                  </a:lnSpc>
                  <a:buClrTx/>
                  <a:buSzTx/>
                  <a:buFontTx/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                Δ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F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＝Δ</a:t>
                </a:r>
                <a:r>
                  <a:rPr lang="en-US" altLang="zh-CN" sz="2800" b="1" i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pS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＝(1×10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5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Pa﹣9×10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4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Pa)×100 m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2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＝1×10</a:t>
                </a:r>
                <a:r>
                  <a:rPr lang="en-US" altLang="zh-CN" sz="2800" b="1" baseline="30000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6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charset="0"/>
                    <a:ea typeface="黑体" panose="02010609060101010101" charset="-122"/>
                    <a:cs typeface="Times New Roman" panose="02020603050405020304" charset="0"/>
                    <a:sym typeface="+mn-ea"/>
                  </a:rPr>
                  <a:t> N</a:t>
                </a:r>
                <a:endParaRPr lang="zh-CN" sz="2800" b="1">
                  <a:solidFill>
                    <a:srgbClr val="FF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endParaRPr>
              </a:p>
            </p:txBody>
          </p:sp>
          <p:graphicFrame>
            <p:nvGraphicFramePr>
              <p:cNvPr id="20" name="对象 19"/>
              <p:cNvGraphicFramePr>
                <a:graphicFrameLocks noChangeAspect="1"/>
              </p:cNvGraphicFramePr>
              <p:nvPr>
                <p:custDataLst>
                  <p:tags r:id="rId15"/>
                </p:custDataLst>
              </p:nvPr>
            </p:nvGraphicFramePr>
            <p:xfrm>
              <a:off x="5680" y="3274"/>
              <a:ext cx="1400" cy="1218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5" r:id="rId16" imgW="850900" imgH="736600" progId="Equation.DSMT4">
                      <p:embed/>
                    </p:oleObj>
                  </mc:Choice>
                  <mc:Fallback>
                    <p:oleObj r:id="rId16" imgW="850900" imgH="736600" progId="Equation.DSMT4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7"/>
                          <a:stretch>
                            <a:fillRect/>
                          </a:stretch>
                        </p:blipFill>
                        <p:spPr>
                          <a:xfrm>
                            <a:off x="5680" y="3274"/>
                            <a:ext cx="1400" cy="1218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graphicFrame>
          <p:nvGraphicFramePr>
            <p:cNvPr id="22" name="对象 21"/>
            <p:cNvGraphicFramePr>
              <a:graphicFrameLocks noChangeAspect="1"/>
            </p:cNvGraphicFramePr>
            <p:nvPr>
              <p:custDataLst>
                <p:tags r:id="rId18"/>
              </p:custDataLst>
            </p:nvPr>
          </p:nvGraphicFramePr>
          <p:xfrm>
            <a:off x="5759" y="6107"/>
            <a:ext cx="1400" cy="12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r:id="rId19" imgW="850900" imgH="736600" progId="Equation.DSMT4">
                    <p:embed/>
                  </p:oleObj>
                </mc:Choice>
                <mc:Fallback>
                  <p:oleObj r:id="rId19" imgW="850900" imgH="736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7"/>
                        <a:stretch>
                          <a:fillRect/>
                        </a:stretch>
                      </p:blipFill>
                      <p:spPr>
                        <a:xfrm>
                          <a:off x="5759" y="6107"/>
                          <a:ext cx="1400" cy="1218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197485" y="1052195"/>
            <a:ext cx="1170305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 我国沿海地区夏季是台风多发季，生产生活备受台风影响.当超强台风发生时，假设屋外气压急剧降到9×10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4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Pa；当时门窗紧闭，可以认为室内气压是标准大气压，粗略取作1×10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Pa.若室内外屋顶的面积均为100 m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.求：</a:t>
            </a:r>
            <a:endParaRPr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(3)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若屋顶所能承受最大压力为1.2×10</a:t>
            </a:r>
            <a:r>
              <a:rPr sz="2800" b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6</a:t>
            </a:r>
            <a:r>
              <a:rPr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N，则屋顶会不会被掀掉</a:t>
            </a:r>
            <a:r>
              <a:rPr lang="en-US" sz="28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?</a:t>
            </a:r>
            <a:endParaRPr lang="en-US" sz="2800" b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7" name="圆角矩形 6" title=""/>
          <p:cNvSpPr/>
          <p:nvPr>
            <p:custDataLst>
              <p:tags r:id="rId4"/>
            </p:custDataLst>
          </p:nvPr>
        </p:nvSpPr>
        <p:spPr bwMode="auto">
          <a:xfrm>
            <a:off x="1667510" y="1901825"/>
            <a:ext cx="515556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圆角矩形 1" title=""/>
          <p:cNvSpPr/>
          <p:nvPr>
            <p:custDataLst>
              <p:tags r:id="rId5"/>
            </p:custDataLst>
          </p:nvPr>
        </p:nvSpPr>
        <p:spPr bwMode="auto">
          <a:xfrm>
            <a:off x="3494405" y="2546985"/>
            <a:ext cx="292798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圆角矩形 2" title=""/>
          <p:cNvSpPr/>
          <p:nvPr>
            <p:custDataLst>
              <p:tags r:id="rId6"/>
            </p:custDataLst>
          </p:nvPr>
        </p:nvSpPr>
        <p:spPr bwMode="auto">
          <a:xfrm>
            <a:off x="6851015" y="2546985"/>
            <a:ext cx="463994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圆角矩形 3" title=""/>
          <p:cNvSpPr/>
          <p:nvPr>
            <p:custDataLst>
              <p:tags r:id="rId7"/>
            </p:custDataLst>
          </p:nvPr>
        </p:nvSpPr>
        <p:spPr bwMode="auto">
          <a:xfrm>
            <a:off x="11066145" y="1901825"/>
            <a:ext cx="724535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圆角矩形 4" title=""/>
          <p:cNvSpPr/>
          <p:nvPr>
            <p:custDataLst>
              <p:tags r:id="rId8"/>
            </p:custDataLst>
          </p:nvPr>
        </p:nvSpPr>
        <p:spPr bwMode="auto">
          <a:xfrm>
            <a:off x="283845" y="2522220"/>
            <a:ext cx="73279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圆角矩形 9" title=""/>
          <p:cNvSpPr/>
          <p:nvPr>
            <p:custDataLst>
              <p:tags r:id="rId9"/>
            </p:custDataLst>
          </p:nvPr>
        </p:nvSpPr>
        <p:spPr bwMode="auto">
          <a:xfrm>
            <a:off x="1052195" y="3816350"/>
            <a:ext cx="5577840" cy="467360"/>
          </a:xfrm>
          <a:prstGeom prst="roundRect">
            <a:avLst/>
          </a:prstGeom>
          <a:noFill/>
          <a:ln w="25400"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/>
          <a:p>
            <a:pPr lvl="0" algn="l">
              <a:buClrTx/>
              <a:buSzTx/>
              <a:buFontTx/>
              <a:defRPr/>
            </a:pPr>
            <a:endParaRPr lang="en-US" altLang="zh-CN" sz="2800" b="1">
              <a:solidFill>
                <a:srgbClr val="0000FF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563245" y="4747260"/>
            <a:ext cx="10675620" cy="12966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(3)屋顶所能承受最大压力为1.2×10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6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N，大于屋顶内外受到压力差，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则屋顶不会被掀翻.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</p:bldLst>
  </p:timing>
</p:sld>
</file>

<file path=ppt/tags/tag1.xml><?xml version="1.0" encoding="utf-8"?>
<p:tagLst xmlns:p="http://schemas.openxmlformats.org/presentationml/2006/main">
  <p:tag name="AS_UNIQUEID" val="814"/>
</p:tagLst>
</file>

<file path=ppt/tags/tag2.xml><?xml version="1.0" encoding="utf-8"?>
<p:tagLst xmlns:p="http://schemas.openxmlformats.org/presentationml/2006/main">
  <p:tag name="AS_UNIQUEID" val="815"/>
</p:tagLst>
</file>

<file path=ppt/tags/tag3.xml><?xml version="1.0" encoding="utf-8"?>
<p:tagLst xmlns:p="http://schemas.openxmlformats.org/presentationml/2006/main">
  <p:tag name="AS_UNIQUEID" val="816"/>
  <p:tag name="KSO_WM_BEAUTIFY_FLAG" val=""/>
</p:tagLst>
</file>

<file path=ppt/tags/tag4.xml><?xml version="1.0" encoding="utf-8"?>
<p:tagLst xmlns:p="http://schemas.openxmlformats.org/presentationml/2006/main">
  <p:tag name="AS_UNIQUEID" val="817"/>
  <p:tag name="KSO_WM_BEAUTIFY_FLAG" val=""/>
</p:tagLst>
</file>

<file path=ppt/tags/tag5.xml><?xml version="1.0" encoding="utf-8"?>
<p:tagLst xmlns:p="http://schemas.openxmlformats.org/presentationml/2006/main">
  <p:tag name="AS_UNIQUEID" val="818"/>
</p:tagLst>
</file>

<file path=ppt/tags/tag6.xml><?xml version="1.0" encoding="utf-8"?>
<p:tagLst xmlns:p="http://schemas.openxmlformats.org/presentationml/2006/main">
  <p:tag name="AS_UNIQUEID" val="819"/>
  <p:tag name="KSO_WM_BEAUTIFY_FLAG" val=""/>
</p:tagLst>
</file>

<file path=ppt/tags/tag7.xml><?xml version="1.0" encoding="utf-8"?>
<p:tagLst xmlns:p="http://schemas.openxmlformats.org/presentationml/2006/main">
  <p:tag name="AS_UNIQUEID" val="820"/>
</p:tagLst>
</file>

<file path=ppt/tags/tag8.xml><?xml version="1.0" encoding="utf-8"?>
<p:tagLst xmlns:p="http://schemas.openxmlformats.org/presentationml/2006/main">
  <p:tag name="AS_UNIQUEID" val="821"/>
</p:tagLst>
</file>

<file path=ppt/tags/tag9.xml><?xml version="1.0" encoding="utf-8"?>
<p:tagLst xmlns:p="http://schemas.openxmlformats.org/presentationml/2006/main">
  <p:tag name="AS_UNIQUEID" val="822"/>
  <p:tag name="KSO_WM_BEAUTIFY_FLAG" val=""/>
</p:tagLst>
</file>

<file path=ppt/tags/tag10.xml><?xml version="1.0" encoding="utf-8"?>
<p:tagLst xmlns:p="http://schemas.openxmlformats.org/presentationml/2006/main">
  <p:tag name="AS_UNIQUEID" val="823"/>
  <p:tag name="KSO_WM_BEAUTIFY_FLAG" val=""/>
  <p:tag name="KSO_WM_UNIT_PLACING_PICTURE_USER_VIEWPORT" val="{&quot;height&quot;:7482,&quot;width&quot;:14505}"/>
</p:tagLst>
</file>

<file path=ppt/tags/tag11.xml><?xml version="1.0" encoding="utf-8"?>
<p:tagLst xmlns:p="http://schemas.openxmlformats.org/presentationml/2006/main">
  <p:tag name="AS_UNIQUEID" val="824"/>
</p:tagLst>
</file>

<file path=ppt/tags/tag12.xml><?xml version="1.0" encoding="utf-8"?>
<p:tagLst xmlns:p="http://schemas.openxmlformats.org/presentationml/2006/main">
  <p:tag name="AS_UNIQUEID" val="825"/>
</p:tagLst>
</file>

<file path=ppt/tags/tag13.xml><?xml version="1.0" encoding="utf-8"?>
<p:tagLst xmlns:p="http://schemas.openxmlformats.org/presentationml/2006/main">
  <p:tag name="AS_UNIQUEID" val="826"/>
</p:tagLst>
</file>

<file path=ppt/tags/tag14.xml><?xml version="1.0" encoding="utf-8"?>
<p:tagLst xmlns:p="http://schemas.openxmlformats.org/presentationml/2006/main">
  <p:tag name="AS_UNIQUEID" val="827"/>
</p:tagLst>
</file>

<file path=ppt/tags/tag15.xml><?xml version="1.0" encoding="utf-8"?>
<p:tagLst xmlns:p="http://schemas.openxmlformats.org/presentationml/2006/main">
  <p:tag name="AS_UNIQUEID" val="828"/>
  <p:tag name="KSO_WM_BEAUTIFY_FLAG" val=""/>
</p:tagLst>
</file>

<file path=ppt/tags/tag16.xml><?xml version="1.0" encoding="utf-8"?>
<p:tagLst xmlns:p="http://schemas.openxmlformats.org/presentationml/2006/main">
  <p:tag name="AS_UNIQUEID" val="829"/>
  <p:tag name="KSO_WM_BEAUTIFY_FLAG" val=""/>
</p:tagLst>
</file>

<file path=ppt/tags/tag17.xml><?xml version="1.0" encoding="utf-8"?>
<p:tagLst xmlns:p="http://schemas.openxmlformats.org/presentationml/2006/main">
  <p:tag name="AS_UNIQUEID" val="830"/>
</p:tagLst>
</file>

<file path=ppt/tags/tag18.xml><?xml version="1.0" encoding="utf-8"?>
<p:tagLst xmlns:p="http://schemas.openxmlformats.org/presentationml/2006/main">
  <p:tag name="AS_UNIQUEID" val="831"/>
  <p:tag name="KSO_WM_BEAUTIFY_FLAG" val=""/>
</p:tagLst>
</file>

<file path=ppt/tags/tag19.xml><?xml version="1.0" encoding="utf-8"?>
<p:tagLst xmlns:p="http://schemas.openxmlformats.org/presentationml/2006/main">
  <p:tag name="AS_UNIQUEID" val="832"/>
</p:tagLst>
</file>

<file path=ppt/tags/tag20.xml><?xml version="1.0" encoding="utf-8"?>
<p:tagLst xmlns:p="http://schemas.openxmlformats.org/presentationml/2006/main">
  <p:tag name="AS_UNIQUEID" val="833"/>
</p:tagLst>
</file>

<file path=ppt/tags/tag21.xml><?xml version="1.0" encoding="utf-8"?>
<p:tagLst xmlns:p="http://schemas.openxmlformats.org/presentationml/2006/main">
  <p:tag name="AS_UNIQUEID" val="834"/>
  <p:tag name="KSO_WM_BEAUTIFY_FLAG" val=""/>
</p:tagLst>
</file>

<file path=ppt/tags/tag22.xml><?xml version="1.0" encoding="utf-8"?>
<p:tagLst xmlns:p="http://schemas.openxmlformats.org/presentationml/2006/main">
  <p:tag name="AS_UNIQUEID" val="835"/>
  <p:tag name="KSO_WM_BEAUTIFY_FLAG" val=""/>
  <p:tag name="KSO_WM_UNIT_PLACING_PICTURE_USER_VIEWPORT" val="{&quot;height&quot;:7482,&quot;width&quot;:14505}"/>
</p:tagLst>
</file>

<file path=ppt/tags/tag23.xml><?xml version="1.0" encoding="utf-8"?>
<p:tagLst xmlns:p="http://schemas.openxmlformats.org/presentationml/2006/main">
  <p:tag name="AS_UNIQUEID" val="836"/>
</p:tagLst>
</file>

<file path=ppt/tags/tag24.xml><?xml version="1.0" encoding="utf-8"?>
<p:tagLst xmlns:p="http://schemas.openxmlformats.org/presentationml/2006/main">
  <p:tag name="AS_UNIQUEID" val="837"/>
</p:tagLst>
</file>

<file path=ppt/tags/tag25.xml><?xml version="1.0" encoding="utf-8"?>
<p:tagLst xmlns:p="http://schemas.openxmlformats.org/presentationml/2006/main">
  <p:tag name="AS_UNIQUEID" val="838"/>
</p:tagLst>
</file>

<file path=ppt/tags/tag26.xml><?xml version="1.0" encoding="utf-8"?>
<p:tagLst xmlns:p="http://schemas.openxmlformats.org/presentationml/2006/main">
  <p:tag name="AS_UNIQUEID" val="839"/>
</p:tagLst>
</file>

<file path=ppt/tags/tag27.xml><?xml version="1.0" encoding="utf-8"?>
<p:tagLst xmlns:p="http://schemas.openxmlformats.org/presentationml/2006/main">
  <p:tag name="AS_UNIQUEID" val="840"/>
</p:tagLst>
</file>

<file path=ppt/tags/tag28.xml><?xml version="1.0" encoding="utf-8"?>
<p:tagLst xmlns:p="http://schemas.openxmlformats.org/presentationml/2006/main">
  <p:tag name="AS_UNIQUEID" val="841"/>
</p:tagLst>
</file>

<file path=ppt/tags/tag29.xml><?xml version="1.0" encoding="utf-8"?>
<p:tagLst xmlns:p="http://schemas.openxmlformats.org/presentationml/2006/main">
  <p:tag name="AS_UNIQUEID" val="842"/>
</p:tagLst>
</file>

<file path=ppt/tags/tag30.xml><?xml version="1.0" encoding="utf-8"?>
<p:tagLst xmlns:p="http://schemas.openxmlformats.org/presentationml/2006/main">
  <p:tag name="AS_UNIQUEID" val="843"/>
</p:tagLst>
</file>

<file path=ppt/tags/tag31.xml><?xml version="1.0" encoding="utf-8"?>
<p:tagLst xmlns:p="http://schemas.openxmlformats.org/presentationml/2006/main">
  <p:tag name="AS_UNIQUEID" val="844"/>
</p:tagLst>
</file>

<file path=ppt/tags/tag32.xml><?xml version="1.0" encoding="utf-8"?>
<p:tagLst xmlns:p="http://schemas.openxmlformats.org/presentationml/2006/main">
  <p:tag name="AS_UNIQUEID" val="845"/>
</p:tagLst>
</file>

<file path=ppt/tags/tag33.xml><?xml version="1.0" encoding="utf-8"?>
<p:tagLst xmlns:p="http://schemas.openxmlformats.org/presentationml/2006/main">
  <p:tag name="AS_UNIQUEID" val="846"/>
</p:tagLst>
</file>

<file path=ppt/tags/tag34.xml><?xml version="1.0" encoding="utf-8"?>
<p:tagLst xmlns:p="http://schemas.openxmlformats.org/presentationml/2006/main">
  <p:tag name="AS_UNIQUEID" val="847"/>
</p:tagLst>
</file>

<file path=ppt/tags/tag35.xml><?xml version="1.0" encoding="utf-8"?>
<p:tagLst xmlns:p="http://schemas.openxmlformats.org/presentationml/2006/main">
  <p:tag name="AS_UNIQUEID" val="848"/>
</p:tagLst>
</file>

<file path=ppt/tags/tag36.xml><?xml version="1.0" encoding="utf-8"?>
<p:tagLst xmlns:p="http://schemas.openxmlformats.org/presentationml/2006/main">
  <p:tag name="AS_UNIQUEID" val="849"/>
</p:tagLst>
</file>

<file path=ppt/tags/tag37.xml><?xml version="1.0" encoding="utf-8"?>
<p:tagLst xmlns:p="http://schemas.openxmlformats.org/presentationml/2006/main">
  <p:tag name="AS_UNIQUEID" val="850"/>
</p:tagLst>
</file>

<file path=ppt/tags/tag38.xml><?xml version="1.0" encoding="utf-8"?>
<p:tagLst xmlns:p="http://schemas.openxmlformats.org/presentationml/2006/main">
  <p:tag name="AS_UNIQUEID" val="851"/>
</p:tagLst>
</file>

<file path=ppt/tags/tag39.xml><?xml version="1.0" encoding="utf-8"?>
<p:tagLst xmlns:p="http://schemas.openxmlformats.org/presentationml/2006/main">
  <p:tag name="AS_UNIQUEID" val="852"/>
</p:tagLst>
</file>

<file path=ppt/tags/tag40.xml><?xml version="1.0" encoding="utf-8"?>
<p:tagLst xmlns:p="http://schemas.openxmlformats.org/presentationml/2006/main">
  <p:tag name="AS_UNIQUEID" val="853"/>
</p:tagLst>
</file>

<file path=ppt/tags/tag41.xml><?xml version="1.0" encoding="utf-8"?>
<p:tagLst xmlns:p="http://schemas.openxmlformats.org/presentationml/2006/main">
  <p:tag name="AS_UNIQUEID" val="854"/>
</p:tagLst>
</file>

<file path=ppt/tags/tag42.xml><?xml version="1.0" encoding="utf-8"?>
<p:tagLst xmlns:p="http://schemas.openxmlformats.org/presentationml/2006/main">
  <p:tag name="AS_UNIQUEID" val="855"/>
  <p:tag name="KSO_WM_BEAUTIFY_FLAG" val=""/>
</p:tagLst>
</file>

<file path=ppt/tags/tag43.xml><?xml version="1.0" encoding="utf-8"?>
<p:tagLst xmlns:p="http://schemas.openxmlformats.org/presentationml/2006/main">
  <p:tag name="AS_UNIQUEID" val="856"/>
  <p:tag name="KSO_WM_BEAUTIFY_FLAG" val=""/>
</p:tagLst>
</file>

<file path=ppt/tags/tag44.xml><?xml version="1.0" encoding="utf-8"?>
<p:tagLst xmlns:p="http://schemas.openxmlformats.org/presentationml/2006/main">
  <p:tag name="AS_UNIQUEID" val="857"/>
  <p:tag name="KSO_WM_BEAUTIFY_FLAG" val=""/>
</p:tagLst>
</file>

<file path=ppt/tags/tag45.xml><?xml version="1.0" encoding="utf-8"?>
<p:tagLst xmlns:p="http://schemas.openxmlformats.org/presentationml/2006/main">
  <p:tag name="AS_UNIQUEID" val="858"/>
  <p:tag name="KSO_WM_BEAUTIFY_FLAG" val=""/>
</p:tagLst>
</file>

<file path=ppt/tags/tag46.xml><?xml version="1.0" encoding="utf-8"?>
<p:tagLst xmlns:p="http://schemas.openxmlformats.org/presentationml/2006/main">
  <p:tag name="AS_UNIQUEID" val="859"/>
</p:tagLst>
</file>

<file path=ppt/tags/tag47.xml><?xml version="1.0" encoding="utf-8"?>
<p:tagLst xmlns:p="http://schemas.openxmlformats.org/presentationml/2006/main">
  <p:tag name="AS_UNIQUEID" val="860"/>
</p:tagLst>
</file>

<file path=ppt/tags/tag48.xml><?xml version="1.0" encoding="utf-8"?>
<p:tagLst xmlns:p="http://schemas.openxmlformats.org/presentationml/2006/main">
  <p:tag name="AS_UNIQUEID" val="861"/>
</p:tagLst>
</file>

<file path=ppt/tags/tag49.xml><?xml version="1.0" encoding="utf-8"?>
<p:tagLst xmlns:p="http://schemas.openxmlformats.org/presentationml/2006/main">
  <p:tag name="AS_UNIQUEID" val="862"/>
</p:tagLst>
</file>

<file path=ppt/tags/tag50.xml><?xml version="1.0" encoding="utf-8"?>
<p:tagLst xmlns:p="http://schemas.openxmlformats.org/presentationml/2006/main">
  <p:tag name="AS_UNIQUEID" val="863"/>
</p:tagLst>
</file>

<file path=ppt/tags/tag51.xml><?xml version="1.0" encoding="utf-8"?>
<p:tagLst xmlns:p="http://schemas.openxmlformats.org/presentationml/2006/main">
  <p:tag name="AS_UNIQUEID" val="864"/>
  <p:tag name="KSO_WM_DIAGRAM_VIRTUALLY_FRAME" val="{&quot;height&quot;:387.7,&quot;left&quot;:23.8,&quot;top&quot;:77.7,&quot;width&quot;:915.4}"/>
</p:tagLst>
</file>

<file path=ppt/tags/tag52.xml><?xml version="1.0" encoding="utf-8"?>
<p:tagLst xmlns:p="http://schemas.openxmlformats.org/presentationml/2006/main">
  <p:tag name="AS_UNIQUEID" val="865"/>
</p:tagLst>
</file>

<file path=ppt/tags/tag53.xml><?xml version="1.0" encoding="utf-8"?>
<p:tagLst xmlns:p="http://schemas.openxmlformats.org/presentationml/2006/main">
  <p:tag name="AS_UNIQUEID" val="866"/>
  <p:tag name="KSO_WM_BEAUTIFY_FLAG" val=""/>
</p:tagLst>
</file>

<file path=ppt/tags/tag54.xml><?xml version="1.0" encoding="utf-8"?>
<p:tagLst xmlns:p="http://schemas.openxmlformats.org/presentationml/2006/main">
  <p:tag name="AS_UNIQUEID" val="867"/>
  <p:tag name="KSO_WM_BEAUTIFY_FLAG" val=""/>
</p:tagLst>
</file>

<file path=ppt/tags/tag55.xml><?xml version="1.0" encoding="utf-8"?>
<p:tagLst xmlns:p="http://schemas.openxmlformats.org/presentationml/2006/main">
  <p:tag name="AS_UNIQUEID" val="868"/>
  <p:tag name="KSO_WM_BEAUTIFY_FLAG" val=""/>
</p:tagLst>
</file>

<file path=ppt/tags/tag56.xml><?xml version="1.0" encoding="utf-8"?>
<p:tagLst xmlns:p="http://schemas.openxmlformats.org/presentationml/2006/main">
  <p:tag name="AS_UNIQUEID" val="869"/>
  <p:tag name="KSO_WM_BEAUTIFY_FLAG" val=""/>
</p:tagLst>
</file>

<file path=ppt/tags/tag57.xml><?xml version="1.0" encoding="utf-8"?>
<p:tagLst xmlns:p="http://schemas.openxmlformats.org/presentationml/2006/main">
  <p:tag name="AS_UNIQUEID" val="870"/>
  <p:tag name="KSO_WM_BEAUTIFY_FLAG" val=""/>
</p:tagLst>
</file>

<file path=ppt/tags/tag58.xml><?xml version="1.0" encoding="utf-8"?>
<p:tagLst xmlns:p="http://schemas.openxmlformats.org/presentationml/2006/main">
  <p:tag name="AS_UNIQUEID" val="871"/>
  <p:tag name="KSO_WM_DIAGRAM_VIRTUALLY_FRAME" val="{&quot;height&quot;:349.35,&quot;left&quot;:330.1,&quot;top&quot;:96.5,&quot;width&quot;:392.8}"/>
</p:tagLst>
</file>

<file path=ppt/tags/tag59.xml><?xml version="1.0" encoding="utf-8"?>
<p:tagLst xmlns:p="http://schemas.openxmlformats.org/presentationml/2006/main">
  <p:tag name="AS_UNIQUEID" val="872"/>
  <p:tag name="KSO_WM_BEAUTIFY_FLAG" val=""/>
  <p:tag name="KSO_WM_DIAGRAM_VIRTUALLY_FRAME" val="{&quot;height&quot;:387.7,&quot;left&quot;:23.8,&quot;top&quot;:77.7,&quot;width&quot;:915.4}"/>
</p:tagLst>
</file>

<file path=ppt/tags/tag60.xml><?xml version="1.0" encoding="utf-8"?>
<p:tagLst xmlns:p="http://schemas.openxmlformats.org/presentationml/2006/main">
  <p:tag name="AS_UNIQUEID" val="873"/>
</p:tagLst>
</file>

<file path=ppt/tags/tag61.xml><?xml version="1.0" encoding="utf-8"?>
<p:tagLst xmlns:p="http://schemas.openxmlformats.org/presentationml/2006/main">
  <p:tag name="AS_UNIQUEID" val="874"/>
  <p:tag name="KSO_WM_BEAUTIFY_FLAG" val=""/>
  <p:tag name="KSO_WM_DIAGRAM_VIRTUALLY_FRAME" val="{&quot;height&quot;:387.7,&quot;left&quot;:23.8,&quot;top&quot;:77.7,&quot;width&quot;:915.4}"/>
</p:tagLst>
</file>

<file path=ppt/tags/tag62.xml><?xml version="1.0" encoding="utf-8"?>
<p:tagLst xmlns:p="http://schemas.openxmlformats.org/presentationml/2006/main">
  <p:tag name="AS_UNIQUEID" val="875"/>
  <p:tag name="KSO_WM_BEAUTIFY_FLAG" val=""/>
  <p:tag name="KSO_WM_DIAGRAM_VIRTUALLY_FRAME" val="{&quot;height&quot;:387.7,&quot;left&quot;:23.8,&quot;top&quot;:77.7,&quot;width&quot;:915.4}"/>
</p:tagLst>
</file>

<file path=ppt/tags/tag63.xml><?xml version="1.0" encoding="utf-8"?>
<p:tagLst xmlns:p="http://schemas.openxmlformats.org/presentationml/2006/main">
  <p:tag name="AS_UNIQUEID" val="876"/>
  <p:tag name="KSO_WM_DIAGRAM_VIRTUALLY_FRAME" val="{&quot;height&quot;:349.35,&quot;left&quot;:330.1,&quot;top&quot;:96.5,&quot;width&quot;:392.8}"/>
</p:tagLst>
</file>

<file path=ppt/tags/tag64.xml><?xml version="1.0" encoding="utf-8"?>
<p:tagLst xmlns:p="http://schemas.openxmlformats.org/presentationml/2006/main">
  <p:tag name="AS_UNIQUEID" val="877"/>
  <p:tag name="KSO_WM_BEAUTIFY_FLAG" val=""/>
  <p:tag name="KSO_WM_DIAGRAM_VIRTUALLY_FRAME" val="{&quot;height&quot;:387.7,&quot;left&quot;:23.8,&quot;top&quot;:77.7,&quot;width&quot;:915.4}"/>
</p:tagLst>
</file>

<file path=ppt/tags/tag65.xml><?xml version="1.0" encoding="utf-8"?>
<p:tagLst xmlns:p="http://schemas.openxmlformats.org/presentationml/2006/main">
  <p:tag name="AS_UNIQUEID" val="878"/>
</p:tagLst>
</file>

<file path=ppt/tags/tag66.xml><?xml version="1.0" encoding="utf-8"?>
<p:tagLst xmlns:p="http://schemas.openxmlformats.org/presentationml/2006/main">
  <p:tag name="AS_UNIQUEID" val="879"/>
  <p:tag name="KSO_WM_BEAUTIFY_FLAG" val=""/>
  <p:tag name="KSO_WM_DIAGRAM_VIRTUALLY_FRAME" val="{&quot;height&quot;:387.7,&quot;left&quot;:23.8,&quot;top&quot;:77.7,&quot;width&quot;:915.4}"/>
</p:tagLst>
</file>

<file path=ppt/tags/tag67.xml><?xml version="1.0" encoding="utf-8"?>
<p:tagLst xmlns:p="http://schemas.openxmlformats.org/presentationml/2006/main">
  <p:tag name="AS_UNIQUEID" val="880"/>
  <p:tag name="KSO_WM_BEAUTIFY_FLAG" val=""/>
  <p:tag name="KSO_WM_DIAGRAM_VIRTUALLY_FRAME" val="{&quot;height&quot;:387.7,&quot;left&quot;:23.8,&quot;top&quot;:77.7,&quot;width&quot;:915.4}"/>
</p:tagLst>
</file>

<file path=ppt/tags/tag68.xml><?xml version="1.0" encoding="utf-8"?>
<p:tagLst xmlns:p="http://schemas.openxmlformats.org/presentationml/2006/main">
  <p:tag name="AS_UNIQUEID" val="881"/>
  <p:tag name="KSO_WM_DIAGRAM_VIRTUALLY_FRAME" val="{&quot;height&quot;:349.35,&quot;left&quot;:330.1,&quot;top&quot;:96.5,&quot;width&quot;:392.8}"/>
</p:tagLst>
</file>

<file path=ppt/tags/tag69.xml><?xml version="1.0" encoding="utf-8"?>
<p:tagLst xmlns:p="http://schemas.openxmlformats.org/presentationml/2006/main">
  <p:tag name="AS_UNIQUEID" val="882"/>
  <p:tag name="KSO_WM_BEAUTIFY_FLAG" val=""/>
  <p:tag name="KSO_WM_DIAGRAM_VIRTUALLY_FRAME" val="{&quot;height&quot;:387.7,&quot;left&quot;:23.8,&quot;top&quot;:77.7,&quot;width&quot;:915.4}"/>
</p:tagLst>
</file>

<file path=ppt/tags/tag70.xml><?xml version="1.0" encoding="utf-8"?>
<p:tagLst xmlns:p="http://schemas.openxmlformats.org/presentationml/2006/main">
  <p:tag name="AS_UNIQUEID" val="883"/>
</p:tagLst>
</file>

<file path=ppt/tags/tag71.xml><?xml version="1.0" encoding="utf-8"?>
<p:tagLst xmlns:p="http://schemas.openxmlformats.org/presentationml/2006/main">
  <p:tag name="AS_UNIQUEID" val="884"/>
  <p:tag name="KSO_WM_BEAUTIFY_FLAG" val=""/>
  <p:tag name="KSO_WM_DIAGRAM_VIRTUALLY_FRAME" val="{&quot;height&quot;:387.7,&quot;left&quot;:23.8,&quot;top&quot;:77.7,&quot;width&quot;:915.4}"/>
</p:tagLst>
</file>

<file path=ppt/tags/tag72.xml><?xml version="1.0" encoding="utf-8"?>
<p:tagLst xmlns:p="http://schemas.openxmlformats.org/presentationml/2006/main">
  <p:tag name="AS_UNIQUEID" val="885"/>
  <p:tag name="KSO_WM_BEAUTIFY_FLAG" val=""/>
  <p:tag name="KSO_WM_DIAGRAM_VIRTUALLY_FRAME" val="{&quot;height&quot;:387.7,&quot;left&quot;:23.8,&quot;top&quot;:77.7,&quot;width&quot;:915.4}"/>
</p:tagLst>
</file>

<file path=ppt/tags/tag73.xml><?xml version="1.0" encoding="utf-8"?>
<p:tagLst xmlns:p="http://schemas.openxmlformats.org/presentationml/2006/main">
  <p:tag name="AS_UNIQUEID" val="886"/>
  <p:tag name="KSO_WM_DIAGRAM_VIRTUALLY_FRAME" val="{&quot;height&quot;:349.35,&quot;left&quot;:330.1,&quot;top&quot;:96.5,&quot;width&quot;:392.8}"/>
</p:tagLst>
</file>

<file path=ppt/tags/tag74.xml><?xml version="1.0" encoding="utf-8"?>
<p:tagLst xmlns:p="http://schemas.openxmlformats.org/presentationml/2006/main">
  <p:tag name="AS_UNIQUEID" val="887"/>
  <p:tag name="KSO_WM_BEAUTIFY_FLAG" val=""/>
  <p:tag name="KSO_WM_DIAGRAM_VIRTUALLY_FRAME" val="{&quot;height&quot;:387.7,&quot;left&quot;:23.8,&quot;top&quot;:77.7,&quot;width&quot;:915.4}"/>
</p:tagLst>
</file>

<file path=ppt/tags/tag75.xml><?xml version="1.0" encoding="utf-8"?>
<p:tagLst xmlns:p="http://schemas.openxmlformats.org/presentationml/2006/main">
  <p:tag name="AS_UNIQUEID" val="888"/>
</p:tagLst>
</file>

<file path=ppt/tags/tag76.xml><?xml version="1.0" encoding="utf-8"?>
<p:tagLst xmlns:p="http://schemas.openxmlformats.org/presentationml/2006/main">
  <p:tag name="AS_UNIQUEID" val="889"/>
  <p:tag name="KSO_WM_BEAUTIFY_FLAG" val=""/>
  <p:tag name="KSO_WM_DIAGRAM_VIRTUALLY_FRAME" val="{&quot;height&quot;:387.7,&quot;left&quot;:23.8,&quot;top&quot;:77.7,&quot;width&quot;:915.4}"/>
</p:tagLst>
</file>

<file path=ppt/tags/tag77.xml><?xml version="1.0" encoding="utf-8"?>
<p:tagLst xmlns:p="http://schemas.openxmlformats.org/presentationml/2006/main">
  <p:tag name="AS_UNIQUEID" val="890"/>
  <p:tag name="KSO_WM_BEAUTIFY_FLAG" val=""/>
  <p:tag name="KSO_WM_DIAGRAM_VIRTUALLY_FRAME" val="{&quot;height&quot;:387.7,&quot;left&quot;:23.8,&quot;top&quot;:77.7,&quot;width&quot;:915.4}"/>
</p:tagLst>
</file>

<file path=ppt/tags/tag78.xml><?xml version="1.0" encoding="utf-8"?>
<p:tagLst xmlns:p="http://schemas.openxmlformats.org/presentationml/2006/main">
  <p:tag name="AS_UNIQUEID" val="891"/>
  <p:tag name="KSO_WM_DIAGRAM_VIRTUALLY_FRAME" val="{&quot;height&quot;:349.35,&quot;left&quot;:330.1,&quot;top&quot;:96.5,&quot;width&quot;:392.8}"/>
</p:tagLst>
</file>

<file path=ppt/tags/tag79.xml><?xml version="1.0" encoding="utf-8"?>
<p:tagLst xmlns:p="http://schemas.openxmlformats.org/presentationml/2006/main">
  <p:tag name="AS_UNIQUEID" val="892"/>
  <p:tag name="KSO_WM_BEAUTIFY_FLAG" val=""/>
  <p:tag name="KSO_WM_DIAGRAM_VIRTUALLY_FRAME" val="{&quot;height&quot;:387.7,&quot;left&quot;:23.8,&quot;top&quot;:77.7,&quot;width&quot;:915.4}"/>
</p:tagLst>
</file>

<file path=ppt/tags/tag80.xml><?xml version="1.0" encoding="utf-8"?>
<p:tagLst xmlns:p="http://schemas.openxmlformats.org/presentationml/2006/main">
  <p:tag name="AS_UNIQUEID" val="893"/>
</p:tagLst>
</file>

<file path=ppt/tags/tag81.xml><?xml version="1.0" encoding="utf-8"?>
<p:tagLst xmlns:p="http://schemas.openxmlformats.org/presentationml/2006/main">
  <p:tag name="AS_UNIQUEID" val="894"/>
  <p:tag name="KSO_WM_BEAUTIFY_FLAG" val=""/>
  <p:tag name="KSO_WM_DIAGRAM_VIRTUALLY_FRAME" val="{&quot;height&quot;:387.7,&quot;left&quot;:23.8,&quot;top&quot;:77.7,&quot;width&quot;:915.4}"/>
</p:tagLst>
</file>

<file path=ppt/tags/tag82.xml><?xml version="1.0" encoding="utf-8"?>
<p:tagLst xmlns:p="http://schemas.openxmlformats.org/presentationml/2006/main">
  <p:tag name="AS_UNIQUEID" val="895"/>
  <p:tag name="KSO_WM_BEAUTIFY_FLAG" val=""/>
  <p:tag name="KSO_WM_DIAGRAM_VIRTUALLY_FRAME" val="{&quot;height&quot;:387.7,&quot;left&quot;:23.8,&quot;top&quot;:77.7,&quot;width&quot;:915.4}"/>
</p:tagLst>
</file>

<file path=ppt/tags/tag83.xml><?xml version="1.0" encoding="utf-8"?>
<p:tagLst xmlns:p="http://schemas.openxmlformats.org/presentationml/2006/main">
  <p:tag name="AS_UNIQUEID" val="896"/>
</p:tagLst>
</file>

<file path=ppt/tags/tag84.xml><?xml version="1.0" encoding="utf-8"?>
<p:tagLst xmlns:p="http://schemas.openxmlformats.org/presentationml/2006/main">
  <p:tag name="AS_UNIQUEID" val="897"/>
</p:tagLst>
</file>

<file path=ppt/tags/tag85.xml><?xml version="1.0" encoding="utf-8"?>
<p:tagLst xmlns:p="http://schemas.openxmlformats.org/presentationml/2006/main">
  <p:tag name="AS_UNIQUEID" val="898"/>
</p:tagLst>
</file>

<file path=ppt/tags/tag86.xml><?xml version="1.0" encoding="utf-8"?>
<p:tagLst xmlns:p="http://schemas.openxmlformats.org/presentationml/2006/main">
  <p:tag name="AS_UNIQUEID" val="899"/>
</p:tagLst>
</file>

<file path=ppt/tags/tag87.xml><?xml version="1.0" encoding="utf-8"?>
<p:tagLst xmlns:p="http://schemas.openxmlformats.org/presentationml/2006/main">
  <p:tag name="AS_UNIQUEID" val="900"/>
  <p:tag name="KSO_WM_BEAUTIFY_FLAG" val=""/>
</p:tagLst>
</file>

<file path=ppt/tags/tag88.xml><?xml version="1.0" encoding="utf-8"?>
<p:tagLst xmlns:p="http://schemas.openxmlformats.org/presentationml/2006/main">
  <p:tag name="AS_UNIQUEID" val="901"/>
  <p:tag name="KSO_WM_BEAUTIFY_FLAG" val=""/>
</p:tagLst>
</file>

<file path=ppt/tags/tag89.xml><?xml version="1.0" encoding="utf-8"?>
<p:tagLst xmlns:p="http://schemas.openxmlformats.org/presentationml/2006/main">
  <p:tag name="AS_UNIQUEID" val="902"/>
  <p:tag name="KSO_WM_BEAUTIFY_FLAG" val=""/>
</p:tagLst>
</file>

<file path=ppt/tags/tag90.xml><?xml version="1.0" encoding="utf-8"?>
<p:tagLst xmlns:p="http://schemas.openxmlformats.org/presentationml/2006/main">
  <p:tag name="AS_UNIQUEID" val="903"/>
</p:tagLst>
</file>

<file path=ppt/tags/tag91.xml><?xml version="1.0" encoding="utf-8"?>
<p:tagLst xmlns:p="http://schemas.openxmlformats.org/presentationml/2006/main">
  <p:tag name="AS_UNIQUEID" val="904"/>
  <p:tag name="KSO_WM_BEAUTIFY_FLAG" val=""/>
</p:tagLst>
</file>

<file path=ppt/tags/tag92.xml><?xml version="1.0" encoding="utf-8"?>
<p:tagLst xmlns:p="http://schemas.openxmlformats.org/presentationml/2006/main">
  <p:tag name="AS_UNIQUEID" val="905"/>
  <p:tag name="KSO_WM_BEAUTIFY_FLAG" val=""/>
</p:tagLst>
</file>

<file path=ppt/tags/tag93.xml><?xml version="1.0" encoding="utf-8"?>
<p:tagLst xmlns:p="http://schemas.openxmlformats.org/presentationml/2006/main">
  <p:tag name="AS_UNIQUEID" val="906"/>
</p:tagLst>
</file>

<file path=ppt/tags/tag94.xml><?xml version="1.0" encoding="utf-8"?>
<p:tagLst xmlns:p="http://schemas.openxmlformats.org/presentationml/2006/main">
  <p:tag name="AS_UNIQUEID" val="907"/>
</p:tagLst>
</file>

<file path=ppt/tags/tag95.xml><?xml version="1.0" encoding="utf-8"?>
<p:tagLst xmlns:p="http://schemas.openxmlformats.org/presentationml/2006/main">
  <p:tag name="AS_UNIQUEID" val="908"/>
</p:tagLst>
</file>

<file path=ppt/tags/tag96.xml><?xml version="1.0" encoding="utf-8"?>
<p:tagLst xmlns:p="http://schemas.openxmlformats.org/presentationml/2006/main">
  <p:tag name="AS_UNIQUEID" val="909"/>
</p:tagLst>
</file>

<file path=ppt/tags/tag97.xml><?xml version="1.0" encoding="utf-8"?>
<p:tagLst xmlns:p="http://schemas.openxmlformats.org/presentationml/2006/main">
  <p:tag name="AS_UNIQUEID" val="910"/>
</p:tagLst>
</file>

<file path=ppt/tags/tag98.xml><?xml version="1.0" encoding="utf-8"?>
<p:tagLst xmlns:p="http://schemas.openxmlformats.org/presentationml/2006/main">
  <p:tag name="AS_UNIQUEID" val="911"/>
  <p:tag name="KSO_WM_UNIT_MEDIACOVER_BTN_POS" val="c"/>
  <p:tag name="KSO_WM_UNIT_MEDIACOVER_BTN_STATE" val="1"/>
  <p:tag name="KSO_WM_UNIT_MEDIACOVER_BTN_STYLE" val="ee0bc779c1f3d7f3e90c96344320e69a"/>
  <p:tag name="KSO_WM_UNIT_MEDIACOVER_BTNRECT" val="2629*1752*0*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99.xml><?xml version="1.0" encoding="utf-8"?>
<p:tagLst xmlns:p="http://schemas.openxmlformats.org/presentationml/2006/main">
  <p:tag name="AS_UNIQUEID" val="912"/>
</p:tagLst>
</file>

<file path=ppt/tags/tag100.xml><?xml version="1.0" encoding="utf-8"?>
<p:tagLst xmlns:p="http://schemas.openxmlformats.org/presentationml/2006/main">
  <p:tag name="AS_UNIQUEID" val="913"/>
  <p:tag name="KSO_WM_BEAUTIFY_FLAG" val=""/>
</p:tagLst>
</file>

<file path=ppt/tags/tag101.xml><?xml version="1.0" encoding="utf-8"?>
<p:tagLst xmlns:p="http://schemas.openxmlformats.org/presentationml/2006/main">
  <p:tag name="AS_UNIQUEID" val="914"/>
  <p:tag name="KSO_WM_BEAUTIFY_FLAG" val=""/>
</p:tagLst>
</file>

<file path=ppt/tags/tag102.xml><?xml version="1.0" encoding="utf-8"?>
<p:tagLst xmlns:p="http://schemas.openxmlformats.org/presentationml/2006/main">
  <p:tag name="AS_UNIQUEID" val="915"/>
</p:tagLst>
</file>

<file path=ppt/tags/tag103.xml><?xml version="1.0" encoding="utf-8"?>
<p:tagLst xmlns:p="http://schemas.openxmlformats.org/presentationml/2006/main">
  <p:tag name="AS_UNIQUEID" val="916"/>
</p:tagLst>
</file>

<file path=ppt/tags/tag104.xml><?xml version="1.0" encoding="utf-8"?>
<p:tagLst xmlns:p="http://schemas.openxmlformats.org/presentationml/2006/main">
  <p:tag name="AS_UNIQUEID" val="917"/>
  <p:tag name="KSO_WM_BEAUTIFY_FLAG" val=""/>
</p:tagLst>
</file>

<file path=ppt/tags/tag105.xml><?xml version="1.0" encoding="utf-8"?>
<p:tagLst xmlns:p="http://schemas.openxmlformats.org/presentationml/2006/main">
  <p:tag name="AS_UNIQUEID" val="918"/>
  <p:tag name="KSO_WM_BEAUTIFY_FLAG" val=""/>
</p:tagLst>
</file>

<file path=ppt/tags/tag106.xml><?xml version="1.0" encoding="utf-8"?>
<p:tagLst xmlns:p="http://schemas.openxmlformats.org/presentationml/2006/main">
  <p:tag name="AS_UNIQUEID" val="919"/>
  <p:tag name="KSO_WM_BEAUTIFY_FLAG" val=""/>
</p:tagLst>
</file>

<file path=ppt/tags/tag107.xml><?xml version="1.0" encoding="utf-8"?>
<p:tagLst xmlns:p="http://schemas.openxmlformats.org/presentationml/2006/main">
  <p:tag name="AS_UNIQUEID" val="920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08.xml><?xml version="1.0" encoding="utf-8"?>
<p:tagLst xmlns:p="http://schemas.openxmlformats.org/presentationml/2006/main">
  <p:tag name="AS_UNIQUEID" val="921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09.xml><?xml version="1.0" encoding="utf-8"?>
<p:tagLst xmlns:p="http://schemas.openxmlformats.org/presentationml/2006/main">
  <p:tag name="AS_UNIQUEID" val="922"/>
</p:tagLst>
</file>

<file path=ppt/tags/tag110.xml><?xml version="1.0" encoding="utf-8"?>
<p:tagLst xmlns:p="http://schemas.openxmlformats.org/presentationml/2006/main">
  <p:tag name="AS_UNIQUEID" val="923"/>
</p:tagLst>
</file>

<file path=ppt/tags/tag111.xml><?xml version="1.0" encoding="utf-8"?>
<p:tagLst xmlns:p="http://schemas.openxmlformats.org/presentationml/2006/main">
  <p:tag name="AS_UNIQUEID" val="924"/>
  <p:tag name="KSO_WM_BEAUTIFY_FLAG" val=""/>
</p:tagLst>
</file>

<file path=ppt/tags/tag112.xml><?xml version="1.0" encoding="utf-8"?>
<p:tagLst xmlns:p="http://schemas.openxmlformats.org/presentationml/2006/main">
  <p:tag name="AS_UNIQUEID" val="925"/>
  <p:tag name="KSO_WM_BEAUTIFY_FLAG" val=""/>
</p:tagLst>
</file>

<file path=ppt/tags/tag113.xml><?xml version="1.0" encoding="utf-8"?>
<p:tagLst xmlns:p="http://schemas.openxmlformats.org/presentationml/2006/main">
  <p:tag name="AS_UNIQUEID" val="926"/>
</p:tagLst>
</file>

<file path=ppt/tags/tag114.xml><?xml version="1.0" encoding="utf-8"?>
<p:tagLst xmlns:p="http://schemas.openxmlformats.org/presentationml/2006/main">
  <p:tag name="AS_UNIQUEID" val="927"/>
</p:tagLst>
</file>

<file path=ppt/tags/tag115.xml><?xml version="1.0" encoding="utf-8"?>
<p:tagLst xmlns:p="http://schemas.openxmlformats.org/presentationml/2006/main">
  <p:tag name="AS_UNIQUEID" val="928"/>
</p:tagLst>
</file>

<file path=ppt/tags/tag116.xml><?xml version="1.0" encoding="utf-8"?>
<p:tagLst xmlns:p="http://schemas.openxmlformats.org/presentationml/2006/main">
  <p:tag name="AS_UNIQUEID" val="929"/>
</p:tagLst>
</file>

<file path=ppt/tags/tag117.xml><?xml version="1.0" encoding="utf-8"?>
<p:tagLst xmlns:p="http://schemas.openxmlformats.org/presentationml/2006/main">
  <p:tag name="AS_UNIQUEID" val="930"/>
</p:tagLst>
</file>

<file path=ppt/tags/tag118.xml><?xml version="1.0" encoding="utf-8"?>
<p:tagLst xmlns:p="http://schemas.openxmlformats.org/presentationml/2006/main">
  <p:tag name="AS_UNIQUEID" val="931"/>
</p:tagLst>
</file>

<file path=ppt/tags/tag119.xml><?xml version="1.0" encoding="utf-8"?>
<p:tagLst xmlns:p="http://schemas.openxmlformats.org/presentationml/2006/main">
  <p:tag name="AS_UNIQUEID" val="932"/>
  <p:tag name="KSO_WM_BEAUTIFY_FLAG" val=""/>
</p:tagLst>
</file>

<file path=ppt/tags/tag120.xml><?xml version="1.0" encoding="utf-8"?>
<p:tagLst xmlns:p="http://schemas.openxmlformats.org/presentationml/2006/main">
  <p:tag name="AS_UNIQUEID" val="933"/>
  <p:tag name="KSO_WM_BEAUTIFY_FLAG" val=""/>
</p:tagLst>
</file>

<file path=ppt/tags/tag121.xml><?xml version="1.0" encoding="utf-8"?>
<p:tagLst xmlns:p="http://schemas.openxmlformats.org/presentationml/2006/main">
  <p:tag name="AS_UNIQUEID" val="934"/>
  <p:tag name="KSO_WM_BEAUTIFY_FLAG" val=""/>
</p:tagLst>
</file>

<file path=ppt/tags/tag122.xml><?xml version="1.0" encoding="utf-8"?>
<p:tagLst xmlns:p="http://schemas.openxmlformats.org/presentationml/2006/main">
  <p:tag name="AS_UNIQUEID" val="935"/>
</p:tagLst>
</file>

<file path=ppt/tags/tag123.xml><?xml version="1.0" encoding="utf-8"?>
<p:tagLst xmlns:p="http://schemas.openxmlformats.org/presentationml/2006/main">
  <p:tag name="AS_UNIQUEID" val="936"/>
</p:tagLst>
</file>

<file path=ppt/tags/tag124.xml><?xml version="1.0" encoding="utf-8"?>
<p:tagLst xmlns:p="http://schemas.openxmlformats.org/presentationml/2006/main">
  <p:tag name="AS_UNIQUEID" val="937"/>
</p:tagLst>
</file>

<file path=ppt/tags/tag125.xml><?xml version="1.0" encoding="utf-8"?>
<p:tagLst xmlns:p="http://schemas.openxmlformats.org/presentationml/2006/main">
  <p:tag name="AS_UNIQUEID" val="938"/>
</p:tagLst>
</file>

<file path=ppt/tags/tag126.xml><?xml version="1.0" encoding="utf-8"?>
<p:tagLst xmlns:p="http://schemas.openxmlformats.org/presentationml/2006/main">
  <p:tag name="AS_UNIQUEID" val="939"/>
</p:tagLst>
</file>

<file path=ppt/tags/tag127.xml><?xml version="1.0" encoding="utf-8"?>
<p:tagLst xmlns:p="http://schemas.openxmlformats.org/presentationml/2006/main">
  <p:tag name="AS_UNIQUEID" val="940"/>
</p:tagLst>
</file>

<file path=ppt/tags/tag128.xml><?xml version="1.0" encoding="utf-8"?>
<p:tagLst xmlns:p="http://schemas.openxmlformats.org/presentationml/2006/main">
  <p:tag name="AS_UNIQUEID" val="941"/>
</p:tagLst>
</file>

<file path=ppt/tags/tag129.xml><?xml version="1.0" encoding="utf-8"?>
<p:tagLst xmlns:p="http://schemas.openxmlformats.org/presentationml/2006/main">
  <p:tag name="AS_UNIQUEID" val="942"/>
</p:tagLst>
</file>

<file path=ppt/tags/tag130.xml><?xml version="1.0" encoding="utf-8"?>
<p:tagLst xmlns:p="http://schemas.openxmlformats.org/presentationml/2006/main">
  <p:tag name="AS_UNIQUEID" val="943"/>
</p:tagLst>
</file>

<file path=ppt/tags/tag131.xml><?xml version="1.0" encoding="utf-8"?>
<p:tagLst xmlns:p="http://schemas.openxmlformats.org/presentationml/2006/main">
  <p:tag name="AS_UNIQUEID" val="944"/>
</p:tagLst>
</file>

<file path=ppt/tags/tag132.xml><?xml version="1.0" encoding="utf-8"?>
<p:tagLst xmlns:p="http://schemas.openxmlformats.org/presentationml/2006/main">
  <p:tag name="AS_UNIQUEID" val="945"/>
</p:tagLst>
</file>

<file path=ppt/tags/tag133.xml><?xml version="1.0" encoding="utf-8"?>
<p:tagLst xmlns:p="http://schemas.openxmlformats.org/presentationml/2006/main">
  <p:tag name="AS_UNIQUEID" val="946"/>
</p:tagLst>
</file>

<file path=ppt/tags/tag134.xml><?xml version="1.0" encoding="utf-8"?>
<p:tagLst xmlns:p="http://schemas.openxmlformats.org/presentationml/2006/main">
  <p:tag name="AS_UNIQUEID" val="947"/>
</p:tagLst>
</file>

<file path=ppt/tags/tag135.xml><?xml version="1.0" encoding="utf-8"?>
<p:tagLst xmlns:p="http://schemas.openxmlformats.org/presentationml/2006/main">
  <p:tag name="AS_UNIQUEID" val="948"/>
</p:tagLst>
</file>

<file path=ppt/tags/tag136.xml><?xml version="1.0" encoding="utf-8"?>
<p:tagLst xmlns:p="http://schemas.openxmlformats.org/presentationml/2006/main">
  <p:tag name="AS_UNIQUEID" val="949"/>
</p:tagLst>
</file>

<file path=ppt/tags/tag137.xml><?xml version="1.0" encoding="utf-8"?>
<p:tagLst xmlns:p="http://schemas.openxmlformats.org/presentationml/2006/main">
  <p:tag name="AS_UNIQUEID" val="950"/>
</p:tagLst>
</file>

<file path=ppt/tags/tag138.xml><?xml version="1.0" encoding="utf-8"?>
<p:tagLst xmlns:p="http://schemas.openxmlformats.org/presentationml/2006/main">
  <p:tag name="AS_UNIQUEID" val="951"/>
</p:tagLst>
</file>

<file path=ppt/tags/tag139.xml><?xml version="1.0" encoding="utf-8"?>
<p:tagLst xmlns:p="http://schemas.openxmlformats.org/presentationml/2006/main">
  <p:tag name="AS_UNIQUEID" val="952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40.xml><?xml version="1.0" encoding="utf-8"?>
<p:tagLst xmlns:p="http://schemas.openxmlformats.org/presentationml/2006/main">
  <p:tag name="AS_UNIQUEID" val="953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41.xml><?xml version="1.0" encoding="utf-8"?>
<p:tagLst xmlns:p="http://schemas.openxmlformats.org/presentationml/2006/main">
  <p:tag name="AS_UNIQUEID" val="954"/>
</p:tagLst>
</file>

<file path=ppt/tags/tag142.xml><?xml version="1.0" encoding="utf-8"?>
<p:tagLst xmlns:p="http://schemas.openxmlformats.org/presentationml/2006/main">
  <p:tag name="AS_UNIQUEID" val="955"/>
</p:tagLst>
</file>

<file path=ppt/tags/tag143.xml><?xml version="1.0" encoding="utf-8"?>
<p:tagLst xmlns:p="http://schemas.openxmlformats.org/presentationml/2006/main">
  <p:tag name="AS_UNIQUEID" val="956"/>
</p:tagLst>
</file>

<file path=ppt/tags/tag144.xml><?xml version="1.0" encoding="utf-8"?>
<p:tagLst xmlns:p="http://schemas.openxmlformats.org/presentationml/2006/main">
  <p:tag name="AS_UNIQUEID" val="957"/>
</p:tagLst>
</file>

<file path=ppt/tags/tag145.xml><?xml version="1.0" encoding="utf-8"?>
<p:tagLst xmlns:p="http://schemas.openxmlformats.org/presentationml/2006/main">
  <p:tag name="AS_UNIQUEID" val="958"/>
</p:tagLst>
</file>

<file path=ppt/tags/tag146.xml><?xml version="1.0" encoding="utf-8"?>
<p:tagLst xmlns:p="http://schemas.openxmlformats.org/presentationml/2006/main">
  <p:tag name="AS_UNIQUEID" val="959"/>
</p:tagLst>
</file>

<file path=ppt/tags/tag147.xml><?xml version="1.0" encoding="utf-8"?>
<p:tagLst xmlns:p="http://schemas.openxmlformats.org/presentationml/2006/main">
  <p:tag name="AS_UNIQUEID" val="960"/>
</p:tagLst>
</file>

<file path=ppt/tags/tag148.xml><?xml version="1.0" encoding="utf-8"?>
<p:tagLst xmlns:p="http://schemas.openxmlformats.org/presentationml/2006/main">
  <p:tag name="AS_UNIQUEID" val="961"/>
</p:tagLst>
</file>

<file path=ppt/tags/tag149.xml><?xml version="1.0" encoding="utf-8"?>
<p:tagLst xmlns:p="http://schemas.openxmlformats.org/presentationml/2006/main">
  <p:tag name="AS_UNIQUEID" val="962"/>
</p:tagLst>
</file>

<file path=ppt/tags/tag150.xml><?xml version="1.0" encoding="utf-8"?>
<p:tagLst xmlns:p="http://schemas.openxmlformats.org/presentationml/2006/main">
  <p:tag name="AS_UNIQUEID" val="963"/>
</p:tagLst>
</file>

<file path=ppt/tags/tag151.xml><?xml version="1.0" encoding="utf-8"?>
<p:tagLst xmlns:p="http://schemas.openxmlformats.org/presentationml/2006/main">
  <p:tag name="AS_UNIQUEID" val="964"/>
  <p:tag name="KSO_WM_BEAUTIFY_FLAG" val=""/>
</p:tagLst>
</file>

<file path=ppt/tags/tag152.xml><?xml version="1.0" encoding="utf-8"?>
<p:tagLst xmlns:p="http://schemas.openxmlformats.org/presentationml/2006/main">
  <p:tag name="AS_UNIQUEID" val="965"/>
</p:tagLst>
</file>

<file path=ppt/tags/tag153.xml><?xml version="1.0" encoding="utf-8"?>
<p:tagLst xmlns:p="http://schemas.openxmlformats.org/presentationml/2006/main">
  <p:tag name="AS_UNIQUEID" val="966"/>
</p:tagLst>
</file>

<file path=ppt/tags/tag154.xml><?xml version="1.0" encoding="utf-8"?>
<p:tagLst xmlns:p="http://schemas.openxmlformats.org/presentationml/2006/main">
  <p:tag name="AS_UNIQUEID" val="967"/>
  <p:tag name="KSO_WM_DIAGRAM_VIRTUALLY_FRAME" val="{&quot;height&quot;:104.05,&quot;left&quot;:40.6,&quot;top&quot;:123.95,&quot;width&quot;:767.0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55.xml><?xml version="1.0" encoding="utf-8"?>
<p:tagLst xmlns:p="http://schemas.openxmlformats.org/presentationml/2006/main">
  <p:tag name="AS_UNIQUEID" val="968"/>
  <p:tag name="KSO_WM_DIAGRAM_VIRTUALLY_FRAME" val="{&quot;height&quot;:104.05,&quot;left&quot;:40.6,&quot;top&quot;:123.95,&quot;width&quot;:767.05}"/>
</p:tagLst>
</file>

<file path=ppt/tags/tag156.xml><?xml version="1.0" encoding="utf-8"?>
<p:tagLst xmlns:p="http://schemas.openxmlformats.org/presentationml/2006/main">
  <p:tag name="AS_UNIQUEID" val="969"/>
  <p:tag name="KSO_WM_DIAGRAM_VIRTUALLY_FRAME" val="{&quot;height&quot;:104.05,&quot;left&quot;:40.6,&quot;top&quot;:123.95,&quot;width&quot;:767.0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57.xml><?xml version="1.0" encoding="utf-8"?>
<p:tagLst xmlns:p="http://schemas.openxmlformats.org/presentationml/2006/main">
  <p:tag name="AS_UNIQUEID" val="970"/>
  <p:tag name="KSO_WM_DIAGRAM_VIRTUALLY_FRAME" val="{&quot;height&quot;:104.05,&quot;left&quot;:40.6,&quot;top&quot;:123.95,&quot;width&quot;:767.05}"/>
</p:tagLst>
</file>

<file path=ppt/tags/tag158.xml><?xml version="1.0" encoding="utf-8"?>
<p:tagLst xmlns:p="http://schemas.openxmlformats.org/presentationml/2006/main">
  <p:tag name="AS_UNIQUEID" val="971"/>
</p:tagLst>
</file>

<file path=ppt/tags/tag159.xml><?xml version="1.0" encoding="utf-8"?>
<p:tagLst xmlns:p="http://schemas.openxmlformats.org/presentationml/2006/main">
  <p:tag name="AS_UNIQUEID" val="972"/>
</p:tagLst>
</file>

<file path=ppt/tags/tag160.xml><?xml version="1.0" encoding="utf-8"?>
<p:tagLst xmlns:p="http://schemas.openxmlformats.org/presentationml/2006/main">
  <p:tag name="AS_UNIQUEID" val="973"/>
</p:tagLst>
</file>

<file path=ppt/tags/tag161.xml><?xml version="1.0" encoding="utf-8"?>
<p:tagLst xmlns:p="http://schemas.openxmlformats.org/presentationml/2006/main">
  <p:tag name="AS_UNIQUEID" val="974"/>
</p:tagLst>
</file>

<file path=ppt/tags/tag162.xml><?xml version="1.0" encoding="utf-8"?>
<p:tagLst xmlns:p="http://schemas.openxmlformats.org/presentationml/2006/main">
  <p:tag name="AS_UNIQUEID" val="975"/>
</p:tagLst>
</file>

<file path=ppt/tags/tag163.xml><?xml version="1.0" encoding="utf-8"?>
<p:tagLst xmlns:p="http://schemas.openxmlformats.org/presentationml/2006/main">
  <p:tag name="AS_UNIQUEID" val="976"/>
</p:tagLst>
</file>

<file path=ppt/tags/tag164.xml><?xml version="1.0" encoding="utf-8"?>
<p:tagLst xmlns:p="http://schemas.openxmlformats.org/presentationml/2006/main">
  <p:tag name="AS_UNIQUEID" val="977"/>
</p:tagLst>
</file>

<file path=ppt/tags/tag165.xml><?xml version="1.0" encoding="utf-8"?>
<p:tagLst xmlns:p="http://schemas.openxmlformats.org/presentationml/2006/main">
  <p:tag name="AS_UNIQUEID" val="978"/>
</p:tagLst>
</file>

<file path=ppt/tags/tag166.xml><?xml version="1.0" encoding="utf-8"?>
<p:tagLst xmlns:p="http://schemas.openxmlformats.org/presentationml/2006/main">
  <p:tag name="AS_UNIQUEID" val="979"/>
</p:tagLst>
</file>

<file path=ppt/tags/tag167.xml><?xml version="1.0" encoding="utf-8"?>
<p:tagLst xmlns:p="http://schemas.openxmlformats.org/presentationml/2006/main">
  <p:tag name="AS_UNIQUEID" val="980"/>
  <p:tag name="KSO_WM_UNIT_MEDIACOVER_BTN_POS" val="c"/>
  <p:tag name="KSO_WM_UNIT_MEDIACOVER_BTN_STATE" val="1"/>
  <p:tag name="KSO_WM_UNIT_MEDIACOVER_BTN_STYLE" val="ee0bc779c1f3d7f3e90c96344320e69a"/>
  <p:tag name="KSO_WM_UNIT_MEDIACOVER_BTNRECT" val="2935*1662*0*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68.xml><?xml version="1.0" encoding="utf-8"?>
<p:tagLst xmlns:p="http://schemas.openxmlformats.org/presentationml/2006/main">
  <p:tag name="AS_UNIQUEID" val="981"/>
</p:tagLst>
</file>

<file path=ppt/tags/tag169.xml><?xml version="1.0" encoding="utf-8"?>
<p:tagLst xmlns:p="http://schemas.openxmlformats.org/presentationml/2006/main">
  <p:tag name="AS_UNIQUEID" val="982"/>
  <p:tag name="KSO_WM_BEAUTIFY_FLAG" val=""/>
</p:tagLst>
</file>

<file path=ppt/tags/tag170.xml><?xml version="1.0" encoding="utf-8"?>
<p:tagLst xmlns:p="http://schemas.openxmlformats.org/presentationml/2006/main">
  <p:tag name="AS_UNIQUEID" val="983"/>
  <p:tag name="KSO_WM_BEAUTIFY_FLAG" val=""/>
</p:tagLst>
</file>

<file path=ppt/tags/tag171.xml><?xml version="1.0" encoding="utf-8"?>
<p:tagLst xmlns:p="http://schemas.openxmlformats.org/presentationml/2006/main">
  <p:tag name="AS_UNIQUEID" val="984"/>
</p:tagLst>
</file>

<file path=ppt/tags/tag172.xml><?xml version="1.0" encoding="utf-8"?>
<p:tagLst xmlns:p="http://schemas.openxmlformats.org/presentationml/2006/main">
  <p:tag name="AS_UNIQUEID" val="985"/>
  <p:tag name="KSO_WM_DIAGRAM_VIRTUALLY_FRAME" val="{&quot;height&quot;:119.1,&quot;left&quot;:396,&quot;top&quot;:222,&quot;width&quot;:525.4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73.xml><?xml version="1.0" encoding="utf-8"?>
<p:tagLst xmlns:p="http://schemas.openxmlformats.org/presentationml/2006/main">
  <p:tag name="AS_UNIQUEID" val="986"/>
</p:tagLst>
</file>

<file path=ppt/tags/tag174.xml><?xml version="1.0" encoding="utf-8"?>
<p:tagLst xmlns:p="http://schemas.openxmlformats.org/presentationml/2006/main">
  <p:tag name="AS_UNIQUEID" val="987"/>
  <p:tag name="KSO_WM_DIAGRAM_VIRTUALLY_FRAME" val="{&quot;height&quot;:119.1,&quot;left&quot;:396,&quot;top&quot;:222,&quot;width&quot;:525.4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75.xml><?xml version="1.0" encoding="utf-8"?>
<p:tagLst xmlns:p="http://schemas.openxmlformats.org/presentationml/2006/main">
  <p:tag name="AS_UNIQUEID" val="988"/>
</p:tagLst>
</file>

<file path=ppt/tags/tag176.xml><?xml version="1.0" encoding="utf-8"?>
<p:tagLst xmlns:p="http://schemas.openxmlformats.org/presentationml/2006/main">
  <p:tag name="AS_UNIQUEID" val="989"/>
</p:tagLst>
</file>

<file path=ppt/tags/tag177.xml><?xml version="1.0" encoding="utf-8"?>
<p:tagLst xmlns:p="http://schemas.openxmlformats.org/presentationml/2006/main">
  <p:tag name="AS_UNIQUEID" val="990"/>
  <p:tag name="KSO_WM_BEAUTIFY_FLAG" val=""/>
</p:tagLst>
</file>

<file path=ppt/tags/tag178.xml><?xml version="1.0" encoding="utf-8"?>
<p:tagLst xmlns:p="http://schemas.openxmlformats.org/presentationml/2006/main">
  <p:tag name="AS_UNIQUEID" val="991"/>
  <p:tag name="KSO_WM_BEAUTIFY_FLAG" val=""/>
</p:tagLst>
</file>

<file path=ppt/tags/tag179.xml><?xml version="1.0" encoding="utf-8"?>
<p:tagLst xmlns:p="http://schemas.openxmlformats.org/presentationml/2006/main">
  <p:tag name="AS_UNIQUEID" val="992"/>
</p:tagLst>
</file>

<file path=ppt/tags/tag180.xml><?xml version="1.0" encoding="utf-8"?>
<p:tagLst xmlns:p="http://schemas.openxmlformats.org/presentationml/2006/main">
  <p:tag name="AS_UNIQUEID" val="993"/>
  <p:tag name="KSO_WM_DIAGRAM_VIRTUALLY_FRAME" val="{&quot;height&quot;:413.2029921259842,&quot;left&quot;:17.35,&quot;top&quot;:145.05,&quot;width&quot;:792.6}"/>
</p:tagLst>
</file>

<file path=ppt/tags/tag181.xml><?xml version="1.0" encoding="utf-8"?>
<p:tagLst xmlns:p="http://schemas.openxmlformats.org/presentationml/2006/main">
  <p:tag name="AS_UNIQUEID" val="994"/>
  <p:tag name="KSO_WM_BEAUTIFY_FLAG" val=""/>
  <p:tag name="KSO_WM_DIAGRAM_VIRTUALLY_FRAME" val="{&quot;height&quot;:413.2029921259842,&quot;left&quot;:17.35,&quot;top&quot;:145.05,&quot;width&quot;:792.6}"/>
</p:tagLst>
</file>

<file path=ppt/tags/tag182.xml><?xml version="1.0" encoding="utf-8"?>
<p:tagLst xmlns:p="http://schemas.openxmlformats.org/presentationml/2006/main">
  <p:tag name="AS_UNIQUEID" val="995"/>
</p:tagLst>
</file>

<file path=ppt/tags/tag183.xml><?xml version="1.0" encoding="utf-8"?>
<p:tagLst xmlns:p="http://schemas.openxmlformats.org/presentationml/2006/main">
  <p:tag name="AS_UNIQUEID" val="996"/>
  <p:tag name="KSO_WM_BEAUTIFY_FLAG" val=""/>
</p:tagLst>
</file>

<file path=ppt/tags/tag184.xml><?xml version="1.0" encoding="utf-8"?>
<p:tagLst xmlns:p="http://schemas.openxmlformats.org/presentationml/2006/main">
  <p:tag name="AS_UNIQUEID" val="997"/>
  <p:tag name="KSO_WM_BEAUTIFY_FLAG" val=""/>
</p:tagLst>
</file>

<file path=ppt/tags/tag185.xml><?xml version="1.0" encoding="utf-8"?>
<p:tagLst xmlns:p="http://schemas.openxmlformats.org/presentationml/2006/main">
  <p:tag name="AS_UNIQUEID" val="998"/>
  <p:tag name="KSO_WM_UNIT_MEDIACOVER_BTN_POS" val="c"/>
  <p:tag name="KSO_WM_UNIT_MEDIACOVER_BTN_STATE" val="1"/>
  <p:tag name="KSO_WM_UNIT_MEDIACOVER_BTN_STYLE" val="ee0bc779c1f3d7f3e90c96344320e69a"/>
  <p:tag name="KSO_WM_UNIT_MEDIACOVER_BTNRECT" val="2252*1104*1154*1154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86.xml><?xml version="1.0" encoding="utf-8"?>
<p:tagLst xmlns:p="http://schemas.openxmlformats.org/presentationml/2006/main">
  <p:tag name="AS_UNIQUEID" val="999"/>
</p:tagLst>
</file>

<file path=ppt/tags/tag187.xml><?xml version="1.0" encoding="utf-8"?>
<p:tagLst xmlns:p="http://schemas.openxmlformats.org/presentationml/2006/main">
  <p:tag name="AS_UNIQUEID" val="1000"/>
  <p:tag name="KSO_WM_BEAUTIFY_FLAG" val=""/>
</p:tagLst>
</file>

<file path=ppt/tags/tag188.xml><?xml version="1.0" encoding="utf-8"?>
<p:tagLst xmlns:p="http://schemas.openxmlformats.org/presentationml/2006/main">
  <p:tag name="AS_UNIQUEID" val="1001"/>
  <p:tag name="KSO_WM_BEAUTIFY_FLAG" val=""/>
</p:tagLst>
</file>

<file path=ppt/tags/tag189.xml><?xml version="1.0" encoding="utf-8"?>
<p:tagLst xmlns:p="http://schemas.openxmlformats.org/presentationml/2006/main">
  <p:tag name="AS_UNIQUEID" val="1002"/>
</p:tagLst>
</file>

<file path=ppt/tags/tag190.xml><?xml version="1.0" encoding="utf-8"?>
<p:tagLst xmlns:p="http://schemas.openxmlformats.org/presentationml/2006/main">
  <p:tag name="AS_UNIQUEID" val="1003"/>
  <p:tag name="KSO_WM_DIAGRAM_VIRTUALLY_FRAME" val="{&quot;height&quot;:119.1,&quot;left&quot;:396,&quot;top&quot;:222,&quot;width&quot;:525.4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91.xml><?xml version="1.0" encoding="utf-8"?>
<p:tagLst xmlns:p="http://schemas.openxmlformats.org/presentationml/2006/main">
  <p:tag name="AS_UNIQUEID" val="1004"/>
</p:tagLst>
</file>

<file path=ppt/tags/tag192.xml><?xml version="1.0" encoding="utf-8"?>
<p:tagLst xmlns:p="http://schemas.openxmlformats.org/presentationml/2006/main">
  <p:tag name="AS_UNIQUEID" val="1005"/>
</p:tagLst>
</file>

<file path=ppt/tags/tag193.xml><?xml version="1.0" encoding="utf-8"?>
<p:tagLst xmlns:p="http://schemas.openxmlformats.org/presentationml/2006/main">
  <p:tag name="AS_UNIQUEID" val="1006"/>
</p:tagLst>
</file>

<file path=ppt/tags/tag194.xml><?xml version="1.0" encoding="utf-8"?>
<p:tagLst xmlns:p="http://schemas.openxmlformats.org/presentationml/2006/main">
  <p:tag name="AS_UNIQUEID" val="1007"/>
</p:tagLst>
</file>

<file path=ppt/tags/tag195.xml><?xml version="1.0" encoding="utf-8"?>
<p:tagLst xmlns:p="http://schemas.openxmlformats.org/presentationml/2006/main">
  <p:tag name="AS_UNIQUEID" val="1008"/>
</p:tagLst>
</file>

<file path=ppt/tags/tag196.xml><?xml version="1.0" encoding="utf-8"?>
<p:tagLst xmlns:p="http://schemas.openxmlformats.org/presentationml/2006/main">
  <p:tag name="AS_UNIQUEID" val="1009"/>
  <p:tag name="KSO_WM_UNIT_MEDIACOVER_BTN_POS" val="c"/>
  <p:tag name="KSO_WM_UNIT_MEDIACOVER_BTN_STATE" val="1"/>
  <p:tag name="KSO_WM_UNIT_MEDIACOVER_BTN_STYLE" val="ee0bc779c1f3d7f3e90c96344320e69a"/>
  <p:tag name="KSO_WM_UNIT_MEDIACOVER_BTNRECT" val="2396*1706*0*0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97.xml><?xml version="1.0" encoding="utf-8"?>
<p:tagLst xmlns:p="http://schemas.openxmlformats.org/presentationml/2006/main">
  <p:tag name="AS_UNIQUEID" val="1010"/>
</p:tagLst>
</file>

<file path=ppt/tags/tag198.xml><?xml version="1.0" encoding="utf-8"?>
<p:tagLst xmlns:p="http://schemas.openxmlformats.org/presentationml/2006/main">
  <p:tag name="AS_UNIQUEID" val="1011"/>
  <p:tag name="KSO_WM_BEAUTIFY_FLAG" val=""/>
</p:tagLst>
</file>

<file path=ppt/tags/tag199.xml><?xml version="1.0" encoding="utf-8"?>
<p:tagLst xmlns:p="http://schemas.openxmlformats.org/presentationml/2006/main">
  <p:tag name="AS_UNIQUEID" val="1012"/>
  <p:tag name="KSO_WM_BEAUTIFY_FLAG" val=""/>
</p:tagLst>
</file>

<file path=ppt/tags/tag200.xml><?xml version="1.0" encoding="utf-8"?>
<p:tagLst xmlns:p="http://schemas.openxmlformats.org/presentationml/2006/main">
  <p:tag name="AS_UNIQUEID" val="1013"/>
</p:tagLst>
</file>

<file path=ppt/tags/tag201.xml><?xml version="1.0" encoding="utf-8"?>
<p:tagLst xmlns:p="http://schemas.openxmlformats.org/presentationml/2006/main">
  <p:tag name="AS_UNIQUEID" val="1014"/>
  <p:tag name="KSO_WM_BEAUTIFY_FLAG" val=""/>
</p:tagLst>
</file>

<file path=ppt/tags/tag202.xml><?xml version="1.0" encoding="utf-8"?>
<p:tagLst xmlns:p="http://schemas.openxmlformats.org/presentationml/2006/main">
  <p:tag name="AS_UNIQUEID" val="1015"/>
  <p:tag name="KSO_WM_BEAUTIFY_FLAG" val=""/>
</p:tagLst>
</file>

<file path=ppt/tags/tag203.xml><?xml version="1.0" encoding="utf-8"?>
<p:tagLst xmlns:p="http://schemas.openxmlformats.org/presentationml/2006/main">
  <p:tag name="AS_UNIQUEID" val="1016"/>
</p:tagLst>
</file>

<file path=ppt/tags/tag204.xml><?xml version="1.0" encoding="utf-8"?>
<p:tagLst xmlns:p="http://schemas.openxmlformats.org/presentationml/2006/main">
  <p:tag name="AS_UNIQUEID" val="1017"/>
  <p:tag name="KSO_WM_DIAGRAM_VIRTUALLY_FRAME" val="{&quot;height&quot;:119.1,&quot;left&quot;:396,&quot;top&quot;:222,&quot;width&quot;:525.4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05.xml><?xml version="1.0" encoding="utf-8"?>
<p:tagLst xmlns:p="http://schemas.openxmlformats.org/presentationml/2006/main">
  <p:tag name="AS_UNIQUEID" val="1018"/>
</p:tagLst>
</file>

<file path=ppt/tags/tag206.xml><?xml version="1.0" encoding="utf-8"?>
<p:tagLst xmlns:p="http://schemas.openxmlformats.org/presentationml/2006/main">
  <p:tag name="AS_UNIQUEID" val="1019"/>
  <p:tag name="KSO_WM_DIAGRAM_VIRTUALLY_FRAME" val="{&quot;height&quot;:119.1,&quot;left&quot;:396,&quot;top&quot;:222,&quot;width&quot;:525.45}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07.xml><?xml version="1.0" encoding="utf-8"?>
<p:tagLst xmlns:p="http://schemas.openxmlformats.org/presentationml/2006/main">
  <p:tag name="AS_UNIQUEID" val="1020"/>
</p:tagLst>
</file>

<file path=ppt/tags/tag208.xml><?xml version="1.0" encoding="utf-8"?>
<p:tagLst xmlns:p="http://schemas.openxmlformats.org/presentationml/2006/main">
  <p:tag name="AS_UNIQUEID" val="1021"/>
  <p:tag name="KSO_WM_BEAUTIFY_FLAG" val=""/>
</p:tagLst>
</file>

<file path=ppt/tags/tag209.xml><?xml version="1.0" encoding="utf-8"?>
<p:tagLst xmlns:p="http://schemas.openxmlformats.org/presentationml/2006/main">
  <p:tag name="AS_UNIQUEID" val="742"/>
  <p:tag name="KSO_WM_BEAUTIFY_FLAG" val=""/>
</p:tagLst>
</file>

<file path=ppt/tags/tag210.xml><?xml version="1.0" encoding="utf-8"?>
<p:tagLst xmlns:p="http://schemas.openxmlformats.org/presentationml/2006/main">
  <p:tag name="AS_UNIQUEID" val="1022"/>
</p:tagLst>
</file>

<file path=ppt/tags/tag211.xml><?xml version="1.0" encoding="utf-8"?>
<p:tagLst xmlns:p="http://schemas.openxmlformats.org/presentationml/2006/main">
  <p:tag name="AS_UNIQUEID" val="1023"/>
  <p:tag name="KSO_WM_BEAUTIFY_FLAG" val=""/>
</p:tagLst>
</file>

<file path=ppt/tags/tag212.xml><?xml version="1.0" encoding="utf-8"?>
<p:tagLst xmlns:p="http://schemas.openxmlformats.org/presentationml/2006/main">
  <p:tag name="AS_UNIQUEID" val="1024"/>
</p:tagLst>
</file>

<file path=ppt/tags/tag213.xml><?xml version="1.0" encoding="utf-8"?>
<p:tagLst xmlns:p="http://schemas.openxmlformats.org/presentationml/2006/main">
  <p:tag name="AS_UNIQUEID" val="1025"/>
</p:tagLst>
</file>

<file path=ppt/tags/tag214.xml><?xml version="1.0" encoding="utf-8"?>
<p:tagLst xmlns:p="http://schemas.openxmlformats.org/presentationml/2006/main">
  <p:tag name="AS_UNIQUEID" val="1026"/>
</p:tagLst>
</file>

<file path=ppt/tags/tag215.xml><?xml version="1.0" encoding="utf-8"?>
<p:tagLst xmlns:p="http://schemas.openxmlformats.org/presentationml/2006/main">
  <p:tag name="AS_UNIQUEID" val="1027"/>
  <p:tag name="KSO_WM_BEAUTIFY_FLAG" val=""/>
</p:tagLst>
</file>

<file path=ppt/tags/tag216.xml><?xml version="1.0" encoding="utf-8"?>
<p:tagLst xmlns:p="http://schemas.openxmlformats.org/presentationml/2006/main">
  <p:tag name="AS_UNIQUEID" val="1028"/>
  <p:tag name="KSO_WM_BEAUTIFY_FLAG" val=""/>
</p:tagLst>
</file>

<file path=ppt/tags/tag217.xml><?xml version="1.0" encoding="utf-8"?>
<p:tagLst xmlns:p="http://schemas.openxmlformats.org/presentationml/2006/main">
  <p:tag name="AS_UNIQUEID" val="1029"/>
  <p:tag name="KSO_WM_UNIT_MEDIACOVER_BTN_POS" val="c"/>
  <p:tag name="KSO_WM_UNIT_MEDIACOVER_BTN_STATE" val="1"/>
  <p:tag name="KSO_WM_UNIT_MEDIACOVER_BTN_STYLE" val="ee0bc779c1f3d7f3e90c96344320e69a"/>
  <p:tag name="KSO_WM_UNIT_MEDIACOVER_BTNRECT" val="2618*1659*0*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18.xml><?xml version="1.0" encoding="utf-8"?>
<p:tagLst xmlns:p="http://schemas.openxmlformats.org/presentationml/2006/main">
  <p:tag name="AS_UNIQUEID" val="1030"/>
</p:tagLst>
</file>

<file path=ppt/tags/tag219.xml><?xml version="1.0" encoding="utf-8"?>
<p:tagLst xmlns:p="http://schemas.openxmlformats.org/presentationml/2006/main">
  <p:tag name="AS_UNIQUEID" val="1031"/>
  <p:tag name="KSO_WM_BEAUTIFY_FLAG" val=""/>
</p:tagLst>
</file>

<file path=ppt/tags/tag220.xml><?xml version="1.0" encoding="utf-8"?>
<p:tagLst xmlns:p="http://schemas.openxmlformats.org/presentationml/2006/main">
  <p:tag name="AS_UNIQUEID" val="1032"/>
  <p:tag name="KSO_WM_BEAUTIFY_FLAG" val=""/>
</p:tagLst>
</file>

<file path=ppt/tags/tag221.xml><?xml version="1.0" encoding="utf-8"?>
<p:tagLst xmlns:p="http://schemas.openxmlformats.org/presentationml/2006/main">
  <p:tag name="AS_UNIQUEID" val="1033"/>
  <p:tag name="KSO_WM_BEAUTIFY_FLAG" val=""/>
</p:tagLst>
</file>

<file path=ppt/tags/tag222.xml><?xml version="1.0" encoding="utf-8"?>
<p:tagLst xmlns:p="http://schemas.openxmlformats.org/presentationml/2006/main">
  <p:tag name="AS_UNIQUEID" val="1034"/>
</p:tagLst>
</file>

<file path=ppt/tags/tag223.xml><?xml version="1.0" encoding="utf-8"?>
<p:tagLst xmlns:p="http://schemas.openxmlformats.org/presentationml/2006/main">
  <p:tag name="AS_UNIQUEID" val="1035"/>
</p:tagLst>
</file>

<file path=ppt/tags/tag224.xml><?xml version="1.0" encoding="utf-8"?>
<p:tagLst xmlns:p="http://schemas.openxmlformats.org/presentationml/2006/main">
  <p:tag name="AS_UNIQUEID" val="1036"/>
</p:tagLst>
</file>

<file path=ppt/tags/tag225.xml><?xml version="1.0" encoding="utf-8"?>
<p:tagLst xmlns:p="http://schemas.openxmlformats.org/presentationml/2006/main">
  <p:tag name="AS_UNIQUEID" val="1037"/>
  <p:tag name="KSO_WM_BEAUTIFY_FLAG" val=""/>
</p:tagLst>
</file>

<file path=ppt/tags/tag226.xml><?xml version="1.0" encoding="utf-8"?>
<p:tagLst xmlns:p="http://schemas.openxmlformats.org/presentationml/2006/main">
  <p:tag name="AS_UNIQUEID" val="1038"/>
  <p:tag name="KSO_WM_BEAUTIFY_FLAG" val=""/>
</p:tagLst>
</file>

<file path=ppt/tags/tag227.xml><?xml version="1.0" encoding="utf-8"?>
<p:tagLst xmlns:p="http://schemas.openxmlformats.org/presentationml/2006/main">
  <p:tag name="AS_UNIQUEID" val="1039"/>
</p:tagLst>
</file>

<file path=ppt/tags/tag228.xml><?xml version="1.0" encoding="utf-8"?>
<p:tagLst xmlns:p="http://schemas.openxmlformats.org/presentationml/2006/main">
  <p:tag name="AS_UNIQUEID" val="1040"/>
  <p:tag name="KSO_WM_BEAUTIFY_FLAG" val=""/>
</p:tagLst>
</file>

<file path=ppt/tags/tag229.xml><?xml version="1.0" encoding="utf-8"?>
<p:tagLst xmlns:p="http://schemas.openxmlformats.org/presentationml/2006/main">
  <p:tag name="AS_UNIQUEID" val="1041"/>
  <p:tag name="KSO_WM_BEAUTIFY_FLAG" val=""/>
</p:tagLst>
</file>

<file path=ppt/tags/tag230.xml><?xml version="1.0" encoding="utf-8"?>
<p:tagLst xmlns:p="http://schemas.openxmlformats.org/presentationml/2006/main">
  <p:tag name="AS_UNIQUEID" val="1042"/>
  <p:tag name="KSO_WM_UNIT_MEDIACOVER_BTN_POS" val="c"/>
  <p:tag name="KSO_WM_UNIT_MEDIACOVER_BTN_STATE" val="1"/>
  <p:tag name="KSO_WM_UNIT_MEDIACOVER_BTN_STYLE" val="ee0bc779c1f3d7f3e90c96344320e69a"/>
  <p:tag name="KSO_WM_UNIT_MEDIACOVER_BTNRECT" val="2973*1752*0*0"/>
  <p:tag name="KSO_WM_UNIT_MEDIACOVER_RGB" val=""/>
  <p:tag name="KSO_WM_UNIT_MEDIACOVER_STYLEID" val="1"/>
  <p:tag name="KSO_WM_UNIT_MEDIACOVER_TEXTSTATE" val="0"/>
  <p:tag name="KSO_WM_UNIT_MEDIACOVER_TRANSPARENCY" val=""/>
</p:tagLst>
</file>

<file path=ppt/tags/tag231.xml><?xml version="1.0" encoding="utf-8"?>
<p:tagLst xmlns:p="http://schemas.openxmlformats.org/presentationml/2006/main">
  <p:tag name="AS_UNIQUEID" val="1043"/>
</p:tagLst>
</file>

<file path=ppt/tags/tag232.xml><?xml version="1.0" encoding="utf-8"?>
<p:tagLst xmlns:p="http://schemas.openxmlformats.org/presentationml/2006/main">
  <p:tag name="AS_UNIQUEID" val="1044"/>
</p:tagLst>
</file>

<file path=ppt/tags/tag233.xml><?xml version="1.0" encoding="utf-8"?>
<p:tagLst xmlns:p="http://schemas.openxmlformats.org/presentationml/2006/main">
  <p:tag name="AS_UNIQUEID" val="1045"/>
</p:tagLst>
</file>

<file path=ppt/tags/tag234.xml><?xml version="1.0" encoding="utf-8"?>
<p:tagLst xmlns:p="http://schemas.openxmlformats.org/presentationml/2006/main">
  <p:tag name="AS_UNIQUEID" val="1046"/>
</p:tagLst>
</file>

<file path=ppt/tags/tag235.xml><?xml version="1.0" encoding="utf-8"?>
<p:tagLst xmlns:p="http://schemas.openxmlformats.org/presentationml/2006/main">
  <p:tag name="AS_UNIQUEID" val="1047"/>
  <p:tag name="KSO_WM_BEAUTIFY_FLAG" val=""/>
</p:tagLst>
</file>

<file path=ppt/tags/tag236.xml><?xml version="1.0" encoding="utf-8"?>
<p:tagLst xmlns:p="http://schemas.openxmlformats.org/presentationml/2006/main">
  <p:tag name="AS_UNIQUEID" val="1048"/>
</p:tagLst>
</file>

<file path=ppt/tags/tag237.xml><?xml version="1.0" encoding="utf-8"?>
<p:tagLst xmlns:p="http://schemas.openxmlformats.org/presentationml/2006/main">
  <p:tag name="AS_UNIQUEID" val="1049"/>
</p:tagLst>
</file>

<file path=ppt/tags/tag238.xml><?xml version="1.0" encoding="utf-8"?>
<p:tagLst xmlns:p="http://schemas.openxmlformats.org/presentationml/2006/main">
  <p:tag name="AS_UNIQUEID" val="1050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39.xml><?xml version="1.0" encoding="utf-8"?>
<p:tagLst xmlns:p="http://schemas.openxmlformats.org/presentationml/2006/main">
  <p:tag name="AS_UNIQUEID" val="1051"/>
  <p:tag name="KSO_WM_BEAUTIFY_FLAG" val=""/>
</p:tagLst>
</file>

<file path=ppt/tags/tag240.xml><?xml version="1.0" encoding="utf-8"?>
<p:tagLst xmlns:p="http://schemas.openxmlformats.org/presentationml/2006/main">
  <p:tag name="AS_UNIQUEID" val="1052"/>
  <p:tag name="KSO_WM_BEAUTIFY_FLAG" val=""/>
</p:tagLst>
</file>

<file path=ppt/tags/tag241.xml><?xml version="1.0" encoding="utf-8"?>
<p:tagLst xmlns:p="http://schemas.openxmlformats.org/presentationml/2006/main">
  <p:tag name="AS_UNIQUEID" val="1053"/>
</p:tagLst>
</file>

<file path=ppt/tags/tag242.xml><?xml version="1.0" encoding="utf-8"?>
<p:tagLst xmlns:p="http://schemas.openxmlformats.org/presentationml/2006/main">
  <p:tag name="AS_UNIQUEID" val="1054"/>
</p:tagLst>
</file>

<file path=ppt/tags/tag243.xml><?xml version="1.0" encoding="utf-8"?>
<p:tagLst xmlns:p="http://schemas.openxmlformats.org/presentationml/2006/main">
  <p:tag name="AS_UNIQUEID" val="1055"/>
</p:tagLst>
</file>

<file path=ppt/tags/tag244.xml><?xml version="1.0" encoding="utf-8"?>
<p:tagLst xmlns:p="http://schemas.openxmlformats.org/presentationml/2006/main">
  <p:tag name="AS_UNIQUEID" val="1056"/>
</p:tagLst>
</file>

<file path=ppt/tags/tag245.xml><?xml version="1.0" encoding="utf-8"?>
<p:tagLst xmlns:p="http://schemas.openxmlformats.org/presentationml/2006/main">
  <p:tag name="AS_UNIQUEID" val="1057"/>
</p:tagLst>
</file>

<file path=ppt/tags/tag246.xml><?xml version="1.0" encoding="utf-8"?>
<p:tagLst xmlns:p="http://schemas.openxmlformats.org/presentationml/2006/main">
  <p:tag name="AS_UNIQUEID" val="800"/>
  <p:tag name="KSO_WM_BEAUTIFY_FLAG" val=""/>
</p:tagLst>
</file>

<file path=ppt/tags/tag247.xml><?xml version="1.0" encoding="utf-8"?>
<p:tagLst xmlns:p="http://schemas.openxmlformats.org/presentationml/2006/main">
  <p:tag name="AS_UNIQUEID" val="801"/>
  <p:tag name="KSO_WM_BEAUTIFY_FLAG" val=""/>
</p:tagLst>
</file>

<file path=ppt/tags/tag248.xml><?xml version="1.0" encoding="utf-8"?>
<p:tagLst xmlns:p="http://schemas.openxmlformats.org/presentationml/2006/main">
  <p:tag name="AS_UNIQUEID" val="805"/>
  <p:tag name="KSO_WM_BEAUTIFY_FLAG" val=""/>
</p:tagLst>
</file>

<file path=ppt/tags/tag249.xml><?xml version="1.0" encoding="utf-8"?>
<p:tagLst xmlns:p="http://schemas.openxmlformats.org/presentationml/2006/main">
  <p:tag name="AS_UNIQUEID" val="807"/>
</p:tagLst>
</file>

<file path=ppt/tags/tag250.xml><?xml version="1.0" encoding="utf-8"?>
<p:tagLst xmlns:p="http://schemas.openxmlformats.org/presentationml/2006/main">
  <p:tag name="AS_UNIQUEID" val="808"/>
  <p:tag name="KSO_WM_BEAUTIFY_FLAG" val=""/>
</p:tagLst>
</file>

<file path=ppt/tags/tag251.xml><?xml version="1.0" encoding="utf-8"?>
<p:tagLst xmlns:p="http://schemas.openxmlformats.org/presentationml/2006/main">
  <p:tag name="AS_UNIQUEID" val="809"/>
  <p:tag name="KSO_WM_BEAUTIFY_FLAG" val=""/>
</p:tagLst>
</file>

<file path=ppt/tags/tag252.xml><?xml version="1.0" encoding="utf-8"?>
<p:tagLst xmlns:p="http://schemas.openxmlformats.org/presentationml/2006/main">
  <p:tag name="AS_UNIQUEID" val="812"/>
  <p:tag name="KSO_WM_BEAUTIFY_FLAG" val=""/>
</p:tagLst>
</file>

<file path=ppt/tags/tag253.xml><?xml version="1.0" encoding="utf-8"?>
<p:tagLst xmlns:p="http://schemas.openxmlformats.org/presentationml/2006/main">
  <p:tag name="AS_UNIQUEID" val="813"/>
</p:tagLst>
</file>

<file path=ppt/tags/tag254.xml><?xml version="1.0" encoding="utf-8"?>
<p:tagLst xmlns:p="http://schemas.openxmlformats.org/presentationml/2006/main">
  <p:tag name="AS_UNIQUEID" val="411"/>
  <p:tag name="KSO_WM_BEAUTIFY_FLAG" val=""/>
</p:tagLst>
</file>

<file path=ppt/tags/tag255.xml><?xml version="1.0" encoding="utf-8"?>
<p:tagLst xmlns:p="http://schemas.openxmlformats.org/presentationml/2006/main">
  <p:tag name="AS_UNIQUEID" val="411"/>
  <p:tag name="KSO_WM_BEAUTIFY_FLAG" val=""/>
</p:tagLst>
</file>

<file path=ppt/tags/tag256.xml><?xml version="1.0" encoding="utf-8"?>
<p:tagLst xmlns:p="http://schemas.openxmlformats.org/presentationml/2006/main">
  <p:tag name="AS_UNIQUEID" val="1058"/>
</p:tagLst>
</file>

<file path=ppt/tags/tag257.xml><?xml version="1.0" encoding="utf-8"?>
<p:tagLst xmlns:p="http://schemas.openxmlformats.org/presentationml/2006/main">
  <p:tag name="AS_UNIQUEID" val="1059"/>
</p:tagLst>
</file>

<file path=ppt/tags/tag258.xml><?xml version="1.0" encoding="utf-8"?>
<p:tagLst xmlns:p="http://schemas.openxmlformats.org/presentationml/2006/main">
  <p:tag name="AS_UNIQUEID" val="1060"/>
</p:tagLst>
</file>

<file path=ppt/tags/tag259.xml><?xml version="1.0" encoding="utf-8"?>
<p:tagLst xmlns:p="http://schemas.openxmlformats.org/presentationml/2006/main">
  <p:tag name="AS_UNIQUEID" val="1061"/>
</p:tagLst>
</file>

<file path=ppt/tags/tag260.xml><?xml version="1.0" encoding="utf-8"?>
<p:tagLst xmlns:p="http://schemas.openxmlformats.org/presentationml/2006/main">
  <p:tag name="AS_UNIQUEID" val="1062"/>
</p:tagLst>
</file>

<file path=ppt/tags/tag261.xml><?xml version="1.0" encoding="utf-8"?>
<p:tagLst xmlns:p="http://schemas.openxmlformats.org/presentationml/2006/main">
  <p:tag name="AS_UNIQUEID" val="1063"/>
</p:tagLst>
</file>

<file path=ppt/tags/tag262.xml><?xml version="1.0" encoding="utf-8"?>
<p:tagLst xmlns:p="http://schemas.openxmlformats.org/presentationml/2006/main">
  <p:tag name="AS_UNIQUEID" val="1064"/>
</p:tagLst>
</file>

<file path=ppt/tags/tag263.xml><?xml version="1.0" encoding="utf-8"?>
<p:tagLst xmlns:p="http://schemas.openxmlformats.org/presentationml/2006/main">
  <p:tag name="AS_UNIQUEID" val="1065"/>
</p:tagLst>
</file>

<file path=ppt/tags/tag264.xml><?xml version="1.0" encoding="utf-8"?>
<p:tagLst xmlns:p="http://schemas.openxmlformats.org/presentationml/2006/main">
  <p:tag name="AS_UNIQUEID" val="1066"/>
</p:tagLst>
</file>

<file path=ppt/tags/tag265.xml><?xml version="1.0" encoding="utf-8"?>
<p:tagLst xmlns:p="http://schemas.openxmlformats.org/presentationml/2006/main">
  <p:tag name="AS_UNIQUEID" val="1067"/>
</p:tagLst>
</file>

<file path=ppt/tags/tag266.xml><?xml version="1.0" encoding="utf-8"?>
<p:tagLst xmlns:p="http://schemas.openxmlformats.org/presentationml/2006/main">
  <p:tag name="AS_UNIQUEID" val="1068"/>
</p:tagLst>
</file>

<file path=ppt/tags/tag267.xml><?xml version="1.0" encoding="utf-8"?>
<p:tagLst xmlns:p="http://schemas.openxmlformats.org/presentationml/2006/main">
  <p:tag name="AS_UNIQUEID" val="1069"/>
</p:tagLst>
</file>

<file path=ppt/tags/tag268.xml><?xml version="1.0" encoding="utf-8"?>
<p:tagLst xmlns:p="http://schemas.openxmlformats.org/presentationml/2006/main">
  <p:tag name="AS_UNIQUEID" val="1070"/>
</p:tagLst>
</file>

<file path=ppt/tags/tag269.xml><?xml version="1.0" encoding="utf-8"?>
<p:tagLst xmlns:p="http://schemas.openxmlformats.org/presentationml/2006/main">
  <p:tag name="AS_UNIQUEID" val="1071"/>
</p:tagLst>
</file>

<file path=ppt/tags/tag270.xml><?xml version="1.0" encoding="utf-8"?>
<p:tagLst xmlns:p="http://schemas.openxmlformats.org/presentationml/2006/main">
  <p:tag name="AS_UNIQUEID" val="1072"/>
  <p:tag name="KSO_WM_UNIT_MEDIACOVER_BTN_POS" val="c"/>
  <p:tag name="KSO_WM_UNIT_MEDIACOVER_BTN_STATE" val="1"/>
  <p:tag name="KSO_WM_UNIT_MEDIACOVER_BTN_STYLE" val="ee0bc779c1f3d7f3e90c96344320e69a"/>
  <p:tag name="KSO_WM_UNIT_MEDIACOVER_BTNRECT" val="1833*934*1154*1154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71.xml><?xml version="1.0" encoding="utf-8"?>
<p:tagLst xmlns:p="http://schemas.openxmlformats.org/presentationml/2006/main">
  <p:tag name="AS_UNIQUEID" val="1073"/>
</p:tagLst>
</file>

<file path=ppt/tags/tag272.xml><?xml version="1.0" encoding="utf-8"?>
<p:tagLst xmlns:p="http://schemas.openxmlformats.org/presentationml/2006/main">
  <p:tag name="AS_UNIQUEID" val="1074"/>
  <p:tag name="KSO_WM_BEAUTIFY_FLAG" val=""/>
</p:tagLst>
</file>

<file path=ppt/tags/tag273.xml><?xml version="1.0" encoding="utf-8"?>
<p:tagLst xmlns:p="http://schemas.openxmlformats.org/presentationml/2006/main">
  <p:tag name="AS_UNIQUEID" val="1075"/>
  <p:tag name="KSO_WM_BEAUTIFY_FLAG" val=""/>
</p:tagLst>
</file>

<file path=ppt/tags/tag274.xml><?xml version="1.0" encoding="utf-8"?>
<p:tagLst xmlns:p="http://schemas.openxmlformats.org/presentationml/2006/main">
  <p:tag name="AS_UNIQUEID" val="1076"/>
</p:tagLst>
</file>

<file path=ppt/tags/tag275.xml><?xml version="1.0" encoding="utf-8"?>
<p:tagLst xmlns:p="http://schemas.openxmlformats.org/presentationml/2006/main">
  <p:tag name="AS_UNIQUEID" val="1077"/>
</p:tagLst>
</file>

<file path=ppt/tags/tag276.xml><?xml version="1.0" encoding="utf-8"?>
<p:tagLst xmlns:p="http://schemas.openxmlformats.org/presentationml/2006/main">
  <p:tag name="AS_UNIQUEID" val="1078"/>
</p:tagLst>
</file>

<file path=ppt/tags/tag277.xml><?xml version="1.0" encoding="utf-8"?>
<p:tagLst xmlns:p="http://schemas.openxmlformats.org/presentationml/2006/main">
  <p:tag name="AS_UNIQUEID" val="1079"/>
  <p:tag name="KSO_WM_BEAUTIFY_FLAG" val=""/>
</p:tagLst>
</file>

<file path=ppt/tags/tag278.xml><?xml version="1.0" encoding="utf-8"?>
<p:tagLst xmlns:p="http://schemas.openxmlformats.org/presentationml/2006/main">
  <p:tag name="AS_UNIQUEID" val="1080"/>
</p:tagLst>
</file>

<file path=ppt/tags/tag279.xml><?xml version="1.0" encoding="utf-8"?>
<p:tagLst xmlns:p="http://schemas.openxmlformats.org/presentationml/2006/main">
  <p:tag name="AS_UNIQUEID" val="1081"/>
</p:tagLst>
</file>

<file path=ppt/tags/tag280.xml><?xml version="1.0" encoding="utf-8"?>
<p:tagLst xmlns:p="http://schemas.openxmlformats.org/presentationml/2006/main">
  <p:tag name="AS_UNIQUEID" val="1082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255*f*1"/>
  <p:tag name="KSO_WM_UNIT_LAYERLEVEL" val="1"/>
  <p:tag name="KSO_WM_UNIT_NOCLEAR" val="1"/>
  <p:tag name="KSO_WM_UNIT_PRESET_TEXT" val="点击此处添加正文，文字是您思想的提炼，为了演示发布的良好效果，请言简意赅的阐述您的观点。&#13;您的正文已经经简明扼要，字字珠玑，但信息却千丝万缕、错综复杂，需要用更多。"/>
  <p:tag name="KSO_WM_UNIT_TEXTBOXSTYLE_GUID" val="{637e38f4-a7e2-4f07-ae66-35d257d0b9a2}"/>
  <p:tag name="KSO_WM_UNIT_TEXTBOXSTYLE_SHAPETYPE" val="0"/>
  <p:tag name="KSO_WM_UNIT_TEXTBOXSTYLE_TEMPLATEID" val="3135445"/>
  <p:tag name="KSO_WM_UNIT_TEXTBOXSTYLE_TEMPLATETYPE" val="1"/>
  <p:tag name="KSO_WM_UNIT_TEXTBOXSTYLE_TYPE" val="8"/>
  <p:tag name="KSO_WM_UNIT_VALUE" val="54"/>
</p:tagLst>
</file>

<file path=ppt/tags/tag281.xml><?xml version="1.0" encoding="utf-8"?>
<p:tagLst xmlns:p="http://schemas.openxmlformats.org/presentationml/2006/main">
  <p:tag name="AS_UNIQUEID" val="1083"/>
</p:tagLst>
</file>

<file path=ppt/tags/tag282.xml><?xml version="1.0" encoding="utf-8"?>
<p:tagLst xmlns:p="http://schemas.openxmlformats.org/presentationml/2006/main">
  <p:tag name="AS_UNIQUEID" val="1084"/>
</p:tagLst>
</file>

<file path=ppt/tags/tag283.xml><?xml version="1.0" encoding="utf-8"?>
<p:tagLst xmlns:p="http://schemas.openxmlformats.org/presentationml/2006/main">
  <p:tag name="AS_UNIQUEID" val="1085"/>
</p:tagLst>
</file>

<file path=ppt/tags/tag284.xml><?xml version="1.0" encoding="utf-8"?>
<p:tagLst xmlns:p="http://schemas.openxmlformats.org/presentationml/2006/main">
  <p:tag name="AS_UNIQUEID" val="1086"/>
</p:tagLst>
</file>

<file path=ppt/tags/tag285.xml><?xml version="1.0" encoding="utf-8"?>
<p:tagLst xmlns:p="http://schemas.openxmlformats.org/presentationml/2006/main">
  <p:tag name="AS_UNIQUEID" val="1087"/>
</p:tagLst>
</file>

<file path=ppt/tags/tag286.xml><?xml version="1.0" encoding="utf-8"?>
<p:tagLst xmlns:p="http://schemas.openxmlformats.org/presentationml/2006/main">
  <p:tag name="AS_UNIQUEID" val="1088"/>
</p:tagLst>
</file>

<file path=ppt/tags/tag287.xml><?xml version="1.0" encoding="utf-8"?>
<p:tagLst xmlns:p="http://schemas.openxmlformats.org/presentationml/2006/main">
  <p:tag name="AS_UNIQUEID" val="1089"/>
</p:tagLst>
</file>

<file path=ppt/tags/tag288.xml><?xml version="1.0" encoding="utf-8"?>
<p:tagLst xmlns:p="http://schemas.openxmlformats.org/presentationml/2006/main">
  <p:tag name="AS_UNIQUEID" val="1090"/>
</p:tagLst>
</file>

<file path=ppt/tags/tag289.xml><?xml version="1.0" encoding="utf-8"?>
<p:tagLst xmlns:p="http://schemas.openxmlformats.org/presentationml/2006/main">
  <p:tag name="AS_UNIQUEID" val="1091"/>
</p:tagLst>
</file>

<file path=ppt/tags/tag290.xml><?xml version="1.0" encoding="utf-8"?>
<p:tagLst xmlns:p="http://schemas.openxmlformats.org/presentationml/2006/main">
  <p:tag name="AS_UNIQUEID" val="1092"/>
</p:tagLst>
</file>

<file path=ppt/tags/tag291.xml><?xml version="1.0" encoding="utf-8"?>
<p:tagLst xmlns:p="http://schemas.openxmlformats.org/presentationml/2006/main">
  <p:tag name="AS_UNIQUEID" val="1093"/>
</p:tagLst>
</file>

<file path=ppt/tags/tag292.xml><?xml version="1.0" encoding="utf-8"?>
<p:tagLst xmlns:p="http://schemas.openxmlformats.org/presentationml/2006/main">
  <p:tag name="AS_UNIQUEID" val="1094"/>
</p:tagLst>
</file>

<file path=ppt/tags/tag293.xml><?xml version="1.0" encoding="utf-8"?>
<p:tagLst xmlns:p="http://schemas.openxmlformats.org/presentationml/2006/main">
  <p:tag name="AS_UNIQUEID" val="1095"/>
</p:tagLst>
</file>

<file path=ppt/tags/tag294.xml><?xml version="1.0" encoding="utf-8"?>
<p:tagLst xmlns:p="http://schemas.openxmlformats.org/presentationml/2006/main">
  <p:tag name="AS_UNIQUEID" val="1096"/>
</p:tagLst>
</file>

<file path=ppt/tags/tag295.xml><?xml version="1.0" encoding="utf-8"?>
<p:tagLst xmlns:p="http://schemas.openxmlformats.org/presentationml/2006/main">
  <p:tag name="AS_UNIQUEID" val="1097"/>
</p:tagLst>
</file>

<file path=ppt/tags/tag296.xml><?xml version="1.0" encoding="utf-8"?>
<p:tagLst xmlns:p="http://schemas.openxmlformats.org/presentationml/2006/main">
  <p:tag name="AS_UNIQUEID" val="1098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97.xml><?xml version="1.0" encoding="utf-8"?>
<p:tagLst xmlns:p="http://schemas.openxmlformats.org/presentationml/2006/main">
  <p:tag name="AS_UNIQUEID" val="1099"/>
  <p:tag name="KSO_WM_DIAGRAM_VIRTUALLY_FRAME" val="{&quot;height&quot;:413.2029921259842,&quot;left&quot;:17.35,&quot;top&quot;:145.05,&quot;width&quot;:792.6}"/>
</p:tagLst>
</file>

<file path=ppt/tags/tag298.xml><?xml version="1.0" encoding="utf-8"?>
<p:tagLst xmlns:p="http://schemas.openxmlformats.org/presentationml/2006/main">
  <p:tag name="AS_UNIQUEID" val="1100"/>
  <p:tag name="KSO_WM_BEAUTIFY_FLAG" val=""/>
  <p:tag name="KSO_WM_DIAGRAM_VIRTUALLY_FRAME" val="{&quot;height&quot;:413.2029921259842,&quot;left&quot;:17.35,&quot;top&quot;:145.05,&quot;width&quot;:792.6}"/>
</p:tagLst>
</file>

<file path=ppt/tags/tag299.xml><?xml version="1.0" encoding="utf-8"?>
<p:tagLst xmlns:p="http://schemas.openxmlformats.org/presentationml/2006/main">
  <p:tag name="AS_UNIQUEID" val="1101"/>
</p:tagLst>
</file>

<file path=ppt/tags/tag300.xml><?xml version="1.0" encoding="utf-8"?>
<p:tagLst xmlns:p="http://schemas.openxmlformats.org/presentationml/2006/main">
  <p:tag name="AS_UNIQUEID" val="1102"/>
  <p:tag name="KSO_WM_BEAUTIFY_FLAG" val=""/>
</p:tagLst>
</file>

<file path=ppt/tags/tag301.xml><?xml version="1.0" encoding="utf-8"?>
<p:tagLst xmlns:p="http://schemas.openxmlformats.org/presentationml/2006/main">
  <p:tag name="AS_UNIQUEID" val="1103"/>
  <p:tag name="KSO_WM_BEAUTIFY_FLAG" val=""/>
</p:tagLst>
</file>

<file path=ppt/tags/tag302.xml><?xml version="1.0" encoding="utf-8"?>
<p:tagLst xmlns:p="http://schemas.openxmlformats.org/presentationml/2006/main">
  <p:tag name="AS_UNIQUEID" val="1104"/>
</p:tagLst>
</file>

<file path=ppt/tags/tag303.xml><?xml version="1.0" encoding="utf-8"?>
<p:tagLst xmlns:p="http://schemas.openxmlformats.org/presentationml/2006/main">
  <p:tag name="AS_UNIQUEID" val="1105"/>
</p:tagLst>
</file>

<file path=ppt/tags/tag304.xml><?xml version="1.0" encoding="utf-8"?>
<p:tagLst xmlns:p="http://schemas.openxmlformats.org/presentationml/2006/main">
  <p:tag name="AS_UNIQUEID" val="1106"/>
</p:tagLst>
</file>

<file path=ppt/tags/tag305.xml><?xml version="1.0" encoding="utf-8"?>
<p:tagLst xmlns:p="http://schemas.openxmlformats.org/presentationml/2006/main">
  <p:tag name="AS_UNIQUEID" val="1107"/>
</p:tagLst>
</file>

<file path=ppt/tags/tag306.xml><?xml version="1.0" encoding="utf-8"?>
<p:tagLst xmlns:p="http://schemas.openxmlformats.org/presentationml/2006/main">
  <p:tag name="AS_UNIQUEID" val="1108"/>
</p:tagLst>
</file>

<file path=ppt/tags/tag307.xml><?xml version="1.0" encoding="utf-8"?>
<p:tagLst xmlns:p="http://schemas.openxmlformats.org/presentationml/2006/main">
  <p:tag name="AS_UNIQUEID" val="1109"/>
</p:tagLst>
</file>

<file path=ppt/tags/tag308.xml><?xml version="1.0" encoding="utf-8"?>
<p:tagLst xmlns:p="http://schemas.openxmlformats.org/presentationml/2006/main">
  <p:tag name="AS_UNIQUEID" val="1110"/>
</p:tagLst>
</file>

<file path=ppt/tags/tag309.xml><?xml version="1.0" encoding="utf-8"?>
<p:tagLst xmlns:p="http://schemas.openxmlformats.org/presentationml/2006/main">
  <p:tag name="AS_UNIQUEID" val="1111"/>
</p:tagLst>
</file>

<file path=ppt/tags/tag310.xml><?xml version="1.0" encoding="utf-8"?>
<p:tagLst xmlns:p="http://schemas.openxmlformats.org/presentationml/2006/main">
  <p:tag name="AS_UNIQUEID" val="1112"/>
</p:tagLst>
</file>

<file path=ppt/tags/tag311.xml><?xml version="1.0" encoding="utf-8"?>
<p:tagLst xmlns:p="http://schemas.openxmlformats.org/presentationml/2006/main">
  <p:tag name="AS_UNIQUEID" val="1113"/>
</p:tagLst>
</file>

<file path=ppt/tags/tag312.xml><?xml version="1.0" encoding="utf-8"?>
<p:tagLst xmlns:p="http://schemas.openxmlformats.org/presentationml/2006/main">
  <p:tag name="AS_UNIQUEID" val="1114"/>
</p:tagLst>
</file>

<file path=ppt/tags/tag313.xml><?xml version="1.0" encoding="utf-8"?>
<p:tagLst xmlns:p="http://schemas.openxmlformats.org/presentationml/2006/main">
  <p:tag name="AS_UNIQUEID" val="1115"/>
</p:tagLst>
</file>

<file path=ppt/tags/tag314.xml><?xml version="1.0" encoding="utf-8"?>
<p:tagLst xmlns:p="http://schemas.openxmlformats.org/presentationml/2006/main">
  <p:tag name="AS_UNIQUEID" val="1116"/>
</p:tagLst>
</file>

<file path=ppt/tags/tag315.xml><?xml version="1.0" encoding="utf-8"?>
<p:tagLst xmlns:p="http://schemas.openxmlformats.org/presentationml/2006/main">
  <p:tag name="AS_UNIQUEID" val="1117"/>
</p:tagLst>
</file>

<file path=ppt/tags/tag316.xml><?xml version="1.0" encoding="utf-8"?>
<p:tagLst xmlns:p="http://schemas.openxmlformats.org/presentationml/2006/main">
  <p:tag name="AS_UNIQUEID" val="1118"/>
</p:tagLst>
</file>

<file path=ppt/tags/tag317.xml><?xml version="1.0" encoding="utf-8"?>
<p:tagLst xmlns:p="http://schemas.openxmlformats.org/presentationml/2006/main">
  <p:tag name="AS_UNIQUEID" val="1119"/>
</p:tagLst>
</file>

<file path=ppt/tags/tag318.xml><?xml version="1.0" encoding="utf-8"?>
<p:tagLst xmlns:p="http://schemas.openxmlformats.org/presentationml/2006/main">
  <p:tag name="AS_UNIQUEID" val="1120"/>
</p:tagLst>
</file>

<file path=ppt/tags/tag319.xml><?xml version="1.0" encoding="utf-8"?>
<p:tagLst xmlns:p="http://schemas.openxmlformats.org/presentationml/2006/main">
  <p:tag name="AS_UNIQUEID" val="1121"/>
</p:tagLst>
</file>

<file path=ppt/tags/tag320.xml><?xml version="1.0" encoding="utf-8"?>
<p:tagLst xmlns:p="http://schemas.openxmlformats.org/presentationml/2006/main">
  <p:tag name="AS_UNIQUEID" val="1122"/>
</p:tagLst>
</file>

<file path=ppt/tags/tag321.xml><?xml version="1.0" encoding="utf-8"?>
<p:tagLst xmlns:p="http://schemas.openxmlformats.org/presentationml/2006/main">
  <p:tag name="AS_UNIQUEID" val="1123"/>
</p:tagLst>
</file>

<file path=ppt/tags/tag322.xml><?xml version="1.0" encoding="utf-8"?>
<p:tagLst xmlns:p="http://schemas.openxmlformats.org/presentationml/2006/main">
  <p:tag name="AS_UNIQUEID" val="1124"/>
</p:tagLst>
</file>

<file path=ppt/tags/tag323.xml><?xml version="1.0" encoding="utf-8"?>
<p:tagLst xmlns:p="http://schemas.openxmlformats.org/presentationml/2006/main">
  <p:tag name="AS_UNIQUEID" val="1125"/>
</p:tagLst>
</file>

<file path=ppt/tags/tag324.xml><?xml version="1.0" encoding="utf-8"?>
<p:tagLst xmlns:p="http://schemas.openxmlformats.org/presentationml/2006/main">
  <p:tag name="AS_UNIQUEID" val="1126"/>
</p:tagLst>
</file>

<file path=ppt/tags/tag325.xml><?xml version="1.0" encoding="utf-8"?>
<p:tagLst xmlns:p="http://schemas.openxmlformats.org/presentationml/2006/main">
  <p:tag name="AS_UNIQUEID" val="1127"/>
</p:tagLst>
</file>

<file path=ppt/tags/tag326.xml><?xml version="1.0" encoding="utf-8"?>
<p:tagLst xmlns:p="http://schemas.openxmlformats.org/presentationml/2006/main">
  <p:tag name="AS_UNIQUEID" val="1128"/>
</p:tagLst>
</file>

<file path=ppt/tags/tag327.xml><?xml version="1.0" encoding="utf-8"?>
<p:tagLst xmlns:p="http://schemas.openxmlformats.org/presentationml/2006/main">
  <p:tag name="AS_UNIQUEID" val="1129"/>
</p:tagLst>
</file>

<file path=ppt/tags/tag328.xml><?xml version="1.0" encoding="utf-8"?>
<p:tagLst xmlns:p="http://schemas.openxmlformats.org/presentationml/2006/main">
  <p:tag name="AS_UNIQUEID" val="1130"/>
</p:tagLst>
</file>

<file path=ppt/tags/tag329.xml><?xml version="1.0" encoding="utf-8"?>
<p:tagLst xmlns:p="http://schemas.openxmlformats.org/presentationml/2006/main">
  <p:tag name="AS_UNIQUEID" val="1131"/>
</p:tagLst>
</file>

<file path=ppt/tags/tag330.xml><?xml version="1.0" encoding="utf-8"?>
<p:tagLst xmlns:p="http://schemas.openxmlformats.org/presentationml/2006/main">
  <p:tag name="AS_UNIQUEID" val="1132"/>
  <p:tag name="KSO_WM_BEAUTIFY_FLAG" val=""/>
</p:tagLst>
</file>

<file path=ppt/tags/tag331.xml><?xml version="1.0" encoding="utf-8"?>
<p:tagLst xmlns:p="http://schemas.openxmlformats.org/presentationml/2006/main">
  <p:tag name="AS_UNIQUEID" val="1133"/>
  <p:tag name="KSO_WM_BEAUTIFY_FLAG" val=""/>
</p:tagLst>
</file>

<file path=ppt/tags/tag332.xml><?xml version="1.0" encoding="utf-8"?>
<p:tagLst xmlns:p="http://schemas.openxmlformats.org/presentationml/2006/main">
  <p:tag name="AS_UNIQUEID" val="1134"/>
</p:tagLst>
</file>

<file path=ppt/tags/tag333.xml><?xml version="1.0" encoding="utf-8"?>
<p:tagLst xmlns:p="http://schemas.openxmlformats.org/presentationml/2006/main">
  <p:tag name="AS_UNIQUEID" val="1135"/>
</p:tagLst>
</file>

<file path=ppt/tags/tag334.xml><?xml version="1.0" encoding="utf-8"?>
<p:tagLst xmlns:p="http://schemas.openxmlformats.org/presentationml/2006/main">
  <p:tag name="AS_UNIQUEID" val="1136"/>
</p:tagLst>
</file>

<file path=ppt/tags/tag335.xml><?xml version="1.0" encoding="utf-8"?>
<p:tagLst xmlns:p="http://schemas.openxmlformats.org/presentationml/2006/main">
  <p:tag name="AS_UNIQUEID" val="1137"/>
</p:tagLst>
</file>

<file path=ppt/tags/tag336.xml><?xml version="1.0" encoding="utf-8"?>
<p:tagLst xmlns:p="http://schemas.openxmlformats.org/presentationml/2006/main">
  <p:tag name="AS_UNIQUEID" val="1138"/>
</p:tagLst>
</file>

<file path=ppt/tags/tag337.xml><?xml version="1.0" encoding="utf-8"?>
<p:tagLst xmlns:p="http://schemas.openxmlformats.org/presentationml/2006/main">
  <p:tag name="AS_UNIQUEID" val="1139"/>
</p:tagLst>
</file>

<file path=ppt/tags/tag338.xml><?xml version="1.0" encoding="utf-8"?>
<p:tagLst xmlns:p="http://schemas.openxmlformats.org/presentationml/2006/main">
  <p:tag name="AS_UNIQUEID" val="1140"/>
</p:tagLst>
</file>

<file path=ppt/tags/tag339.xml><?xml version="1.0" encoding="utf-8"?>
<p:tagLst xmlns:p="http://schemas.openxmlformats.org/presentationml/2006/main">
  <p:tag name="AS_UNIQUEID" val="1141"/>
</p:tagLst>
</file>

<file path=ppt/tags/tag340.xml><?xml version="1.0" encoding="utf-8"?>
<p:tagLst xmlns:p="http://schemas.openxmlformats.org/presentationml/2006/main">
  <p:tag name="AS_UNIQUEID" val="1142"/>
</p:tagLst>
</file>

<file path=ppt/tags/tag341.xml><?xml version="1.0" encoding="utf-8"?>
<p:tagLst xmlns:p="http://schemas.openxmlformats.org/presentationml/2006/main">
  <p:tag name="AS_UNIQUEID" val="1143"/>
</p:tagLst>
</file>

<file path=ppt/tags/tag342.xml><?xml version="1.0" encoding="utf-8"?>
<p:tagLst xmlns:p="http://schemas.openxmlformats.org/presentationml/2006/main">
  <p:tag name="AS_UNIQUEID" val="1144"/>
</p:tagLst>
</file>

<file path=ppt/tags/tag343.xml><?xml version="1.0" encoding="utf-8"?>
<p:tagLst xmlns:p="http://schemas.openxmlformats.org/presentationml/2006/main">
  <p:tag name="AS_UNIQUEID" val="1145"/>
</p:tagLst>
</file>

<file path=ppt/tags/tag344.xml><?xml version="1.0" encoding="utf-8"?>
<p:tagLst xmlns:p="http://schemas.openxmlformats.org/presentationml/2006/main">
  <p:tag name="AS_UNIQUEID" val="1146"/>
</p:tagLst>
</file>

<file path=ppt/tags/tag345.xml><?xml version="1.0" encoding="utf-8"?>
<p:tagLst xmlns:p="http://schemas.openxmlformats.org/presentationml/2006/main">
  <p:tag name="AS_UNIQUEID" val="1147"/>
</p:tagLst>
</file>

<file path=ppt/tags/tag346.xml><?xml version="1.0" encoding="utf-8"?>
<p:tagLst xmlns:p="http://schemas.openxmlformats.org/presentationml/2006/main">
  <p:tag name="AS_UNIQUEID" val="1148"/>
</p:tagLst>
</file>

<file path=ppt/tags/tag347.xml><?xml version="1.0" encoding="utf-8"?>
<p:tagLst xmlns:p="http://schemas.openxmlformats.org/presentationml/2006/main">
  <p:tag name="AS_UNIQUEID" val="1149"/>
</p:tagLst>
</file>

<file path=ppt/tags/tag348.xml><?xml version="1.0" encoding="utf-8"?>
<p:tagLst xmlns:p="http://schemas.openxmlformats.org/presentationml/2006/main">
  <p:tag name="AS_UNIQUEID" val="1150"/>
</p:tagLst>
</file>

<file path=ppt/tags/tag349.xml><?xml version="1.0" encoding="utf-8"?>
<p:tagLst xmlns:p="http://schemas.openxmlformats.org/presentationml/2006/main">
  <p:tag name="AS_UNIQUEID" val="1151"/>
</p:tagLst>
</file>

<file path=ppt/tags/tag350.xml><?xml version="1.0" encoding="utf-8"?>
<p:tagLst xmlns:p="http://schemas.openxmlformats.org/presentationml/2006/main">
  <p:tag name="AS_UNIQUEID" val="1152"/>
</p:tagLst>
</file>

<file path=ppt/tags/tag351.xml><?xml version="1.0" encoding="utf-8"?>
<p:tagLst xmlns:p="http://schemas.openxmlformats.org/presentationml/2006/main">
  <p:tag name="AS_UNIQUEID" val="1153"/>
  <p:tag name="KSO_WM_BEAUTIFY_FLAG" val=""/>
</p:tagLst>
</file>

<file path=ppt/tags/tag352.xml><?xml version="1.0" encoding="utf-8"?>
<p:tagLst xmlns:p="http://schemas.openxmlformats.org/presentationml/2006/main">
  <p:tag name="AS_UNIQUEID" val="1154"/>
</p:tagLst>
</file>

<file path=ppt/tags/tag353.xml><?xml version="1.0" encoding="utf-8"?>
<p:tagLst xmlns:p="http://schemas.openxmlformats.org/presentationml/2006/main">
  <p:tag name="AS_UNIQUEID" val="1155"/>
  <p:tag name="KSO_WM_BEAUTIFY_FLAG" val=""/>
</p:tagLst>
</file>

<file path=ppt/tags/tag354.xml><?xml version="1.0" encoding="utf-8"?>
<p:tagLst xmlns:p="http://schemas.openxmlformats.org/presentationml/2006/main">
  <p:tag name="AS_UNIQUEID" val="1156"/>
  <p:tag name="KSO_WM_BEAUTIFY_FLAG" val=""/>
</p:tagLst>
</file>

<file path=ppt/tags/tag355.xml><?xml version="1.0" encoding="utf-8"?>
<p:tagLst xmlns:p="http://schemas.openxmlformats.org/presentationml/2006/main">
  <p:tag name="AS_UNIQUEID" val="1157"/>
  <p:tag name="KSO_WM_BEAUTIFY_FLAG" val=""/>
</p:tagLst>
</file>

<file path=ppt/tags/tag356.xml><?xml version="1.0" encoding="utf-8"?>
<p:tagLst xmlns:p="http://schemas.openxmlformats.org/presentationml/2006/main">
  <p:tag name="AS_UNIQUEID" val="742"/>
  <p:tag name="KSO_WM_BEAUTIFY_FLAG" val=""/>
</p:tagLst>
</file>

<file path=ppt/tags/tag357.xml><?xml version="1.0" encoding="utf-8"?>
<p:tagLst xmlns:p="http://schemas.openxmlformats.org/presentationml/2006/main">
  <p:tag name="AS_UNIQUEID" val="1158"/>
  <p:tag name="KSO_WM_UNIT_MEDIACOVER_BTN_POS" val="c"/>
  <p:tag name="KSO_WM_UNIT_MEDIACOVER_BTN_STATE" val="1"/>
  <p:tag name="KSO_WM_UNIT_MEDIACOVER_BTN_STYLE" val="ee0bc779c1f3d7f3e90c96344320e69a"/>
  <p:tag name="KSO_WM_UNIT_MEDIACOVER_BTNRECT" val="1851*1153*0*0"/>
  <p:tag name="KSO_WM_UNIT_MEDIACOVER_RGB" val=""/>
  <p:tag name="KSO_WM_UNIT_MEDIACOVER_STYLEID" val="1"/>
  <p:tag name="KSO_WM_UNIT_MEDIACOVER_TEXTSTATE" val="0"/>
  <p:tag name="KSO_WM_UNIT_MEDIACOVER_TRANSPARENCY" val=""/>
</p:tagLst>
</file>

<file path=ppt/tags/tag358.xml><?xml version="1.0" encoding="utf-8"?>
<p:tagLst xmlns:p="http://schemas.openxmlformats.org/presentationml/2006/main">
  <p:tag name="AS_UNIQUEID" val="1159"/>
</p:tagLst>
</file>

<file path=ppt/tags/tag359.xml><?xml version="1.0" encoding="utf-8"?>
<p:tagLst xmlns:p="http://schemas.openxmlformats.org/presentationml/2006/main">
  <p:tag name="AS_UNIQUEID" val="1160"/>
  <p:tag name="KSO_WM_BEAUTIFY_FLAG" val=""/>
</p:tagLst>
</file>

<file path=ppt/tags/tag360.xml><?xml version="1.0" encoding="utf-8"?>
<p:tagLst xmlns:p="http://schemas.openxmlformats.org/presentationml/2006/main">
  <p:tag name="AS_UNIQUEID" val="1161"/>
  <p:tag name="KSO_WM_BEAUTIFY_FLAG" val=""/>
</p:tagLst>
</file>

<file path=ppt/tags/tag361.xml><?xml version="1.0" encoding="utf-8"?>
<p:tagLst xmlns:p="http://schemas.openxmlformats.org/presentationml/2006/main">
  <p:tag name="AS_UNIQUEID" val="1162"/>
</p:tagLst>
</file>

<file path=ppt/tags/tag362.xml><?xml version="1.0" encoding="utf-8"?>
<p:tagLst xmlns:p="http://schemas.openxmlformats.org/presentationml/2006/main">
  <p:tag name="AS_UNIQUEID" val="1163"/>
</p:tagLst>
</file>

<file path=ppt/tags/tag363.xml><?xml version="1.0" encoding="utf-8"?>
<p:tagLst xmlns:p="http://schemas.openxmlformats.org/presentationml/2006/main">
  <p:tag name="AS_UNIQUEID" val="1164"/>
</p:tagLst>
</file>

<file path=ppt/tags/tag364.xml><?xml version="1.0" encoding="utf-8"?>
<p:tagLst xmlns:p="http://schemas.openxmlformats.org/presentationml/2006/main">
  <p:tag name="AS_UNIQUEID" val="1165"/>
</p:tagLst>
</file>

<file path=ppt/tags/tag365.xml><?xml version="1.0" encoding="utf-8"?>
<p:tagLst xmlns:p="http://schemas.openxmlformats.org/presentationml/2006/main">
  <p:tag name="AS_UNIQUEID" val="1166"/>
</p:tagLst>
</file>

<file path=ppt/tags/tag366.xml><?xml version="1.0" encoding="utf-8"?>
<p:tagLst xmlns:p="http://schemas.openxmlformats.org/presentationml/2006/main">
  <p:tag name="AS_UNIQUEID" val="1167"/>
</p:tagLst>
</file>

<file path=ppt/tags/tag367.xml><?xml version="1.0" encoding="utf-8"?>
<p:tagLst xmlns:p="http://schemas.openxmlformats.org/presentationml/2006/main">
  <p:tag name="AS_UNIQUEID" val="1168"/>
</p:tagLst>
</file>

<file path=ppt/tags/tag368.xml><?xml version="1.0" encoding="utf-8"?>
<p:tagLst xmlns:p="http://schemas.openxmlformats.org/presentationml/2006/main">
  <p:tag name="AS_UNIQUEID" val="1169"/>
</p:tagLst>
</file>

<file path=ppt/tags/tag369.xml><?xml version="1.0" encoding="utf-8"?>
<p:tagLst xmlns:p="http://schemas.openxmlformats.org/presentationml/2006/main">
  <p:tag name="AS_UNIQUEID" val="1170"/>
</p:tagLst>
</file>

<file path=ppt/tags/tag370.xml><?xml version="1.0" encoding="utf-8"?>
<p:tagLst xmlns:p="http://schemas.openxmlformats.org/presentationml/2006/main">
  <p:tag name="AS_UNIQUEID" val="1171"/>
</p:tagLst>
</file>

<file path=ppt/tags/tag371.xml><?xml version="1.0" encoding="utf-8"?>
<p:tagLst xmlns:p="http://schemas.openxmlformats.org/presentationml/2006/main">
  <p:tag name="AS_UNIQUEID" val="1172"/>
</p:tagLst>
</file>

<file path=ppt/tags/tag372.xml><?xml version="1.0" encoding="utf-8"?>
<p:tagLst xmlns:p="http://schemas.openxmlformats.org/presentationml/2006/main">
  <p:tag name="AS_UNIQUEID" val="1173"/>
</p:tagLst>
</file>

<file path=ppt/tags/tag373.xml><?xml version="1.0" encoding="utf-8"?>
<p:tagLst xmlns:p="http://schemas.openxmlformats.org/presentationml/2006/main">
  <p:tag name="AS_UNIQUEID" val="423"/>
</p:tagLst>
</file>

<file path=ppt/tags/tag374.xml><?xml version="1.0" encoding="utf-8"?>
<p:tagLst xmlns:p="http://schemas.openxmlformats.org/presentationml/2006/main">
  <p:tag name="AS_UNIQUEID" val="1174"/>
</p:tagLst>
</file>

<file path=ppt/tags/tag375.xml><?xml version="1.0" encoding="utf-8"?>
<p:tagLst xmlns:p="http://schemas.openxmlformats.org/presentationml/2006/main">
  <p:tag name="AS_UNIQUEID" val="1175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376.xml><?xml version="1.0" encoding="utf-8"?>
<p:tagLst xmlns:p="http://schemas.openxmlformats.org/presentationml/2006/main">
  <p:tag name="AS_UNIQUEID" val="1176"/>
</p:tagLst>
</file>

<file path=ppt/tags/tag377.xml><?xml version="1.0" encoding="utf-8"?>
<p:tagLst xmlns:p="http://schemas.openxmlformats.org/presentationml/2006/main">
  <p:tag name="AS_UNIQUEID" val="1177"/>
</p:tagLst>
</file>

<file path=ppt/tags/tag378.xml><?xml version="1.0" encoding="utf-8"?>
<p:tagLst xmlns:p="http://schemas.openxmlformats.org/presentationml/2006/main">
  <p:tag name="AS_UNIQUEID" val="1178"/>
</p:tagLst>
</file>

<file path=ppt/tags/tag379.xml><?xml version="1.0" encoding="utf-8"?>
<p:tagLst xmlns:p="http://schemas.openxmlformats.org/presentationml/2006/main">
  <p:tag name="AS_UNIQUEID" val="1179"/>
</p:tagLst>
</file>

<file path=ppt/tags/tag380.xml><?xml version="1.0" encoding="utf-8"?>
<p:tagLst xmlns:p="http://schemas.openxmlformats.org/presentationml/2006/main">
  <p:tag name="AS_UNIQUEID" val="1180"/>
</p:tagLst>
</file>

<file path=ppt/tags/tag381.xml><?xml version="1.0" encoding="utf-8"?>
<p:tagLst xmlns:p="http://schemas.openxmlformats.org/presentationml/2006/main">
  <p:tag name="AS_UNIQUEID" val="1181"/>
</p:tagLst>
</file>

<file path=ppt/tags/tag382.xml><?xml version="1.0" encoding="utf-8"?>
<p:tagLst xmlns:p="http://schemas.openxmlformats.org/presentationml/2006/main">
  <p:tag name="AS_UNIQUEID" val="1182"/>
</p:tagLst>
</file>

<file path=ppt/tags/tag383.xml><?xml version="1.0" encoding="utf-8"?>
<p:tagLst xmlns:p="http://schemas.openxmlformats.org/presentationml/2006/main">
  <p:tag name="AS_UNIQUEID" val="1183"/>
</p:tagLst>
</file>

<file path=ppt/tags/tag384.xml><?xml version="1.0" encoding="utf-8"?>
<p:tagLst xmlns:p="http://schemas.openxmlformats.org/presentationml/2006/main">
  <p:tag name="AS_UNIQUEID" val="1184"/>
</p:tagLst>
</file>

<file path=ppt/tags/tag385.xml><?xml version="1.0" encoding="utf-8"?>
<p:tagLst xmlns:p="http://schemas.openxmlformats.org/presentationml/2006/main">
  <p:tag name="AS_UNIQUEID" val="1185"/>
</p:tagLst>
</file>

<file path=ppt/tags/tag386.xml><?xml version="1.0" encoding="utf-8"?>
<p:tagLst xmlns:p="http://schemas.openxmlformats.org/presentationml/2006/main">
  <p:tag name="AS_UNIQUEID" val="1186"/>
</p:tagLst>
</file>

<file path=ppt/tags/tag387.xml><?xml version="1.0" encoding="utf-8"?>
<p:tagLst xmlns:p="http://schemas.openxmlformats.org/presentationml/2006/main">
  <p:tag name="AS_UNIQUEID" val="1187"/>
</p:tagLst>
</file>

<file path=ppt/tags/tag388.xml><?xml version="1.0" encoding="utf-8"?>
<p:tagLst xmlns:p="http://schemas.openxmlformats.org/presentationml/2006/main">
  <p:tag name="AS_UNIQUEID" val="1188"/>
</p:tagLst>
</file>

<file path=ppt/tags/tag389.xml><?xml version="1.0" encoding="utf-8"?>
<p:tagLst xmlns:p="http://schemas.openxmlformats.org/presentationml/2006/main">
  <p:tag name="AS_UNIQUEID" val="1189"/>
</p:tagLst>
</file>

<file path=ppt/tags/tag390.xml><?xml version="1.0" encoding="utf-8"?>
<p:tagLst xmlns:p="http://schemas.openxmlformats.org/presentationml/2006/main">
  <p:tag name="AS_UNIQUEID" val="1190"/>
</p:tagLst>
</file>

<file path=ppt/tags/tag391.xml><?xml version="1.0" encoding="utf-8"?>
<p:tagLst xmlns:p="http://schemas.openxmlformats.org/presentationml/2006/main">
  <p:tag name="AS_UNIQUEID" val="1191"/>
</p:tagLst>
</file>

<file path=ppt/tags/tag392.xml><?xml version="1.0" encoding="utf-8"?>
<p:tagLst xmlns:p="http://schemas.openxmlformats.org/presentationml/2006/main">
  <p:tag name="AS_UNIQUEID" val="1192"/>
</p:tagLst>
</file>

<file path=ppt/tags/tag393.xml><?xml version="1.0" encoding="utf-8"?>
<p:tagLst xmlns:p="http://schemas.openxmlformats.org/presentationml/2006/main">
  <p:tag name="AS_UNIQUEID" val="1193"/>
</p:tagLst>
</file>

<file path=ppt/tags/tag394.xml><?xml version="1.0" encoding="utf-8"?>
<p:tagLst xmlns:p="http://schemas.openxmlformats.org/presentationml/2006/main">
  <p:tag name="AS_UNIQUEID" val="1194"/>
</p:tagLst>
</file>

<file path=ppt/tags/tag395.xml><?xml version="1.0" encoding="utf-8"?>
<p:tagLst xmlns:p="http://schemas.openxmlformats.org/presentationml/2006/main">
  <p:tag name="AS_UNIQUEID" val="1195"/>
</p:tagLst>
</file>

<file path=ppt/tags/tag396.xml><?xml version="1.0" encoding="utf-8"?>
<p:tagLst xmlns:p="http://schemas.openxmlformats.org/presentationml/2006/main">
  <p:tag name="AS_UNIQUEID" val="1196"/>
  <p:tag name="KSO_WM_BEAUTIFY_FLAG" val=""/>
</p:tagLst>
</file>

<file path=ppt/tags/tag397.xml><?xml version="1.0" encoding="utf-8"?>
<p:tagLst xmlns:p="http://schemas.openxmlformats.org/presentationml/2006/main">
  <p:tag name="AS_UNIQUEID" val="1197"/>
  <p:tag name="KSO_WM_BEAUTIFY_FLAG" val=""/>
</p:tagLst>
</file>

<file path=ppt/tags/tag398.xml><?xml version="1.0" encoding="utf-8"?>
<p:tagLst xmlns:p="http://schemas.openxmlformats.org/presentationml/2006/main">
  <p:tag name="AS_UNIQUEID" val="1198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2819*1792*0*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399.xml><?xml version="1.0" encoding="utf-8"?>
<p:tagLst xmlns:p="http://schemas.openxmlformats.org/presentationml/2006/main">
  <p:tag name="AS_UNIQUEID" val="1199"/>
</p:tagLst>
</file>

<file path=ppt/tags/tag400.xml><?xml version="1.0" encoding="utf-8"?>
<p:tagLst xmlns:p="http://schemas.openxmlformats.org/presentationml/2006/main">
  <p:tag name="AS_UNIQUEID" val="1200"/>
</p:tagLst>
</file>

<file path=ppt/tags/tag401.xml><?xml version="1.0" encoding="utf-8"?>
<p:tagLst xmlns:p="http://schemas.openxmlformats.org/presentationml/2006/main">
  <p:tag name="AS_UNIQUEID" val="1201"/>
</p:tagLst>
</file>

<file path=ppt/tags/tag402.xml><?xml version="1.0" encoding="utf-8"?>
<p:tagLst xmlns:p="http://schemas.openxmlformats.org/presentationml/2006/main">
  <p:tag name="AS_UNIQUEID" val="1202"/>
</p:tagLst>
</file>

<file path=ppt/tags/tag403.xml><?xml version="1.0" encoding="utf-8"?>
<p:tagLst xmlns:p="http://schemas.openxmlformats.org/presentationml/2006/main">
  <p:tag name="AS_UNIQUEID" val="1203"/>
  <p:tag name="KSO_WM_BEAUTIFY_FLAG" val=""/>
</p:tagLst>
</file>

<file path=ppt/tags/tag404.xml><?xml version="1.0" encoding="utf-8"?>
<p:tagLst xmlns:p="http://schemas.openxmlformats.org/presentationml/2006/main">
  <p:tag name="AS_UNIQUEID" val="1204"/>
  <p:tag name="KSO_WM_BEAUTIFY_FLAG" val=""/>
</p:tagLst>
</file>

<file path=ppt/tags/tag405.xml><?xml version="1.0" encoding="utf-8"?>
<p:tagLst xmlns:p="http://schemas.openxmlformats.org/presentationml/2006/main">
  <p:tag name="AS_UNIQUEID" val="1205"/>
</p:tagLst>
</file>

<file path=ppt/tags/tag406.xml><?xml version="1.0" encoding="utf-8"?>
<p:tagLst xmlns:p="http://schemas.openxmlformats.org/presentationml/2006/main">
  <p:tag name="AS_UNIQUEID" val="1206"/>
</p:tagLst>
</file>

<file path=ppt/tags/tag407.xml><?xml version="1.0" encoding="utf-8"?>
<p:tagLst xmlns:p="http://schemas.openxmlformats.org/presentationml/2006/main">
  <p:tag name="AS_UNIQUEID" val="1207"/>
</p:tagLst>
</file>

<file path=ppt/tags/tag408.xml><?xml version="1.0" encoding="utf-8"?>
<p:tagLst xmlns:p="http://schemas.openxmlformats.org/presentationml/2006/main">
  <p:tag name="AS_UNIQUEID" val="1208"/>
</p:tagLst>
</file>

<file path=ppt/tags/tag409.xml><?xml version="1.0" encoding="utf-8"?>
<p:tagLst xmlns:p="http://schemas.openxmlformats.org/presentationml/2006/main">
  <p:tag name="AS_UNIQUEID" val="1209"/>
</p:tagLst>
</file>

<file path=ppt/tags/tag410.xml><?xml version="1.0" encoding="utf-8"?>
<p:tagLst xmlns:p="http://schemas.openxmlformats.org/presentationml/2006/main">
  <p:tag name="AS_UNIQUEID" val="1210"/>
</p:tagLst>
</file>

<file path=ppt/tags/tag411.xml><?xml version="1.0" encoding="utf-8"?>
<p:tagLst xmlns:p="http://schemas.openxmlformats.org/presentationml/2006/main">
  <p:tag name="AS_UNIQUEID" val="1211"/>
</p:tagLst>
</file>

<file path=ppt/tags/tag412.xml><?xml version="1.0" encoding="utf-8"?>
<p:tagLst xmlns:p="http://schemas.openxmlformats.org/presentationml/2006/main">
  <p:tag name="AS_UNIQUEID" val="1212"/>
</p:tagLst>
</file>

<file path=ppt/tags/tag413.xml><?xml version="1.0" encoding="utf-8"?>
<p:tagLst xmlns:p="http://schemas.openxmlformats.org/presentationml/2006/main">
  <p:tag name="AS_UNIQUEID" val="1213"/>
</p:tagLst>
</file>

<file path=ppt/tags/tag414.xml><?xml version="1.0" encoding="utf-8"?>
<p:tagLst xmlns:p="http://schemas.openxmlformats.org/presentationml/2006/main">
  <p:tag name="AS_UNIQUEID" val="1214"/>
</p:tagLst>
</file>

<file path=ppt/tags/tag415.xml><?xml version="1.0" encoding="utf-8"?>
<p:tagLst xmlns:p="http://schemas.openxmlformats.org/presentationml/2006/main">
  <p:tag name="AS_UNIQUEID" val="1215"/>
</p:tagLst>
</file>

<file path=ppt/tags/tag416.xml><?xml version="1.0" encoding="utf-8"?>
<p:tagLst xmlns:p="http://schemas.openxmlformats.org/presentationml/2006/main">
  <p:tag name="AS_UNIQUEID" val="1216"/>
  <p:tag name="KSO_WM_UNIT_MEDIACOVER_BTN_POS" val="c"/>
  <p:tag name="KSO_WM_UNIT_MEDIACOVER_BTN_STATE" val="1"/>
  <p:tag name="KSO_WM_UNIT_MEDIACOVER_BTN_STYLE" val="ee0bc779c1f3d7f3e90c96344320e69a"/>
  <p:tag name="KSO_WM_UNIT_MEDIACOVER_BTNRECT" val="2554*1437*0*0"/>
  <p:tag name="KSO_WM_UNIT_MEDIACOVER_RGB" val=""/>
  <p:tag name="KSO_WM_UNIT_MEDIACOVER_STYLEID" val="1"/>
  <p:tag name="KSO_WM_UNIT_MEDIACOVER_TEXTSTATE" val="0"/>
  <p:tag name="KSO_WM_UNIT_MEDIACOVER_TRANSPARENCY" val=""/>
</p:tagLst>
</file>

<file path=ppt/tags/tag417.xml><?xml version="1.0" encoding="utf-8"?>
<p:tagLst xmlns:p="http://schemas.openxmlformats.org/presentationml/2006/main">
  <p:tag name="AS_UNIQUEID" val="1217"/>
</p:tagLst>
</file>

<file path=ppt/tags/tag418.xml><?xml version="1.0" encoding="utf-8"?>
<p:tagLst xmlns:p="http://schemas.openxmlformats.org/presentationml/2006/main">
  <p:tag name="AS_UNIQUEID" val="1218"/>
  <p:tag name="KSO_WM_BEAUTIFY_FLAG" val=""/>
</p:tagLst>
</file>

<file path=ppt/tags/tag419.xml><?xml version="1.0" encoding="utf-8"?>
<p:tagLst xmlns:p="http://schemas.openxmlformats.org/presentationml/2006/main">
  <p:tag name="AS_UNIQUEID" val="1219"/>
  <p:tag name="KSO_WM_BEAUTIFY_FLAG" val=""/>
</p:tagLst>
</file>

<file path=ppt/tags/tag420.xml><?xml version="1.0" encoding="utf-8"?>
<p:tagLst xmlns:p="http://schemas.openxmlformats.org/presentationml/2006/main">
  <p:tag name="AS_UNIQUEID" val="1220"/>
</p:tagLst>
</file>

<file path=ppt/tags/tag421.xml><?xml version="1.0" encoding="utf-8"?>
<p:tagLst xmlns:p="http://schemas.openxmlformats.org/presentationml/2006/main">
  <p:tag name="AS_UNIQUEID" val="1221"/>
</p:tagLst>
</file>

<file path=ppt/tags/tag422.xml><?xml version="1.0" encoding="utf-8"?>
<p:tagLst xmlns:p="http://schemas.openxmlformats.org/presentationml/2006/main">
  <p:tag name="AS_UNIQUEID" val="1222"/>
</p:tagLst>
</file>

<file path=ppt/tags/tag423.xml><?xml version="1.0" encoding="utf-8"?>
<p:tagLst xmlns:p="http://schemas.openxmlformats.org/presentationml/2006/main">
  <p:tag name="AS_UNIQUEID" val="1223"/>
</p:tagLst>
</file>

<file path=ppt/tags/tag424.xml><?xml version="1.0" encoding="utf-8"?>
<p:tagLst xmlns:p="http://schemas.openxmlformats.org/presentationml/2006/main">
  <p:tag name="AS_UNIQUEID" val="1224"/>
  <p:tag name="KSO_WM_BEAUTIFY_FLAG" val=""/>
</p:tagLst>
</file>

<file path=ppt/tags/tag425.xml><?xml version="1.0" encoding="utf-8"?>
<p:tagLst xmlns:p="http://schemas.openxmlformats.org/presentationml/2006/main">
  <p:tag name="AS_UNIQUEID" val="1225"/>
  <p:tag name="KSO_WM_BEAUTIFY_FLAG" val=""/>
</p:tagLst>
</file>

<file path=ppt/tags/tag426.xml><?xml version="1.0" encoding="utf-8"?>
<p:tagLst xmlns:p="http://schemas.openxmlformats.org/presentationml/2006/main">
  <p:tag name="AS_UNIQUEID" val="1226"/>
  <p:tag name="KSO_WM_BEAUTIFY_FLAG" val=""/>
</p:tagLst>
</file>

<file path=ppt/tags/tag427.xml><?xml version="1.0" encoding="utf-8"?>
<p:tagLst xmlns:p="http://schemas.openxmlformats.org/presentationml/2006/main">
  <p:tag name="AS_UNIQUEID" val="1227"/>
  <p:tag name="KSO_WM_BEAUTIFY_FLAG" val=""/>
</p:tagLst>
</file>

<file path=ppt/tags/tag428.xml><?xml version="1.0" encoding="utf-8"?>
<p:tagLst xmlns:p="http://schemas.openxmlformats.org/presentationml/2006/main">
  <p:tag name="AS_UNIQUEID" val="1228"/>
  <p:tag name="KSO_WM_BEAUTIFY_FLAG" val=""/>
</p:tagLst>
</file>

<file path=ppt/tags/tag429.xml><?xml version="1.0" encoding="utf-8"?>
<p:tagLst xmlns:p="http://schemas.openxmlformats.org/presentationml/2006/main">
  <p:tag name="AS_UNIQUEID" val="1229"/>
  <p:tag name="KSO_WM_BEAUTIFY_FLAG" val=""/>
</p:tagLst>
</file>

<file path=ppt/tags/tag430.xml><?xml version="1.0" encoding="utf-8"?>
<p:tagLst xmlns:p="http://schemas.openxmlformats.org/presentationml/2006/main">
  <p:tag name="AS_UNIQUEID" val="1230"/>
  <p:tag name="KSO_WM_BEAUTIFY_FLAG" val=""/>
</p:tagLst>
</file>

<file path=ppt/tags/tag431.xml><?xml version="1.0" encoding="utf-8"?>
<p:tagLst xmlns:p="http://schemas.openxmlformats.org/presentationml/2006/main">
  <p:tag name="AS_UNIQUEID" val="1231"/>
  <p:tag name="KSO_WM_BEAUTIFY_FLAG" val=""/>
</p:tagLst>
</file>

<file path=ppt/tags/tag432.xml><?xml version="1.0" encoding="utf-8"?>
<p:tagLst xmlns:p="http://schemas.openxmlformats.org/presentationml/2006/main">
  <p:tag name="AS_UNIQUEID" val="1232"/>
  <p:tag name="KSO_WM_BEAUTIFY_FLAG" val=""/>
</p:tagLst>
</file>

<file path=ppt/tags/tag433.xml><?xml version="1.0" encoding="utf-8"?>
<p:tagLst xmlns:p="http://schemas.openxmlformats.org/presentationml/2006/main">
  <p:tag name="AS_UNIQUEID" val="1233"/>
  <p:tag name="KSO_WM_BEAUTIFY_FLAG" val=""/>
</p:tagLst>
</file>

<file path=ppt/tags/tag434.xml><?xml version="1.0" encoding="utf-8"?>
<p:tagLst xmlns:p="http://schemas.openxmlformats.org/presentationml/2006/main">
  <p:tag name="AS_UNIQUEID" val="1234"/>
  <p:tag name="KSO_WM_BEAUTIFY_FLAG" val=""/>
</p:tagLst>
</file>

<file path=ppt/tags/tag435.xml><?xml version="1.0" encoding="utf-8"?>
<p:tagLst xmlns:p="http://schemas.openxmlformats.org/presentationml/2006/main">
  <p:tag name="AS_UNIQUEID" val="1235"/>
  <p:tag name="KSO_WM_BEAUTIFY_FLAG" val=""/>
</p:tagLst>
</file>

<file path=ppt/tags/tag436.xml><?xml version="1.0" encoding="utf-8"?>
<p:tagLst xmlns:p="http://schemas.openxmlformats.org/presentationml/2006/main">
  <p:tag name="AS_UNIQUEID" val="1236"/>
  <p:tag name="KSO_WM_BEAUTIFY_FLAG" val=""/>
</p:tagLst>
</file>

<file path=ppt/tags/tag437.xml><?xml version="1.0" encoding="utf-8"?>
<p:tagLst xmlns:p="http://schemas.openxmlformats.org/presentationml/2006/main">
  <p:tag name="AS_UNIQUEID" val="1237"/>
  <p:tag name="KSO_WM_BEAUTIFY_FLAG" val=""/>
</p:tagLst>
</file>

<file path=ppt/tags/tag438.xml><?xml version="1.0" encoding="utf-8"?>
<p:tagLst xmlns:p="http://schemas.openxmlformats.org/presentationml/2006/main">
  <p:tag name="AS_UNIQUEID" val="1238"/>
  <p:tag name="KSO_WM_BEAUTIFY_FLAG" val=""/>
</p:tagLst>
</file>

<file path=ppt/tags/tag439.xml><?xml version="1.0" encoding="utf-8"?>
<p:tagLst xmlns:p="http://schemas.openxmlformats.org/presentationml/2006/main">
  <p:tag name="AS_UNIQUEID" val="1239"/>
  <p:tag name="KSO_WM_BEAUTIFY_FLAG" val=""/>
</p:tagLst>
</file>

<file path=ppt/tags/tag440.xml><?xml version="1.0" encoding="utf-8"?>
<p:tagLst xmlns:p="http://schemas.openxmlformats.org/presentationml/2006/main">
  <p:tag name="AS_UNIQUEID" val="1240"/>
  <p:tag name="KSO_WM_BEAUTIFY_FLAG" val=""/>
</p:tagLst>
</file>

<file path=ppt/tags/tag441.xml><?xml version="1.0" encoding="utf-8"?>
<p:tagLst xmlns:p="http://schemas.openxmlformats.org/presentationml/2006/main">
  <p:tag name="AS_UNIQUEID" val="1241"/>
  <p:tag name="KSO_WM_BEAUTIFY_FLAG" val=""/>
</p:tagLst>
</file>

<file path=ppt/tags/tag442.xml><?xml version="1.0" encoding="utf-8"?>
<p:tagLst xmlns:p="http://schemas.openxmlformats.org/presentationml/2006/main">
  <p:tag name="AS_UNIQUEID" val="1242"/>
  <p:tag name="KSO_WM_BEAUTIFY_FLAG" val=""/>
</p:tagLst>
</file>

<file path=ppt/tags/tag443.xml><?xml version="1.0" encoding="utf-8"?>
<p:tagLst xmlns:p="http://schemas.openxmlformats.org/presentationml/2006/main">
  <p:tag name="AS_UNIQUEID" val="1243"/>
  <p:tag name="KSO_WM_BEAUTIFY_FLAG" val=""/>
</p:tagLst>
</file>

<file path=ppt/tags/tag444.xml><?xml version="1.0" encoding="utf-8"?>
<p:tagLst xmlns:p="http://schemas.openxmlformats.org/presentationml/2006/main">
  <p:tag name="AS_UNIQUEID" val="1244"/>
</p:tagLst>
</file>

<file path=ppt/tags/tag445.xml><?xml version="1.0" encoding="utf-8"?>
<p:tagLst xmlns:p="http://schemas.openxmlformats.org/presentationml/2006/main">
  <p:tag name="AS_UNIQUEID" val="1245"/>
  <p:tag name="KSO_WM_BEAUTIFY_FLAG" val=""/>
</p:tagLst>
</file>

<file path=ppt/tags/tag446.xml><?xml version="1.0" encoding="utf-8"?>
<p:tagLst xmlns:p="http://schemas.openxmlformats.org/presentationml/2006/main">
  <p:tag name="AS_UNIQUEID" val="1246"/>
  <p:tag name="KSO_WM_BEAUTIFY_FLAG" val=""/>
</p:tagLst>
</file>

<file path=ppt/tags/tag447.xml><?xml version="1.0" encoding="utf-8"?>
<p:tagLst xmlns:p="http://schemas.openxmlformats.org/presentationml/2006/main">
  <p:tag name="AS_UNIQUEID" val="1247"/>
  <p:tag name="KSO_WM_BEAUTIFY_FLAG" val=""/>
</p:tagLst>
</file>

<file path=ppt/tags/tag448.xml><?xml version="1.0" encoding="utf-8"?>
<p:tagLst xmlns:p="http://schemas.openxmlformats.org/presentationml/2006/main">
  <p:tag name="AS_UNIQUEID" val="1248"/>
  <p:tag name="KSO_WM_BEAUTIFY_FLAG" val=""/>
</p:tagLst>
</file>

<file path=ppt/tags/tag449.xml><?xml version="1.0" encoding="utf-8"?>
<p:tagLst xmlns:p="http://schemas.openxmlformats.org/presentationml/2006/main">
  <p:tag name="AS_UNIQUEID" val="1249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450.xml><?xml version="1.0" encoding="utf-8"?>
<p:tagLst xmlns:p="http://schemas.openxmlformats.org/presentationml/2006/main">
  <p:tag name="AS_UNIQUEID" val="1250"/>
  <p:tag name="KSO_WM_BEAUTIFY_FLAG" val=""/>
</p:tagLst>
</file>

<file path=ppt/tags/tag451.xml><?xml version="1.0" encoding="utf-8"?>
<p:tagLst xmlns:p="http://schemas.openxmlformats.org/presentationml/2006/main">
  <p:tag name="AS_UNIQUEID" val="1251"/>
  <p:tag name="KSO_WM_BEAUTIFY_FLAG" val=""/>
</p:tagLst>
</file>

<file path=ppt/tags/tag452.xml><?xml version="1.0" encoding="utf-8"?>
<p:tagLst xmlns:p="http://schemas.openxmlformats.org/presentationml/2006/main">
  <p:tag name="AS_UNIQUEID" val="1252"/>
  <p:tag name="KSO_WM_BEAUTIFY_FLAG" val=""/>
</p:tagLst>
</file>

<file path=ppt/tags/tag453.xml><?xml version="1.0" encoding="utf-8"?>
<p:tagLst xmlns:p="http://schemas.openxmlformats.org/presentationml/2006/main">
  <p:tag name="AS_UNIQUEID" val="1253"/>
  <p:tag name="KSO_WM_BEAUTIFY_FLAG" val=""/>
</p:tagLst>
</file>

<file path=ppt/tags/tag454.xml><?xml version="1.0" encoding="utf-8"?>
<p:tagLst xmlns:p="http://schemas.openxmlformats.org/presentationml/2006/main">
  <p:tag name="AS_UNIQUEID" val="1254"/>
  <p:tag name="KSO_WM_BEAUTIFY_FLAG" val=""/>
</p:tagLst>
</file>

<file path=ppt/tags/tag455.xml><?xml version="1.0" encoding="utf-8"?>
<p:tagLst xmlns:p="http://schemas.openxmlformats.org/presentationml/2006/main">
  <p:tag name="AS_UNIQUEID" val="1255"/>
  <p:tag name="KSO_WM_BEAUTIFY_FLAG" val=""/>
</p:tagLst>
</file>

<file path=ppt/tags/tag456.xml><?xml version="1.0" encoding="utf-8"?>
<p:tagLst xmlns:p="http://schemas.openxmlformats.org/presentationml/2006/main">
  <p:tag name="AS_UNIQUEID" val="1256"/>
</p:tagLst>
</file>

<file path=ppt/tags/tag457.xml><?xml version="1.0" encoding="utf-8"?>
<p:tagLst xmlns:p="http://schemas.openxmlformats.org/presentationml/2006/main">
  <p:tag name="AS_UNIQUEID" val="1257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458.xml><?xml version="1.0" encoding="utf-8"?>
<p:tagLst xmlns:p="http://schemas.openxmlformats.org/presentationml/2006/main">
  <p:tag name="AS_UNIQUEID" val="1258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59.xml><?xml version="1.0" encoding="utf-8"?>
<p:tagLst xmlns:p="http://schemas.openxmlformats.org/presentationml/2006/main">
  <p:tag name="AS_UNIQUEID" val="1259"/>
</p:tagLst>
</file>

<file path=ppt/tags/tag460.xml><?xml version="1.0" encoding="utf-8"?>
<p:tagLst xmlns:p="http://schemas.openxmlformats.org/presentationml/2006/main">
  <p:tag name="AS_UNIQUEID" val="1260"/>
</p:tagLst>
</file>

<file path=ppt/tags/tag461.xml><?xml version="1.0" encoding="utf-8"?>
<p:tagLst xmlns:p="http://schemas.openxmlformats.org/presentationml/2006/main">
  <p:tag name="AS_UNIQUEID" val="1261"/>
  <p:tag name="KSO_WM_BEAUTIFY_FLAG" val=""/>
</p:tagLst>
</file>

<file path=ppt/tags/tag462.xml><?xml version="1.0" encoding="utf-8"?>
<p:tagLst xmlns:p="http://schemas.openxmlformats.org/presentationml/2006/main">
  <p:tag name="AS_UNIQUEID" val="1262"/>
  <p:tag name="KSO_WM_BEAUTIFY_FLAG" val=""/>
</p:tagLst>
</file>

<file path=ppt/tags/tag463.xml><?xml version="1.0" encoding="utf-8"?>
<p:tagLst xmlns:p="http://schemas.openxmlformats.org/presentationml/2006/main">
  <p:tag name="AS_UNIQUEID" val="1263"/>
  <p:tag name="KSO_WM_BEAUTIFY_FLAG" val=""/>
</p:tagLst>
</file>

<file path=ppt/tags/tag464.xml><?xml version="1.0" encoding="utf-8"?>
<p:tagLst xmlns:p="http://schemas.openxmlformats.org/presentationml/2006/main">
  <p:tag name="AS_UNIQUEID" val="1264"/>
  <p:tag name="KSO_WM_BEAUTIFY_FLAG" val=""/>
</p:tagLst>
</file>

<file path=ppt/tags/tag465.xml><?xml version="1.0" encoding="utf-8"?>
<p:tagLst xmlns:p="http://schemas.openxmlformats.org/presentationml/2006/main">
  <p:tag name="AS_UNIQUEID" val="1265"/>
  <p:tag name="KSO_WM_BEAUTIFY_FLAG" val=""/>
</p:tagLst>
</file>

<file path=ppt/tags/tag466.xml><?xml version="1.0" encoding="utf-8"?>
<p:tagLst xmlns:p="http://schemas.openxmlformats.org/presentationml/2006/main">
  <p:tag name="AS_UNIQUEID" val="1266"/>
  <p:tag name="KSO_WM_BEAUTIFY_FLAG" val=""/>
</p:tagLst>
</file>

<file path=ppt/tags/tag467.xml><?xml version="1.0" encoding="utf-8"?>
<p:tagLst xmlns:p="http://schemas.openxmlformats.org/presentationml/2006/main">
  <p:tag name="AS_UNIQUEID" val="1267"/>
  <p:tag name="KSO_WM_BEAUTIFY_FLAG" val=""/>
</p:tagLst>
</file>

<file path=ppt/tags/tag468.xml><?xml version="1.0" encoding="utf-8"?>
<p:tagLst xmlns:p="http://schemas.openxmlformats.org/presentationml/2006/main">
  <p:tag name="AS_UNIQUEID" val="1268"/>
  <p:tag name="KSO_WM_BEAUTIFY_FLAG" val=""/>
</p:tagLst>
</file>

<file path=ppt/tags/tag469.xml><?xml version="1.0" encoding="utf-8"?>
<p:tagLst xmlns:p="http://schemas.openxmlformats.org/presentationml/2006/main">
  <p:tag name="AS_UNIQUEID" val="1269"/>
</p:tagLst>
</file>

<file path=ppt/tags/tag470.xml><?xml version="1.0" encoding="utf-8"?>
<p:tagLst xmlns:p="http://schemas.openxmlformats.org/presentationml/2006/main">
  <p:tag name="AS_UNIQUEID" val="1270"/>
</p:tagLst>
</file>

<file path=ppt/tags/tag471.xml><?xml version="1.0" encoding="utf-8"?>
<p:tagLst xmlns:p="http://schemas.openxmlformats.org/presentationml/2006/main">
  <p:tag name="AS_UNIQUEID" val="1271"/>
</p:tagLst>
</file>

<file path=ppt/tags/tag472.xml><?xml version="1.0" encoding="utf-8"?>
<p:tagLst xmlns:p="http://schemas.openxmlformats.org/presentationml/2006/main">
  <p:tag name="AS_UNIQUEID" val="1272"/>
</p:tagLst>
</file>

<file path=ppt/tags/tag473.xml><?xml version="1.0" encoding="utf-8"?>
<p:tagLst xmlns:p="http://schemas.openxmlformats.org/presentationml/2006/main">
  <p:tag name="AS_UNIQUEID" val="1273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74.xml><?xml version="1.0" encoding="utf-8"?>
<p:tagLst xmlns:p="http://schemas.openxmlformats.org/presentationml/2006/main">
  <p:tag name="AS_UNIQUEID" val="1274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75.xml><?xml version="1.0" encoding="utf-8"?>
<p:tagLst xmlns:p="http://schemas.openxmlformats.org/presentationml/2006/main">
  <p:tag name="AS_UNIQUEID" val="1275"/>
  <p:tag name="KSO_WM_BEAUTIFY_FLAG" val=""/>
</p:tagLst>
</file>

<file path=ppt/tags/tag476.xml><?xml version="1.0" encoding="utf-8"?>
<p:tagLst xmlns:p="http://schemas.openxmlformats.org/presentationml/2006/main">
  <p:tag name="AS_UNIQUEID" val="1276"/>
  <p:tag name="KSO_WM_BEAUTIFY_FLAG" val=""/>
</p:tagLst>
</file>

<file path=ppt/tags/tag477.xml><?xml version="1.0" encoding="utf-8"?>
<p:tagLst xmlns:p="http://schemas.openxmlformats.org/presentationml/2006/main">
  <p:tag name="AS_UNIQUEID" val="1277"/>
  <p:tag name="KSO_WM_BEAUTIFY_FLAG" val=""/>
</p:tagLst>
</file>

<file path=ppt/tags/tag478.xml><?xml version="1.0" encoding="utf-8"?>
<p:tagLst xmlns:p="http://schemas.openxmlformats.org/presentationml/2006/main">
  <p:tag name="AS_UNIQUEID" val="1278"/>
  <p:tag name="KSO_WM_BEAUTIFY_FLAG" val=""/>
</p:tagLst>
</file>

<file path=ppt/tags/tag479.xml><?xml version="1.0" encoding="utf-8"?>
<p:tagLst xmlns:p="http://schemas.openxmlformats.org/presentationml/2006/main">
  <p:tag name="AS_UNIQUEID" val="1279"/>
  <p:tag name="KSO_WM_BEAUTIFY_FLAG" val=""/>
</p:tagLst>
</file>

<file path=ppt/tags/tag480.xml><?xml version="1.0" encoding="utf-8"?>
<p:tagLst xmlns:p="http://schemas.openxmlformats.org/presentationml/2006/main">
  <p:tag name="AS_UNIQUEID" val="1280"/>
</p:tagLst>
</file>

<file path=ppt/tags/tag481.xml><?xml version="1.0" encoding="utf-8"?>
<p:tagLst xmlns:p="http://schemas.openxmlformats.org/presentationml/2006/main">
  <p:tag name="AS_UNIQUEID" val="1281"/>
</p:tagLst>
</file>

<file path=ppt/tags/tag482.xml><?xml version="1.0" encoding="utf-8"?>
<p:tagLst xmlns:p="http://schemas.openxmlformats.org/presentationml/2006/main">
  <p:tag name="AS_UNIQUEID" val="1282"/>
</p:tagLst>
</file>

<file path=ppt/tags/tag483.xml><?xml version="1.0" encoding="utf-8"?>
<p:tagLst xmlns:p="http://schemas.openxmlformats.org/presentationml/2006/main">
  <p:tag name="AS_UNIQUEID" val="1283"/>
</p:tagLst>
</file>

<file path=ppt/tags/tag484.xml><?xml version="1.0" encoding="utf-8"?>
<p:tagLst xmlns:p="http://schemas.openxmlformats.org/presentationml/2006/main">
  <p:tag name="AS_UNIQUEID" val="1284"/>
</p:tagLst>
</file>

<file path=ppt/tags/tag485.xml><?xml version="1.0" encoding="utf-8"?>
<p:tagLst xmlns:p="http://schemas.openxmlformats.org/presentationml/2006/main">
  <p:tag name="AS_UNIQUEID" val="1285"/>
</p:tagLst>
</file>

<file path=ppt/tags/tag486.xml><?xml version="1.0" encoding="utf-8"?>
<p:tagLst xmlns:p="http://schemas.openxmlformats.org/presentationml/2006/main">
  <p:tag name="AS_UNIQUEID" val="1286"/>
  <p:tag name="KSO_WM_BEAUTIFY_FLAG" val=""/>
</p:tagLst>
</file>

<file path=ppt/tags/tag487.xml><?xml version="1.0" encoding="utf-8"?>
<p:tagLst xmlns:p="http://schemas.openxmlformats.org/presentationml/2006/main">
  <p:tag name="AS_UNIQUEID" val="1287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88.xml><?xml version="1.0" encoding="utf-8"?>
<p:tagLst xmlns:p="http://schemas.openxmlformats.org/presentationml/2006/main">
  <p:tag name="AS_UNIQUEID" val="1288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89.xml><?xml version="1.0" encoding="utf-8"?>
<p:tagLst xmlns:p="http://schemas.openxmlformats.org/presentationml/2006/main">
  <p:tag name="AS_UNIQUEID" val="1289"/>
  <p:tag name="KSO_WM_BEAUTIFY_FLAG" val=""/>
</p:tagLst>
</file>

<file path=ppt/tags/tag490.xml><?xml version="1.0" encoding="utf-8"?>
<p:tagLst xmlns:p="http://schemas.openxmlformats.org/presentationml/2006/main">
  <p:tag name="AS_UNIQUEID" val="1290"/>
  <p:tag name="KSO_WM_BEAUTIFY_FLAG" val=""/>
</p:tagLst>
</file>

<file path=ppt/tags/tag491.xml><?xml version="1.0" encoding="utf-8"?>
<p:tagLst xmlns:p="http://schemas.openxmlformats.org/presentationml/2006/main">
  <p:tag name="AS_UNIQUEID" val="1291"/>
  <p:tag name="KSO_WM_BEAUTIFY_FLAG" val=""/>
</p:tagLst>
</file>

<file path=ppt/tags/tag492.xml><?xml version="1.0" encoding="utf-8"?>
<p:tagLst xmlns:p="http://schemas.openxmlformats.org/presentationml/2006/main">
  <p:tag name="AS_UNIQUEID" val="1292"/>
  <p:tag name="KSO_WM_BEAUTIFY_FLAG" val=""/>
</p:tagLst>
</file>

<file path=ppt/tags/tag493.xml><?xml version="1.0" encoding="utf-8"?>
<p:tagLst xmlns:p="http://schemas.openxmlformats.org/presentationml/2006/main">
  <p:tag name="AS_UNIQUEID" val="1293"/>
</p:tagLst>
</file>

<file path=ppt/tags/tag494.xml><?xml version="1.0" encoding="utf-8"?>
<p:tagLst xmlns:p="http://schemas.openxmlformats.org/presentationml/2006/main">
  <p:tag name="AS_UNIQUEID" val="1294"/>
  <p:tag name="KSO_WM_BEAUTIFY_FLAG" val=""/>
</p:tagLst>
</file>

<file path=ppt/tags/tag495.xml><?xml version="1.0" encoding="utf-8"?>
<p:tagLst xmlns:p="http://schemas.openxmlformats.org/presentationml/2006/main">
  <p:tag name="AS_UNIQUEID" val="1295"/>
</p:tagLst>
</file>

<file path=ppt/tags/tag496.xml><?xml version="1.0" encoding="utf-8"?>
<p:tagLst xmlns:p="http://schemas.openxmlformats.org/presentationml/2006/main">
  <p:tag name="AS_UNIQUEID" val="1296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97.xml><?xml version="1.0" encoding="utf-8"?>
<p:tagLst xmlns:p="http://schemas.openxmlformats.org/presentationml/2006/main">
  <p:tag name="AS_UNIQUEID" val="1297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498.xml><?xml version="1.0" encoding="utf-8"?>
<p:tagLst xmlns:p="http://schemas.openxmlformats.org/presentationml/2006/main">
  <p:tag name="AS_UNIQUEID" val="1298"/>
  <p:tag name="KSO_WM_BEAUTIFY_FLAG" val=""/>
</p:tagLst>
</file>

<file path=ppt/tags/tag499.xml><?xml version="1.0" encoding="utf-8"?>
<p:tagLst xmlns:p="http://schemas.openxmlformats.org/presentationml/2006/main">
  <p:tag name="AS_UNIQUEID" val="1299"/>
  <p:tag name="KSO_WM_BEAUTIFY_FLAG" val=""/>
</p:tagLst>
</file>

<file path=ppt/tags/tag500.xml><?xml version="1.0" encoding="utf-8"?>
<p:tagLst xmlns:p="http://schemas.openxmlformats.org/presentationml/2006/main">
  <p:tag name="AS_UNIQUEID" val="1300"/>
</p:tagLst>
</file>

<file path=ppt/tags/tag501.xml><?xml version="1.0" encoding="utf-8"?>
<p:tagLst xmlns:p="http://schemas.openxmlformats.org/presentationml/2006/main">
  <p:tag name="AS_UNIQUEID" val="1301"/>
  <p:tag name="KSO_WM_BEAUTIFY_FLAG" val=""/>
</p:tagLst>
</file>

<file path=ppt/tags/tag502.xml><?xml version="1.0" encoding="utf-8"?>
<p:tagLst xmlns:p="http://schemas.openxmlformats.org/presentationml/2006/main">
  <p:tag name="AS_UNIQUEID" val="1302"/>
  <p:tag name="KSO_WM_BEAUTIFY_FLAG" val=""/>
</p:tagLst>
</file>

<file path=ppt/tags/tag503.xml><?xml version="1.0" encoding="utf-8"?>
<p:tagLst xmlns:p="http://schemas.openxmlformats.org/presentationml/2006/main">
  <p:tag name="AS_UNIQUEID" val="1303"/>
  <p:tag name="KSO_WM_BEAUTIFY_FLAG" val=""/>
</p:tagLst>
</file>

<file path=ppt/tags/tag504.xml><?xml version="1.0" encoding="utf-8"?>
<p:tagLst xmlns:p="http://schemas.openxmlformats.org/presentationml/2006/main">
  <p:tag name="AS_UNIQUEID" val="1304"/>
  <p:tag name="KSO_WM_BEAUTIFY_FLAG" val=""/>
</p:tagLst>
</file>

<file path=ppt/tags/tag505.xml><?xml version="1.0" encoding="utf-8"?>
<p:tagLst xmlns:p="http://schemas.openxmlformats.org/presentationml/2006/main">
  <p:tag name="AS_UNIQUEID" val="1305"/>
  <p:tag name="KSO_WM_BEAUTIFY_FLAG" val=""/>
</p:tagLst>
</file>

<file path=ppt/tags/tag506.xml><?xml version="1.0" encoding="utf-8"?>
<p:tagLst xmlns:p="http://schemas.openxmlformats.org/presentationml/2006/main">
  <p:tag name="AS_UNIQUEID" val="1306"/>
  <p:tag name="KSO_WM_BEAUTIFY_FLAG" val=""/>
</p:tagLst>
</file>

<file path=ppt/tags/tag507.xml><?xml version="1.0" encoding="utf-8"?>
<p:tagLst xmlns:p="http://schemas.openxmlformats.org/presentationml/2006/main">
  <p:tag name="AS_UNIQUEID" val="1307"/>
</p:tagLst>
</file>

<file path=ppt/tags/tag508.xml><?xml version="1.0" encoding="utf-8"?>
<p:tagLst xmlns:p="http://schemas.openxmlformats.org/presentationml/2006/main">
  <p:tag name="AS_UNIQUEID" val="1308"/>
</p:tagLst>
</file>

<file path=ppt/tags/tag509.xml><?xml version="1.0" encoding="utf-8"?>
<p:tagLst xmlns:p="http://schemas.openxmlformats.org/presentationml/2006/main">
  <p:tag name="AS_UNIQUEID" val="1309"/>
</p:tagLst>
</file>

<file path=ppt/tags/tag510.xml><?xml version="1.0" encoding="utf-8"?>
<p:tagLst xmlns:p="http://schemas.openxmlformats.org/presentationml/2006/main">
  <p:tag name="AS_UNIQUEID" val="1310"/>
</p:tagLst>
</file>

<file path=ppt/tags/tag511.xml><?xml version="1.0" encoding="utf-8"?>
<p:tagLst xmlns:p="http://schemas.openxmlformats.org/presentationml/2006/main">
  <p:tag name="AS_UNIQUEID" val="1311"/>
</p:tagLst>
</file>

<file path=ppt/tags/tag512.xml><?xml version="1.0" encoding="utf-8"?>
<p:tagLst xmlns:p="http://schemas.openxmlformats.org/presentationml/2006/main">
  <p:tag name="AS_UNIQUEID" val="1312"/>
  <p:tag name="KSO_WM_BEAUTIFY_FLAG" val=""/>
</p:tagLst>
</file>

<file path=ppt/tags/tag513.xml><?xml version="1.0" encoding="utf-8"?>
<p:tagLst xmlns:p="http://schemas.openxmlformats.org/presentationml/2006/main">
  <p:tag name="AS_UNIQUEID" val="1313"/>
  <p:tag name="KSO_WM_BEAUTIFY_FLAG" val=""/>
</p:tagLst>
</file>

<file path=ppt/tags/tag514.xml><?xml version="1.0" encoding="utf-8"?>
<p:tagLst xmlns:p="http://schemas.openxmlformats.org/presentationml/2006/main">
  <p:tag name="AS_UNIQUEID" val="1314"/>
  <p:tag name="KSO_WM_BEAUTIFY_FLAG" val=""/>
</p:tagLst>
</file>

<file path=ppt/tags/tag515.xml><?xml version="1.0" encoding="utf-8"?>
<p:tagLst xmlns:p="http://schemas.openxmlformats.org/presentationml/2006/main">
  <p:tag name="AS_UNIQUEID" val="1315"/>
  <p:tag name="KSO_WM_BEAUTIFY_FLAG" val=""/>
</p:tagLst>
</file>

<file path=ppt/tags/tag516.xml><?xml version="1.0" encoding="utf-8"?>
<p:tagLst xmlns:p="http://schemas.openxmlformats.org/presentationml/2006/main">
  <p:tag name="AS_UNIQUEID" val="1316"/>
  <p:tag name="KSO_WM_BEAUTIFY_FLAG" val=""/>
</p:tagLst>
</file>

<file path=ppt/tags/tag517.xml><?xml version="1.0" encoding="utf-8"?>
<p:tagLst xmlns:p="http://schemas.openxmlformats.org/presentationml/2006/main">
  <p:tag name="AS_UNIQUEID" val="1317"/>
  <p:tag name="KSO_WM_BEAUTIFY_FLAG" val=""/>
</p:tagLst>
</file>

<file path=ppt/tags/tag518.xml><?xml version="1.0" encoding="utf-8"?>
<p:tagLst xmlns:p="http://schemas.openxmlformats.org/presentationml/2006/main">
  <p:tag name="AS_UNIQUEID" val="1318"/>
</p:tagLst>
</file>

<file path=ppt/tags/tag519.xml><?xml version="1.0" encoding="utf-8"?>
<p:tagLst xmlns:p="http://schemas.openxmlformats.org/presentationml/2006/main">
  <p:tag name="AS_UNIQUEID" val="1319"/>
</p:tagLst>
</file>

<file path=ppt/tags/tag520.xml><?xml version="1.0" encoding="utf-8"?>
<p:tagLst xmlns:p="http://schemas.openxmlformats.org/presentationml/2006/main">
  <p:tag name="AS_UNIQUEID" val="1320"/>
</p:tagLst>
</file>

<file path=ppt/tags/tag521.xml><?xml version="1.0" encoding="utf-8"?>
<p:tagLst xmlns:p="http://schemas.openxmlformats.org/presentationml/2006/main">
  <p:tag name="AS_UNIQUEID" val="1321"/>
</p:tagLst>
</file>

<file path=ppt/tags/tag522.xml><?xml version="1.0" encoding="utf-8"?>
<p:tagLst xmlns:p="http://schemas.openxmlformats.org/presentationml/2006/main">
  <p:tag name="AS_UNIQUEID" val="1322"/>
</p:tagLst>
</file>

<file path=ppt/tags/tag523.xml><?xml version="1.0" encoding="utf-8"?>
<p:tagLst xmlns:p="http://schemas.openxmlformats.org/presentationml/2006/main">
  <p:tag name="AS_UNIQUEID" val="1323"/>
</p:tagLst>
</file>

<file path=ppt/tags/tag524.xml><?xml version="1.0" encoding="utf-8"?>
<p:tagLst xmlns:p="http://schemas.openxmlformats.org/presentationml/2006/main">
  <p:tag name="AS_UNIQUEID" val="1324"/>
</p:tagLst>
</file>

<file path=ppt/tags/tag525.xml><?xml version="1.0" encoding="utf-8"?>
<p:tagLst xmlns:p="http://schemas.openxmlformats.org/presentationml/2006/main">
  <p:tag name="AS_UNIQUEID" val="1325"/>
  <p:tag name="KSO_WM_BEAUTIFY_FLAG" val=""/>
</p:tagLst>
</file>

<file path=ppt/tags/tag526.xml><?xml version="1.0" encoding="utf-8"?>
<p:tagLst xmlns:p="http://schemas.openxmlformats.org/presentationml/2006/main">
  <p:tag name="AS_UNIQUEID" val="1326"/>
  <p:tag name="KSO_WM_BEAUTIFY_FLAG" val=""/>
</p:tagLst>
</file>

<file path=ppt/tags/tag527.xml><?xml version="1.0" encoding="utf-8"?>
<p:tagLst xmlns:p="http://schemas.openxmlformats.org/presentationml/2006/main">
  <p:tag name="AS_UNIQUEID" val="1327"/>
  <p:tag name="KSO_WM_BEAUTIFY_FLAG" val=""/>
</p:tagLst>
</file>

<file path=ppt/tags/tag528.xml><?xml version="1.0" encoding="utf-8"?>
<p:tagLst xmlns:p="http://schemas.openxmlformats.org/presentationml/2006/main">
  <p:tag name="AS_UNIQUEID" val="1328"/>
  <p:tag name="KSO_WM_BEAUTIFY_FLAG" val=""/>
</p:tagLst>
</file>

<file path=ppt/tags/tag529.xml><?xml version="1.0" encoding="utf-8"?>
<p:tagLst xmlns:p="http://schemas.openxmlformats.org/presentationml/2006/main">
  <p:tag name="AS_UNIQUEID" val="1329"/>
  <p:tag name="KSO_WM_BEAUTIFY_FLAG" val=""/>
</p:tagLst>
</file>

<file path=ppt/tags/tag530.xml><?xml version="1.0" encoding="utf-8"?>
<p:tagLst xmlns:p="http://schemas.openxmlformats.org/presentationml/2006/main">
  <p:tag name="AS_UNIQUEID" val="1330"/>
  <p:tag name="KSO_WM_BEAUTIFY_FLAG" val=""/>
</p:tagLst>
</file>

<file path=ppt/tags/tag531.xml><?xml version="1.0" encoding="utf-8"?>
<p:tagLst xmlns:p="http://schemas.openxmlformats.org/presentationml/2006/main">
  <p:tag name="AS_UNIQUEID" val="1331"/>
</p:tagLst>
</file>

<file path=ppt/tags/tag532.xml><?xml version="1.0" encoding="utf-8"?>
<p:tagLst xmlns:p="http://schemas.openxmlformats.org/presentationml/2006/main">
  <p:tag name="AS_UNIQUEID" val="1332"/>
</p:tagLst>
</file>

<file path=ppt/tags/tag533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ZDgyMjk3ZjcyOWFkNmUyYTViMWE1NTMyZDdmM2IyM2MifQ=="/>
  <p:tag name="KSO_WPP_MARK_KEY" val="657aa098-c08d-4490-82a1-950189a5b620"/>
  <p:tag name="RESOURCE_RECORD_KEY" val="{&quot;71&quot;:[76235680019]}"/>
</p:tagLst>
</file>

<file path=ppt/theme/theme1.xml><?xml version="1.0" encoding="utf-8"?>
<a:theme xmlns:r="http://schemas.openxmlformats.org/officeDocument/2006/relationships" xmlns:a="http://schemas.openxmlformats.org/drawingml/2006/main" name="2_物理课件咨询：18092199615（微信）   1045472853（QQ）">
  <a:themeElements>
    <a:clrScheme name="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000000"/>
      </a:hlink>
      <a:folHlink>
        <a:srgbClr val="02A54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r="http://schemas.openxmlformats.org/officeDocument/2006/relationships" xmlns:a="http://schemas.openxmlformats.org/drawingml/2006/main" name="1_物理课件咨询：18092199615（微信）   1045472853（QQ）">
  <a:themeElements>
    <a:clrScheme name="">
      <a:dk1>
        <a:srgbClr val="000000"/>
      </a:dk1>
      <a:lt1>
        <a:srgbClr val="FFFFFF"/>
      </a:lt1>
      <a:dk2>
        <a:srgbClr val="041D4B"/>
      </a:dk2>
      <a:lt2>
        <a:srgbClr val="F6F9FF"/>
      </a:lt2>
      <a:accent1>
        <a:srgbClr val="397AF3"/>
      </a:accent1>
      <a:accent2>
        <a:srgbClr val="2690EC"/>
      </a:accent2>
      <a:accent3>
        <a:srgbClr val="13A6E5"/>
      </a:accent3>
      <a:accent4>
        <a:srgbClr val="00BDDE"/>
      </a:accent4>
      <a:accent5>
        <a:srgbClr val="24D3BA"/>
      </a:accent5>
      <a:accent6>
        <a:srgbClr val="55DD95"/>
      </a:accent6>
      <a:hlink>
        <a:srgbClr val="0563C1"/>
      </a:hlink>
      <a:folHlink>
        <a:srgbClr val="954D72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resentationFormat>宽屏</PresentationFormat>
  <Paragraphs>228</Paragraphs>
  <Slides>37</Slides>
  <Notes>5</Notes>
  <HiddenSlides>0</HiddenSlides>
  <MMClips>10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50" baseType="lpstr">
      <vt:lpstr>Arial</vt:lpstr>
      <vt:lpstr>宋体</vt:lpstr>
      <vt:lpstr>Times New Roman</vt:lpstr>
      <vt:lpstr>方正大标宋简体</vt:lpstr>
      <vt:lpstr>Calibri Light</vt:lpstr>
      <vt:lpstr>Calibri</vt:lpstr>
      <vt:lpstr>汉仪超粗圆简</vt:lpstr>
      <vt:lpstr>黑体</vt:lpstr>
      <vt:lpstr>楷体</vt:lpstr>
      <vt:lpstr>Wingdings</vt:lpstr>
      <vt:lpstr>微软雅黑</vt:lpstr>
      <vt:lpstr>Segoe UI</vt:lpstr>
      <vt:lpstr>2_物理课件咨询：18092199615（微信）   1045472853（QQ）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2019-06-19T02:08:00Z</dcterms:created>
  <dcterms:modified xsi:type="dcterms:W3CDTF">2025-02-24T09:02:23Z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ICV">
    <vt:lpwstr>445169FABA2B4FF6875DAF0F3B1944C9_12</vt:lpwstr>
  </property>
  <property fmtid="{D5CDD505-2E9C-101B-9397-08002B2CF9AE}" pid="3" name="KSOProductBuildVer">
    <vt:lpwstr>2052-12.1.0.19770</vt:lpwstr>
  </property>
  <property fmtid="{D5CDD505-2E9C-101B-9397-08002B2CF9AE}" pid="4" name="KSOSaveFontToCloudKey">
    <vt:lpwstr>1054305568_btnclosed</vt:lpwstr>
  </property>
</Properties>
</file>