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fntdata" ContentType="application/x-fontdata"/>
  <Default Extension="png" ContentType="image/png"/>
  <Default Extension="svg" ContentType="image/svg"/>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3.3-->
<p:presentation xmlns:r="http://schemas.openxmlformats.org/officeDocument/2006/relationships" xmlns:a="http://schemas.openxmlformats.org/drawingml/2006/main" xmlns:p="http://schemas.openxmlformats.org/presentationml/2006/main" embedTrueTypeFonts="1" saveSubsetFonts="1">
  <p:sldMasterIdLst>
    <p:sldMasterId id="2147483648" r:id="rId2"/>
    <p:sldMasterId id="2147483652" r:id="rId3"/>
  </p:sldMasterIdLst>
  <p:notesMasterIdLst>
    <p:notesMasterId r:id="rId4"/>
  </p:notesMasterIdLst>
  <p:handoutMasterIdLst>
    <p:handoutMasterId r:id="rId5"/>
  </p:handoutMasterIdLst>
  <p:sldIdLst>
    <p:sldId id="885" r:id="rId6"/>
    <p:sldId id="886" r:id="rId7"/>
    <p:sldId id="887" r:id="rId8"/>
    <p:sldId id="888" r:id="rId9"/>
    <p:sldId id="889" r:id="rId10"/>
    <p:sldId id="890" r:id="rId11"/>
    <p:sldId id="891" r:id="rId12"/>
    <p:sldId id="892" r:id="rId13"/>
    <p:sldId id="893" r:id="rId14"/>
    <p:sldId id="894" r:id="rId15"/>
    <p:sldId id="895" r:id="rId16"/>
    <p:sldId id="896" r:id="rId17"/>
    <p:sldId id="897" r:id="rId18"/>
    <p:sldId id="898" r:id="rId19"/>
    <p:sldId id="899" r:id="rId20"/>
    <p:sldId id="900" r:id="rId21"/>
    <p:sldId id="901" r:id="rId22"/>
    <p:sldId id="902" r:id="rId23"/>
    <p:sldId id="903" r:id="rId24"/>
    <p:sldId id="904" r:id="rId25"/>
    <p:sldId id="905" r:id="rId26"/>
    <p:sldId id="906" r:id="rId27"/>
    <p:sldId id="907" r:id="rId28"/>
    <p:sldId id="908" r:id="rId29"/>
    <p:sldId id="909" r:id="rId30"/>
    <p:sldId id="910" r:id="rId31"/>
    <p:sldId id="911" r:id="rId32"/>
    <p:sldId id="912" r:id="rId33"/>
    <p:sldId id="913" r:id="rId34"/>
  </p:sldIdLst>
  <p:sldSz cx="12192000" cy="6858000"/>
  <p:notesSz cx="6858000" cy="9144000"/>
  <p:embeddedFontLst>
    <p:embeddedFont>
      <p:font typeface="方正大标宋简体" panose="02000000000000000000" charset="-122"/>
      <p:regular r:id="rId36"/>
    </p:embeddedFont>
    <p:embeddedFont>
      <p:font typeface="方正风雅宋简体" panose="02000000000000000000" charset="-122"/>
      <p:regular r:id="rId37"/>
    </p:embeddedFont>
    <p:embeddedFont>
      <p:font typeface="黑体" panose="02010609060101010101" charset="-122"/>
      <p:regular r:id="rId38"/>
    </p:embeddedFont>
    <p:embeddedFont>
      <p:font typeface="华文楷体" panose="02010600040101010101" pitchFamily="2" charset="-122"/>
      <p:regular r:id="rId39"/>
    </p:embeddedFont>
    <p:embeddedFont>
      <p:font typeface="微软雅黑" panose="020B0503020204020204" charset="-122"/>
      <p:regular r:id="rId40"/>
    </p:embeddedFont>
    <p:embeddedFont>
      <p:font typeface="Calibri" panose="020F0502020204030204" charset="0"/>
      <p:regular r:id="rId41"/>
      <p:bold r:id="rId42"/>
      <p:italic r:id="rId43"/>
      <p:boldItalic r:id="rId44"/>
    </p:embeddedFont>
    <p:embeddedFont>
      <p:font typeface="楷体" panose="02010609060101010101" charset="-122"/>
      <p:regular r:id="rId45"/>
    </p:embeddedFont>
  </p:embeddedFontLst>
  <p:custDataLst>
    <p:tags r:id="rId35"/>
  </p:custDataLst>
  <p:defaultTextStyle>
    <a:defPPr>
      <a:defRPr lang="zh-CN"/>
    </a:defPPr>
    <a:lvl1pPr marL="0" lvl="0"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786" userDrawn="1">
          <p15:clr>
            <a:srgbClr val="A4A3A4"/>
          </p15:clr>
        </p15:guide>
        <p15:guide id="2" pos="3972" userDrawn="1">
          <p15:clr>
            <a:srgbClr val="A4A3A4"/>
          </p15:clr>
        </p15:guide>
      </p15:sldGuideLst>
    </p:ext>
  </p:extLst>
</p:presentation>
</file>

<file path=ppt/commentAuthors.xml><?xml version="1.0" encoding="utf-8"?>
<p:cmAuthorLst xmlns:p="http://schemas.openxmlformats.org/presentationml/2006/main">
  <p:cmAuthor id="1" name="作者" initials="作" lastIdx="0" clrIdx="1"/>
  <p:cmAuthor id="2" name="xjj" initials="x" lastIdx="0" clrIdx="1"/>
  <p:cmAuthor id="3" name="lenovo" initials="l" lastIdx="0" clrIdx="2"/>
  <p:cmAuthor id="4" name="admin" initials="a" lastIdx="0" clrIdx="3"/>
  <p:cmAuthor id="5" name="Administrator" initials="A" lastIdx="0" clrIdx="4"/>
  <p:cmAuthor id="6" name="夏风sunny" initials="夏" lastIdx="0" clrIdx="5"/>
</p:cmAuthorLst>
</file>

<file path=ppt/presProps.xml><?xml version="1.0" encoding="utf-8"?>
<p:presentationPr xmlns:r="http://schemas.openxmlformats.org/officeDocument/2006/relationships" xmlns:a="http://schemas.openxmlformats.org/drawingml/2006/main" xmlns:p="http://schemas.openxmlformats.org/presentationml/2006/main">
  <p:showPr showNarration="1">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fill>
          <a:solidFill>
            <a:schemeClr val="accent1">
              <a:tint val="40000"/>
            </a:schemeClr>
          </a:solidFill>
        </a:fill>
      </a:tcStyle>
    </a:band1H>
    <a:band1V>
      <a:tcStyle>
        <a:fill>
          <a:solidFill>
            <a:schemeClr val="accent1">
              <a:tint val="40000"/>
            </a:schemeClr>
          </a:solidFill>
        </a:fill>
      </a:tcStyle>
    </a:band1V>
    <a:lastCol>
      <a:tcTxStyle b="on">
        <a:fontRef idx="minor">
          <a:prstClr val="black"/>
        </a:fontRef>
        <a:schemeClr val="lt1"/>
      </a:tcTxStyle>
      <a:tcStyle>
        <a:fill>
          <a:solidFill>
            <a:schemeClr val="accent1"/>
          </a:solidFill>
        </a:fill>
      </a:tcStyle>
    </a:lastCol>
    <a:firstCol>
      <a:tcTxStyle b="on">
        <a:fontRef idx="minor">
          <a:prstClr val="black"/>
        </a:fontRef>
        <a:schemeClr val="lt1"/>
      </a:tcTxStyle>
      <a:tcStyle>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3778"/>
    <p:restoredTop sz="94660"/>
  </p:normalViewPr>
  <p:slideViewPr>
    <p:cSldViewPr snapToGrid="0" showGuides="1">
      <p:cViewPr varScale="1">
        <p:scale>
          <a:sx n="99" d="100"/>
          <a:sy n="99" d="100"/>
        </p:scale>
        <p:origin x="84" y="582"/>
      </p:cViewPr>
      <p:guideLst>
        <p:guide orient="horz" pos="3786"/>
        <p:guide pos="3972"/>
      </p:guideLst>
    </p:cSldViewPr>
  </p:slideViewPr>
  <p:notesTextViewPr>
    <p:cViewPr>
      <p:scale>
        <a:sx n="3" d="2"/>
        <a:sy n="3" d="2"/>
      </p:scale>
      <p:origin x="0" y="0"/>
    </p:cViewPr>
  </p:notesTextViewPr>
  <p:notesViewPr>
    <p:cSldViewPr>
      <p:cViewPr>
        <p:scale>
          <a:sx n="1" d="100"/>
          <a:sy n="1" d="100"/>
        </p:scale>
        <p:origin x="0" y="0"/>
      </p:cViewPr>
    </p:cSldViewPr>
  </p:notesViewPr>
  <p:gridSpacing cx="72000" cy="72000"/>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slideMaster" Target="slideMasters/slideMaster1.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slide" Target="slides/slide23.xml" /><Relationship Id="rId29" Type="http://schemas.openxmlformats.org/officeDocument/2006/relationships/slide" Target="slides/slide24.xml" /><Relationship Id="rId3" Type="http://schemas.openxmlformats.org/officeDocument/2006/relationships/slideMaster" Target="slideMasters/slideMaster2.xml" /><Relationship Id="rId30" Type="http://schemas.openxmlformats.org/officeDocument/2006/relationships/slide" Target="slides/slide25.xml" /><Relationship Id="rId31" Type="http://schemas.openxmlformats.org/officeDocument/2006/relationships/slide" Target="slides/slide26.xml" /><Relationship Id="rId32" Type="http://schemas.openxmlformats.org/officeDocument/2006/relationships/slide" Target="slides/slide27.xml" /><Relationship Id="rId33" Type="http://schemas.openxmlformats.org/officeDocument/2006/relationships/slide" Target="slides/slide28.xml" /><Relationship Id="rId34" Type="http://schemas.openxmlformats.org/officeDocument/2006/relationships/slide" Target="slides/slide29.xml" /><Relationship Id="rId35" Type="http://schemas.openxmlformats.org/officeDocument/2006/relationships/tags" Target="tags/tag265.xml" /><Relationship Id="rId36" Type="http://schemas.openxmlformats.org/officeDocument/2006/relationships/font" Target="fonts/font1.fntdata" /><Relationship Id="rId37" Type="http://schemas.openxmlformats.org/officeDocument/2006/relationships/font" Target="fonts/font2.fntdata" /><Relationship Id="rId38" Type="http://schemas.openxmlformats.org/officeDocument/2006/relationships/font" Target="fonts/font3.fntdata" /><Relationship Id="rId39" Type="http://schemas.openxmlformats.org/officeDocument/2006/relationships/font" Target="fonts/font4.fntdata" /><Relationship Id="rId4" Type="http://schemas.openxmlformats.org/officeDocument/2006/relationships/notesMaster" Target="notesMasters/notesMaster1.xml" /><Relationship Id="rId40" Type="http://schemas.openxmlformats.org/officeDocument/2006/relationships/font" Target="fonts/font5.fntdata" /><Relationship Id="rId41" Type="http://schemas.openxmlformats.org/officeDocument/2006/relationships/font" Target="fonts/font6.fntdata" /><Relationship Id="rId42" Type="http://schemas.openxmlformats.org/officeDocument/2006/relationships/font" Target="fonts/font7.fntdata" /><Relationship Id="rId43" Type="http://schemas.openxmlformats.org/officeDocument/2006/relationships/font" Target="fonts/font8.fntdata" /><Relationship Id="rId44" Type="http://schemas.openxmlformats.org/officeDocument/2006/relationships/font" Target="fonts/font9.fntdata" /><Relationship Id="rId45" Type="http://schemas.openxmlformats.org/officeDocument/2006/relationships/font" Target="fonts/font10.fntdata"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heme" Target="theme/theme1.xml" /><Relationship Id="rId49" Type="http://schemas.openxmlformats.org/officeDocument/2006/relationships/tableStyles" Target="tableStyles.xml" /><Relationship Id="rId5" Type="http://schemas.openxmlformats.org/officeDocument/2006/relationships/handoutMaster" Target="handoutMasters/handout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handoutMasters/_rels/handoutMaster1.xml.rels>&#65279;<?xml version="1.0" encoding="utf-8" standalone="yes"?><Relationships xmlns="http://schemas.openxmlformats.org/package/2006/relationships"><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&#65279;<?xml version="1.0" encoding="utf-8" standalone="yes"?><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auto"/>
            <a:endParaRPr lang="zh-CN" altLang="en-US" strike="noStrike" noProof="1"/>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fontAlgn="auto"/>
            <a:fld id="{D2A48B96-639E-45A3-A0BA-2464DFDB1FAA}" type="datetimeFigureOut">
              <a:rPr lang="zh-CN" altLang="en-US" strike="noStrike" noProof="1" smtClean="0">
                <a:latin typeface="+mn-lt"/>
                <a:ea typeface="+mn-ea"/>
                <a:cs typeface="+mn-cs"/>
              </a:rPr>
              <a:t/>
            </a:fld>
            <a:endParaRPr lang="zh-CN" altLang="en-US" strike="noStrike" noProof="1"/>
          </a:p>
        </p:txBody>
      </p:sp>
      <p:sp>
        <p:nvSpPr>
          <p:cNvPr id="13316" name="幻灯片图像占位符 3"/>
          <p:cNvSpPr>
            <a:spLocks noGrp="1" noRot="1" noChangeAspect="1"/>
          </p:cNvSpPr>
          <p:nvPr>
            <p:ph type="sldImg" idx="6"/>
          </p:nvPr>
        </p:nvSpPr>
        <p:spPr>
          <a:xfrm>
            <a:off x="685800" y="1143000"/>
            <a:ext cx="5486400" cy="3086100"/>
          </a:xfrm>
          <a:prstGeom prst="rect">
            <a:avLst/>
          </a:prstGeom>
          <a:noFill/>
          <a:ln w="12700" cap="flat" cmpd="sng">
            <a:solidFill>
              <a:srgbClr val="000000"/>
            </a:solidFill>
            <a:prstDash val="solid"/>
            <a:round/>
            <a:headEnd type="none" w="med" len="med"/>
            <a:tailEnd type="none" w="med" len="med"/>
          </a:ln>
        </p:spPr>
      </p:sp>
      <p:sp>
        <p:nvSpPr>
          <p:cNvPr id="13317" name="备注占位符 4"/>
          <p:cNvSpPr>
            <a:spLocks noGrp="1"/>
          </p:cNvSpPr>
          <p:nvPr>
            <p:ph type="body" sz="quarter" idx="7"/>
          </p:nvPr>
        </p:nvSpPr>
        <p:spPr>
          <a:xfrm>
            <a:off x="685800" y="4400550"/>
            <a:ext cx="5486400" cy="3600450"/>
          </a:xfrm>
          <a:prstGeom prst="rect">
            <a:avLst/>
          </a:prstGeom>
          <a:noFill/>
          <a:ln w="9525">
            <a:noFill/>
          </a:ln>
        </p:spPr>
        <p:txBody>
          <a:bodyPr vert="horz" lIns="91440" tIns="45720" rIns="91440" bIns="45720" anchor="t" anchorCtr="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vl1pPr>
          </a:lstStyle>
          <a:p>
            <a:pPr fontAlgn="auto"/>
            <a:endParaRPr lang="zh-CN" altLang="en-US" strike="noStrike" noProof="1"/>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fontAlgn="auto"/>
            <a:fld id="{A6837353-30EB-4A48-80EB-173D804AEFBD}" type="slidenum">
              <a:rPr lang="zh-CN" altLang="en-US" strike="noStrike" noProof="1" smtClean="0">
                <a:latin typeface="+mn-lt"/>
                <a:ea typeface="+mn-ea"/>
                <a:cs typeface="+mn-cs"/>
              </a:rPr>
              <a:t/>
            </a:fld>
            <a:endParaRPr lang="zh-CN" altLang="en-US" strike="noStrike" noProof="1"/>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1.xml" /><Relationship Id="rId2" Type="http://schemas.openxmlformats.org/officeDocument/2006/relationships/notesMaster" Target="../notesMasters/notesMaster1.xml" /></Relationships>
</file>

<file path=ppt/notesSlides/_rels/notesSlide2.xml.rels>&#65279;<?xml version="1.0" encoding="utf-8" standalone="yes"?><Relationships xmlns="http://schemas.openxmlformats.org/package/2006/relationships"><Relationship Id="rId1" Type="http://schemas.openxmlformats.org/officeDocument/2006/relationships/slide" Target="../slides/slide2.xml" /><Relationship Id="rId2" Type="http://schemas.openxmlformats.org/officeDocument/2006/relationships/notesMaster" Target="../notesMasters/notesMaster1.xml" /></Relationships>
</file>

<file path=ppt/notesSlides/_rels/notesSlide3.xml.rels>&#65279;<?xml version="1.0" encoding="utf-8" standalone="yes"?><Relationships xmlns="http://schemas.openxmlformats.org/package/2006/relationships"><Relationship Id="rId1" Type="http://schemas.openxmlformats.org/officeDocument/2006/relationships/slide" Target="../slides/slide5.xml" /><Relationship Id="rId2" Type="http://schemas.openxmlformats.org/officeDocument/2006/relationships/notesMaster" Target="../notesMasters/notesMaster1.xml" /></Relationships>
</file>

<file path=ppt/notesSlides/_rels/notesSlide4.xml.rels>&#65279;<?xml version="1.0" encoding="utf-8" standalone="yes"?><Relationships xmlns="http://schemas.openxmlformats.org/package/2006/relationships"><Relationship Id="rId1" Type="http://schemas.openxmlformats.org/officeDocument/2006/relationships/slide" Target="../slides/slide1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txBox="1"/>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p:nvPr>
            <p:ph type="sldImg"/>
          </p:nvPr>
        </p:nvSpPr>
        <p:spPr/>
      </p:sp>
      <p:sp>
        <p:nvSpPr>
          <p:cNvPr id="3" name="文本占位符 2"/>
          <p:cNvSpPr txBox="1"/>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p:cNvSpPr>
          <p:nvPr>
            <p:ph type="sldImg"/>
          </p:nvPr>
        </p:nvSpPr>
        <p:spPr/>
      </p:sp>
      <p:sp>
        <p:nvSpPr>
          <p:cNvPr id="3" name="文本占位符 2"/>
          <p:cNvSpPr txBox="1">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name="">
    <p:spTree>
      <p:nvGrpSpPr>
        <p:cNvPr id="1" name=""/>
        <p:cNvGrpSpPr/>
        <p:nvPr/>
      </p:nvGrpSpPr>
      <p:grpSpPr>
        <a:xfrm>
          <a:off x="0" y="0"/>
          <a:ext cx="0" cy="0"/>
        </a:xfrm>
      </p:grpSpPr>
      <p:sp>
        <p:nvSpPr>
          <p:cNvPr id="2" name="幻灯片图像占位符 1"/>
          <p:cNvSpPr>
            <a:spLocks noGrp="1"/>
          </p:cNvSpPr>
          <p:nvPr>
            <p:ph type="sldImg"/>
          </p:nvPr>
        </p:nvSpPr>
        <p:spPr/>
      </p:sp>
      <p:sp>
        <p:nvSpPr>
          <p:cNvPr id="3" name="文本占位符 2"/>
          <p:cNvSpPr txBox="1">
            <a:spLocks noGrp="1"/>
          </p:cNvSpPr>
          <p:nvPr>
            <p:ph type="body" idx="1"/>
          </p:nvPr>
        </p:nvSpPr>
        <p:spPr/>
        <p:txBody>
          <a:bodyPr/>
          <a:lstStyle/>
          <a:p>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tags" Target="../tags/tag1.xml" /><Relationship Id="rId2" Type="http://schemas.openxmlformats.org/officeDocument/2006/relationships/tags" Target="../tags/tag2.xml" /><Relationship Id="rId3" Type="http://schemas.openxmlformats.org/officeDocument/2006/relationships/image" Target="../media/image1.png" /><Relationship Id="rId4" Type="http://schemas.openxmlformats.org/officeDocument/2006/relationships/tags" Target="../tags/tag3.xml" /><Relationship Id="rId5"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tags" Target="../tags/tag4.xml" /><Relationship Id="rId2" Type="http://schemas.openxmlformats.org/officeDocument/2006/relationships/image" Target="../media/image2.png" /><Relationship Id="rId3" Type="http://schemas.openxmlformats.org/officeDocument/2006/relationships/tags" Target="../tags/tag5.xml" /><Relationship Id="rId4"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2.xml" /></Relationships>
</file>

<file path=ppt/slideLayouts/_rels/slideLayout5.xml.rels>&#65279;<?xml version="1.0" encoding="utf-8" standalone="yes"?><Relationships xmlns="http://schemas.openxmlformats.org/package/2006/relationships"><Relationship Id="rId1" Type="http://schemas.openxmlformats.org/officeDocument/2006/relationships/tags" Target="../tags/tag6.xml" /><Relationship Id="rId2" Type="http://schemas.openxmlformats.org/officeDocument/2006/relationships/tags" Target="../tags/tag7.xml" /><Relationship Id="rId3" Type="http://schemas.openxmlformats.org/officeDocument/2006/relationships/image" Target="../media/image1.png" /><Relationship Id="rId4" Type="http://schemas.openxmlformats.org/officeDocument/2006/relationships/tags" Target="../tags/tag8.xml" /><Relationship Id="rId5" Type="http://schemas.openxmlformats.org/officeDocument/2006/relationships/slideMaster" Target="../slideMasters/slideMaster2.xml" /></Relationships>
</file>

<file path=ppt/slideLayouts/_rels/slideLayout6.xml.rels>&#65279;<?xml version="1.0" encoding="utf-8" standalone="yes"?><Relationships xmlns="http://schemas.openxmlformats.org/package/2006/relationships"><Relationship Id="rId1" Type="http://schemas.openxmlformats.org/officeDocument/2006/relationships/tags" Target="../tags/tag9.xml" /><Relationship Id="rId2" Type="http://schemas.openxmlformats.org/officeDocument/2006/relationships/image" Target="../media/image2.png" /><Relationship Id="rId3" Type="http://schemas.openxmlformats.org/officeDocument/2006/relationships/tags" Target="../tags/tag10.xml" /><Relationship Id="rId4" Type="http://schemas.openxmlformats.org/officeDocument/2006/relationships/slideMaster" Target="../slideMasters/slideMaster2.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自定义版式">
    <p:spTree>
      <p:nvGrpSpPr>
        <p:cNvPr id="1" name=""/>
        <p:cNvGrpSpPr/>
        <p:nvPr/>
      </p:nvGrpSpPr>
      <p:grpSpPr>
        <a:xfrm>
          <a:off x="0" y="0"/>
          <a:ext cx="0" cy="0"/>
        </a:xfrm>
      </p:grpSpPr>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1_自定义版式">
    <p:spTree>
      <p:nvGrpSpPr>
        <p:cNvPr id="1" name=""/>
        <p:cNvGrpSpPr/>
        <p:nvPr/>
      </p:nvGrpSpPr>
      <p:grpSpPr>
        <a:xfrm>
          <a:off x="0" y="0"/>
          <a:ext cx="0" cy="0"/>
        </a:xfrm>
      </p:grpSpPr>
      <p:sp>
        <p:nvSpPr>
          <p:cNvPr id="10" name="文本框 9"/>
          <p:cNvSpPr txBox="1"/>
          <p:nvPr userDrawn="1">
            <p:custDataLst>
              <p:tags r:id="rId1"/>
            </p:custDataLst>
          </p:nvPr>
        </p:nvSpPr>
        <p:spPr>
          <a:xfrm>
            <a:off x="207748" y="47631"/>
            <a:ext cx="2401570" cy="460375"/>
          </a:xfrm>
          <a:prstGeom prst="rect">
            <a:avLst/>
          </a:prstGeom>
          <a:noFill/>
        </p:spPr>
        <p:txBody>
          <a:bodyPr wrap="none" rtlCol="0" anchor="t">
            <a:spAutoFit/>
          </a:bodyPr>
          <a:lstStyle/>
          <a:p>
            <a:pPr lvl="0" algn="l">
              <a:buClrTx/>
              <a:buSzTx/>
              <a:buFontTx/>
            </a:pPr>
            <a:r>
              <a:rPr lang="zh-CN" sz="2400" b="1">
                <a:solidFill>
                  <a:schemeClr val="tx1"/>
                </a:solidFill>
                <a:latin typeface="Times New Roman" panose="02020603050405020304" charset="0"/>
                <a:ea typeface="方正大标宋简体" panose="02000000000000000000" charset="-122"/>
                <a:cs typeface="Times New Roman" panose="02020603050405020304" charset="0"/>
                <a:sym typeface="+mn-ea"/>
              </a:rPr>
              <a:t>第</a:t>
            </a:r>
            <a:r>
              <a:rPr lang="zh-CN" altLang="en-US" sz="2400" b="1">
                <a:solidFill>
                  <a:schemeClr val="tx1"/>
                </a:solidFill>
                <a:latin typeface="Times New Roman" panose="02020603050405020304" charset="0"/>
                <a:ea typeface="方正大标宋简体" panose="02000000000000000000" charset="-122"/>
                <a:cs typeface="Times New Roman" panose="02020603050405020304" charset="0"/>
                <a:sym typeface="+mn-ea"/>
              </a:rPr>
              <a:t>二节</a:t>
            </a:r>
            <a:r>
              <a:rPr lang="zh-CN" sz="2400" b="1">
                <a:solidFill>
                  <a:schemeClr val="tx1"/>
                </a:solidFill>
                <a:latin typeface="Times New Roman" panose="02020603050405020304" charset="0"/>
                <a:ea typeface="方正大标宋简体" panose="02000000000000000000" charset="-122"/>
                <a:cs typeface="Times New Roman" panose="02020603050405020304" charset="0"/>
                <a:sym typeface="+mn-ea"/>
              </a:rPr>
              <a:t> 力的合成</a:t>
            </a:r>
            <a:endParaRPr lang="zh-CN" sz="2400" b="1">
              <a:solidFill>
                <a:schemeClr val="tx1"/>
              </a:solidFill>
              <a:latin typeface="Times New Roman" panose="02020603050405020304" charset="0"/>
              <a:ea typeface="方正大标宋简体" panose="02000000000000000000" charset="-122"/>
              <a:cs typeface="Times New Roman" panose="02020603050405020304" charset="0"/>
              <a:sym typeface="+mn-ea"/>
            </a:endParaRPr>
          </a:p>
        </p:txBody>
      </p:sp>
      <p:sp>
        <p:nvSpPr>
          <p:cNvPr id="11" name="矩形 10"/>
          <p:cNvSpPr/>
          <p:nvPr userDrawn="1">
            <p:custDataLst>
              <p:tags r:id="rId2"/>
            </p:custDataLst>
          </p:nvPr>
        </p:nvSpPr>
        <p:spPr>
          <a:xfrm>
            <a:off x="73025" y="508000"/>
            <a:ext cx="12037695" cy="6250305"/>
          </a:xfrm>
          <a:prstGeom prst="rect">
            <a:avLst/>
          </a:prstGeom>
          <a:solidFill>
            <a:schemeClr val="bg1">
              <a:alpha val="80000"/>
            </a:schemeClr>
          </a:solidFill>
          <a:ln w="22225">
            <a:noFill/>
          </a:ln>
          <a:effectLst>
            <a:outerShdw blurRad="203200" dist="1016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文本框 11"/>
          <p:cNvSpPr txBox="1"/>
          <p:nvPr userDrawn="1"/>
        </p:nvSpPr>
        <p:spPr>
          <a:xfrm>
            <a:off x="9596755" y="-5080"/>
            <a:ext cx="2595245" cy="460375"/>
          </a:xfrm>
          <a:prstGeom prst="rect">
            <a:avLst/>
          </a:prstGeom>
          <a:noFill/>
        </p:spPr>
        <p:txBody>
          <a:bodyPr wrap="square" rtlCol="0">
            <a:spAutoFit/>
          </a:bodyPr>
          <a:lstStyle/>
          <a:p>
            <a:r>
              <a:rPr lang="zh-CN" altLang="en-US" sz="2400" b="1">
                <a:solidFill>
                  <a:srgbClr val="DA251D"/>
                </a:solidFill>
                <a:latin typeface="方正大标宋简体" panose="02000000000000000000" charset="-122"/>
                <a:ea typeface="方正大标宋简体" panose="02000000000000000000" charset="-122"/>
              </a:rPr>
              <a:t>情境题</a:t>
            </a:r>
            <a:r>
              <a:rPr lang="zh-CN" altLang="en-US" b="1">
                <a:solidFill>
                  <a:srgbClr val="DA251D"/>
                </a:solidFill>
                <a:latin typeface="方正大标宋简体" panose="02000000000000000000" charset="-122"/>
                <a:ea typeface="方正大标宋简体" panose="02000000000000000000" charset="-122"/>
              </a:rPr>
              <a:t>与中考新考法</a:t>
            </a:r>
            <a:endParaRPr lang="zh-CN" altLang="en-US" b="1">
              <a:solidFill>
                <a:srgbClr val="DA251D"/>
              </a:solidFill>
              <a:latin typeface="方正大标宋简体" panose="02000000000000000000" charset="-122"/>
              <a:ea typeface="方正大标宋简体" panose="02000000000000000000" charset="-122"/>
            </a:endParaRPr>
          </a:p>
        </p:txBody>
      </p:sp>
      <p:pic>
        <p:nvPicPr>
          <p:cNvPr id="13" name="图片 12"/>
          <p:cNvPicPr>
            <a:picLocks noChangeAspect="1"/>
          </p:cNvPicPr>
          <p:nvPr userDrawn="1">
            <p:custDataLst>
              <p:tags r:id="rId4"/>
            </p:custDataLst>
          </p:nvPr>
        </p:nvPicPr>
        <p:blipFill>
          <a:blip r:embed="rId3">
            <a:extLst>
              <a:ext uri="{28A0092B-C50C-407E-A947-70E740481C1C}">
                <a14:useLocalDpi xmlns:a14="http://schemas.microsoft.com/office/drawing/2010/main" val="0"/>
              </a:ext>
            </a:extLst>
          </a:blip>
          <a:srcRect l="11089"/>
          <a:stretch>
            <a:fillRect/>
          </a:stretch>
        </p:blipFill>
        <p:spPr>
          <a:xfrm>
            <a:off x="9129395" y="0"/>
            <a:ext cx="715662" cy="522000"/>
          </a:xfrm>
          <a:prstGeom prst="rect">
            <a:avLst/>
          </a:prstGeom>
        </p:spPr>
      </p:pic>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自定义版式">
    <p:spTree>
      <p:nvGrpSpPr>
        <p:cNvPr id="1" name=""/>
        <p:cNvGrpSpPr/>
        <p:nvPr/>
      </p:nvGrpSpPr>
      <p:grpSpPr>
        <a:xfrm>
          <a:off x="0" y="0"/>
          <a:ext cx="0" cy="0"/>
        </a:xfrm>
      </p:grpSpPr>
      <p:grpSp>
        <p:nvGrpSpPr>
          <p:cNvPr id="3" name="组合 2"/>
          <p:cNvGrpSpPr/>
          <p:nvPr userDrawn="1"/>
        </p:nvGrpSpPr>
        <p:grpSpPr>
          <a:xfrm>
            <a:off x="660400" y="617855"/>
            <a:ext cx="10990580" cy="5844540"/>
            <a:chOff x="1040" y="973"/>
            <a:chExt cx="17308" cy="9204"/>
          </a:xfrm>
        </p:grpSpPr>
        <p:sp>
          <p:nvSpPr>
            <p:cNvPr id="7" name="矩形 6"/>
            <p:cNvSpPr/>
            <p:nvPr>
              <p:custDataLst>
                <p:tags r:id="rId1"/>
              </p:custDataLst>
            </p:nvPr>
          </p:nvSpPr>
          <p:spPr>
            <a:xfrm>
              <a:off x="1040" y="973"/>
              <a:ext cx="17309" cy="9205"/>
            </a:xfrm>
            <a:prstGeom prst="rect">
              <a:avLst/>
            </a:prstGeom>
            <a:solidFill>
              <a:schemeClr val="bg1">
                <a:alpha val="80000"/>
              </a:schemeClr>
            </a:solidFill>
            <a:ln w="22225">
              <a:noFill/>
            </a:ln>
            <a:effectLst>
              <a:outerShdw blurRad="203200" dist="1016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pic>
          <p:nvPicPr>
            <p:cNvPr id="14" name="图片 13"/>
            <p:cNvPicPr>
              <a:picLocks noChangeAspect="1"/>
            </p:cNvPicPr>
            <p:nvPr userDrawn="1">
              <p:custDataLst>
                <p:tags r:id="rId3"/>
              </p:custDataLst>
            </p:nvPr>
          </p:nvPicPr>
          <p:blipFill>
            <a:blip r:embed="rId2">
              <a:clrChange>
                <a:clrFrom>
                  <a:srgbClr val="FFFFFF">
                    <a:alpha val="100000"/>
                  </a:srgbClr>
                </a:clrFrom>
                <a:clrTo>
                  <a:srgbClr val="FFFFFF">
                    <a:alpha val="100000"/>
                    <a:alpha val="0"/>
                  </a:srgbClr>
                </a:clrTo>
              </a:clrChange>
            </a:blip>
            <a:stretch>
              <a:fillRect/>
            </a:stretch>
          </p:blipFill>
          <p:spPr>
            <a:xfrm>
              <a:off x="2348" y="1729"/>
              <a:ext cx="14505" cy="7482"/>
            </a:xfrm>
            <a:prstGeom prst="rect">
              <a:avLst/>
            </a:prstGeom>
          </p:spPr>
        </p:pic>
      </p:gr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自定义版式">
    <p:spTree>
      <p:nvGrpSpPr>
        <p:cNvPr id="1" name=""/>
        <p:cNvGrpSpPr/>
        <p:nvPr/>
      </p:nvGrpSpPr>
      <p:grpSpPr>
        <a:xfrm>
          <a:off x="0" y="0"/>
          <a:ext cx="0" cy="0"/>
        </a:xfrm>
      </p:grpSpPr>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1_自定义版式">
    <p:spTree>
      <p:nvGrpSpPr>
        <p:cNvPr id="1" name=""/>
        <p:cNvGrpSpPr/>
        <p:nvPr/>
      </p:nvGrpSpPr>
      <p:grpSpPr>
        <a:xfrm>
          <a:off x="0" y="0"/>
          <a:ext cx="0" cy="0"/>
        </a:xfrm>
      </p:grpSpPr>
      <p:sp>
        <p:nvSpPr>
          <p:cNvPr id="10" name="文本框 9"/>
          <p:cNvSpPr txBox="1"/>
          <p:nvPr userDrawn="1">
            <p:custDataLst>
              <p:tags r:id="rId1"/>
            </p:custDataLst>
          </p:nvPr>
        </p:nvSpPr>
        <p:spPr>
          <a:xfrm>
            <a:off x="207748" y="47631"/>
            <a:ext cx="2401570" cy="460375"/>
          </a:xfrm>
          <a:prstGeom prst="rect">
            <a:avLst/>
          </a:prstGeom>
          <a:noFill/>
        </p:spPr>
        <p:txBody>
          <a:bodyPr wrap="none" rtlCol="0" anchor="t">
            <a:spAutoFit/>
          </a:bodyPr>
          <a:lstStyle/>
          <a:p>
            <a:pPr lvl="0" algn="l">
              <a:buClrTx/>
              <a:buSzTx/>
              <a:buFontTx/>
            </a:pPr>
            <a:r>
              <a:rPr lang="zh-CN" sz="2400" b="1">
                <a:solidFill>
                  <a:schemeClr val="tx1"/>
                </a:solidFill>
                <a:latin typeface="Times New Roman" panose="02020603050405020304" charset="0"/>
                <a:ea typeface="方正大标宋简体" panose="02000000000000000000" charset="-122"/>
                <a:cs typeface="Times New Roman" panose="02020603050405020304" charset="0"/>
                <a:sym typeface="+mn-ea"/>
              </a:rPr>
              <a:t>第</a:t>
            </a:r>
            <a:r>
              <a:rPr lang="zh-CN" altLang="en-US" sz="2400" b="1">
                <a:solidFill>
                  <a:schemeClr val="tx1"/>
                </a:solidFill>
                <a:latin typeface="Times New Roman" panose="02020603050405020304" charset="0"/>
                <a:ea typeface="方正大标宋简体" panose="02000000000000000000" charset="-122"/>
                <a:cs typeface="Times New Roman" panose="02020603050405020304" charset="0"/>
                <a:sym typeface="+mn-ea"/>
              </a:rPr>
              <a:t>二节</a:t>
            </a:r>
            <a:r>
              <a:rPr lang="zh-CN" sz="2400" b="1">
                <a:solidFill>
                  <a:schemeClr val="tx1"/>
                </a:solidFill>
                <a:latin typeface="Times New Roman" panose="02020603050405020304" charset="0"/>
                <a:ea typeface="方正大标宋简体" panose="02000000000000000000" charset="-122"/>
                <a:cs typeface="Times New Roman" panose="02020603050405020304" charset="0"/>
                <a:sym typeface="+mn-ea"/>
              </a:rPr>
              <a:t> 力的合成</a:t>
            </a:r>
            <a:endParaRPr lang="zh-CN" sz="2400" b="1">
              <a:solidFill>
                <a:schemeClr val="tx1"/>
              </a:solidFill>
              <a:latin typeface="Times New Roman" panose="02020603050405020304" charset="0"/>
              <a:ea typeface="方正大标宋简体" panose="02000000000000000000" charset="-122"/>
              <a:cs typeface="Times New Roman" panose="02020603050405020304" charset="0"/>
              <a:sym typeface="+mn-ea"/>
            </a:endParaRPr>
          </a:p>
        </p:txBody>
      </p:sp>
      <p:sp>
        <p:nvSpPr>
          <p:cNvPr id="11" name="矩形 10"/>
          <p:cNvSpPr/>
          <p:nvPr userDrawn="1">
            <p:custDataLst>
              <p:tags r:id="rId2"/>
            </p:custDataLst>
          </p:nvPr>
        </p:nvSpPr>
        <p:spPr>
          <a:xfrm>
            <a:off x="73025" y="508000"/>
            <a:ext cx="12037695" cy="6250305"/>
          </a:xfrm>
          <a:prstGeom prst="rect">
            <a:avLst/>
          </a:prstGeom>
          <a:solidFill>
            <a:schemeClr val="bg1">
              <a:alpha val="80000"/>
            </a:schemeClr>
          </a:solidFill>
          <a:ln w="22225">
            <a:noFill/>
          </a:ln>
          <a:effectLst>
            <a:outerShdw blurRad="203200" dist="1016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文本框 11"/>
          <p:cNvSpPr txBox="1"/>
          <p:nvPr userDrawn="1"/>
        </p:nvSpPr>
        <p:spPr>
          <a:xfrm>
            <a:off x="9596755" y="-5080"/>
            <a:ext cx="2595245" cy="460375"/>
          </a:xfrm>
          <a:prstGeom prst="rect">
            <a:avLst/>
          </a:prstGeom>
          <a:noFill/>
        </p:spPr>
        <p:txBody>
          <a:bodyPr wrap="square" rtlCol="0">
            <a:spAutoFit/>
          </a:bodyPr>
          <a:lstStyle/>
          <a:p>
            <a:r>
              <a:rPr lang="zh-CN" altLang="en-US" sz="2400" b="1">
                <a:solidFill>
                  <a:srgbClr val="DA251D"/>
                </a:solidFill>
                <a:latin typeface="方正大标宋简体" panose="02000000000000000000" charset="-122"/>
                <a:ea typeface="方正大标宋简体" panose="02000000000000000000" charset="-122"/>
              </a:rPr>
              <a:t>情境题</a:t>
            </a:r>
            <a:r>
              <a:rPr lang="zh-CN" altLang="en-US" sz="1800" b="1">
                <a:solidFill>
                  <a:srgbClr val="DA251D"/>
                </a:solidFill>
                <a:latin typeface="方正大标宋简体" panose="02000000000000000000" charset="-122"/>
                <a:ea typeface="方正大标宋简体" panose="02000000000000000000" charset="-122"/>
              </a:rPr>
              <a:t>与中考新考法</a:t>
            </a:r>
            <a:endParaRPr lang="zh-CN" altLang="en-US" sz="1800" b="1">
              <a:solidFill>
                <a:srgbClr val="DA251D"/>
              </a:solidFill>
              <a:latin typeface="方正大标宋简体" panose="02000000000000000000" charset="-122"/>
              <a:ea typeface="方正大标宋简体" panose="02000000000000000000" charset="-122"/>
            </a:endParaRPr>
          </a:p>
        </p:txBody>
      </p:sp>
      <p:pic>
        <p:nvPicPr>
          <p:cNvPr id="13" name="图片 12"/>
          <p:cNvPicPr>
            <a:picLocks noChangeAspect="1"/>
          </p:cNvPicPr>
          <p:nvPr userDrawn="1">
            <p:custDataLst>
              <p:tags r:id="rId4"/>
            </p:custDataLst>
          </p:nvPr>
        </p:nvPicPr>
        <p:blipFill>
          <a:blip r:embed="rId3">
            <a:extLst>
              <a:ext uri="{28A0092B-C50C-407E-A947-70E740481C1C}">
                <a14:useLocalDpi xmlns:a14="http://schemas.microsoft.com/office/drawing/2010/main" val="0"/>
              </a:ext>
            </a:extLst>
          </a:blip>
          <a:srcRect l="11089"/>
          <a:stretch>
            <a:fillRect/>
          </a:stretch>
        </p:blipFill>
        <p:spPr>
          <a:xfrm>
            <a:off x="9129395" y="0"/>
            <a:ext cx="715662" cy="522000"/>
          </a:xfrm>
          <a:prstGeom prst="rect">
            <a:avLst/>
          </a:prstGeom>
        </p:spPr>
      </p:pic>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reserve="1" userDrawn="1">
  <p:cSld name="2_自定义版式">
    <p:spTree>
      <p:nvGrpSpPr>
        <p:cNvPr id="1" name=""/>
        <p:cNvGrpSpPr/>
        <p:nvPr/>
      </p:nvGrpSpPr>
      <p:grpSpPr>
        <a:xfrm>
          <a:off x="0" y="0"/>
          <a:ext cx="0" cy="0"/>
        </a:xfrm>
      </p:grpSpPr>
      <p:grpSp>
        <p:nvGrpSpPr>
          <p:cNvPr id="3" name="组合 2"/>
          <p:cNvGrpSpPr/>
          <p:nvPr userDrawn="1"/>
        </p:nvGrpSpPr>
        <p:grpSpPr>
          <a:xfrm>
            <a:off x="660400" y="617855"/>
            <a:ext cx="10990580" cy="5844540"/>
            <a:chOff x="1040" y="973"/>
            <a:chExt cx="17308" cy="9204"/>
          </a:xfrm>
        </p:grpSpPr>
        <p:sp>
          <p:nvSpPr>
            <p:cNvPr id="7" name="矩形 6"/>
            <p:cNvSpPr/>
            <p:nvPr>
              <p:custDataLst>
                <p:tags r:id="rId1"/>
              </p:custDataLst>
            </p:nvPr>
          </p:nvSpPr>
          <p:spPr>
            <a:xfrm>
              <a:off x="1040" y="973"/>
              <a:ext cx="17309" cy="9205"/>
            </a:xfrm>
            <a:prstGeom prst="rect">
              <a:avLst/>
            </a:prstGeom>
            <a:solidFill>
              <a:schemeClr val="bg1">
                <a:alpha val="80000"/>
              </a:schemeClr>
            </a:solidFill>
            <a:ln w="22225">
              <a:noFill/>
            </a:ln>
            <a:effectLst>
              <a:outerShdw blurRad="203200" dist="1016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pic>
          <p:nvPicPr>
            <p:cNvPr id="14" name="图片 13"/>
            <p:cNvPicPr>
              <a:picLocks noChangeAspect="1"/>
            </p:cNvPicPr>
            <p:nvPr userDrawn="1">
              <p:custDataLst>
                <p:tags r:id="rId3"/>
              </p:custDataLst>
            </p:nvPr>
          </p:nvPicPr>
          <p:blipFill>
            <a:blip r:embed="rId2">
              <a:clrChange>
                <a:clrFrom>
                  <a:srgbClr val="FFFFFF">
                    <a:alpha val="100000"/>
                  </a:srgbClr>
                </a:clrFrom>
                <a:clrTo>
                  <a:srgbClr val="FFFFFF">
                    <a:alpha val="100000"/>
                    <a:alpha val="0"/>
                  </a:srgbClr>
                </a:clrTo>
              </a:clrChange>
            </a:blip>
            <a:stretch>
              <a:fillRect/>
            </a:stretch>
          </p:blipFill>
          <p:spPr>
            <a:xfrm>
              <a:off x="2348" y="1729"/>
              <a:ext cx="14505" cy="7482"/>
            </a:xfrm>
            <a:prstGeom prst="rect">
              <a:avLst/>
            </a:prstGeom>
          </p:spPr>
        </p:pic>
      </p:gr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image" Target="file:///D:\qq&#25991;&#20214;\712321467\Image\C2C\Image2\%7b75232B38-A165-1FB7-499C-2E1C792CACB5%7d.png" TargetMode="External" /><Relationship Id="rId5" Type="http://schemas.openxmlformats.org/officeDocument/2006/relationships/image" Target="../media/image3.png" /><Relationship Id="rId6" Type="http://schemas.openxmlformats.org/officeDocument/2006/relationships/theme" Target="../theme/theme1.xml" /></Relationships>
</file>

<file path=ppt/slideMasters/_rels/slideMaster2.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slideLayout" Target="../slideLayouts/slideLayout5.xml" /><Relationship Id="rId3" Type="http://schemas.openxmlformats.org/officeDocument/2006/relationships/slideLayout" Target="../slideLayouts/slideLayout6.xml" /><Relationship Id="rId4" Type="http://schemas.openxmlformats.org/officeDocument/2006/relationships/image" Target="file:///D:\qq&#25991;&#20214;\712321467\Image\C2C\Image2\%7b75232B38-A165-1FB7-499C-2E1C792CACB5%7d.png" TargetMode="External" /><Relationship Id="rId5" Type="http://schemas.openxmlformats.org/officeDocument/2006/relationships/image" Target="../media/image3.png" /><Relationship Id="rId6" Type="http://schemas.openxmlformats.org/officeDocument/2006/relationships/theme" Target="../theme/theme2.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reserve="1">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xfrm>
      </p:grpSpPr>
      <p:pic>
        <p:nvPicPr>
          <p:cNvPr id="2" name="图片 1073743875" descr="学科网 zxxk.com" title=""/>
          <p:cNvPicPr>
            <a:picLocks noChangeAspect="1"/>
          </p:cNvPicPr>
          <p:nvPr/>
        </p:nvPicPr>
        <p:blipFill>
          <a:blip r:embed="rId5" r:link="rId4"/>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p:timing/>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599565"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5565"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0965"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165"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6965"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Pr>
        <a:gradFill rotWithShape="0">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xfrm>
      </p:grpSpPr>
      <p:pic>
        <p:nvPicPr>
          <p:cNvPr id="2" name="图片 1073743875" descr="学科网 zxxk.com" title=""/>
          <p:cNvPicPr>
            <a:picLocks noChangeAspect="1"/>
          </p:cNvPicPr>
          <p:nvPr/>
        </p:nvPicPr>
        <p:blipFill>
          <a:blip r:embed="rId5" r:link="rId4"/>
          <a:stretch>
            <a:fillRect/>
          </a:stretch>
        </p:blipFill>
        <p:spPr>
          <a:xfrm>
            <a:off x="838200" y="365125"/>
            <a:ext cx="9525" cy="9525"/>
          </a:xfrm>
          <a:prstGeom prst="rect">
            <a:avLst/>
          </a:prstGeom>
          <a:noFill/>
          <a:ln>
            <a:noFill/>
            <a:miter lim="800000"/>
          </a:ln>
        </p:spPr>
      </p:pic>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Lst>
  <p:transition/>
  <p:timing/>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599565"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5565"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0965"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165"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6965"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notesSlide" Target="../notesSlides/notesSlide1.xml" /><Relationship Id="rId3" Type="http://schemas.openxmlformats.org/officeDocument/2006/relationships/tags" Target="../tags/tag11.xml" /><Relationship Id="rId4" Type="http://schemas.openxmlformats.org/officeDocument/2006/relationships/tags" Target="../tags/tag12.xml" /><Relationship Id="rId5" Type="http://schemas.openxmlformats.org/officeDocument/2006/relationships/tags" Target="../tags/tag13.xml" /><Relationship Id="rId6" Type="http://schemas.openxmlformats.org/officeDocument/2006/relationships/tags" Target="../tags/tag14.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4.xml" /><Relationship Id="rId10" Type="http://schemas.openxmlformats.org/officeDocument/2006/relationships/tags" Target="../tags/tag22.xml" /><Relationship Id="rId11" Type="http://schemas.openxmlformats.org/officeDocument/2006/relationships/tags" Target="../tags/tag23.xml" /><Relationship Id="rId12" Type="http://schemas.openxmlformats.org/officeDocument/2006/relationships/tags" Target="../tags/tag24.xml" /><Relationship Id="rId13" Type="http://schemas.openxmlformats.org/officeDocument/2006/relationships/tags" Target="../tags/tag25.xml" /><Relationship Id="rId14" Type="http://schemas.openxmlformats.org/officeDocument/2006/relationships/tags" Target="../tags/tag26.xml" /><Relationship Id="rId15" Type="http://schemas.openxmlformats.org/officeDocument/2006/relationships/tags" Target="../tags/tag27.xml" /><Relationship Id="rId16" Type="http://schemas.openxmlformats.org/officeDocument/2006/relationships/tags" Target="../tags/tag28.xml" /><Relationship Id="rId17" Type="http://schemas.openxmlformats.org/officeDocument/2006/relationships/tags" Target="../tags/tag29.xml" /><Relationship Id="rId18" Type="http://schemas.openxmlformats.org/officeDocument/2006/relationships/tags" Target="../tags/tag30.xml" /><Relationship Id="rId19" Type="http://schemas.openxmlformats.org/officeDocument/2006/relationships/tags" Target="../tags/tag31.xml" /><Relationship Id="rId2" Type="http://schemas.openxmlformats.org/officeDocument/2006/relationships/notesSlide" Target="../notesSlides/notesSlide2.xml" /><Relationship Id="rId20" Type="http://schemas.openxmlformats.org/officeDocument/2006/relationships/tags" Target="../tags/tag32.xml" /><Relationship Id="rId21" Type="http://schemas.openxmlformats.org/officeDocument/2006/relationships/tags" Target="../tags/tag33.xml" /><Relationship Id="rId22" Type="http://schemas.openxmlformats.org/officeDocument/2006/relationships/tags" Target="../tags/tag34.xml" /><Relationship Id="rId23" Type="http://schemas.openxmlformats.org/officeDocument/2006/relationships/tags" Target="../tags/tag35.xml" /><Relationship Id="rId24" Type="http://schemas.openxmlformats.org/officeDocument/2006/relationships/tags" Target="../tags/tag36.xml" /><Relationship Id="rId25" Type="http://schemas.openxmlformats.org/officeDocument/2006/relationships/tags" Target="../tags/tag37.xml" /><Relationship Id="rId26" Type="http://schemas.openxmlformats.org/officeDocument/2006/relationships/tags" Target="../tags/tag38.xml" /><Relationship Id="rId27" Type="http://schemas.openxmlformats.org/officeDocument/2006/relationships/tags" Target="../tags/tag39.xml" /><Relationship Id="rId3" Type="http://schemas.openxmlformats.org/officeDocument/2006/relationships/tags" Target="../tags/tag15.xml" /><Relationship Id="rId4" Type="http://schemas.openxmlformats.org/officeDocument/2006/relationships/tags" Target="../tags/tag16.xml" /><Relationship Id="rId5" Type="http://schemas.openxmlformats.org/officeDocument/2006/relationships/tags" Target="../tags/tag17.xml" /><Relationship Id="rId6" Type="http://schemas.openxmlformats.org/officeDocument/2006/relationships/tags" Target="../tags/tag18.xml" /><Relationship Id="rId7" Type="http://schemas.openxmlformats.org/officeDocument/2006/relationships/tags" Target="../tags/tag19.xml" /><Relationship Id="rId8" Type="http://schemas.openxmlformats.org/officeDocument/2006/relationships/tags" Target="../tags/tag20.xml" /><Relationship Id="rId9" Type="http://schemas.openxmlformats.org/officeDocument/2006/relationships/tags" Target="../tags/tag2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4.png" /><Relationship Id="rId3" Type="http://schemas.openxmlformats.org/officeDocument/2006/relationships/tags" Target="../tags/tag40.xml" /><Relationship Id="rId4" Type="http://schemas.openxmlformats.org/officeDocument/2006/relationships/tags" Target="../tags/tag41.xml" /><Relationship Id="rId5" Type="http://schemas.openxmlformats.org/officeDocument/2006/relationships/tags" Target="../tags/tag42.xml" /><Relationship Id="rId6" Type="http://schemas.openxmlformats.org/officeDocument/2006/relationships/image" Target="../media/image5.png" /><Relationship Id="rId7" Type="http://schemas.openxmlformats.org/officeDocument/2006/relationships/tags" Target="../tags/tag43.xml" /><Relationship Id="rId8" Type="http://schemas.openxmlformats.org/officeDocument/2006/relationships/tags" Target="../tags/tag44.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45.xml" /><Relationship Id="rId3" Type="http://schemas.openxmlformats.org/officeDocument/2006/relationships/image" Target="../media/image4.png" /><Relationship Id="rId4" Type="http://schemas.openxmlformats.org/officeDocument/2006/relationships/tags" Target="../tags/tag46.xml" /><Relationship Id="rId5" Type="http://schemas.openxmlformats.org/officeDocument/2006/relationships/tags" Target="../tags/tag47.xml" /><Relationship Id="rId6" Type="http://schemas.openxmlformats.org/officeDocument/2006/relationships/tags" Target="../tags/tag48.xml" /><Relationship Id="rId7" Type="http://schemas.openxmlformats.org/officeDocument/2006/relationships/image" Target="../media/image6.png" /><Relationship Id="rId8" Type="http://schemas.openxmlformats.org/officeDocument/2006/relationships/image" Target="../media/image7.png" /><Relationship Id="rId9" Type="http://schemas.openxmlformats.org/officeDocument/2006/relationships/image" Target="../media/image8.pn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55.xml" /><Relationship Id="rId11" Type="http://schemas.openxmlformats.org/officeDocument/2006/relationships/tags" Target="../tags/tag56.xml" /><Relationship Id="rId12" Type="http://schemas.openxmlformats.org/officeDocument/2006/relationships/image" Target="../media/image9.png" /><Relationship Id="rId13" Type="http://schemas.openxmlformats.org/officeDocument/2006/relationships/image" Target="../media/image10.svg" /><Relationship Id="rId14" Type="http://schemas.openxmlformats.org/officeDocument/2006/relationships/tags" Target="../tags/tag57.xml" /><Relationship Id="rId15" Type="http://schemas.openxmlformats.org/officeDocument/2006/relationships/tags" Target="../tags/tag58.xml" /><Relationship Id="rId16" Type="http://schemas.openxmlformats.org/officeDocument/2006/relationships/tags" Target="../tags/tag59.xml" /><Relationship Id="rId17" Type="http://schemas.openxmlformats.org/officeDocument/2006/relationships/tags" Target="../tags/tag60.xml" /><Relationship Id="rId18" Type="http://schemas.openxmlformats.org/officeDocument/2006/relationships/image" Target="../media/image11.jpeg" /><Relationship Id="rId19" Type="http://schemas.openxmlformats.org/officeDocument/2006/relationships/image" Target="../media/image12.jpeg" /><Relationship Id="rId2" Type="http://schemas.openxmlformats.org/officeDocument/2006/relationships/notesSlide" Target="../notesSlides/notesSlide3.xml" /><Relationship Id="rId3" Type="http://schemas.openxmlformats.org/officeDocument/2006/relationships/tags" Target="../tags/tag49.xml" /><Relationship Id="rId4" Type="http://schemas.openxmlformats.org/officeDocument/2006/relationships/tags" Target="../tags/tag50.xml" /><Relationship Id="rId5" Type="http://schemas.openxmlformats.org/officeDocument/2006/relationships/tags" Target="../tags/tag51.xml" /><Relationship Id="rId6" Type="http://schemas.openxmlformats.org/officeDocument/2006/relationships/tags" Target="../tags/tag52.xml" /><Relationship Id="rId7" Type="http://schemas.openxmlformats.org/officeDocument/2006/relationships/image" Target="../media/image4.png" /><Relationship Id="rId8" Type="http://schemas.openxmlformats.org/officeDocument/2006/relationships/tags" Target="../tags/tag53.xml" /><Relationship Id="rId9" Type="http://schemas.openxmlformats.org/officeDocument/2006/relationships/tags" Target="../tags/tag54.xml"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61.xml" /><Relationship Id="rId3" Type="http://schemas.openxmlformats.org/officeDocument/2006/relationships/tags" Target="../tags/tag62.xml" /><Relationship Id="rId4" Type="http://schemas.openxmlformats.org/officeDocument/2006/relationships/image" Target="../media/image13.png" /><Relationship Id="rId5" Type="http://schemas.openxmlformats.org/officeDocument/2006/relationships/tags" Target="../tags/tag63.xml" /><Relationship Id="rId6" Type="http://schemas.openxmlformats.org/officeDocument/2006/relationships/tags" Target="../tags/tag64.xml" /><Relationship Id="rId7" Type="http://schemas.openxmlformats.org/officeDocument/2006/relationships/tags" Target="../tags/tag65.xml" /><Relationship Id="rId8" Type="http://schemas.openxmlformats.org/officeDocument/2006/relationships/image" Target="../media/image14.jpe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73.xml" /><Relationship Id="rId2" Type="http://schemas.openxmlformats.org/officeDocument/2006/relationships/image" Target="../media/image15.jpeg" /><Relationship Id="rId3" Type="http://schemas.openxmlformats.org/officeDocument/2006/relationships/tags" Target="../tags/tag66.xml" /><Relationship Id="rId4" Type="http://schemas.openxmlformats.org/officeDocument/2006/relationships/tags" Target="../tags/tag67.xml" /><Relationship Id="rId5" Type="http://schemas.openxmlformats.org/officeDocument/2006/relationships/tags" Target="../tags/tag68.xml" /><Relationship Id="rId6" Type="http://schemas.openxmlformats.org/officeDocument/2006/relationships/tags" Target="../tags/tag69.xml" /><Relationship Id="rId7" Type="http://schemas.openxmlformats.org/officeDocument/2006/relationships/tags" Target="../tags/tag70.xml" /><Relationship Id="rId8" Type="http://schemas.openxmlformats.org/officeDocument/2006/relationships/tags" Target="../tags/tag71.xml" /><Relationship Id="rId9" Type="http://schemas.openxmlformats.org/officeDocument/2006/relationships/tags" Target="../tags/tag72.xml"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74.xml" /><Relationship Id="rId3" Type="http://schemas.openxmlformats.org/officeDocument/2006/relationships/tags" Target="../tags/tag75.xml" /><Relationship Id="rId4" Type="http://schemas.openxmlformats.org/officeDocument/2006/relationships/tags" Target="../tags/tag76.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8.png" /><Relationship Id="rId3" Type="http://schemas.openxmlformats.org/officeDocument/2006/relationships/tags" Target="../tags/tag77.xml" /><Relationship Id="rId4" Type="http://schemas.openxmlformats.org/officeDocument/2006/relationships/tags" Target="../tags/tag78.xml" /><Relationship Id="rId5" Type="http://schemas.openxmlformats.org/officeDocument/2006/relationships/tags" Target="../tags/tag79.xml" /><Relationship Id="rId6" Type="http://schemas.openxmlformats.org/officeDocument/2006/relationships/tags" Target="../tags/tag80.xml" /><Relationship Id="rId7" Type="http://schemas.openxmlformats.org/officeDocument/2006/relationships/tags" Target="../tags/tag81.xml" /><Relationship Id="rId8" Type="http://schemas.openxmlformats.org/officeDocument/2006/relationships/tags" Target="../tags/tag82.xml"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16.jpeg" /><Relationship Id="rId3" Type="http://schemas.openxmlformats.org/officeDocument/2006/relationships/tags" Target="../tags/tag83.xm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84.xml" /><Relationship Id="rId3" Type="http://schemas.openxmlformats.org/officeDocument/2006/relationships/image" Target="../media/image17.png" /><Relationship Id="rId4" Type="http://schemas.openxmlformats.org/officeDocument/2006/relationships/image" Target="../media/image18.png" /><Relationship Id="rId5" Type="http://schemas.openxmlformats.org/officeDocument/2006/relationships/tags" Target="../tags/tag85.xml" /><Relationship Id="rId6" Type="http://schemas.openxmlformats.org/officeDocument/2006/relationships/tags" Target="../tags/tag86.xml" /><Relationship Id="rId7" Type="http://schemas.openxmlformats.org/officeDocument/2006/relationships/image" Target="../media/image19.png" /><Relationship Id="rId8" Type="http://schemas.openxmlformats.org/officeDocument/2006/relationships/image" Target="../media/image20.svg" /><Relationship Id="rId9" Type="http://schemas.openxmlformats.org/officeDocument/2006/relationships/tags" Target="../tags/tag87.x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88.xml"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97.xml" /><Relationship Id="rId11" Type="http://schemas.openxmlformats.org/officeDocument/2006/relationships/tags" Target="../tags/tag98.xml" /><Relationship Id="rId12" Type="http://schemas.openxmlformats.org/officeDocument/2006/relationships/tags" Target="../tags/tag99.xml" /><Relationship Id="rId13" Type="http://schemas.openxmlformats.org/officeDocument/2006/relationships/tags" Target="../tags/tag100.xml" /><Relationship Id="rId14" Type="http://schemas.openxmlformats.org/officeDocument/2006/relationships/tags" Target="../tags/tag101.xml" /><Relationship Id="rId15" Type="http://schemas.openxmlformats.org/officeDocument/2006/relationships/tags" Target="../tags/tag102.xml" /><Relationship Id="rId16" Type="http://schemas.openxmlformats.org/officeDocument/2006/relationships/tags" Target="../tags/tag103.xml" /><Relationship Id="rId17" Type="http://schemas.openxmlformats.org/officeDocument/2006/relationships/tags" Target="../tags/tag104.xml" /><Relationship Id="rId18" Type="http://schemas.openxmlformats.org/officeDocument/2006/relationships/tags" Target="../tags/tag105.xml" /><Relationship Id="rId19" Type="http://schemas.openxmlformats.org/officeDocument/2006/relationships/tags" Target="../tags/tag106.xml" /><Relationship Id="rId2" Type="http://schemas.openxmlformats.org/officeDocument/2006/relationships/tags" Target="../tags/tag89.xml" /><Relationship Id="rId20" Type="http://schemas.openxmlformats.org/officeDocument/2006/relationships/tags" Target="../tags/tag107.xml" /><Relationship Id="rId21" Type="http://schemas.openxmlformats.org/officeDocument/2006/relationships/tags" Target="../tags/tag108.xml" /><Relationship Id="rId22" Type="http://schemas.openxmlformats.org/officeDocument/2006/relationships/tags" Target="../tags/tag109.xml" /><Relationship Id="rId23" Type="http://schemas.openxmlformats.org/officeDocument/2006/relationships/tags" Target="../tags/tag110.xml" /><Relationship Id="rId24" Type="http://schemas.openxmlformats.org/officeDocument/2006/relationships/tags" Target="../tags/tag111.xml" /><Relationship Id="rId25" Type="http://schemas.openxmlformats.org/officeDocument/2006/relationships/tags" Target="../tags/tag112.xml" /><Relationship Id="rId26" Type="http://schemas.openxmlformats.org/officeDocument/2006/relationships/tags" Target="../tags/tag113.xml" /><Relationship Id="rId3" Type="http://schemas.openxmlformats.org/officeDocument/2006/relationships/tags" Target="../tags/tag90.xml" /><Relationship Id="rId4" Type="http://schemas.openxmlformats.org/officeDocument/2006/relationships/tags" Target="../tags/tag91.xml" /><Relationship Id="rId5" Type="http://schemas.openxmlformats.org/officeDocument/2006/relationships/tags" Target="../tags/tag92.xml" /><Relationship Id="rId6" Type="http://schemas.openxmlformats.org/officeDocument/2006/relationships/tags" Target="../tags/tag93.xml" /><Relationship Id="rId7" Type="http://schemas.openxmlformats.org/officeDocument/2006/relationships/tags" Target="../tags/tag94.xml" /><Relationship Id="rId8" Type="http://schemas.openxmlformats.org/officeDocument/2006/relationships/tags" Target="../tags/tag95.xml" /><Relationship Id="rId9" Type="http://schemas.openxmlformats.org/officeDocument/2006/relationships/tags" Target="../tags/tag96.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114.xml" /><Relationship Id="rId3" Type="http://schemas.openxmlformats.org/officeDocument/2006/relationships/tags" Target="../tags/tag115.xml" /><Relationship Id="rId4" Type="http://schemas.openxmlformats.org/officeDocument/2006/relationships/image" Target="../media/image21.png" /><Relationship Id="rId5" Type="http://schemas.openxmlformats.org/officeDocument/2006/relationships/image" Target="../media/image22.png" /><Relationship Id="rId6" Type="http://schemas.openxmlformats.org/officeDocument/2006/relationships/tags" Target="../tags/tag116.xml" /><Relationship Id="rId7" Type="http://schemas.openxmlformats.org/officeDocument/2006/relationships/tags" Target="../tags/tag117.x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118.x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126.xml" /><Relationship Id="rId11" Type="http://schemas.openxmlformats.org/officeDocument/2006/relationships/tags" Target="../tags/tag127.xml" /><Relationship Id="rId12" Type="http://schemas.openxmlformats.org/officeDocument/2006/relationships/tags" Target="../tags/tag128.xml" /><Relationship Id="rId13" Type="http://schemas.openxmlformats.org/officeDocument/2006/relationships/tags" Target="../tags/tag129.xml" /><Relationship Id="rId14" Type="http://schemas.openxmlformats.org/officeDocument/2006/relationships/tags" Target="../tags/tag130.xml" /><Relationship Id="rId15" Type="http://schemas.openxmlformats.org/officeDocument/2006/relationships/tags" Target="../tags/tag131.xml" /><Relationship Id="rId16" Type="http://schemas.openxmlformats.org/officeDocument/2006/relationships/tags" Target="../tags/tag132.xml" /><Relationship Id="rId17" Type="http://schemas.openxmlformats.org/officeDocument/2006/relationships/tags" Target="../tags/tag133.xml" /><Relationship Id="rId18" Type="http://schemas.openxmlformats.org/officeDocument/2006/relationships/tags" Target="../tags/tag134.xml" /><Relationship Id="rId19" Type="http://schemas.openxmlformats.org/officeDocument/2006/relationships/tags" Target="../tags/tag135.xml" /><Relationship Id="rId2" Type="http://schemas.openxmlformats.org/officeDocument/2006/relationships/notesSlide" Target="../notesSlides/notesSlide4.xml" /><Relationship Id="rId20" Type="http://schemas.openxmlformats.org/officeDocument/2006/relationships/tags" Target="../tags/tag136.xml" /><Relationship Id="rId21" Type="http://schemas.openxmlformats.org/officeDocument/2006/relationships/tags" Target="../tags/tag137.xml" /><Relationship Id="rId22" Type="http://schemas.openxmlformats.org/officeDocument/2006/relationships/tags" Target="../tags/tag138.xml" /><Relationship Id="rId23" Type="http://schemas.openxmlformats.org/officeDocument/2006/relationships/tags" Target="../tags/tag139.xml" /><Relationship Id="rId24" Type="http://schemas.openxmlformats.org/officeDocument/2006/relationships/tags" Target="../tags/tag140.xml" /><Relationship Id="rId25" Type="http://schemas.openxmlformats.org/officeDocument/2006/relationships/tags" Target="../tags/tag141.xml" /><Relationship Id="rId26" Type="http://schemas.openxmlformats.org/officeDocument/2006/relationships/tags" Target="../tags/tag142.xml" /><Relationship Id="rId27" Type="http://schemas.openxmlformats.org/officeDocument/2006/relationships/tags" Target="../tags/tag143.xml" /><Relationship Id="rId28" Type="http://schemas.openxmlformats.org/officeDocument/2006/relationships/image" Target="../media/image23.png" /><Relationship Id="rId3" Type="http://schemas.openxmlformats.org/officeDocument/2006/relationships/tags" Target="../tags/tag119.xml" /><Relationship Id="rId4" Type="http://schemas.openxmlformats.org/officeDocument/2006/relationships/tags" Target="../tags/tag120.xml" /><Relationship Id="rId5" Type="http://schemas.openxmlformats.org/officeDocument/2006/relationships/tags" Target="../tags/tag121.xml" /><Relationship Id="rId6" Type="http://schemas.openxmlformats.org/officeDocument/2006/relationships/tags" Target="../tags/tag122.xml" /><Relationship Id="rId7" Type="http://schemas.openxmlformats.org/officeDocument/2006/relationships/tags" Target="../tags/tag123.xml" /><Relationship Id="rId8" Type="http://schemas.openxmlformats.org/officeDocument/2006/relationships/tags" Target="../tags/tag124.xml" /><Relationship Id="rId9" Type="http://schemas.openxmlformats.org/officeDocument/2006/relationships/tags" Target="../tags/tag125.xml"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144.xml" /><Relationship Id="rId3" Type="http://schemas.openxmlformats.org/officeDocument/2006/relationships/tags" Target="../tags/tag145.xml" /><Relationship Id="rId4" Type="http://schemas.openxmlformats.org/officeDocument/2006/relationships/tags" Target="../tags/tag146.xml" /><Relationship Id="rId5" Type="http://schemas.openxmlformats.org/officeDocument/2006/relationships/image" Target="../media/image9.png" /><Relationship Id="rId6" Type="http://schemas.openxmlformats.org/officeDocument/2006/relationships/image" Target="../media/image10.svg" /><Relationship Id="rId7" Type="http://schemas.openxmlformats.org/officeDocument/2006/relationships/tags" Target="../tags/tag147.xml" /></Relationships>
</file>

<file path=ppt/slides/_rels/slide18.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148.xml" /><Relationship Id="rId3" Type="http://schemas.openxmlformats.org/officeDocument/2006/relationships/tags" Target="../tags/tag149.xml" /><Relationship Id="rId4" Type="http://schemas.openxmlformats.org/officeDocument/2006/relationships/tags" Target="../tags/tag150.xml" /><Relationship Id="rId5" Type="http://schemas.openxmlformats.org/officeDocument/2006/relationships/tags" Target="../tags/tag151.xml" /><Relationship Id="rId6" Type="http://schemas.openxmlformats.org/officeDocument/2006/relationships/image" Target="../media/image24.png" /><Relationship Id="rId7" Type="http://schemas.openxmlformats.org/officeDocument/2006/relationships/image" Target="../media/image25.svg" /></Relationships>
</file>

<file path=ppt/slides/_rels/slide1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8.png" /><Relationship Id="rId3" Type="http://schemas.openxmlformats.org/officeDocument/2006/relationships/image" Target="../media/image26.png" /><Relationship Id="rId4" Type="http://schemas.openxmlformats.org/officeDocument/2006/relationships/tags" Target="../tags/tag152.xml" /><Relationship Id="rId5" Type="http://schemas.openxmlformats.org/officeDocument/2006/relationships/tags" Target="../tags/tag153.xml" /><Relationship Id="rId6" Type="http://schemas.openxmlformats.org/officeDocument/2006/relationships/tags" Target="../tags/tag154.xml" /><Relationship Id="rId7" Type="http://schemas.openxmlformats.org/officeDocument/2006/relationships/tags" Target="../tags/tag155.xml" /><Relationship Id="rId8" Type="http://schemas.openxmlformats.org/officeDocument/2006/relationships/tags" Target="../tags/tag156.xml" /></Relationships>
</file>

<file path=ppt/slides/_rels/slide20.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163.xml" /><Relationship Id="rId2" Type="http://schemas.openxmlformats.org/officeDocument/2006/relationships/image" Target="../media/image6.png" /><Relationship Id="rId3" Type="http://schemas.openxmlformats.org/officeDocument/2006/relationships/image" Target="../media/image7.png" /><Relationship Id="rId4" Type="http://schemas.openxmlformats.org/officeDocument/2006/relationships/tags" Target="../tags/tag157.xml" /><Relationship Id="rId5" Type="http://schemas.openxmlformats.org/officeDocument/2006/relationships/tags" Target="../tags/tag158.xml" /><Relationship Id="rId6" Type="http://schemas.openxmlformats.org/officeDocument/2006/relationships/tags" Target="../tags/tag159.xml" /><Relationship Id="rId7" Type="http://schemas.openxmlformats.org/officeDocument/2006/relationships/tags" Target="../tags/tag160.xml" /><Relationship Id="rId8" Type="http://schemas.openxmlformats.org/officeDocument/2006/relationships/tags" Target="../tags/tag161.xml" /><Relationship Id="rId9" Type="http://schemas.openxmlformats.org/officeDocument/2006/relationships/tags" Target="../tags/tag162.xml" /></Relationships>
</file>

<file path=ppt/slides/_rels/slide21.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27.png" /><Relationship Id="rId3" Type="http://schemas.openxmlformats.org/officeDocument/2006/relationships/image" Target="../media/image28.png" /><Relationship Id="rId4" Type="http://schemas.openxmlformats.org/officeDocument/2006/relationships/image" Target="../media/image29.jpeg" /></Relationships>
</file>

<file path=ppt/slides/_rels/slide22.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170.xml" /><Relationship Id="rId11" Type="http://schemas.openxmlformats.org/officeDocument/2006/relationships/tags" Target="../tags/tag171.xml" /><Relationship Id="rId12" Type="http://schemas.openxmlformats.org/officeDocument/2006/relationships/tags" Target="../tags/tag172.xml" /><Relationship Id="rId13" Type="http://schemas.openxmlformats.org/officeDocument/2006/relationships/tags" Target="../tags/tag173.xml" /><Relationship Id="rId14" Type="http://schemas.openxmlformats.org/officeDocument/2006/relationships/tags" Target="../tags/tag174.xml" /><Relationship Id="rId15" Type="http://schemas.openxmlformats.org/officeDocument/2006/relationships/tags" Target="../tags/tag175.xml" /><Relationship Id="rId16" Type="http://schemas.openxmlformats.org/officeDocument/2006/relationships/tags" Target="../tags/tag176.xml" /><Relationship Id="rId17" Type="http://schemas.openxmlformats.org/officeDocument/2006/relationships/tags" Target="../tags/tag177.xml" /><Relationship Id="rId2" Type="http://schemas.openxmlformats.org/officeDocument/2006/relationships/tags" Target="../tags/tag164.xml" /><Relationship Id="rId3" Type="http://schemas.openxmlformats.org/officeDocument/2006/relationships/tags" Target="../tags/tag165.xml" /><Relationship Id="rId4" Type="http://schemas.openxmlformats.org/officeDocument/2006/relationships/image" Target="../media/image9.png" /><Relationship Id="rId5" Type="http://schemas.openxmlformats.org/officeDocument/2006/relationships/image" Target="../media/image10.svg" /><Relationship Id="rId6" Type="http://schemas.openxmlformats.org/officeDocument/2006/relationships/tags" Target="../tags/tag166.xml" /><Relationship Id="rId7" Type="http://schemas.openxmlformats.org/officeDocument/2006/relationships/tags" Target="../tags/tag167.xml" /><Relationship Id="rId8" Type="http://schemas.openxmlformats.org/officeDocument/2006/relationships/tags" Target="../tags/tag168.xml" /><Relationship Id="rId9" Type="http://schemas.openxmlformats.org/officeDocument/2006/relationships/tags" Target="../tags/tag169.xml" /></Relationships>
</file>

<file path=ppt/slides/_rels/slide23.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image" Target="../media/image30.jpeg" /><Relationship Id="rId3" Type="http://schemas.openxmlformats.org/officeDocument/2006/relationships/image" Target="../media/image31.jpeg" /><Relationship Id="rId4" Type="http://schemas.openxmlformats.org/officeDocument/2006/relationships/image" Target="../media/image32.png" /></Relationships>
</file>

<file path=ppt/slides/_rels/slide24.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185.xml" /><Relationship Id="rId11" Type="http://schemas.openxmlformats.org/officeDocument/2006/relationships/tags" Target="../tags/tag186.xml" /><Relationship Id="rId2" Type="http://schemas.openxmlformats.org/officeDocument/2006/relationships/tags" Target="../tags/tag178.xml" /><Relationship Id="rId3" Type="http://schemas.openxmlformats.org/officeDocument/2006/relationships/tags" Target="../tags/tag179.xml" /><Relationship Id="rId4" Type="http://schemas.openxmlformats.org/officeDocument/2006/relationships/tags" Target="../tags/tag180.xml" /><Relationship Id="rId5" Type="http://schemas.openxmlformats.org/officeDocument/2006/relationships/tags" Target="../tags/tag181.xml" /><Relationship Id="rId6" Type="http://schemas.openxmlformats.org/officeDocument/2006/relationships/tags" Target="../tags/tag182.xml" /><Relationship Id="rId7" Type="http://schemas.openxmlformats.org/officeDocument/2006/relationships/image" Target="../media/image4.png" /><Relationship Id="rId8" Type="http://schemas.openxmlformats.org/officeDocument/2006/relationships/tags" Target="../tags/tag183.xml" /><Relationship Id="rId9" Type="http://schemas.openxmlformats.org/officeDocument/2006/relationships/tags" Target="../tags/tag184.xml" /></Relationships>
</file>

<file path=ppt/slides/_rels/slide25.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194.xml" /><Relationship Id="rId11" Type="http://schemas.openxmlformats.org/officeDocument/2006/relationships/tags" Target="../tags/tag195.xml" /><Relationship Id="rId12" Type="http://schemas.openxmlformats.org/officeDocument/2006/relationships/tags" Target="../tags/tag196.xml" /><Relationship Id="rId2" Type="http://schemas.openxmlformats.org/officeDocument/2006/relationships/tags" Target="../tags/tag187.xml" /><Relationship Id="rId3" Type="http://schemas.openxmlformats.org/officeDocument/2006/relationships/tags" Target="../tags/tag188.xml" /><Relationship Id="rId4" Type="http://schemas.openxmlformats.org/officeDocument/2006/relationships/image" Target="../media/image4.png" /><Relationship Id="rId5" Type="http://schemas.openxmlformats.org/officeDocument/2006/relationships/tags" Target="../tags/tag189.xml" /><Relationship Id="rId6" Type="http://schemas.openxmlformats.org/officeDocument/2006/relationships/tags" Target="../tags/tag190.xml" /><Relationship Id="rId7" Type="http://schemas.openxmlformats.org/officeDocument/2006/relationships/tags" Target="../tags/tag191.xml" /><Relationship Id="rId8" Type="http://schemas.openxmlformats.org/officeDocument/2006/relationships/tags" Target="../tags/tag192.xml" /><Relationship Id="rId9" Type="http://schemas.openxmlformats.org/officeDocument/2006/relationships/tags" Target="../tags/tag193.xml" /></Relationships>
</file>

<file path=ppt/slides/_rels/slide26.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204.xml" /><Relationship Id="rId11" Type="http://schemas.openxmlformats.org/officeDocument/2006/relationships/tags" Target="../tags/tag205.xml" /><Relationship Id="rId12" Type="http://schemas.openxmlformats.org/officeDocument/2006/relationships/tags" Target="../tags/tag206.xml" /><Relationship Id="rId13" Type="http://schemas.openxmlformats.org/officeDocument/2006/relationships/tags" Target="../tags/tag207.xml" /><Relationship Id="rId14" Type="http://schemas.openxmlformats.org/officeDocument/2006/relationships/tags" Target="../tags/tag208.xml" /><Relationship Id="rId15" Type="http://schemas.openxmlformats.org/officeDocument/2006/relationships/tags" Target="../tags/tag209.xml" /><Relationship Id="rId16" Type="http://schemas.openxmlformats.org/officeDocument/2006/relationships/tags" Target="../tags/tag210.xml" /><Relationship Id="rId17" Type="http://schemas.openxmlformats.org/officeDocument/2006/relationships/tags" Target="../tags/tag211.xml" /><Relationship Id="rId18" Type="http://schemas.openxmlformats.org/officeDocument/2006/relationships/tags" Target="../tags/tag212.xml" /><Relationship Id="rId19" Type="http://schemas.openxmlformats.org/officeDocument/2006/relationships/tags" Target="../tags/tag213.xml" /><Relationship Id="rId2" Type="http://schemas.openxmlformats.org/officeDocument/2006/relationships/image" Target="../media/image33.png" /><Relationship Id="rId20" Type="http://schemas.openxmlformats.org/officeDocument/2006/relationships/tags" Target="../tags/tag214.xml" /><Relationship Id="rId3" Type="http://schemas.openxmlformats.org/officeDocument/2006/relationships/tags" Target="../tags/tag197.xml" /><Relationship Id="rId4" Type="http://schemas.openxmlformats.org/officeDocument/2006/relationships/tags" Target="../tags/tag198.xml" /><Relationship Id="rId5" Type="http://schemas.openxmlformats.org/officeDocument/2006/relationships/tags" Target="../tags/tag199.xml" /><Relationship Id="rId6" Type="http://schemas.openxmlformats.org/officeDocument/2006/relationships/tags" Target="../tags/tag200.xml" /><Relationship Id="rId7" Type="http://schemas.openxmlformats.org/officeDocument/2006/relationships/tags" Target="../tags/tag201.xml" /><Relationship Id="rId8" Type="http://schemas.openxmlformats.org/officeDocument/2006/relationships/tags" Target="../tags/tag202.xml" /><Relationship Id="rId9" Type="http://schemas.openxmlformats.org/officeDocument/2006/relationships/tags" Target="../tags/tag203.xml" /></Relationships>
</file>

<file path=ppt/slides/_rels/slide27.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223.xml" /><Relationship Id="rId11" Type="http://schemas.openxmlformats.org/officeDocument/2006/relationships/tags" Target="../tags/tag224.xml" /><Relationship Id="rId12" Type="http://schemas.openxmlformats.org/officeDocument/2006/relationships/tags" Target="../tags/tag225.xml" /><Relationship Id="rId13" Type="http://schemas.openxmlformats.org/officeDocument/2006/relationships/tags" Target="../tags/tag226.xml" /><Relationship Id="rId14" Type="http://schemas.openxmlformats.org/officeDocument/2006/relationships/tags" Target="../tags/tag227.xml" /><Relationship Id="rId15" Type="http://schemas.openxmlformats.org/officeDocument/2006/relationships/tags" Target="../tags/tag228.xml" /><Relationship Id="rId16" Type="http://schemas.openxmlformats.org/officeDocument/2006/relationships/tags" Target="../tags/tag229.xml" /><Relationship Id="rId17" Type="http://schemas.openxmlformats.org/officeDocument/2006/relationships/tags" Target="../tags/tag230.xml" /><Relationship Id="rId18" Type="http://schemas.openxmlformats.org/officeDocument/2006/relationships/tags" Target="../tags/tag231.xml" /><Relationship Id="rId19" Type="http://schemas.openxmlformats.org/officeDocument/2006/relationships/tags" Target="../tags/tag232.xml" /><Relationship Id="rId2" Type="http://schemas.openxmlformats.org/officeDocument/2006/relationships/tags" Target="../tags/tag215.xml" /><Relationship Id="rId20" Type="http://schemas.openxmlformats.org/officeDocument/2006/relationships/tags" Target="../tags/tag233.xml" /><Relationship Id="rId21" Type="http://schemas.openxmlformats.org/officeDocument/2006/relationships/tags" Target="../tags/tag234.xml" /><Relationship Id="rId3" Type="http://schemas.openxmlformats.org/officeDocument/2006/relationships/tags" Target="../tags/tag216.xml" /><Relationship Id="rId4" Type="http://schemas.openxmlformats.org/officeDocument/2006/relationships/tags" Target="../tags/tag217.xml" /><Relationship Id="rId5" Type="http://schemas.openxmlformats.org/officeDocument/2006/relationships/tags" Target="../tags/tag218.xml" /><Relationship Id="rId6" Type="http://schemas.openxmlformats.org/officeDocument/2006/relationships/tags" Target="../tags/tag219.xml" /><Relationship Id="rId7" Type="http://schemas.openxmlformats.org/officeDocument/2006/relationships/tags" Target="../tags/tag220.xml" /><Relationship Id="rId8" Type="http://schemas.openxmlformats.org/officeDocument/2006/relationships/tags" Target="../tags/tag221.xml" /><Relationship Id="rId9" Type="http://schemas.openxmlformats.org/officeDocument/2006/relationships/tags" Target="../tags/tag222.xml" /></Relationships>
</file>

<file path=ppt/slides/_rels/slide28.xml.rels>&#65279;<?xml version="1.0" encoding="utf-8" standalone="yes"?><Relationships xmlns="http://schemas.openxmlformats.org/package/2006/relationships"><Relationship Id="rId1" Type="http://schemas.openxmlformats.org/officeDocument/2006/relationships/slideLayout" Target="../slideLayouts/slideLayout5.xml" /><Relationship Id="rId10" Type="http://schemas.openxmlformats.org/officeDocument/2006/relationships/tags" Target="../tags/tag242.xml" /><Relationship Id="rId11" Type="http://schemas.openxmlformats.org/officeDocument/2006/relationships/tags" Target="../tags/tag243.xml" /><Relationship Id="rId12" Type="http://schemas.openxmlformats.org/officeDocument/2006/relationships/tags" Target="../tags/tag244.xml" /><Relationship Id="rId13" Type="http://schemas.openxmlformats.org/officeDocument/2006/relationships/tags" Target="../tags/tag245.xml" /><Relationship Id="rId14" Type="http://schemas.openxmlformats.org/officeDocument/2006/relationships/tags" Target="../tags/tag246.xml" /><Relationship Id="rId15" Type="http://schemas.openxmlformats.org/officeDocument/2006/relationships/tags" Target="../tags/tag247.xml" /><Relationship Id="rId16" Type="http://schemas.openxmlformats.org/officeDocument/2006/relationships/tags" Target="../tags/tag248.xml" /><Relationship Id="rId17" Type="http://schemas.openxmlformats.org/officeDocument/2006/relationships/tags" Target="../tags/tag249.xml" /><Relationship Id="rId18" Type="http://schemas.openxmlformats.org/officeDocument/2006/relationships/tags" Target="../tags/tag250.xml" /><Relationship Id="rId19" Type="http://schemas.openxmlformats.org/officeDocument/2006/relationships/tags" Target="../tags/tag251.xml" /><Relationship Id="rId2" Type="http://schemas.openxmlformats.org/officeDocument/2006/relationships/tags" Target="../tags/tag235.xml" /><Relationship Id="rId20" Type="http://schemas.openxmlformats.org/officeDocument/2006/relationships/tags" Target="../tags/tag252.xml" /><Relationship Id="rId21" Type="http://schemas.openxmlformats.org/officeDocument/2006/relationships/tags" Target="../tags/tag253.xml" /><Relationship Id="rId22" Type="http://schemas.openxmlformats.org/officeDocument/2006/relationships/tags" Target="../tags/tag254.xml" /><Relationship Id="rId23" Type="http://schemas.openxmlformats.org/officeDocument/2006/relationships/tags" Target="../tags/tag255.xml" /><Relationship Id="rId24" Type="http://schemas.openxmlformats.org/officeDocument/2006/relationships/tags" Target="../tags/tag256.xml" /><Relationship Id="rId3" Type="http://schemas.openxmlformats.org/officeDocument/2006/relationships/tags" Target="../tags/tag236.xml" /><Relationship Id="rId4" Type="http://schemas.openxmlformats.org/officeDocument/2006/relationships/tags" Target="../tags/tag237.xml" /><Relationship Id="rId5" Type="http://schemas.openxmlformats.org/officeDocument/2006/relationships/tags" Target="../tags/tag238.xml" /><Relationship Id="rId6" Type="http://schemas.openxmlformats.org/officeDocument/2006/relationships/image" Target="../media/image34.jpeg" /><Relationship Id="rId7" Type="http://schemas.openxmlformats.org/officeDocument/2006/relationships/tags" Target="../tags/tag239.xml" /><Relationship Id="rId8" Type="http://schemas.openxmlformats.org/officeDocument/2006/relationships/tags" Target="../tags/tag240.xml" /><Relationship Id="rId9" Type="http://schemas.openxmlformats.org/officeDocument/2006/relationships/tags" Target="../tags/tag241.xml" /></Relationships>
</file>

<file path=ppt/slides/_rels/slide29.xml.rels>&#65279;<?xml version="1.0" encoding="utf-8" standalone="yes"?><Relationships xmlns="http://schemas.openxmlformats.org/package/2006/relationships"><Relationship Id="rId1" Type="http://schemas.openxmlformats.org/officeDocument/2006/relationships/slideLayout" Target="../slideLayouts/slideLayout5.xml" /><Relationship Id="rId2" Type="http://schemas.openxmlformats.org/officeDocument/2006/relationships/tags" Target="../tags/tag257.xml" /><Relationship Id="rId3" Type="http://schemas.openxmlformats.org/officeDocument/2006/relationships/tags" Target="../tags/tag258.xml" /><Relationship Id="rId4" Type="http://schemas.openxmlformats.org/officeDocument/2006/relationships/tags" Target="../tags/tag259.xml" /><Relationship Id="rId5" Type="http://schemas.openxmlformats.org/officeDocument/2006/relationships/tags" Target="../tags/tag260.xml" /><Relationship Id="rId6" Type="http://schemas.openxmlformats.org/officeDocument/2006/relationships/tags" Target="../tags/tag261.xml" /><Relationship Id="rId7" Type="http://schemas.openxmlformats.org/officeDocument/2006/relationships/tags" Target="../tags/tag262.xml" /><Relationship Id="rId8" Type="http://schemas.openxmlformats.org/officeDocument/2006/relationships/tags" Target="../tags/tag263.xml" /><Relationship Id="rId9" Type="http://schemas.openxmlformats.org/officeDocument/2006/relationships/tags" Target="../tags/tag264.xml"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7" name="矩形 6" title=""/>
          <p:cNvSpPr/>
          <p:nvPr userDrawn="1">
            <p:custDataLst>
              <p:tags r:id="rId3"/>
            </p:custDataLst>
          </p:nvPr>
        </p:nvSpPr>
        <p:spPr>
          <a:xfrm>
            <a:off x="-12700" y="1801495"/>
            <a:ext cx="12218035" cy="2509520"/>
          </a:xfrm>
          <a:prstGeom prst="rect">
            <a:avLst/>
          </a:prstGeom>
          <a:solidFill>
            <a:schemeClr val="bg1">
              <a:alpha val="70000"/>
            </a:schemeClr>
          </a:solidFill>
          <a:ln w="22225">
            <a:noFill/>
          </a:ln>
          <a:effectLst>
            <a:outerShdw blurRad="203200" dist="101600" dir="2700000" sx="101000" sy="101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文本框 22" title=""/>
          <p:cNvSpPr txBox="1"/>
          <p:nvPr>
            <p:custDataLst>
              <p:tags r:id="rId4"/>
            </p:custDataLst>
          </p:nvPr>
        </p:nvSpPr>
        <p:spPr>
          <a:xfrm>
            <a:off x="0" y="2541905"/>
            <a:ext cx="12205335" cy="1106805"/>
          </a:xfrm>
          <a:prstGeom prst="rect">
            <a:avLst/>
          </a:prstGeom>
          <a:noFill/>
        </p:spPr>
        <p:txBody>
          <a:bodyPr wrap="square" rtlCol="0" anchor="t" anchorCtr="0">
            <a:spAutoFit/>
          </a:bodyPr>
          <a:lstStyle/>
          <a:p>
            <a:pPr algn="ctr">
              <a:buClrTx/>
              <a:buSzTx/>
              <a:buFontTx/>
            </a:pPr>
            <a:r>
              <a:rPr lang="zh-CN" sz="6600" b="1">
                <a:effectLst>
                  <a:outerShdw blurRad="101600" dist="38100" dir="2700000" algn="tl" rotWithShape="0">
                    <a:prstClr val="black">
                      <a:alpha val="20000"/>
                    </a:prstClr>
                  </a:outerShdw>
                </a:effectLst>
                <a:latin typeface="方正风雅宋简体" panose="02000000000000000000" charset="-122"/>
                <a:ea typeface="方正风雅宋简体" panose="02000000000000000000" charset="-122"/>
                <a:cs typeface="Times New Roman" panose="02020603050405020304" charset="0"/>
                <a:sym typeface="+mn-ea"/>
              </a:rPr>
              <a:t>第</a:t>
            </a:r>
            <a:r>
              <a:rPr lang="zh-CN" altLang="en-US" sz="6600" b="1">
                <a:effectLst>
                  <a:outerShdw blurRad="101600" dist="38100" dir="2700000" algn="tl" rotWithShape="0">
                    <a:prstClr val="black">
                      <a:alpha val="20000"/>
                    </a:prstClr>
                  </a:outerShdw>
                </a:effectLst>
                <a:latin typeface="方正风雅宋简体" panose="02000000000000000000" charset="-122"/>
                <a:ea typeface="方正风雅宋简体" panose="02000000000000000000" charset="-122"/>
                <a:cs typeface="Times New Roman" panose="02020603050405020304" charset="0"/>
                <a:sym typeface="+mn-ea"/>
              </a:rPr>
              <a:t>二</a:t>
            </a:r>
            <a:r>
              <a:rPr lang="zh-CN" altLang="en-US" sz="6600" b="1">
                <a:effectLst>
                  <a:outerShdw blurRad="101600" dist="38100" dir="2700000" algn="tl" rotWithShape="0">
                    <a:prstClr val="black">
                      <a:alpha val="20000"/>
                    </a:prstClr>
                  </a:outerShdw>
                </a:effectLst>
                <a:latin typeface="Times New Roman" panose="02020603050405020304" charset="0"/>
                <a:ea typeface="方正大标宋简体" panose="02000000000000000000" charset="-122"/>
                <a:cs typeface="Times New Roman" panose="02020603050405020304" charset="0"/>
                <a:sym typeface="+mn-ea"/>
              </a:rPr>
              <a:t>节</a:t>
            </a:r>
            <a:r>
              <a:rPr lang="zh-CN" sz="6600" b="1">
                <a:effectLst>
                  <a:outerShdw blurRad="101600" dist="38100" dir="2700000" algn="tl" rotWithShape="0">
                    <a:prstClr val="black">
                      <a:alpha val="20000"/>
                    </a:prstClr>
                  </a:outerShdw>
                </a:effectLst>
                <a:latin typeface="Times New Roman" panose="02020603050405020304" charset="0"/>
                <a:ea typeface="方正大标宋简体" panose="02000000000000000000" charset="-122"/>
                <a:cs typeface="Times New Roman" panose="02020603050405020304" charset="0"/>
                <a:sym typeface="+mn-ea"/>
              </a:rPr>
              <a:t>  力的合成</a:t>
            </a:r>
            <a:endParaRPr lang="zh-CN" sz="6600" b="1">
              <a:effectLst>
                <a:outerShdw blurRad="101600" dist="38100" dir="2700000" algn="tl" rotWithShape="0">
                  <a:prstClr val="black">
                    <a:alpha val="20000"/>
                  </a:prstClr>
                </a:outerShdw>
              </a:effectLst>
              <a:latin typeface="Times New Roman" panose="02020603050405020304" charset="0"/>
              <a:ea typeface="方正大标宋简体" panose="02000000000000000000" charset="-122"/>
              <a:cs typeface="Times New Roman" panose="02020603050405020304" charset="0"/>
              <a:sym typeface="+mn-ea"/>
            </a:endParaRPr>
          </a:p>
        </p:txBody>
      </p:sp>
      <p:grpSp>
        <p:nvGrpSpPr>
          <p:cNvPr id="13" name="组合 12" title=""/>
          <p:cNvGrpSpPr/>
          <p:nvPr/>
        </p:nvGrpSpPr>
        <p:grpSpPr>
          <a:xfrm>
            <a:off x="9503410" y="5918200"/>
            <a:ext cx="2603500" cy="577850"/>
            <a:chOff x="14966" y="9320"/>
            <a:chExt cx="4100" cy="910"/>
          </a:xfrm>
        </p:grpSpPr>
        <p:sp>
          <p:nvSpPr>
            <p:cNvPr id="15" name="文本框 21" descr="7b0a20202020227461726765744964223a202270726f636573734f6e6c696e6542756c6c6574220a7d0a"/>
            <p:cNvSpPr txBox="1"/>
            <p:nvPr>
              <p:custDataLst>
                <p:tags r:id="rId5"/>
              </p:custDataLst>
            </p:nvPr>
          </p:nvSpPr>
          <p:spPr>
            <a:xfrm>
              <a:off x="14966" y="9320"/>
              <a:ext cx="4101" cy="910"/>
            </a:xfrm>
            <a:prstGeom prst="rect">
              <a:avLst/>
            </a:prstGeom>
            <a:noFill/>
            <a:ln w="9525">
              <a:noFill/>
            </a:ln>
          </p:spPr>
          <p:txBody>
            <a:bodyPr wrap="square" anchor="t" anchorCtr="0">
              <a:noAutofit/>
            </a:bodyPr>
            <a:lstStyle/>
            <a:p>
              <a:pPr algn="ctr">
                <a:lnSpc>
                  <a:spcPct val="100000"/>
                </a:lnSpc>
              </a:pPr>
              <a:r>
                <a:rPr lang="zh-CN" altLang="en-US" sz="3600" b="1">
                  <a:solidFill>
                    <a:srgbClr val="DA251D"/>
                  </a:solidFill>
                  <a:latin typeface="方正大标宋简体" panose="02000000000000000000" charset="-122"/>
                  <a:ea typeface="方正大标宋简体" panose="02000000000000000000" charset="-122"/>
                  <a:cs typeface="方正大标宋简体" panose="02000000000000000000" charset="-122"/>
                  <a:sym typeface="宋体" panose="02010600030101010101" pitchFamily="2" charset="-122"/>
                </a:rPr>
                <a:t>八</a:t>
              </a:r>
              <a:r>
                <a:rPr lang="zh-CN" altLang="en-US" sz="2800" b="1">
                  <a:solidFill>
                    <a:srgbClr val="DA251D"/>
                  </a:solidFill>
                  <a:latin typeface="方正大标宋简体" panose="02000000000000000000" charset="-122"/>
                  <a:ea typeface="方正大标宋简体" panose="02000000000000000000" charset="-122"/>
                  <a:cs typeface="方正大标宋简体" panose="02000000000000000000" charset="-122"/>
                  <a:sym typeface="宋体" panose="02010600030101010101" pitchFamily="2" charset="-122"/>
                </a:rPr>
                <a:t>年级下</a:t>
              </a:r>
              <a:r>
                <a:rPr lang="en-US" altLang="zh-CN" sz="2800" b="1">
                  <a:solidFill>
                    <a:srgbClr val="0093DD"/>
                  </a:solidFill>
                  <a:latin typeface="方正大标宋简体" panose="02000000000000000000" charset="-122"/>
                  <a:ea typeface="方正大标宋简体" panose="02000000000000000000" charset="-122"/>
                  <a:cs typeface="方正大标宋简体" panose="02000000000000000000" charset="-122"/>
                  <a:sym typeface="宋体" panose="02010600030101010101" pitchFamily="2" charset="-122"/>
                </a:rPr>
                <a:t> </a:t>
              </a:r>
              <a:r>
                <a:rPr lang="en-US" altLang="zh-CN" sz="2800" b="1">
                  <a:solidFill>
                    <a:srgbClr val="DA251D"/>
                  </a:solidFill>
                  <a:latin typeface="方正大标宋简体" panose="02000000000000000000" charset="-122"/>
                  <a:ea typeface="方正大标宋简体" panose="02000000000000000000" charset="-122"/>
                  <a:cs typeface="方正大标宋简体" panose="02000000000000000000" charset="-122"/>
                  <a:sym typeface="宋体" panose="02010600030101010101" pitchFamily="2" charset="-122"/>
                </a:rPr>
                <a:t>HK</a:t>
              </a:r>
              <a:r>
                <a:rPr lang="en-US" altLang="zh-CN" sz="2800" b="1">
                  <a:solidFill>
                    <a:srgbClr val="0093DD"/>
                  </a:solidFill>
                  <a:latin typeface="方正大标宋简体" panose="02000000000000000000" charset="-122"/>
                  <a:ea typeface="方正大标宋简体" panose="02000000000000000000" charset="-122"/>
                  <a:cs typeface="方正大标宋简体" panose="02000000000000000000" charset="-122"/>
                  <a:sym typeface="宋体" panose="02010600030101010101" pitchFamily="2" charset="-122"/>
                </a:rPr>
                <a:t>   </a:t>
              </a:r>
              <a:endParaRPr lang="en-US" altLang="zh-CN" sz="2800" b="1">
                <a:solidFill>
                  <a:srgbClr val="0093DD"/>
                </a:solidFill>
                <a:latin typeface="方正大标宋简体" panose="02000000000000000000" charset="-122"/>
                <a:ea typeface="方正大标宋简体" panose="02000000000000000000" charset="-122"/>
                <a:cs typeface="方正大标宋简体" panose="02000000000000000000" charset="-122"/>
                <a:sym typeface="宋体" panose="02010600030101010101" pitchFamily="2" charset="-122"/>
              </a:endParaRPr>
            </a:p>
          </p:txBody>
        </p:sp>
        <p:cxnSp>
          <p:nvCxnSpPr>
            <p:cNvPr id="16" name="直接连接符 15"/>
            <p:cNvCxnSpPr/>
            <p:nvPr>
              <p:custDataLst>
                <p:tags r:id="rId6"/>
              </p:custDataLst>
            </p:nvPr>
          </p:nvCxnSpPr>
          <p:spPr>
            <a:xfrm flipH="1">
              <a:off x="17808" y="9528"/>
              <a:ext cx="0" cy="680"/>
            </a:xfrm>
            <a:prstGeom prst="line">
              <a:avLst/>
            </a:prstGeom>
            <a:ln w="28575">
              <a:solidFill>
                <a:srgbClr val="DA251D"/>
              </a:solidFill>
            </a:ln>
          </p:spPr>
          <p:style>
            <a:lnRef idx="3">
              <a:schemeClr val="dk1"/>
            </a:lnRef>
            <a:fillRef idx="0">
              <a:schemeClr val="dk1"/>
            </a:fillRef>
            <a:effectRef idx="2">
              <a:schemeClr val="dk1"/>
            </a:effectRef>
            <a:fontRef idx="minor">
              <a:schemeClr val="tx1"/>
            </a:fontRef>
          </p:style>
        </p:cxnSp>
      </p:grpSp>
    </p:spTree>
  </p:cSld>
  <p:clrMapOvr>
    <a:masterClrMapping/>
  </p:clrMapOvr>
  <p:transition/>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5" name="组合 4" title=""/>
          <p:cNvGrpSpPr/>
          <p:nvPr/>
        </p:nvGrpSpPr>
        <p:grpSpPr>
          <a:xfrm>
            <a:off x="302260" y="986790"/>
            <a:ext cx="11625580" cy="4924425"/>
            <a:chOff x="446" y="1554"/>
            <a:chExt cx="18308" cy="7755"/>
          </a:xfrm>
        </p:grpSpPr>
        <p:sp>
          <p:nvSpPr>
            <p:cNvPr id="8" name="矩形 7"/>
            <p:cNvSpPr/>
            <p:nvPr>
              <p:custDataLst>
                <p:tags r:id="rId3"/>
              </p:custDataLst>
            </p:nvPr>
          </p:nvSpPr>
          <p:spPr>
            <a:xfrm>
              <a:off x="446" y="1572"/>
              <a:ext cx="18308" cy="7737"/>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半闭框 8"/>
            <p:cNvSpPr/>
            <p:nvPr>
              <p:custDataLst>
                <p:tags r:id="rId4"/>
              </p:custDataLst>
            </p:nvPr>
          </p:nvSpPr>
          <p:spPr>
            <a:xfrm>
              <a:off x="446" y="1554"/>
              <a:ext cx="808" cy="898"/>
            </a:xfrm>
            <a:prstGeom prst="halfFram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34" name="半闭框 33"/>
            <p:cNvSpPr/>
            <p:nvPr>
              <p:custDataLst>
                <p:tags r:id="rId5"/>
              </p:custDataLst>
            </p:nvPr>
          </p:nvSpPr>
          <p:spPr>
            <a:xfrm flipH="1" flipV="1">
              <a:off x="17946" y="8411"/>
              <a:ext cx="808" cy="898"/>
            </a:xfrm>
            <a:prstGeom prst="halfFram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35" name="文本框 34"/>
            <p:cNvSpPr txBox="1"/>
            <p:nvPr>
              <p:custDataLst>
                <p:tags r:id="rId6"/>
              </p:custDataLst>
            </p:nvPr>
          </p:nvSpPr>
          <p:spPr>
            <a:xfrm>
              <a:off x="2822" y="3287"/>
              <a:ext cx="2032" cy="4088"/>
            </a:xfrm>
            <a:prstGeom prst="rect">
              <a:avLst/>
            </a:prstGeom>
            <a:noFill/>
          </p:spPr>
          <p:txBody>
            <a:bodyPr vert="eaVert" wrap="square" rtlCol="0">
              <a:spAutoFit/>
            </a:bodyPr>
            <a:lstStyle/>
            <a:p>
              <a:pPr algn="ctr">
                <a:lnSpc>
                  <a:spcPct val="100000"/>
                </a:lnSpc>
              </a:pPr>
              <a:r>
                <a:rPr lang="zh-CN" altLang="en-US" sz="7200" b="1">
                  <a:solidFill>
                    <a:schemeClr val="tx1">
                      <a:lumMod val="75000"/>
                      <a:lumOff val="25000"/>
                    </a:schemeClr>
                  </a:solidFill>
                  <a:latin typeface="Times New Roman" panose="02020603050405020304" charset="0"/>
                  <a:ea typeface="黑体" panose="02010609060101010101" charset="-122"/>
                  <a:cs typeface="Times New Roman" panose="02020603050405020304" charset="0"/>
                </a:rPr>
                <a:t>目</a:t>
              </a:r>
              <a:r>
                <a:rPr lang="en-US" altLang="zh-CN" sz="7200" b="1">
                  <a:solidFill>
                    <a:schemeClr val="tx1">
                      <a:lumMod val="75000"/>
                      <a:lumOff val="25000"/>
                    </a:schemeClr>
                  </a:solidFill>
                  <a:latin typeface="Times New Roman" panose="02020603050405020304" charset="0"/>
                  <a:ea typeface="黑体" panose="02010609060101010101" charset="-122"/>
                  <a:cs typeface="Times New Roman" panose="02020603050405020304" charset="0"/>
                </a:rPr>
                <a:t> </a:t>
              </a:r>
              <a:r>
                <a:rPr lang="zh-CN" altLang="en-US" sz="7200" b="1">
                  <a:solidFill>
                    <a:schemeClr val="tx1">
                      <a:lumMod val="75000"/>
                      <a:lumOff val="25000"/>
                    </a:schemeClr>
                  </a:solidFill>
                  <a:latin typeface="Times New Roman" panose="02020603050405020304" charset="0"/>
                  <a:ea typeface="黑体" panose="02010609060101010101" charset="-122"/>
                  <a:cs typeface="Times New Roman" panose="02020603050405020304" charset="0"/>
                </a:rPr>
                <a:t>录</a:t>
              </a:r>
              <a:endParaRPr lang="zh-CN" altLang="en-US" sz="7200" b="1">
                <a:solidFill>
                  <a:schemeClr val="tx1">
                    <a:lumMod val="75000"/>
                    <a:lumOff val="25000"/>
                  </a:schemeClr>
                </a:solidFill>
                <a:latin typeface="Times New Roman" panose="02020603050405020304" charset="0"/>
                <a:ea typeface="黑体" panose="02010609060101010101" charset="-122"/>
                <a:cs typeface="Times New Roman" panose="02020603050405020304" charset="0"/>
              </a:endParaRPr>
            </a:p>
          </p:txBody>
        </p:sp>
        <p:cxnSp>
          <p:nvCxnSpPr>
            <p:cNvPr id="36" name="直接连接符 35"/>
            <p:cNvCxnSpPr/>
            <p:nvPr>
              <p:custDataLst>
                <p:tags r:id="rId7"/>
              </p:custDataLst>
            </p:nvPr>
          </p:nvCxnSpPr>
          <p:spPr>
            <a:xfrm flipH="1">
              <a:off x="5288" y="1572"/>
              <a:ext cx="0" cy="6860"/>
            </a:xfrm>
            <a:prstGeom prst="line">
              <a:avLst/>
            </a:prstGeom>
            <a:ln>
              <a:solidFill>
                <a:srgbClr val="546C8B"/>
              </a:solidFill>
            </a:ln>
          </p:spPr>
          <p:style>
            <a:lnRef idx="1">
              <a:schemeClr val="accent1"/>
            </a:lnRef>
            <a:fillRef idx="0">
              <a:schemeClr val="accent1"/>
            </a:fillRef>
            <a:effectRef idx="0">
              <a:schemeClr val="accent1"/>
            </a:effectRef>
            <a:fontRef idx="minor">
              <a:schemeClr val="tx1"/>
            </a:fontRef>
          </p:style>
        </p:cxnSp>
      </p:grpSp>
      <p:grpSp>
        <p:nvGrpSpPr>
          <p:cNvPr id="37" name="组合 36" title=""/>
          <p:cNvGrpSpPr/>
          <p:nvPr>
            <p:custDataLst>
              <p:tags r:id="rId8"/>
            </p:custDataLst>
          </p:nvPr>
        </p:nvGrpSpPr>
        <p:grpSpPr>
          <a:xfrm>
            <a:off x="5243830" y="2206625"/>
            <a:ext cx="3616960" cy="647700"/>
            <a:chOff x="6238" y="3582"/>
            <a:chExt cx="5696" cy="1020"/>
          </a:xfrm>
        </p:grpSpPr>
        <p:sp>
          <p:nvSpPr>
            <p:cNvPr id="38" name="文本框 37"/>
            <p:cNvSpPr txBox="1"/>
            <p:nvPr>
              <p:custDataLst>
                <p:tags r:id="rId9"/>
              </p:custDataLst>
            </p:nvPr>
          </p:nvSpPr>
          <p:spPr>
            <a:xfrm>
              <a:off x="7674" y="3584"/>
              <a:ext cx="4260" cy="1016"/>
            </a:xfrm>
            <a:prstGeom prst="rect">
              <a:avLst/>
            </a:prstGeom>
            <a:noFill/>
          </p:spPr>
          <p:txBody>
            <a:bodyPr wrap="square" rtlCol="0" anchor="t">
              <a:spAutoFit/>
            </a:bodyPr>
            <a:lstStyle/>
            <a:p>
              <a:pPr algn="l"/>
              <a:r>
                <a:rPr lang="zh-CN" altLang="en-US" sz="3600" b="1">
                  <a:latin typeface="Times New Roman" panose="02020603050405020304" charset="0"/>
                  <a:ea typeface="黑体" panose="02010609060101010101" charset="-122"/>
                  <a:sym typeface="+mn-ea"/>
                </a:rPr>
                <a:t>新课引入</a:t>
              </a:r>
              <a:endParaRPr lang="zh-CN" altLang="en-US" sz="3600" b="1">
                <a:latin typeface="Times New Roman" panose="02020603050405020304" charset="0"/>
                <a:ea typeface="黑体" panose="02010609060101010101" charset="-122"/>
                <a:cs typeface="黑体" panose="02010609060101010101" charset="-122"/>
                <a:sym typeface="+mn-ea"/>
              </a:endParaRPr>
            </a:p>
          </p:txBody>
        </p:sp>
        <p:grpSp>
          <p:nvGrpSpPr>
            <p:cNvPr id="39" name="组合 38"/>
            <p:cNvGrpSpPr/>
            <p:nvPr/>
          </p:nvGrpSpPr>
          <p:grpSpPr>
            <a:xfrm>
              <a:off x="6238" y="3582"/>
              <a:ext cx="1020" cy="1020"/>
              <a:chOff x="6238" y="2056"/>
              <a:chExt cx="1020" cy="1020"/>
            </a:xfrm>
          </p:grpSpPr>
          <p:sp>
            <p:nvSpPr>
              <p:cNvPr id="40" name="椭圆 39"/>
              <p:cNvSpPr/>
              <p:nvPr>
                <p:custDataLst>
                  <p:tags r:id="rId10"/>
                </p:custDataLst>
              </p:nvPr>
            </p:nvSpPr>
            <p:spPr>
              <a:xfrm>
                <a:off x="6238" y="2056"/>
                <a:ext cx="1020" cy="1020"/>
              </a:xfrm>
              <a:prstGeom prst="ellipse">
                <a:avLst/>
              </a:prstGeom>
              <a:solidFill>
                <a:schemeClr val="bg1"/>
              </a:solidFill>
              <a:ln>
                <a:solidFill>
                  <a:srgbClr val="01A550">
                    <a:alpha val="50000"/>
                  </a:srgb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41" name="文本框 40"/>
              <p:cNvSpPr txBox="1"/>
              <p:nvPr>
                <p:custDataLst>
                  <p:tags r:id="rId11"/>
                </p:custDataLst>
              </p:nvPr>
            </p:nvSpPr>
            <p:spPr>
              <a:xfrm>
                <a:off x="6367" y="2058"/>
                <a:ext cx="763" cy="1016"/>
              </a:xfrm>
              <a:prstGeom prst="rect">
                <a:avLst/>
              </a:prstGeom>
              <a:noFill/>
            </p:spPr>
            <p:txBody>
              <a:bodyPr wrap="square" rtlCol="0">
                <a:spAutoFit/>
              </a:bodyPr>
              <a:lstStyle/>
              <a:p>
                <a:pPr algn="ctr"/>
                <a:r>
                  <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rPr>
                  <a:t>2</a:t>
                </a:r>
                <a:endPar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endParaRPr>
              </a:p>
            </p:txBody>
          </p:sp>
        </p:grpSp>
      </p:grpSp>
      <p:grpSp>
        <p:nvGrpSpPr>
          <p:cNvPr id="42" name="组合 41" title=""/>
          <p:cNvGrpSpPr/>
          <p:nvPr>
            <p:custDataLst>
              <p:tags r:id="rId12"/>
            </p:custDataLst>
          </p:nvPr>
        </p:nvGrpSpPr>
        <p:grpSpPr>
          <a:xfrm>
            <a:off x="5243830" y="3110865"/>
            <a:ext cx="3616960" cy="647700"/>
            <a:chOff x="6238" y="5233"/>
            <a:chExt cx="5696" cy="1020"/>
          </a:xfrm>
        </p:grpSpPr>
        <p:sp>
          <p:nvSpPr>
            <p:cNvPr id="43" name="文本框 42"/>
            <p:cNvSpPr txBox="1"/>
            <p:nvPr>
              <p:custDataLst>
                <p:tags r:id="rId13"/>
              </p:custDataLst>
            </p:nvPr>
          </p:nvSpPr>
          <p:spPr>
            <a:xfrm>
              <a:off x="7674" y="5235"/>
              <a:ext cx="4260" cy="1016"/>
            </a:xfrm>
            <a:prstGeom prst="rect">
              <a:avLst/>
            </a:prstGeom>
            <a:noFill/>
          </p:spPr>
          <p:txBody>
            <a:bodyPr wrap="square" rtlCol="0" anchor="t">
              <a:spAutoFit/>
            </a:bodyPr>
            <a:lstStyle/>
            <a:p>
              <a:pPr algn="l"/>
              <a:r>
                <a:rPr lang="zh-CN" sz="3600" b="1">
                  <a:latin typeface="Times New Roman" panose="02020603050405020304" charset="0"/>
                  <a:ea typeface="黑体" panose="02010609060101010101" charset="-122"/>
                  <a:sym typeface="+mn-ea"/>
                </a:rPr>
                <a:t>新知学习</a:t>
              </a:r>
              <a:endParaRPr lang="zh-CN" altLang="en-US" sz="3600" b="1">
                <a:latin typeface="Times New Roman" panose="02020603050405020304" charset="0"/>
                <a:ea typeface="黑体" panose="02010609060101010101" charset="-122"/>
                <a:cs typeface="黑体" panose="02010609060101010101" charset="-122"/>
                <a:sym typeface="+mn-ea"/>
              </a:endParaRPr>
            </a:p>
          </p:txBody>
        </p:sp>
        <p:grpSp>
          <p:nvGrpSpPr>
            <p:cNvPr id="44" name="组合 43"/>
            <p:cNvGrpSpPr/>
            <p:nvPr/>
          </p:nvGrpSpPr>
          <p:grpSpPr>
            <a:xfrm>
              <a:off x="6238" y="5233"/>
              <a:ext cx="1020" cy="1020"/>
              <a:chOff x="6238" y="2056"/>
              <a:chExt cx="1020" cy="1020"/>
            </a:xfrm>
          </p:grpSpPr>
          <p:sp>
            <p:nvSpPr>
              <p:cNvPr id="45" name="椭圆 44"/>
              <p:cNvSpPr/>
              <p:nvPr>
                <p:custDataLst>
                  <p:tags r:id="rId14"/>
                </p:custDataLst>
              </p:nvPr>
            </p:nvSpPr>
            <p:spPr>
              <a:xfrm>
                <a:off x="6238" y="2056"/>
                <a:ext cx="1020" cy="1020"/>
              </a:xfrm>
              <a:prstGeom prst="ellipse">
                <a:avLst/>
              </a:prstGeom>
              <a:solidFill>
                <a:schemeClr val="bg1"/>
              </a:solidFill>
              <a:ln>
                <a:solidFill>
                  <a:srgbClr val="01A550">
                    <a:alpha val="50000"/>
                  </a:srgb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46" name="文本框 45"/>
              <p:cNvSpPr txBox="1"/>
              <p:nvPr>
                <p:custDataLst>
                  <p:tags r:id="rId15"/>
                </p:custDataLst>
              </p:nvPr>
            </p:nvSpPr>
            <p:spPr>
              <a:xfrm>
                <a:off x="6367" y="2058"/>
                <a:ext cx="763" cy="1016"/>
              </a:xfrm>
              <a:prstGeom prst="rect">
                <a:avLst/>
              </a:prstGeom>
              <a:noFill/>
            </p:spPr>
            <p:txBody>
              <a:bodyPr wrap="square" rtlCol="0">
                <a:spAutoFit/>
              </a:bodyPr>
              <a:lstStyle/>
              <a:p>
                <a:pPr algn="ctr"/>
                <a:r>
                  <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rPr>
                  <a:t>3</a:t>
                </a:r>
                <a:endPar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endParaRPr>
              </a:p>
            </p:txBody>
          </p:sp>
        </p:grpSp>
      </p:grpSp>
      <p:grpSp>
        <p:nvGrpSpPr>
          <p:cNvPr id="47" name="组合 46" title=""/>
          <p:cNvGrpSpPr/>
          <p:nvPr>
            <p:custDataLst>
              <p:tags r:id="rId16"/>
            </p:custDataLst>
          </p:nvPr>
        </p:nvGrpSpPr>
        <p:grpSpPr>
          <a:xfrm>
            <a:off x="5243830" y="4015105"/>
            <a:ext cx="3616960" cy="647700"/>
            <a:chOff x="6238" y="6907"/>
            <a:chExt cx="5696" cy="1020"/>
          </a:xfrm>
        </p:grpSpPr>
        <p:sp>
          <p:nvSpPr>
            <p:cNvPr id="48" name="文本框 47"/>
            <p:cNvSpPr txBox="1"/>
            <p:nvPr>
              <p:custDataLst>
                <p:tags r:id="rId17"/>
              </p:custDataLst>
            </p:nvPr>
          </p:nvSpPr>
          <p:spPr>
            <a:xfrm>
              <a:off x="7674" y="6909"/>
              <a:ext cx="4260" cy="1016"/>
            </a:xfrm>
            <a:prstGeom prst="rect">
              <a:avLst/>
            </a:prstGeom>
            <a:noFill/>
          </p:spPr>
          <p:txBody>
            <a:bodyPr wrap="square" rtlCol="0" anchor="t">
              <a:spAutoFit/>
            </a:bodyPr>
            <a:lstStyle/>
            <a:p>
              <a:pPr algn="l"/>
              <a:r>
                <a:rPr lang="zh-CN" sz="3600" b="1">
                  <a:latin typeface="Times New Roman" panose="02020603050405020304" charset="0"/>
                  <a:ea typeface="黑体" panose="02010609060101010101" charset="-122"/>
                  <a:sym typeface="+mn-ea"/>
                </a:rPr>
                <a:t>课堂小结</a:t>
              </a:r>
              <a:endParaRPr lang="zh-CN" altLang="en-US" sz="3600" b="1">
                <a:latin typeface="Times New Roman" panose="02020603050405020304" charset="0"/>
                <a:ea typeface="黑体" panose="02010609060101010101" charset="-122"/>
                <a:cs typeface="黑体" panose="02010609060101010101" charset="-122"/>
                <a:sym typeface="+mn-ea"/>
              </a:endParaRPr>
            </a:p>
          </p:txBody>
        </p:sp>
        <p:grpSp>
          <p:nvGrpSpPr>
            <p:cNvPr id="49" name="组合 48"/>
            <p:cNvGrpSpPr/>
            <p:nvPr/>
          </p:nvGrpSpPr>
          <p:grpSpPr>
            <a:xfrm>
              <a:off x="6238" y="6907"/>
              <a:ext cx="1020" cy="1020"/>
              <a:chOff x="6238" y="2056"/>
              <a:chExt cx="1020" cy="1020"/>
            </a:xfrm>
          </p:grpSpPr>
          <p:sp>
            <p:nvSpPr>
              <p:cNvPr id="50" name="椭圆 49"/>
              <p:cNvSpPr/>
              <p:nvPr>
                <p:custDataLst>
                  <p:tags r:id="rId18"/>
                </p:custDataLst>
              </p:nvPr>
            </p:nvSpPr>
            <p:spPr>
              <a:xfrm>
                <a:off x="6238" y="2056"/>
                <a:ext cx="1020" cy="1020"/>
              </a:xfrm>
              <a:prstGeom prst="ellipse">
                <a:avLst/>
              </a:prstGeom>
              <a:solidFill>
                <a:schemeClr val="bg1"/>
              </a:solidFill>
              <a:ln>
                <a:solidFill>
                  <a:srgbClr val="01A55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alpha val="50000"/>
                    </a:schemeClr>
                  </a:solidFill>
                  <a:latin typeface="Times New Roman" panose="02020603050405020304" charset="0"/>
                  <a:cs typeface="Times New Roman" panose="02020603050405020304" charset="0"/>
                </a:endParaRPr>
              </a:p>
            </p:txBody>
          </p:sp>
          <p:sp>
            <p:nvSpPr>
              <p:cNvPr id="52" name="文本框 51"/>
              <p:cNvSpPr txBox="1"/>
              <p:nvPr>
                <p:custDataLst>
                  <p:tags r:id="rId19"/>
                </p:custDataLst>
              </p:nvPr>
            </p:nvSpPr>
            <p:spPr>
              <a:xfrm>
                <a:off x="6367" y="2058"/>
                <a:ext cx="763" cy="1016"/>
              </a:xfrm>
              <a:prstGeom prst="rect">
                <a:avLst/>
              </a:prstGeom>
              <a:noFill/>
            </p:spPr>
            <p:txBody>
              <a:bodyPr wrap="square" rtlCol="0">
                <a:spAutoFit/>
              </a:bodyPr>
              <a:lstStyle/>
              <a:p>
                <a:pPr algn="ctr"/>
                <a:r>
                  <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rPr>
                  <a:t>4</a:t>
                </a:r>
                <a:endPar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endParaRPr>
              </a:p>
            </p:txBody>
          </p:sp>
        </p:grpSp>
      </p:grpSp>
      <p:grpSp>
        <p:nvGrpSpPr>
          <p:cNvPr id="53" name="组合 52" title=""/>
          <p:cNvGrpSpPr/>
          <p:nvPr>
            <p:custDataLst>
              <p:tags r:id="rId20"/>
            </p:custDataLst>
          </p:nvPr>
        </p:nvGrpSpPr>
        <p:grpSpPr>
          <a:xfrm>
            <a:off x="5243830" y="1282700"/>
            <a:ext cx="3616960" cy="667385"/>
            <a:chOff x="6238" y="1929"/>
            <a:chExt cx="5696" cy="1051"/>
          </a:xfrm>
        </p:grpSpPr>
        <p:sp>
          <p:nvSpPr>
            <p:cNvPr id="54" name="文本框 53"/>
            <p:cNvSpPr txBox="1"/>
            <p:nvPr>
              <p:custDataLst>
                <p:tags r:id="rId21"/>
              </p:custDataLst>
            </p:nvPr>
          </p:nvSpPr>
          <p:spPr>
            <a:xfrm>
              <a:off x="7674" y="1964"/>
              <a:ext cx="4260" cy="1016"/>
            </a:xfrm>
            <a:prstGeom prst="rect">
              <a:avLst/>
            </a:prstGeom>
            <a:noFill/>
          </p:spPr>
          <p:txBody>
            <a:bodyPr wrap="square" rtlCol="0" anchor="t">
              <a:spAutoFit/>
            </a:bodyPr>
            <a:lstStyle/>
            <a:p>
              <a:pPr algn="l"/>
              <a:r>
                <a:rPr lang="zh-CN" sz="3600" b="1">
                  <a:latin typeface="Times New Roman" panose="02020603050405020304" charset="0"/>
                  <a:ea typeface="黑体" panose="02010609060101010101" charset="-122"/>
                  <a:sym typeface="+mn-ea"/>
                </a:rPr>
                <a:t>学习目标</a:t>
              </a:r>
              <a:endParaRPr lang="zh-CN" altLang="en-US" sz="3600" b="1">
                <a:latin typeface="Times New Roman" panose="02020603050405020304" charset="0"/>
                <a:ea typeface="黑体" panose="02010609060101010101" charset="-122"/>
                <a:cs typeface="黑体" panose="02010609060101010101" charset="-122"/>
                <a:sym typeface="+mn-ea"/>
              </a:endParaRPr>
            </a:p>
          </p:txBody>
        </p:sp>
        <p:grpSp>
          <p:nvGrpSpPr>
            <p:cNvPr id="55" name="组合 54"/>
            <p:cNvGrpSpPr/>
            <p:nvPr/>
          </p:nvGrpSpPr>
          <p:grpSpPr>
            <a:xfrm>
              <a:off x="6238" y="1929"/>
              <a:ext cx="1020" cy="1020"/>
              <a:chOff x="6238" y="2056"/>
              <a:chExt cx="1020" cy="1020"/>
            </a:xfrm>
          </p:grpSpPr>
          <p:sp>
            <p:nvSpPr>
              <p:cNvPr id="56" name="椭圆 55"/>
              <p:cNvSpPr/>
              <p:nvPr>
                <p:custDataLst>
                  <p:tags r:id="rId22"/>
                </p:custDataLst>
              </p:nvPr>
            </p:nvSpPr>
            <p:spPr>
              <a:xfrm>
                <a:off x="6238" y="2056"/>
                <a:ext cx="1020" cy="1020"/>
              </a:xfrm>
              <a:prstGeom prst="ellipse">
                <a:avLst/>
              </a:prstGeom>
              <a:solidFill>
                <a:schemeClr val="bg1"/>
              </a:solidFill>
              <a:ln>
                <a:solidFill>
                  <a:srgbClr val="01A550">
                    <a:alpha val="50000"/>
                  </a:srgb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Times New Roman" panose="02020603050405020304" charset="0"/>
                  <a:cs typeface="Times New Roman" panose="02020603050405020304" charset="0"/>
                </a:endParaRPr>
              </a:p>
            </p:txBody>
          </p:sp>
          <p:sp>
            <p:nvSpPr>
              <p:cNvPr id="57" name="文本框 56"/>
              <p:cNvSpPr txBox="1"/>
              <p:nvPr>
                <p:custDataLst>
                  <p:tags r:id="rId23"/>
                </p:custDataLst>
              </p:nvPr>
            </p:nvSpPr>
            <p:spPr>
              <a:xfrm>
                <a:off x="6367" y="2058"/>
                <a:ext cx="763" cy="1016"/>
              </a:xfrm>
              <a:prstGeom prst="rect">
                <a:avLst/>
              </a:prstGeom>
              <a:noFill/>
            </p:spPr>
            <p:txBody>
              <a:bodyPr wrap="square" rtlCol="0">
                <a:spAutoFit/>
              </a:bodyPr>
              <a:lstStyle/>
              <a:p>
                <a:pPr algn="ctr"/>
                <a:r>
                  <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rPr>
                  <a:t>1</a:t>
                </a:r>
                <a:endPar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endParaRPr>
              </a:p>
            </p:txBody>
          </p:sp>
        </p:grpSp>
      </p:grpSp>
      <p:grpSp>
        <p:nvGrpSpPr>
          <p:cNvPr id="59" name="组合 58" title=""/>
          <p:cNvGrpSpPr/>
          <p:nvPr>
            <p:custDataLst>
              <p:tags r:id="rId24"/>
            </p:custDataLst>
          </p:nvPr>
        </p:nvGrpSpPr>
        <p:grpSpPr>
          <a:xfrm>
            <a:off x="5243830" y="4919345"/>
            <a:ext cx="3616960" cy="647700"/>
            <a:chOff x="6238" y="8291"/>
            <a:chExt cx="5696" cy="1020"/>
          </a:xfrm>
        </p:grpSpPr>
        <p:sp>
          <p:nvSpPr>
            <p:cNvPr id="60" name="文本框 59"/>
            <p:cNvSpPr txBox="1"/>
            <p:nvPr>
              <p:custDataLst>
                <p:tags r:id="rId25"/>
              </p:custDataLst>
            </p:nvPr>
          </p:nvSpPr>
          <p:spPr>
            <a:xfrm>
              <a:off x="7674" y="8293"/>
              <a:ext cx="4260" cy="1016"/>
            </a:xfrm>
            <a:prstGeom prst="rect">
              <a:avLst/>
            </a:prstGeom>
            <a:noFill/>
          </p:spPr>
          <p:txBody>
            <a:bodyPr wrap="square" rtlCol="0" anchor="t">
              <a:spAutoFit/>
            </a:bodyPr>
            <a:lstStyle/>
            <a:p>
              <a:pPr algn="l"/>
              <a:r>
                <a:rPr lang="zh-CN" altLang="en-US" sz="3600" b="1">
                  <a:latin typeface="Times New Roman" panose="02020603050405020304" charset="0"/>
                  <a:ea typeface="黑体" panose="02010609060101010101" charset="-122"/>
                  <a:cs typeface="黑体" panose="02010609060101010101" charset="-122"/>
                  <a:sym typeface="+mn-ea"/>
                </a:rPr>
                <a:t>随堂练习</a:t>
              </a:r>
              <a:endParaRPr lang="zh-CN" altLang="en-US" sz="3600" b="1">
                <a:latin typeface="Times New Roman" panose="02020603050405020304" charset="0"/>
                <a:ea typeface="黑体" panose="02010609060101010101" charset="-122"/>
                <a:cs typeface="黑体" panose="02010609060101010101" charset="-122"/>
                <a:sym typeface="+mn-ea"/>
              </a:endParaRPr>
            </a:p>
          </p:txBody>
        </p:sp>
        <p:grpSp>
          <p:nvGrpSpPr>
            <p:cNvPr id="61" name="组合 60"/>
            <p:cNvGrpSpPr/>
            <p:nvPr/>
          </p:nvGrpSpPr>
          <p:grpSpPr>
            <a:xfrm>
              <a:off x="6238" y="8291"/>
              <a:ext cx="1020" cy="1020"/>
              <a:chOff x="6238" y="2056"/>
              <a:chExt cx="1020" cy="1020"/>
            </a:xfrm>
          </p:grpSpPr>
          <p:sp>
            <p:nvSpPr>
              <p:cNvPr id="62" name="椭圆 61"/>
              <p:cNvSpPr/>
              <p:nvPr>
                <p:custDataLst>
                  <p:tags r:id="rId26"/>
                </p:custDataLst>
              </p:nvPr>
            </p:nvSpPr>
            <p:spPr>
              <a:xfrm>
                <a:off x="6238" y="2056"/>
                <a:ext cx="1020" cy="1020"/>
              </a:xfrm>
              <a:prstGeom prst="ellipse">
                <a:avLst/>
              </a:prstGeom>
              <a:solidFill>
                <a:schemeClr val="bg1"/>
              </a:solidFill>
              <a:ln>
                <a:solidFill>
                  <a:srgbClr val="01A550"/>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alpha val="50000"/>
                    </a:schemeClr>
                  </a:solidFill>
                  <a:latin typeface="Times New Roman" panose="02020603050405020304" charset="0"/>
                  <a:cs typeface="Times New Roman" panose="02020603050405020304" charset="0"/>
                </a:endParaRPr>
              </a:p>
            </p:txBody>
          </p:sp>
          <p:sp>
            <p:nvSpPr>
              <p:cNvPr id="63" name="文本框 62"/>
              <p:cNvSpPr txBox="1"/>
              <p:nvPr>
                <p:custDataLst>
                  <p:tags r:id="rId27"/>
                </p:custDataLst>
              </p:nvPr>
            </p:nvSpPr>
            <p:spPr>
              <a:xfrm>
                <a:off x="6367" y="2058"/>
                <a:ext cx="763" cy="1016"/>
              </a:xfrm>
              <a:prstGeom prst="rect">
                <a:avLst/>
              </a:prstGeom>
              <a:noFill/>
            </p:spPr>
            <p:txBody>
              <a:bodyPr wrap="square" rtlCol="0">
                <a:spAutoFit/>
              </a:bodyPr>
              <a:lstStyle/>
              <a:p>
                <a:pPr algn="ctr"/>
                <a:r>
                  <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rPr>
                  <a:t>5</a:t>
                </a:r>
                <a:endParaRPr lang="en-US" altLang="zh-CN" sz="3600" b="1">
                  <a:solidFill>
                    <a:srgbClr val="00923F">
                      <a:alpha val="60000"/>
                    </a:srgbClr>
                  </a:solidFill>
                  <a:latin typeface="Times New Roman" panose="02020603050405020304" charset="0"/>
                  <a:ea typeface="黑体" panose="02010609060101010101" charset="-122"/>
                  <a:cs typeface="Times New Roman" panose="02020603050405020304" charset="0"/>
                </a:endParaRPr>
              </a:p>
            </p:txBody>
          </p:sp>
        </p:grpSp>
      </p:gr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00" name="文本框 99" title=""/>
          <p:cNvSpPr txBox="1"/>
          <p:nvPr/>
        </p:nvSpPr>
        <p:spPr>
          <a:xfrm>
            <a:off x="426085" y="1826895"/>
            <a:ext cx="11299825" cy="3538220"/>
          </a:xfrm>
          <a:prstGeom prst="rect">
            <a:avLst/>
          </a:prstGeom>
          <a:noFill/>
          <a:ln w="9525">
            <a:noFill/>
          </a:ln>
        </p:spPr>
        <p:txBody>
          <a:bodyPr wrap="square">
            <a:spAutoFit/>
          </a:bodyPr>
          <a:lstStyle/>
          <a:p>
            <a:pPr>
              <a:lnSpc>
                <a:spcPct val="200000"/>
              </a:lnSpc>
            </a:pPr>
            <a:r>
              <a:rPr lang="en-US" sz="2800" b="1">
                <a:latin typeface="Times New Roman" panose="02020603050405020304" charset="0"/>
                <a:ea typeface="黑体" panose="02010609060101010101" charset="-122"/>
                <a:cs typeface="Times New Roman" panose="02020603050405020304" charset="0"/>
              </a:rPr>
              <a:t>1. </a:t>
            </a:r>
            <a:r>
              <a:rPr sz="2800" b="1">
                <a:latin typeface="Times New Roman" panose="02020603050405020304" charset="0"/>
                <a:ea typeface="黑体" panose="02010609060101010101" charset="-122"/>
                <a:cs typeface="Times New Roman" panose="02020603050405020304" charset="0"/>
              </a:rPr>
              <a:t>从力的作用效果认识分力和合力.2. </a:t>
            </a:r>
            <a:r>
              <a:rPr lang="zh-CN" altLang="en-US" sz="2800" b="1">
                <a:latin typeface="Times New Roman" panose="02020603050405020304" charset="0"/>
                <a:ea typeface="黑体" panose="02010609060101010101" charset="-122"/>
                <a:cs typeface="Times New Roman" panose="02020603050405020304" charset="0"/>
              </a:rPr>
              <a:t>能通过实验，了解同一直线上的二力合成</a:t>
            </a:r>
            <a:r>
              <a:rPr lang="en-US" altLang="zh-CN" sz="2800" b="1">
                <a:latin typeface="Times New Roman" panose="02020603050405020304" charset="0"/>
                <a:ea typeface="黑体" panose="02010609060101010101" charset="-122"/>
                <a:cs typeface="Times New Roman" panose="02020603050405020304" charset="0"/>
              </a:rPr>
              <a:t>.
</a:t>
            </a:r>
            <a:endParaRPr lang="zh-CN" altLang="en-US" sz="2800" b="1">
              <a:latin typeface="Times New Roman" panose="02020603050405020304" charset="0"/>
              <a:ea typeface="黑体" panose="02010609060101010101" charset="-122"/>
              <a:cs typeface="Times New Roman" panose="02020603050405020304" charset="0"/>
            </a:endParaRPr>
          </a:p>
          <a:p>
            <a:pPr>
              <a:lnSpc>
                <a:spcPct val="200000"/>
              </a:lnSpc>
            </a:pPr>
            <a:r>
              <a:rPr lang="en-US" altLang="zh-CN" sz="2800" b="1">
                <a:latin typeface="Times New Roman" panose="02020603050405020304" charset="0"/>
                <a:ea typeface="黑体" panose="02010609060101010101" charset="-122"/>
                <a:cs typeface="Times New Roman" panose="02020603050405020304" charset="0"/>
              </a:rPr>
              <a:t>3. </a:t>
            </a:r>
            <a:r>
              <a:rPr sz="2800" b="1">
                <a:latin typeface="Times New Roman" panose="02020603050405020304" charset="0"/>
                <a:ea typeface="黑体" panose="02010609060101010101" charset="-122"/>
                <a:cs typeface="Times New Roman" panose="02020603050405020304" charset="0"/>
              </a:rPr>
              <a:t>能运用力的合成解决日常生活中的简单问题</a:t>
            </a:r>
            <a:r>
              <a:rPr lang="en-US" sz="2800" b="1">
                <a:latin typeface="Times New Roman" panose="02020603050405020304" charset="0"/>
                <a:ea typeface="黑体" panose="02010609060101010101" charset="-122"/>
                <a:cs typeface="Times New Roman" panose="02020603050405020304" charset="0"/>
              </a:rPr>
              <a:t>.</a:t>
            </a:r>
            <a:endParaRPr lang="en-US" sz="2800" b="1">
              <a:latin typeface="Times New Roman" panose="02020603050405020304" charset="0"/>
              <a:ea typeface="黑体" panose="02010609060101010101" charset="-122"/>
              <a:cs typeface="Times New Roman" panose="02020603050405020304" charset="0"/>
            </a:endParaRPr>
          </a:p>
          <a:p>
            <a:pPr>
              <a:lnSpc>
                <a:spcPct val="200000"/>
              </a:lnSpc>
            </a:pPr>
            <a:r>
              <a:rPr lang="en-US" sz="2800" b="1">
                <a:latin typeface="Times New Roman" panose="02020603050405020304" charset="0"/>
                <a:ea typeface="黑体" panose="02010609060101010101" charset="-122"/>
                <a:cs typeface="Times New Roman" panose="02020603050405020304" charset="0"/>
              </a:rPr>
              <a:t>4. 能体会利用等效替代思想研究物理问题的重要性.</a:t>
            </a:r>
            <a:endParaRPr lang="en-US" sz="2800" b="1">
              <a:latin typeface="Times New Roman" panose="02020603050405020304" charset="0"/>
              <a:ea typeface="黑体" panose="02010609060101010101" charset="-122"/>
              <a:cs typeface="Times New Roman" panose="02020603050405020304" charset="0"/>
            </a:endParaRPr>
          </a:p>
        </p:txBody>
      </p:sp>
      <p:grpSp>
        <p:nvGrpSpPr>
          <p:cNvPr id="9" name="组合 8" title=""/>
          <p:cNvGrpSpPr/>
          <p:nvPr/>
        </p:nvGrpSpPr>
        <p:grpSpPr>
          <a:xfrm>
            <a:off x="426085" y="1159510"/>
            <a:ext cx="2408555" cy="583565"/>
            <a:chOff x="4830" y="1436"/>
            <a:chExt cx="3793" cy="919"/>
          </a:xfrm>
        </p:grpSpPr>
        <p:grpSp>
          <p:nvGrpSpPr>
            <p:cNvPr id="5" name="组合 4"/>
            <p:cNvGrpSpPr/>
            <p:nvPr/>
          </p:nvGrpSpPr>
          <p:grpSpPr>
            <a:xfrm>
              <a:off x="4830" y="1509"/>
              <a:ext cx="3412" cy="777"/>
              <a:chOff x="7140" y="1337"/>
              <a:chExt cx="3412" cy="777"/>
            </a:xfrm>
          </p:grpSpPr>
          <p:pic>
            <p:nvPicPr>
              <p:cNvPr id="2" name="图片 1"/>
              <p:cNvPicPr>
                <a:picLocks noChangeAspect="1"/>
              </p:cNvPicPr>
              <p:nvPr>
                <p:custDataLst>
                  <p:tags r:id="rId3"/>
                </p:custDataLst>
              </p:nvPr>
            </p:nvPicPr>
            <p:blipFill>
              <a:blip r:embed="rId2"/>
              <a:srcRect t="-5020" r="85155"/>
              <a:stretch>
                <a:fillRect/>
              </a:stretch>
            </p:blipFill>
            <p:spPr>
              <a:xfrm>
                <a:off x="7140" y="1337"/>
                <a:ext cx="787" cy="777"/>
              </a:xfrm>
              <a:prstGeom prst="rect">
                <a:avLst/>
              </a:prstGeom>
            </p:spPr>
          </p:pic>
          <p:cxnSp>
            <p:nvCxnSpPr>
              <p:cNvPr id="3" name="直接连接符 2"/>
              <p:cNvCxnSpPr/>
              <p:nvPr>
                <p:custDataLst>
                  <p:tags r:id="rId4"/>
                </p:custDataLst>
              </p:nvPr>
            </p:nvCxnSpPr>
            <p:spPr>
              <a:xfrm>
                <a:off x="7264" y="2095"/>
                <a:ext cx="3288" cy="0"/>
              </a:xfrm>
              <a:prstGeom prst="line">
                <a:avLst/>
              </a:prstGeom>
              <a:ln w="11430">
                <a:solidFill>
                  <a:srgbClr val="019542">
                    <a:alpha val="84000"/>
                  </a:srgbClr>
                </a:solidFill>
              </a:ln>
              <a:effectLst>
                <a:innerShdw blurRad="114300">
                  <a:prstClr val="black"/>
                </a:innerShdw>
              </a:effectLst>
            </p:spPr>
            <p:style>
              <a:lnRef idx="1">
                <a:schemeClr val="dk1"/>
              </a:lnRef>
              <a:fillRef idx="0">
                <a:schemeClr val="dk1"/>
              </a:fillRef>
              <a:effectRef idx="0">
                <a:schemeClr val="dk1"/>
              </a:effectRef>
              <a:fontRef idx="minor">
                <a:schemeClr val="tx1"/>
              </a:fontRef>
            </p:style>
          </p:cxnSp>
        </p:grpSp>
        <p:sp>
          <p:nvSpPr>
            <p:cNvPr id="4" name="文本框 5"/>
            <p:cNvSpPr txBox="1"/>
            <p:nvPr>
              <p:custDataLst>
                <p:tags r:id="rId5"/>
              </p:custDataLst>
            </p:nvPr>
          </p:nvSpPr>
          <p:spPr>
            <a:xfrm>
              <a:off x="5178" y="1436"/>
              <a:ext cx="3445" cy="919"/>
            </a:xfrm>
            <a:prstGeom prst="rect">
              <a:avLst/>
            </a:prstGeom>
            <a:noFill/>
            <a:ln w="9525">
              <a:noFill/>
            </a:ln>
          </p:spPr>
          <p:txBody>
            <a:bodyPr wrap="square" anchor="t" anchorCtr="0">
              <a:spAutoFit/>
            </a:bodyPr>
            <a:lstStyle/>
            <a:p>
              <a:pPr lvl="0" algn="l">
                <a:buClrTx/>
                <a:buSzTx/>
                <a:buFontTx/>
              </a:pPr>
              <a:r>
                <a:rPr lang="en-US" altLang="zh-CN" sz="3200" b="1">
                  <a:latin typeface="黑体" panose="02010609060101010101" charset="-122"/>
                  <a:ea typeface="黑体" panose="02010609060101010101" charset="-122"/>
                  <a:cs typeface="黑体" panose="02010609060101010101" charset="-122"/>
                  <a:sym typeface="宋体" panose="02010600030101010101" pitchFamily="2" charset="-122"/>
                </a:rPr>
                <a:t> 学习目标</a:t>
              </a:r>
              <a:endParaRPr lang="en-US" altLang="zh-CN" sz="3200" b="1">
                <a:latin typeface="黑体" panose="02010609060101010101" charset="-122"/>
                <a:ea typeface="黑体" panose="02010609060101010101" charset="-122"/>
                <a:cs typeface="黑体" panose="02010609060101010101" charset="-122"/>
                <a:sym typeface="宋体" panose="02010600030101010101" pitchFamily="2" charset="-122"/>
              </a:endParaRPr>
            </a:p>
          </p:txBody>
        </p:sp>
      </p:grpSp>
      <p:grpSp>
        <p:nvGrpSpPr>
          <p:cNvPr id="6" name="组合 5" title=""/>
          <p:cNvGrpSpPr/>
          <p:nvPr/>
        </p:nvGrpSpPr>
        <p:grpSpPr>
          <a:xfrm>
            <a:off x="7440295" y="2897505"/>
            <a:ext cx="1078230" cy="655955"/>
            <a:chOff x="7698" y="1754"/>
            <a:chExt cx="1698" cy="1033"/>
          </a:xfrm>
        </p:grpSpPr>
        <p:pic>
          <p:nvPicPr>
            <p:cNvPr id="8" name="图片 7"/>
            <p:cNvPicPr>
              <a:picLocks noChangeAspect="1"/>
            </p:cNvPicPr>
            <p:nvPr>
              <p:custDataLst>
                <p:tags r:id="rId7"/>
              </p:custDataLst>
            </p:nvPr>
          </p:nvPicPr>
          <p:blipFill>
            <a:blip r:embed="rId6"/>
            <a:srcRect t="6926" r="21904" b="18543"/>
            <a:stretch>
              <a:fillRect/>
            </a:stretch>
          </p:blipFill>
          <p:spPr>
            <a:xfrm>
              <a:off x="7698" y="1754"/>
              <a:ext cx="1592" cy="1033"/>
            </a:xfrm>
            <a:prstGeom prst="rect">
              <a:avLst/>
            </a:prstGeom>
          </p:spPr>
        </p:pic>
        <p:sp>
          <p:nvSpPr>
            <p:cNvPr id="7" name="文本框 6"/>
            <p:cNvSpPr txBox="1"/>
            <p:nvPr>
              <p:custDataLst>
                <p:tags r:id="rId8"/>
              </p:custDataLst>
            </p:nvPr>
          </p:nvSpPr>
          <p:spPr>
            <a:xfrm>
              <a:off x="7756" y="1895"/>
              <a:ext cx="1640" cy="822"/>
            </a:xfrm>
            <a:prstGeom prst="rect">
              <a:avLst/>
            </a:prstGeom>
            <a:noFill/>
          </p:spPr>
          <p:txBody>
            <a:bodyPr wrap="square" rtlCol="0">
              <a:spAutoFit/>
            </a:bodyPr>
            <a:lstStyle/>
            <a:p>
              <a:r>
                <a:rPr lang="zh-CN" sz="2800" b="1">
                  <a:ln>
                    <a:noFill/>
                  </a:ln>
                  <a:solidFill>
                    <a:schemeClr val="bg1"/>
                  </a:solidFill>
                  <a:latin typeface="方正大标宋简体" panose="02000000000000000000" charset="-122"/>
                  <a:ea typeface="方正大标宋简体" panose="02000000000000000000" charset="-122"/>
                </a:rPr>
                <a:t>重点</a:t>
              </a:r>
              <a:endParaRPr lang="zh-CN" sz="2800" b="1">
                <a:ln>
                  <a:noFill/>
                </a:ln>
                <a:solidFill>
                  <a:schemeClr val="bg1"/>
                </a:solidFill>
                <a:latin typeface="方正大标宋简体" panose="02000000000000000000" charset="-122"/>
                <a:ea typeface="方正大标宋简体" panose="02000000000000000000" charset="-122"/>
              </a:endParaRPr>
            </a:p>
          </p:txBody>
        </p:sp>
      </p:grpSp>
    </p:spTree>
  </p:cSld>
  <p:clrMapOvr>
    <a:masterClrMapping/>
  </p:clrMapOvr>
  <p:transition/>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9" name="文本框 8" title=""/>
          <p:cNvSpPr txBox="1"/>
          <p:nvPr>
            <p:custDataLst>
              <p:tags r:id="rId2"/>
            </p:custDataLst>
          </p:nvPr>
        </p:nvSpPr>
        <p:spPr>
          <a:xfrm>
            <a:off x="415925" y="1455420"/>
            <a:ext cx="11282680" cy="2030095"/>
          </a:xfrm>
          <a:prstGeom prst="rect">
            <a:avLst/>
          </a:prstGeom>
          <a:noFill/>
        </p:spPr>
        <p:txBody>
          <a:bodyPr wrap="square" rtlCol="0" anchor="t">
            <a:spAutoFit/>
          </a:bodyPr>
          <a:lstStyle/>
          <a:p>
            <a:pPr indent="711200" fontAlgn="auto">
              <a:lnSpc>
                <a:spcPct val="150000"/>
              </a:lnSpc>
            </a:pPr>
            <a:r>
              <a:rPr sz="2800" b="1">
                <a:latin typeface="黑体" panose="02010609060101010101" charset="-122"/>
                <a:ea typeface="黑体" panose="02010609060101010101" charset="-122"/>
                <a:cs typeface="黑体" panose="02010609060101010101" charset="-122"/>
              </a:rPr>
              <a:t>在学校做清洁时，你是否有这样的感受</a:t>
            </a:r>
            <a:r>
              <a:rPr lang="zh-CN" sz="2800" b="1">
                <a:latin typeface="黑体" panose="02010609060101010101" charset="-122"/>
                <a:ea typeface="黑体" panose="02010609060101010101" charset="-122"/>
                <a:cs typeface="黑体" panose="02010609060101010101" charset="-122"/>
              </a:rPr>
              <a:t>：</a:t>
            </a:r>
            <a:r>
              <a:rPr sz="2800" b="1">
                <a:latin typeface="黑体" panose="02010609060101010101" charset="-122"/>
                <a:ea typeface="黑体" panose="02010609060101010101" charset="-122"/>
                <a:cs typeface="黑体" panose="02010609060101010101" charset="-122"/>
              </a:rPr>
              <a:t>一个人提</a:t>
            </a:r>
            <a:r>
              <a:rPr lang="zh-CN" sz="2800" b="1">
                <a:latin typeface="黑体" panose="02010609060101010101" charset="-122"/>
                <a:ea typeface="黑体" panose="02010609060101010101" charset="-122"/>
                <a:cs typeface="黑体" panose="02010609060101010101" charset="-122"/>
              </a:rPr>
              <a:t>一桶</a:t>
            </a:r>
            <a:r>
              <a:rPr sz="2800" b="1">
                <a:latin typeface="黑体" panose="02010609060101010101" charset="-122"/>
                <a:ea typeface="黑体" panose="02010609060101010101" charset="-122"/>
                <a:cs typeface="黑体" panose="02010609060101010101" charset="-122"/>
              </a:rPr>
              <a:t>水</a:t>
            </a:r>
            <a:r>
              <a:rPr lang="zh-CN" sz="2800" b="1">
                <a:latin typeface="黑体" panose="02010609060101010101" charset="-122"/>
                <a:ea typeface="黑体" panose="02010609060101010101" charset="-122"/>
                <a:cs typeface="黑体" panose="02010609060101010101" charset="-122"/>
              </a:rPr>
              <a:t>往往</a:t>
            </a:r>
            <a:r>
              <a:rPr sz="2800" b="1">
                <a:latin typeface="黑体" panose="02010609060101010101" charset="-122"/>
                <a:ea typeface="黑体" panose="02010609060101010101" charset="-122"/>
                <a:cs typeface="黑体" panose="02010609060101010101" charset="-122"/>
              </a:rPr>
              <a:t>比两个人合作提</a:t>
            </a:r>
            <a:r>
              <a:rPr lang="zh-CN" sz="2800" b="1">
                <a:latin typeface="黑体" panose="02010609060101010101" charset="-122"/>
                <a:ea typeface="黑体" panose="02010609060101010101" charset="-122"/>
                <a:cs typeface="黑体" panose="02010609060101010101" charset="-122"/>
              </a:rPr>
              <a:t>这桶</a:t>
            </a:r>
            <a:r>
              <a:rPr sz="2800" b="1">
                <a:latin typeface="黑体" panose="02010609060101010101" charset="-122"/>
                <a:ea typeface="黑体" panose="02010609060101010101" charset="-122"/>
                <a:cs typeface="黑体" panose="02010609060101010101" charset="-122"/>
              </a:rPr>
              <a:t>水要费力一些?当看见一个人费劲拉车时，经常会有人在后面帮忙推车,这样拉车人会轻松一些</a:t>
            </a:r>
            <a:r>
              <a:rPr lang="en-US" sz="2800" b="1">
                <a:latin typeface="黑体" panose="02010609060101010101" charset="-122"/>
                <a:ea typeface="黑体" panose="02010609060101010101" charset="-122"/>
                <a:cs typeface="黑体" panose="02010609060101010101" charset="-122"/>
              </a:rPr>
              <a:t>.</a:t>
            </a:r>
            <a:r>
              <a:rPr sz="2800" b="1">
                <a:latin typeface="黑体" panose="02010609060101010101" charset="-122"/>
                <a:ea typeface="黑体" panose="02010609060101010101" charset="-122"/>
                <a:cs typeface="黑体" panose="02010609060101010101" charset="-122"/>
              </a:rPr>
              <a:t>你知道这是为什么吗?</a:t>
            </a:r>
            <a:endParaRPr lang="en-US" sz="2800" b="1">
              <a:latin typeface="黑体" panose="02010609060101010101" charset="-122"/>
              <a:ea typeface="黑体" panose="02010609060101010101" charset="-122"/>
              <a:cs typeface="黑体" panose="02010609060101010101" charset="-122"/>
            </a:endParaRPr>
          </a:p>
        </p:txBody>
      </p:sp>
      <p:grpSp>
        <p:nvGrpSpPr>
          <p:cNvPr id="5" name="组合 4" title=""/>
          <p:cNvGrpSpPr/>
          <p:nvPr/>
        </p:nvGrpSpPr>
        <p:grpSpPr>
          <a:xfrm>
            <a:off x="415925" y="767715"/>
            <a:ext cx="2329815" cy="583565"/>
            <a:chOff x="4830" y="1436"/>
            <a:chExt cx="3669" cy="919"/>
          </a:xfrm>
        </p:grpSpPr>
        <p:grpSp>
          <p:nvGrpSpPr>
            <p:cNvPr id="6" name="组合 5"/>
            <p:cNvGrpSpPr/>
            <p:nvPr/>
          </p:nvGrpSpPr>
          <p:grpSpPr>
            <a:xfrm>
              <a:off x="4830" y="1509"/>
              <a:ext cx="3412" cy="777"/>
              <a:chOff x="7140" y="1337"/>
              <a:chExt cx="3412" cy="777"/>
            </a:xfrm>
          </p:grpSpPr>
          <p:pic>
            <p:nvPicPr>
              <p:cNvPr id="8" name="图片 7"/>
              <p:cNvPicPr>
                <a:picLocks noChangeAspect="1"/>
              </p:cNvPicPr>
              <p:nvPr>
                <p:custDataLst>
                  <p:tags r:id="rId4"/>
                </p:custDataLst>
              </p:nvPr>
            </p:nvPicPr>
            <p:blipFill>
              <a:blip r:embed="rId3"/>
              <a:srcRect t="-5020" r="85155"/>
              <a:stretch>
                <a:fillRect/>
              </a:stretch>
            </p:blipFill>
            <p:spPr>
              <a:xfrm>
                <a:off x="7140" y="1337"/>
                <a:ext cx="787" cy="777"/>
              </a:xfrm>
              <a:prstGeom prst="rect">
                <a:avLst/>
              </a:prstGeom>
            </p:spPr>
          </p:pic>
          <p:cxnSp>
            <p:nvCxnSpPr>
              <p:cNvPr id="2" name="直接连接符 1"/>
              <p:cNvCxnSpPr/>
              <p:nvPr>
                <p:custDataLst>
                  <p:tags r:id="rId5"/>
                </p:custDataLst>
              </p:nvPr>
            </p:nvCxnSpPr>
            <p:spPr>
              <a:xfrm>
                <a:off x="7264" y="2095"/>
                <a:ext cx="3288" cy="0"/>
              </a:xfrm>
              <a:prstGeom prst="line">
                <a:avLst/>
              </a:prstGeom>
              <a:ln w="11430">
                <a:solidFill>
                  <a:srgbClr val="019542">
                    <a:alpha val="84000"/>
                  </a:srgbClr>
                </a:solidFill>
              </a:ln>
              <a:effectLst>
                <a:innerShdw blurRad="114300">
                  <a:prstClr val="black"/>
                </a:innerShdw>
              </a:effectLst>
            </p:spPr>
            <p:style>
              <a:lnRef idx="1">
                <a:schemeClr val="dk1"/>
              </a:lnRef>
              <a:fillRef idx="0">
                <a:schemeClr val="dk1"/>
              </a:fillRef>
              <a:effectRef idx="0">
                <a:schemeClr val="dk1"/>
              </a:effectRef>
              <a:fontRef idx="minor">
                <a:schemeClr val="tx1"/>
              </a:fontRef>
            </p:style>
          </p:cxnSp>
        </p:grpSp>
        <p:sp>
          <p:nvSpPr>
            <p:cNvPr id="13" name="文本框 5"/>
            <p:cNvSpPr txBox="1"/>
            <p:nvPr>
              <p:custDataLst>
                <p:tags r:id="rId6"/>
              </p:custDataLst>
            </p:nvPr>
          </p:nvSpPr>
          <p:spPr>
            <a:xfrm>
              <a:off x="5178" y="1436"/>
              <a:ext cx="3321" cy="919"/>
            </a:xfrm>
            <a:prstGeom prst="rect">
              <a:avLst/>
            </a:prstGeom>
            <a:noFill/>
            <a:ln w="9525">
              <a:noFill/>
            </a:ln>
          </p:spPr>
          <p:txBody>
            <a:bodyPr wrap="square" anchor="t" anchorCtr="0">
              <a:spAutoFit/>
            </a:bodyPr>
            <a:lstStyle/>
            <a:p>
              <a:pPr lvl="0" algn="l">
                <a:buClrTx/>
                <a:buSzTx/>
                <a:buFontTx/>
              </a:pPr>
              <a:r>
                <a:rPr lang="en-US" altLang="zh-CN" sz="3200" b="1">
                  <a:latin typeface="黑体" panose="02010609060101010101" charset="-122"/>
                  <a:ea typeface="黑体" panose="02010609060101010101" charset="-122"/>
                  <a:cs typeface="黑体" panose="02010609060101010101" charset="-122"/>
                  <a:sym typeface="宋体" panose="02010600030101010101" pitchFamily="2" charset="-122"/>
                </a:rPr>
                <a:t> </a:t>
              </a:r>
              <a:r>
                <a:rPr lang="en-US" altLang="zh-CN" sz="3200" b="1">
                  <a:latin typeface="黑体" panose="02010609060101010101" charset="-122"/>
                  <a:ea typeface="黑体" panose="02010609060101010101" charset="-122"/>
                  <a:cs typeface="黑体" panose="02010609060101010101" charset="-122"/>
                  <a:sym typeface="+mn-ea"/>
                </a:rPr>
                <a:t>新课引入</a:t>
              </a:r>
              <a:endParaRPr lang="en-US" altLang="zh-CN" sz="3200" b="1">
                <a:latin typeface="黑体" panose="02010609060101010101" charset="-122"/>
                <a:ea typeface="黑体" panose="02010609060101010101" charset="-122"/>
                <a:cs typeface="黑体" panose="02010609060101010101" charset="-122"/>
                <a:sym typeface="宋体" panose="02010600030101010101" pitchFamily="2" charset="-122"/>
              </a:endParaRPr>
            </a:p>
          </p:txBody>
        </p:sp>
      </p:grpSp>
      <p:grpSp>
        <p:nvGrpSpPr>
          <p:cNvPr id="7" name="组合 6" title=""/>
          <p:cNvGrpSpPr/>
          <p:nvPr/>
        </p:nvGrpSpPr>
        <p:grpSpPr>
          <a:xfrm>
            <a:off x="1177925" y="3859530"/>
            <a:ext cx="3206750" cy="2521585"/>
            <a:chOff x="1083" y="5183"/>
            <a:chExt cx="5668" cy="4290"/>
          </a:xfrm>
        </p:grpSpPr>
        <p:pic>
          <p:nvPicPr>
            <p:cNvPr id="10" name="图片 9"/>
            <p:cNvPicPr>
              <a:picLocks noChangeAspect="1"/>
            </p:cNvPicPr>
            <p:nvPr/>
          </p:nvPicPr>
          <p:blipFill>
            <a:blip r:embed="rId7">
              <a:clrChange>
                <a:clrFrom>
                  <a:srgbClr val="010101">
                    <a:alpha val="392"/>
                  </a:srgbClr>
                </a:clrFrom>
                <a:clrTo>
                  <a:srgbClr val="010101">
                    <a:alpha val="392"/>
                    <a:alpha val="0"/>
                  </a:srgbClr>
                </a:clrTo>
              </a:clrChange>
              <a:lum contrast="-24000"/>
            </a:blip>
            <a:stretch>
              <a:fillRect/>
            </a:stretch>
          </p:blipFill>
          <p:spPr>
            <a:xfrm>
              <a:off x="1083" y="5231"/>
              <a:ext cx="3088" cy="4084"/>
            </a:xfrm>
            <a:prstGeom prst="rect">
              <a:avLst/>
            </a:prstGeom>
          </p:spPr>
        </p:pic>
        <p:pic>
          <p:nvPicPr>
            <p:cNvPr id="11" name="图片 10"/>
            <p:cNvPicPr>
              <a:picLocks noChangeAspect="1"/>
            </p:cNvPicPr>
            <p:nvPr/>
          </p:nvPicPr>
          <p:blipFill>
            <a:blip r:embed="rId8">
              <a:clrChange>
                <a:clrFrom>
                  <a:srgbClr val="FFFFFF">
                    <a:alpha val="100000"/>
                  </a:srgbClr>
                </a:clrFrom>
                <a:clrTo>
                  <a:srgbClr val="FFFFFF">
                    <a:alpha val="100000"/>
                    <a:alpha val="0"/>
                  </a:srgbClr>
                </a:clrTo>
              </a:clrChange>
              <a:lum contrast="-18000"/>
            </a:blip>
            <a:stretch>
              <a:fillRect/>
            </a:stretch>
          </p:blipFill>
          <p:spPr>
            <a:xfrm>
              <a:off x="4767" y="5183"/>
              <a:ext cx="1984" cy="4290"/>
            </a:xfrm>
            <a:prstGeom prst="rect">
              <a:avLst/>
            </a:prstGeom>
          </p:spPr>
        </p:pic>
      </p:grpSp>
      <p:pic>
        <p:nvPicPr>
          <p:cNvPr id="4" name="图片 3" title=""/>
          <p:cNvPicPr>
            <a:picLocks noChangeAspect="1"/>
          </p:cNvPicPr>
          <p:nvPr/>
        </p:nvPicPr>
        <p:blipFill>
          <a:blip r:embed="rId9">
            <a:lum contrast="30000"/>
          </a:blip>
          <a:srcRect l="11388" r="4615"/>
          <a:stretch>
            <a:fillRect/>
          </a:stretch>
        </p:blipFill>
        <p:spPr>
          <a:xfrm>
            <a:off x="5579745" y="3887470"/>
            <a:ext cx="5450840" cy="2225040"/>
          </a:xfrm>
          <a:prstGeom prst="rect">
            <a:avLst/>
          </a:prstGeom>
        </p:spPr>
      </p:pic>
    </p:spTree>
  </p:cSld>
  <p:clrMapOvr>
    <a:masterClrMapping/>
  </p:clrMapOvr>
  <p:transition/>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2" name="文本框 11" title=""/>
          <p:cNvSpPr txBox="1"/>
          <p:nvPr>
            <p:custDataLst>
              <p:tags r:id="rId3"/>
            </p:custDataLst>
          </p:nvPr>
        </p:nvSpPr>
        <p:spPr>
          <a:xfrm>
            <a:off x="2346960" y="5048885"/>
            <a:ext cx="3118485" cy="735965"/>
          </a:xfrm>
          <a:prstGeom prst="rect">
            <a:avLst/>
          </a:prstGeom>
          <a:noFill/>
          <a:ln w="12700" cap="flat">
            <a:noFill/>
            <a:miter lim="400000"/>
          </a:ln>
          <a:effectLst/>
        </p:spPr>
        <p:txBody>
          <a:bodyPr rot="0" vertOverflow="overflow" horzOverflow="overflow" vert="horz" wrap="square" lIns="45719" tIns="45719" rIns="45719" bIns="45719" numCol="1" spcCol="38100" rtlCol="0" anchor="t" forceAA="0">
            <a:spAutoFit/>
          </a:bodyPr>
          <a:lstStyle/>
          <a:p>
            <a:pPr marR="0" defTabSz="914400" fontAlgn="auto" latinLnBrk="1" hangingPunct="0">
              <a:lnSpc>
                <a:spcPct val="150000"/>
              </a:lnSpc>
              <a:spcBef>
                <a:spcPct val="0"/>
              </a:spcBef>
              <a:spcAft>
                <a:spcPct val="0"/>
              </a:spcAft>
              <a:buClrTx/>
              <a:buSzTx/>
              <a:buFontTx/>
              <a:buNone/>
            </a:pPr>
            <a:r>
              <a:rPr lang="zh-CN" altLang="en-US" sz="2800" b="1">
                <a:solidFill>
                  <a:srgbClr val="000000"/>
                </a:solidFill>
                <a:latin typeface="黑体" panose="02010609060101010101" charset="-122"/>
                <a:ea typeface="黑体" panose="02010609060101010101" charset="-122"/>
                <a:cs typeface="华文楷体" panose="02010600040101010101" pitchFamily="2" charset="-122"/>
                <a:sym typeface="Helvetica" charset="0"/>
              </a:rPr>
              <a:t>数只蚂蚁抬起树叶</a:t>
            </a:r>
            <a:endParaRPr lang="zh-CN" altLang="en-US" sz="2800" b="1">
              <a:solidFill>
                <a:srgbClr val="000000"/>
              </a:solidFill>
              <a:latin typeface="黑体" panose="02010609060101010101" charset="-122"/>
              <a:ea typeface="黑体" panose="02010609060101010101" charset="-122"/>
              <a:cs typeface="华文楷体" panose="02010600040101010101" pitchFamily="2" charset="-122"/>
              <a:sym typeface="Helvetica" charset="0"/>
            </a:endParaRPr>
          </a:p>
        </p:txBody>
      </p:sp>
      <p:sp>
        <p:nvSpPr>
          <p:cNvPr id="4" name="文本框 3" title=""/>
          <p:cNvSpPr txBox="1"/>
          <p:nvPr>
            <p:custDataLst>
              <p:tags r:id="rId4"/>
            </p:custDataLst>
          </p:nvPr>
        </p:nvSpPr>
        <p:spPr>
          <a:xfrm>
            <a:off x="1754505" y="2327275"/>
            <a:ext cx="9197340" cy="521970"/>
          </a:xfrm>
          <a:prstGeom prst="rect">
            <a:avLst/>
          </a:prstGeom>
          <a:noFill/>
          <a:ln w="9525">
            <a:noFill/>
          </a:ln>
        </p:spPr>
        <p:txBody>
          <a:bodyPr wrap="square" anchor="t">
            <a:spAutoFit/>
          </a:bodyPr>
          <a:lstStyle/>
          <a:p>
            <a:pPr>
              <a:spcBef>
                <a:spcPct val="50000"/>
              </a:spcBef>
              <a:buFont typeface="Arial" panose="020b0604020202020204" pitchFamily="34" charset="0"/>
            </a:pPr>
            <a:r>
              <a:rPr lang="zh-CN" altLang="en-US" sz="2800" b="1">
                <a:latin typeface="黑体" panose="02010609060101010101" charset="-122"/>
                <a:ea typeface="黑体" panose="02010609060101010101" charset="-122"/>
                <a:cs typeface="华文楷体" panose="02010600040101010101" pitchFamily="2" charset="-122"/>
              </a:rPr>
              <a:t>观察下列图片，从力的角度分析他们有什么相同和不同？</a:t>
            </a:r>
            <a:endParaRPr lang="zh-CN" altLang="en-US" sz="2800" b="1">
              <a:latin typeface="黑体" panose="02010609060101010101" charset="-122"/>
              <a:ea typeface="黑体" panose="02010609060101010101" charset="-122"/>
              <a:cs typeface="华文楷体" panose="02010600040101010101" pitchFamily="2" charset="-122"/>
            </a:endParaRPr>
          </a:p>
        </p:txBody>
      </p:sp>
      <p:sp>
        <p:nvSpPr>
          <p:cNvPr id="11" name="文本框 10" title=""/>
          <p:cNvSpPr txBox="1"/>
          <p:nvPr>
            <p:custDataLst>
              <p:tags r:id="rId5"/>
            </p:custDataLst>
          </p:nvPr>
        </p:nvSpPr>
        <p:spPr>
          <a:xfrm>
            <a:off x="3748405" y="5875020"/>
            <a:ext cx="3665220" cy="520700"/>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none" lIns="45719" tIns="45719" rIns="45719" bIns="45719" numCol="1" spcCol="38100" rtlCol="0" anchor="t" forceAA="0">
            <a:spAutoFit/>
          </a:bodyPr>
          <a:lstStyle/>
          <a:p>
            <a:pPr marL="0" marR="0" indent="0" algn="l" defTabSz="914400" rtl="0" fontAlgn="auto" latinLnBrk="1" hangingPunct="0">
              <a:lnSpc>
                <a:spcPct val="100000"/>
              </a:lnSpc>
              <a:spcBef>
                <a:spcPct val="0"/>
              </a:spcBef>
              <a:spcAft>
                <a:spcPct val="0"/>
              </a:spcAft>
              <a:buClrTx/>
              <a:buSzTx/>
              <a:buFontTx/>
              <a:buNone/>
            </a:pPr>
            <a:r>
              <a:rPr sz="2800" b="1">
                <a:solidFill>
                  <a:srgbClr val="0000FF"/>
                </a:solidFill>
                <a:latin typeface="黑体" panose="02010609060101010101" charset="-122"/>
                <a:ea typeface="黑体" panose="02010609060101010101" charset="-122"/>
                <a:sym typeface="+mn-ea"/>
              </a:rPr>
              <a:t>力的作用效果是一样的</a:t>
            </a:r>
            <a:endParaRPr sz="2800" b="1">
              <a:solidFill>
                <a:srgbClr val="0000FF"/>
              </a:solidFill>
              <a:latin typeface="黑体" panose="02010609060101010101" charset="-122"/>
              <a:ea typeface="黑体" panose="02010609060101010101" charset="-122"/>
              <a:sym typeface="+mn-ea"/>
            </a:endParaRPr>
          </a:p>
        </p:txBody>
      </p:sp>
      <p:grpSp>
        <p:nvGrpSpPr>
          <p:cNvPr id="7" name="组合 6" title=""/>
          <p:cNvGrpSpPr/>
          <p:nvPr>
            <p:custDataLst>
              <p:tags r:id="rId6"/>
            </p:custDataLst>
          </p:nvPr>
        </p:nvGrpSpPr>
        <p:grpSpPr>
          <a:xfrm>
            <a:off x="337820" y="554990"/>
            <a:ext cx="2369820" cy="583565"/>
            <a:chOff x="4830" y="1451"/>
            <a:chExt cx="3732" cy="919"/>
          </a:xfrm>
        </p:grpSpPr>
        <p:grpSp>
          <p:nvGrpSpPr>
            <p:cNvPr id="16" name="组合 15"/>
            <p:cNvGrpSpPr/>
            <p:nvPr/>
          </p:nvGrpSpPr>
          <p:grpSpPr>
            <a:xfrm>
              <a:off x="4830" y="1509"/>
              <a:ext cx="3412" cy="777"/>
              <a:chOff x="7140" y="1337"/>
              <a:chExt cx="3412" cy="777"/>
            </a:xfrm>
          </p:grpSpPr>
          <p:pic>
            <p:nvPicPr>
              <p:cNvPr id="17" name="图片 16"/>
              <p:cNvPicPr>
                <a:picLocks noChangeAspect="1"/>
              </p:cNvPicPr>
              <p:nvPr>
                <p:custDataLst>
                  <p:tags r:id="rId8"/>
                </p:custDataLst>
              </p:nvPr>
            </p:nvPicPr>
            <p:blipFill>
              <a:blip r:embed="rId7"/>
              <a:srcRect t="-5020" r="85155"/>
              <a:stretch>
                <a:fillRect/>
              </a:stretch>
            </p:blipFill>
            <p:spPr>
              <a:xfrm>
                <a:off x="7140" y="1337"/>
                <a:ext cx="787" cy="777"/>
              </a:xfrm>
              <a:prstGeom prst="rect">
                <a:avLst/>
              </a:prstGeom>
            </p:spPr>
          </p:pic>
          <p:cxnSp>
            <p:nvCxnSpPr>
              <p:cNvPr id="18" name="直接连接符 17"/>
              <p:cNvCxnSpPr/>
              <p:nvPr>
                <p:custDataLst>
                  <p:tags r:id="rId9"/>
                </p:custDataLst>
              </p:nvPr>
            </p:nvCxnSpPr>
            <p:spPr>
              <a:xfrm>
                <a:off x="7264" y="2095"/>
                <a:ext cx="3288" cy="0"/>
              </a:xfrm>
              <a:prstGeom prst="line">
                <a:avLst/>
              </a:prstGeom>
              <a:ln w="11430">
                <a:solidFill>
                  <a:srgbClr val="019542">
                    <a:alpha val="84000"/>
                  </a:srgbClr>
                </a:solidFill>
              </a:ln>
              <a:effectLst>
                <a:innerShdw blurRad="114300">
                  <a:prstClr val="black"/>
                </a:innerShdw>
              </a:effectLst>
            </p:spPr>
            <p:style>
              <a:lnRef idx="1">
                <a:schemeClr val="dk1"/>
              </a:lnRef>
              <a:fillRef idx="0">
                <a:schemeClr val="dk1"/>
              </a:fillRef>
              <a:effectRef idx="0">
                <a:schemeClr val="dk1"/>
              </a:effectRef>
              <a:fontRef idx="minor">
                <a:schemeClr val="tx1"/>
              </a:fontRef>
            </p:style>
          </p:cxnSp>
        </p:grpSp>
        <p:sp>
          <p:nvSpPr>
            <p:cNvPr id="19" name="文本框 5"/>
            <p:cNvSpPr txBox="1"/>
            <p:nvPr>
              <p:custDataLst>
                <p:tags r:id="rId10"/>
              </p:custDataLst>
            </p:nvPr>
          </p:nvSpPr>
          <p:spPr>
            <a:xfrm>
              <a:off x="5193" y="1451"/>
              <a:ext cx="3369" cy="919"/>
            </a:xfrm>
            <a:prstGeom prst="rect">
              <a:avLst/>
            </a:prstGeom>
            <a:noFill/>
            <a:ln w="9525">
              <a:noFill/>
            </a:ln>
          </p:spPr>
          <p:txBody>
            <a:bodyPr wrap="square" anchor="t" anchorCtr="0">
              <a:spAutoFit/>
            </a:bodyPr>
            <a:lstStyle/>
            <a:p>
              <a:pPr lvl="0" algn="l">
                <a:buClrTx/>
                <a:buSzTx/>
                <a:buFontTx/>
              </a:pPr>
              <a:r>
                <a:rPr lang="en-US" altLang="zh-CN" sz="3200" b="1">
                  <a:latin typeface="黑体" panose="02010609060101010101" charset="-122"/>
                  <a:ea typeface="黑体" panose="02010609060101010101" charset="-122"/>
                  <a:cs typeface="黑体" panose="02010609060101010101" charset="-122"/>
                  <a:sym typeface="宋体" panose="02010600030101010101" pitchFamily="2" charset="-122"/>
                </a:rPr>
                <a:t> </a:t>
              </a:r>
              <a:r>
                <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rPr>
                <a:t>新知学习</a:t>
              </a:r>
              <a:endParaRPr lang="zh-CN" altLang="en-US" sz="3200" b="1">
                <a:latin typeface="黑体" panose="02010609060101010101" charset="-122"/>
                <a:ea typeface="黑体" panose="02010609060101010101" charset="-122"/>
                <a:cs typeface="黑体" panose="02010609060101010101" charset="-122"/>
                <a:sym typeface="宋体" panose="02010600030101010101" pitchFamily="2" charset="-122"/>
              </a:endParaRPr>
            </a:p>
          </p:txBody>
        </p:sp>
      </p:grpSp>
      <p:grpSp>
        <p:nvGrpSpPr>
          <p:cNvPr id="20" name="组合 19" title=""/>
          <p:cNvGrpSpPr/>
          <p:nvPr/>
        </p:nvGrpSpPr>
        <p:grpSpPr>
          <a:xfrm>
            <a:off x="337820" y="1372870"/>
            <a:ext cx="5443855" cy="650875"/>
            <a:chOff x="3186" y="7638"/>
            <a:chExt cx="8573" cy="1025"/>
          </a:xfrm>
        </p:grpSpPr>
        <p:sp>
          <p:nvSpPr>
            <p:cNvPr id="21" name="圆角矩形 20"/>
            <p:cNvSpPr/>
            <p:nvPr/>
          </p:nvSpPr>
          <p:spPr>
            <a:xfrm>
              <a:off x="3186" y="7638"/>
              <a:ext cx="8375" cy="1025"/>
            </a:xfrm>
            <a:prstGeom prst="roundRect">
              <a:avLst/>
            </a:prstGeom>
            <a:gradFill>
              <a:gsLst>
                <a:gs pos="0">
                  <a:srgbClr val="6ABC91">
                    <a:lumMod val="84000"/>
                    <a:alpha val="100000"/>
                  </a:srgbClr>
                </a:gs>
                <a:gs pos="100000">
                  <a:srgbClr val="FFFFFF">
                    <a:alpha val="100000"/>
                  </a:srgbClr>
                </a:gs>
              </a:gsLst>
              <a:path path="circle">
                <a:fillToRect t="100000" r="100000"/>
              </a:path>
              <a:tileRect l="-100000" b="-10000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2" name="圆角矩形 21"/>
            <p:cNvSpPr/>
            <p:nvPr/>
          </p:nvSpPr>
          <p:spPr>
            <a:xfrm>
              <a:off x="3460" y="7776"/>
              <a:ext cx="8100" cy="750"/>
            </a:xfrm>
            <a:prstGeom prst="roundRect">
              <a:avLst/>
            </a:prstGeom>
            <a:solidFill>
              <a:schemeClr val="bg1">
                <a:alpha val="6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3" name="文本框 22"/>
            <p:cNvSpPr txBox="1"/>
            <p:nvPr/>
          </p:nvSpPr>
          <p:spPr>
            <a:xfrm>
              <a:off x="3460" y="7840"/>
              <a:ext cx="8299" cy="686"/>
            </a:xfrm>
            <a:prstGeom prst="rect">
              <a:avLst/>
            </a:prstGeom>
            <a:noFill/>
          </p:spPr>
          <p:txBody>
            <a:bodyPr wrap="square" rtlCol="0">
              <a:spAutoFit/>
            </a:bodyPr>
            <a:lstStyle/>
            <a:p>
              <a:pPr indent="0">
                <a:lnSpc>
                  <a:spcPct val="80000"/>
                </a:lnSpc>
                <a:spcBef>
                  <a:spcPct val="50000"/>
                </a:spcBef>
                <a:buFont typeface="Wingdings" panose="05000000000000000000" charset="0"/>
                <a:buNone/>
              </a:pPr>
              <a:r>
                <a:rPr lang="zh-CN" altLang="en-US" sz="2800" b="1">
                  <a:latin typeface="黑体" panose="02010609060101010101" charset="-122"/>
                  <a:ea typeface="黑体" panose="02010609060101010101" charset="-122"/>
                  <a:cs typeface="+mn-ea"/>
                  <a:sym typeface="+mn-ea"/>
                </a:rPr>
                <a:t>一、生活中与力合成相关的现象</a:t>
              </a:r>
              <a:endParaRPr lang="zh-CN" altLang="en-US" sz="2800" b="1">
                <a:latin typeface="黑体" panose="02010609060101010101" charset="-122"/>
                <a:ea typeface="黑体" panose="02010609060101010101" charset="-122"/>
                <a:cs typeface="+mn-ea"/>
                <a:sym typeface="+mn-ea"/>
              </a:endParaRPr>
            </a:p>
          </p:txBody>
        </p:sp>
      </p:grpSp>
      <p:grpSp>
        <p:nvGrpSpPr>
          <p:cNvPr id="24" name="组合 23" title=""/>
          <p:cNvGrpSpPr/>
          <p:nvPr/>
        </p:nvGrpSpPr>
        <p:grpSpPr>
          <a:xfrm>
            <a:off x="337820" y="2223135"/>
            <a:ext cx="1543050" cy="624205"/>
            <a:chOff x="1067" y="1539"/>
            <a:chExt cx="2430" cy="983"/>
          </a:xfrm>
        </p:grpSpPr>
        <p:sp>
          <p:nvSpPr>
            <p:cNvPr id="25" name="文本框 24"/>
            <p:cNvSpPr txBox="1"/>
            <p:nvPr>
              <p:custDataLst>
                <p:tags r:id="rId11"/>
              </p:custDataLst>
            </p:nvPr>
          </p:nvSpPr>
          <p:spPr>
            <a:xfrm>
              <a:off x="2003" y="1651"/>
              <a:ext cx="1494" cy="871"/>
            </a:xfrm>
            <a:prstGeom prst="rect">
              <a:avLst/>
            </a:prstGeom>
            <a:noFill/>
          </p:spPr>
          <p:txBody>
            <a:bodyPr wrap="none" rtlCol="0" anchor="t">
              <a:spAutoFit/>
            </a:bodyPr>
            <a:lstStyle/>
            <a:p>
              <a:r>
                <a:rPr lang="zh-CN" altLang="en-US" sz="3000" b="1">
                  <a:solidFill>
                    <a:srgbClr val="00923F"/>
                  </a:solidFill>
                  <a:latin typeface="黑体" panose="02010609060101010101" charset="-122"/>
                  <a:ea typeface="黑体" panose="02010609060101010101" charset="-122"/>
                  <a:sym typeface="+mn-ea"/>
                </a:rPr>
                <a:t>思考</a:t>
              </a:r>
              <a:endParaRPr lang="zh-CN" altLang="en-US" sz="3000" b="1">
                <a:solidFill>
                  <a:srgbClr val="00923F"/>
                </a:solidFill>
                <a:latin typeface="黑体" panose="02010609060101010101" charset="-122"/>
                <a:ea typeface="黑体" panose="02010609060101010101" charset="-122"/>
                <a:sym typeface="+mn-ea"/>
              </a:endParaRPr>
            </a:p>
          </p:txBody>
        </p:sp>
        <p:pic>
          <p:nvPicPr>
            <p:cNvPr id="26" name="图片 25" descr="303b32303233353030363bb5c6c5dd"/>
            <p:cNvPicPr>
              <a:picLocks noChangeAspect="1"/>
            </p:cNvPicPr>
            <p:nvPr>
              <p:custDataLst>
                <p:tags r:id="rId14"/>
              </p:custDataLst>
            </p:nvPr>
          </p:nvPicPr>
          <p:blipFill>
            <a:blip r:embed="rId12">
              <a:extLst>
                <a:ext uri="{96DAC541-7B7A-43D3-8B79-37D633B846F1}">
                  <asvg:svgBlip xmlns:asvg="http://schemas.microsoft.com/office/drawing/2016/SVG/main" r:embed="rId13"/>
                </a:ext>
              </a:extLst>
            </a:blip>
            <a:stretch>
              <a:fillRect/>
            </a:stretch>
          </p:blipFill>
          <p:spPr>
            <a:xfrm>
              <a:off x="1067" y="1539"/>
              <a:ext cx="1181" cy="982"/>
            </a:xfrm>
            <a:prstGeom prst="rect">
              <a:avLst/>
            </a:prstGeom>
          </p:spPr>
        </p:pic>
      </p:grpSp>
      <p:sp>
        <p:nvSpPr>
          <p:cNvPr id="29" name="文本框 28" title=""/>
          <p:cNvSpPr txBox="1"/>
          <p:nvPr>
            <p:custDataLst>
              <p:tags r:id="rId15"/>
            </p:custDataLst>
          </p:nvPr>
        </p:nvSpPr>
        <p:spPr>
          <a:xfrm>
            <a:off x="6115050" y="5048885"/>
            <a:ext cx="4436110" cy="735965"/>
          </a:xfrm>
          <a:prstGeom prst="rect">
            <a:avLst/>
          </a:prstGeom>
          <a:noFill/>
          <a:ln w="12700" cap="flat">
            <a:noFill/>
            <a:miter lim="400000"/>
          </a:ln>
          <a:effectLst/>
        </p:spPr>
        <p:txBody>
          <a:bodyPr rot="0" vertOverflow="overflow" horzOverflow="overflow" vert="horz" wrap="square" lIns="45719" tIns="45719" rIns="45719" bIns="45719" numCol="1" spcCol="38100" rtlCol="0" anchor="t" forceAA="0">
            <a:spAutoFit/>
          </a:bodyPr>
          <a:lstStyle/>
          <a:p>
            <a:pPr marR="0" defTabSz="914400" fontAlgn="auto" latinLnBrk="1" hangingPunct="0">
              <a:lnSpc>
                <a:spcPct val="150000"/>
              </a:lnSpc>
              <a:spcBef>
                <a:spcPct val="0"/>
              </a:spcBef>
              <a:spcAft>
                <a:spcPct val="0"/>
              </a:spcAft>
              <a:buClrTx/>
              <a:buSzTx/>
              <a:buFontTx/>
              <a:buNone/>
            </a:pPr>
            <a:r>
              <a:rPr lang="zh-CN" altLang="en-US" sz="2800" b="1">
                <a:solidFill>
                  <a:srgbClr val="000000"/>
                </a:solidFill>
                <a:latin typeface="黑体" panose="02010609060101010101" charset="-122"/>
                <a:ea typeface="黑体" panose="02010609060101010101" charset="-122"/>
                <a:cs typeface="华文楷体" panose="02010600040101010101" pitchFamily="2" charset="-122"/>
                <a:sym typeface="Helvetica" charset="0"/>
              </a:rPr>
              <a:t>一只甲壳虫抬起相同的树叶</a:t>
            </a:r>
            <a:endParaRPr lang="zh-CN" altLang="en-US" sz="2800" b="1">
              <a:solidFill>
                <a:srgbClr val="000000"/>
              </a:solidFill>
              <a:latin typeface="黑体" panose="02010609060101010101" charset="-122"/>
              <a:ea typeface="黑体" panose="02010609060101010101" charset="-122"/>
              <a:cs typeface="华文楷体" panose="02010600040101010101" pitchFamily="2" charset="-122"/>
              <a:sym typeface="Helvetica" charset="0"/>
            </a:endParaRPr>
          </a:p>
        </p:txBody>
      </p:sp>
      <p:sp>
        <p:nvSpPr>
          <p:cNvPr id="30" name="Text Box 3" title=""/>
          <p:cNvSpPr txBox="1"/>
          <p:nvPr>
            <p:custDataLst>
              <p:tags r:id="rId16"/>
            </p:custDataLst>
          </p:nvPr>
        </p:nvSpPr>
        <p:spPr>
          <a:xfrm>
            <a:off x="737235" y="3934460"/>
            <a:ext cx="1337945" cy="521970"/>
          </a:xfrm>
          <a:prstGeom prst="rect">
            <a:avLst/>
          </a:prstGeom>
          <a:noFill/>
          <a:ln w="9525">
            <a:noFill/>
          </a:ln>
        </p:spPr>
        <p:txBody>
          <a:bodyPr wrap="square">
            <a:spAutoFit/>
          </a:bodyPr>
          <a:lstStyle/>
          <a:p>
            <a:pPr>
              <a:spcBef>
                <a:spcPct val="50000"/>
              </a:spcBef>
            </a:pPr>
            <a:r>
              <a:rPr lang="zh-CN" sz="2800" b="1">
                <a:solidFill>
                  <a:srgbClr val="FF0000"/>
                </a:solidFill>
                <a:latin typeface="黑体" panose="02010609060101010101" charset="-122"/>
                <a:ea typeface="黑体" panose="02010609060101010101" charset="-122"/>
              </a:rPr>
              <a:t>多个力</a:t>
            </a:r>
            <a:endParaRPr lang="zh-CN" sz="2800" b="1">
              <a:solidFill>
                <a:srgbClr val="FF0000"/>
              </a:solidFill>
              <a:latin typeface="黑体" panose="02010609060101010101" charset="-122"/>
              <a:ea typeface="黑体" panose="02010609060101010101" charset="-122"/>
            </a:endParaRPr>
          </a:p>
        </p:txBody>
      </p:sp>
      <p:sp>
        <p:nvSpPr>
          <p:cNvPr id="32" name="Text Box 3" title=""/>
          <p:cNvSpPr txBox="1"/>
          <p:nvPr>
            <p:custDataLst>
              <p:tags r:id="rId17"/>
            </p:custDataLst>
          </p:nvPr>
        </p:nvSpPr>
        <p:spPr>
          <a:xfrm>
            <a:off x="9732010" y="3934460"/>
            <a:ext cx="1337945" cy="521970"/>
          </a:xfrm>
          <a:prstGeom prst="rect">
            <a:avLst/>
          </a:prstGeom>
          <a:noFill/>
          <a:ln w="9525">
            <a:noFill/>
          </a:ln>
        </p:spPr>
        <p:txBody>
          <a:bodyPr wrap="square">
            <a:spAutoFit/>
          </a:bodyPr>
          <a:lstStyle/>
          <a:p>
            <a:pPr>
              <a:spcBef>
                <a:spcPct val="50000"/>
              </a:spcBef>
            </a:pPr>
            <a:r>
              <a:rPr lang="zh-CN" sz="2800" b="1">
                <a:solidFill>
                  <a:srgbClr val="FF0000"/>
                </a:solidFill>
                <a:latin typeface="黑体" panose="02010609060101010101" charset="-122"/>
                <a:ea typeface="黑体" panose="02010609060101010101" charset="-122"/>
              </a:rPr>
              <a:t>一个力</a:t>
            </a:r>
            <a:endParaRPr lang="zh-CN" sz="2800" b="1">
              <a:solidFill>
                <a:srgbClr val="FF0000"/>
              </a:solidFill>
              <a:latin typeface="黑体" panose="02010609060101010101" charset="-122"/>
              <a:ea typeface="黑体" panose="02010609060101010101" charset="-122"/>
            </a:endParaRPr>
          </a:p>
        </p:txBody>
      </p:sp>
      <p:pic>
        <p:nvPicPr>
          <p:cNvPr id="101" name="图片 100" title=""/>
          <p:cNvPicPr/>
          <p:nvPr/>
        </p:nvPicPr>
        <p:blipFill>
          <a:blip r:embed="rId18"/>
          <a:srcRect b="16380"/>
          <a:stretch>
            <a:fillRect/>
          </a:stretch>
        </p:blipFill>
        <p:spPr>
          <a:xfrm>
            <a:off x="2504440" y="3041650"/>
            <a:ext cx="2802890" cy="1997075"/>
          </a:xfrm>
          <a:prstGeom prst="rect">
            <a:avLst/>
          </a:prstGeom>
          <a:noFill/>
          <a:ln w="9525">
            <a:noFill/>
          </a:ln>
        </p:spPr>
      </p:pic>
      <p:pic>
        <p:nvPicPr>
          <p:cNvPr id="102" name="图片 101" title=""/>
          <p:cNvPicPr/>
          <p:nvPr/>
        </p:nvPicPr>
        <p:blipFill>
          <a:blip r:embed="rId19"/>
          <a:srcRect b="10167"/>
          <a:stretch>
            <a:fillRect/>
          </a:stretch>
        </p:blipFill>
        <p:spPr>
          <a:xfrm>
            <a:off x="7060565" y="3051810"/>
            <a:ext cx="2545715" cy="203581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blinds(horizontal)">
                                      <p:cBhvr>
                                        <p:cTn id="7" dur="500"/>
                                        <p:tgtEl>
                                          <p:spTgt spid="101"/>
                                        </p:tgtEl>
                                      </p:cBhvr>
                                    </p:animEffect>
                                  </p:childTnLst>
                                </p:cTn>
                              </p:par>
                              <p:par>
                                <p:cTn id="8" presetID="3" presetClass="entr" presetSubtype="10" fill="hold" nodeType="withEffect">
                                  <p:stCondLst>
                                    <p:cond delay="0"/>
                                  </p:stCondLst>
                                  <p:childTnLst>
                                    <p:set>
                                      <p:cBhvr>
                                        <p:cTn id="9" dur="1" fill="hold">
                                          <p:stCondLst>
                                            <p:cond delay="0"/>
                                          </p:stCondLst>
                                        </p:cTn>
                                        <p:tgtEl>
                                          <p:spTgt spid="102"/>
                                        </p:tgtEl>
                                        <p:attrNameLst>
                                          <p:attrName>style.visibility</p:attrName>
                                        </p:attrNameLst>
                                      </p:cBhvr>
                                      <p:to>
                                        <p:strVal val="visible"/>
                                      </p:to>
                                    </p:set>
                                    <p:animEffect transition="in" filter="blinds(horizontal)">
                                      <p:cBhvr>
                                        <p:cTn id="10" dur="500"/>
                                        <p:tgtEl>
                                          <p:spTgt spid="102"/>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linds(horizontal)">
                                      <p:cBhvr>
                                        <p:cTn id="13" dur="500"/>
                                        <p:tgtEl>
                                          <p:spTgt spid="12"/>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blinds(horizontal)">
                                      <p:cBhvr>
                                        <p:cTn id="16" dur="500"/>
                                        <p:tgtEl>
                                          <p:spTgt spid="29"/>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30"/>
                                        </p:tgtEl>
                                        <p:attrNameLst>
                                          <p:attrName>style.visibility</p:attrName>
                                        </p:attrNameLst>
                                      </p:cBhvr>
                                      <p:to>
                                        <p:strVal val="visible"/>
                                      </p:to>
                                    </p:set>
                                    <p:anim calcmode="discrete" valueType="clr">
                                      <p:cBhvr override="childStyle">
                                        <p:cTn id="21" dur="80"/>
                                        <p:tgtEl>
                                          <p:spTgt spid="30"/>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30"/>
                                        </p:tgtEl>
                                        <p:attrNameLst>
                                          <p:attrName>fillcolor</p:attrName>
                                        </p:attrNameLst>
                                      </p:cBhvr>
                                      <p:tavLst>
                                        <p:tav tm="0">
                                          <p:val>
                                            <p:clrVal>
                                              <a:schemeClr val="accent2"/>
                                            </p:clrVal>
                                          </p:val>
                                        </p:tav>
                                        <p:tav tm="50000">
                                          <p:val>
                                            <p:clrVal>
                                              <a:schemeClr val="hlink"/>
                                            </p:clrVal>
                                          </p:val>
                                        </p:tav>
                                      </p:tavLst>
                                    </p:anim>
                                    <p:set>
                                      <p:cBhvr>
                                        <p:cTn id="23" dur="80"/>
                                        <p:tgtEl>
                                          <p:spTgt spid="30"/>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32"/>
                                        </p:tgtEl>
                                        <p:attrNameLst>
                                          <p:attrName>style.visibility</p:attrName>
                                        </p:attrNameLst>
                                      </p:cBhvr>
                                      <p:to>
                                        <p:strVal val="visible"/>
                                      </p:to>
                                    </p:set>
                                    <p:anim calcmode="discrete" valueType="clr">
                                      <p:cBhvr override="childStyle">
                                        <p:cTn id="28" dur="80"/>
                                        <p:tgtEl>
                                          <p:spTgt spid="32"/>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32"/>
                                        </p:tgtEl>
                                        <p:attrNameLst>
                                          <p:attrName>fillcolor</p:attrName>
                                        </p:attrNameLst>
                                      </p:cBhvr>
                                      <p:tavLst>
                                        <p:tav tm="0">
                                          <p:val>
                                            <p:clrVal>
                                              <a:schemeClr val="accent2"/>
                                            </p:clrVal>
                                          </p:val>
                                        </p:tav>
                                        <p:tav tm="50000">
                                          <p:val>
                                            <p:clrVal>
                                              <a:schemeClr val="hlink"/>
                                            </p:clrVal>
                                          </p:val>
                                        </p:tav>
                                      </p:tavLst>
                                    </p:anim>
                                    <p:set>
                                      <p:cBhvr>
                                        <p:cTn id="30" dur="80"/>
                                        <p:tgtEl>
                                          <p:spTgt spid="32"/>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500" fill="hold">
                                          <p:stCondLst>
                                            <p:cond delay="0"/>
                                          </p:stCondLst>
                                        </p:cTn>
                                        <p:tgtEl>
                                          <p:spTgt spid="11"/>
                                        </p:tgtEl>
                                        <p:attrNameLst>
                                          <p:attrName>style.visibility</p:attrName>
                                        </p:attrNameLst>
                                      </p:cBhvr>
                                      <p:to>
                                        <p:strVal val="visible"/>
                                      </p:to>
                                    </p:set>
                                    <p:animEffect transition="in" filter="wheel(1)">
                                      <p:cBhvr>
                                        <p:cTn id="3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0" grpId="0"/>
      <p:bldP spid="32" grpId="0"/>
      <p:bldP spid="12" grpId="0" animBg="1"/>
      <p:bldP spid="29" grpId="0" animBg="1"/>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6" name="文本框 15" title=""/>
          <p:cNvSpPr txBox="1"/>
          <p:nvPr>
            <p:custDataLst>
              <p:tags r:id="rId2"/>
            </p:custDataLst>
          </p:nvPr>
        </p:nvSpPr>
        <p:spPr>
          <a:xfrm>
            <a:off x="1604645" y="3608705"/>
            <a:ext cx="4429760" cy="735965"/>
          </a:xfrm>
          <a:prstGeom prst="rect">
            <a:avLst/>
          </a:prstGeom>
          <a:noFill/>
          <a:ln w="12700" cap="flat">
            <a:noFill/>
            <a:miter lim="400000"/>
          </a:ln>
          <a:effectLst/>
        </p:spPr>
        <p:txBody>
          <a:bodyPr rot="0" vertOverflow="overflow" horzOverflow="overflow" vert="horz" wrap="square" lIns="45719" tIns="45719" rIns="45719" bIns="45719" numCol="1" spcCol="38100" rtlCol="0" fromWordArt="0" anchor="t" anchorCtr="0" forceAA="0" compatLnSpc="0">
            <a:spAutoFit/>
          </a:bodyPr>
          <a:lstStyle/>
          <a:p>
            <a:pPr fontAlgn="auto" latinLnBrk="1" hangingPunct="0">
              <a:lnSpc>
                <a:spcPct val="150000"/>
              </a:lnSpc>
              <a:spcBef>
                <a:spcPct val="0"/>
              </a:spcBef>
              <a:spcAft>
                <a:spcPct val="0"/>
              </a:spcAft>
              <a:buClrTx/>
              <a:buSzTx/>
              <a:buFontTx/>
            </a:pPr>
            <a:r>
              <a:rPr lang="zh-CN" altLang="en-US" sz="2800" b="1">
                <a:solidFill>
                  <a:srgbClr val="000000"/>
                </a:solidFill>
                <a:latin typeface="黑体" panose="02010609060101010101" charset="-122"/>
                <a:ea typeface="黑体" panose="02010609060101010101" charset="-122"/>
                <a:cs typeface="华文楷体" panose="02010600040101010101" pitchFamily="2" charset="-122"/>
                <a:sym typeface="+mn-ea"/>
              </a:rPr>
              <a:t>多个船帆才能驱动的航船</a:t>
            </a:r>
            <a:endParaRPr lang="zh-CN" altLang="en-US" sz="2800" b="1">
              <a:solidFill>
                <a:srgbClr val="000000"/>
              </a:solidFill>
              <a:latin typeface="黑体" panose="02010609060101010101" charset="-122"/>
              <a:ea typeface="黑体" panose="02010609060101010101" charset="-122"/>
              <a:cs typeface="华文楷体" panose="02010600040101010101" pitchFamily="2" charset="-122"/>
              <a:sym typeface="+mn-ea"/>
            </a:endParaRPr>
          </a:p>
        </p:txBody>
      </p:sp>
      <p:grpSp>
        <p:nvGrpSpPr>
          <p:cNvPr id="34" name="组合 33" title=""/>
          <p:cNvGrpSpPr/>
          <p:nvPr/>
        </p:nvGrpSpPr>
        <p:grpSpPr>
          <a:xfrm>
            <a:off x="6132195" y="1468120"/>
            <a:ext cx="4824730" cy="2876550"/>
            <a:chOff x="9765" y="1371"/>
            <a:chExt cx="7598" cy="4530"/>
          </a:xfrm>
        </p:grpSpPr>
        <p:sp>
          <p:nvSpPr>
            <p:cNvPr id="17" name="文本框 16"/>
            <p:cNvSpPr txBox="1"/>
            <p:nvPr>
              <p:custDataLst>
                <p:tags r:id="rId3"/>
              </p:custDataLst>
            </p:nvPr>
          </p:nvSpPr>
          <p:spPr>
            <a:xfrm>
              <a:off x="9765" y="4742"/>
              <a:ext cx="7598" cy="1159"/>
            </a:xfrm>
            <a:prstGeom prst="rect">
              <a:avLst/>
            </a:prstGeom>
            <a:noFill/>
            <a:ln w="12700" cap="flat">
              <a:noFill/>
              <a:miter lim="400000"/>
            </a:ln>
            <a:effectLst/>
          </p:spPr>
          <p:txBody>
            <a:bodyPr rot="0" vertOverflow="overflow" horzOverflow="overflow" vert="horz" wrap="square" lIns="45719" tIns="45719" rIns="45719" bIns="45719" numCol="1" spcCol="38100" rtlCol="0" fromWordArt="0" anchor="t" anchorCtr="0" forceAA="0" compatLnSpc="0">
              <a:spAutoFit/>
            </a:bodyPr>
            <a:lstStyle/>
            <a:p>
              <a:pPr fontAlgn="auto" latinLnBrk="1" hangingPunct="0">
                <a:lnSpc>
                  <a:spcPct val="150000"/>
                </a:lnSpc>
                <a:spcBef>
                  <a:spcPct val="0"/>
                </a:spcBef>
                <a:spcAft>
                  <a:spcPct val="0"/>
                </a:spcAft>
                <a:buClrTx/>
                <a:buSzTx/>
                <a:buFontTx/>
              </a:pPr>
              <a:r>
                <a:rPr lang="zh-CN" altLang="en-US" sz="2800" b="1">
                  <a:solidFill>
                    <a:srgbClr val="000000"/>
                  </a:solidFill>
                  <a:latin typeface="黑体" panose="02010609060101010101" charset="-122"/>
                  <a:ea typeface="黑体" panose="02010609060101010101" charset="-122"/>
                  <a:cs typeface="华文楷体" panose="02010600040101010101" pitchFamily="2" charset="-122"/>
                  <a:sym typeface="+mn-ea"/>
                </a:rPr>
                <a:t>一台发动机驱动相同的航船</a:t>
              </a:r>
              <a:endParaRPr lang="zh-CN" altLang="en-US" sz="2800" b="1">
                <a:solidFill>
                  <a:srgbClr val="000000"/>
                </a:solidFill>
                <a:latin typeface="黑体" panose="02010609060101010101" charset="-122"/>
                <a:ea typeface="黑体" panose="02010609060101010101" charset="-122"/>
                <a:cs typeface="华文楷体" panose="02010600040101010101" pitchFamily="2" charset="-122"/>
                <a:sym typeface="+mn-ea"/>
              </a:endParaRPr>
            </a:p>
          </p:txBody>
        </p:sp>
        <p:pic>
          <p:nvPicPr>
            <p:cNvPr id="108" name="图片 107"/>
            <p:cNvPicPr/>
            <p:nvPr/>
          </p:nvPicPr>
          <p:blipFill>
            <a:blip r:embed="rId4"/>
            <a:srcRect b="13874"/>
            <a:stretch>
              <a:fillRect/>
            </a:stretch>
          </p:blipFill>
          <p:spPr>
            <a:xfrm>
              <a:off x="10103" y="1371"/>
              <a:ext cx="6116" cy="3633"/>
            </a:xfrm>
            <a:prstGeom prst="rect">
              <a:avLst/>
            </a:prstGeom>
            <a:noFill/>
            <a:ln w="9525">
              <a:noFill/>
            </a:ln>
          </p:spPr>
        </p:pic>
      </p:grpSp>
      <p:sp>
        <p:nvSpPr>
          <p:cNvPr id="28" name="文本框 27" title=""/>
          <p:cNvSpPr txBox="1"/>
          <p:nvPr>
            <p:custDataLst>
              <p:tags r:id="rId5"/>
            </p:custDataLst>
          </p:nvPr>
        </p:nvSpPr>
        <p:spPr>
          <a:xfrm>
            <a:off x="2082800" y="4777740"/>
            <a:ext cx="8528685" cy="120967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vertOverflow="overflow" horzOverflow="overflow" vert="horz" wrap="square" lIns="45719" tIns="45719" rIns="45719" bIns="45719" numCol="1" spcCol="38100" rtlCol="0" anchor="t" forceAA="0">
            <a:spAutoFit/>
          </a:bodyPr>
          <a:lstStyle/>
          <a:p>
            <a:pPr marL="0" marR="0" indent="0" algn="l" defTabSz="914400" rtl="0" fontAlgn="auto" latinLnBrk="1" hangingPunct="0">
              <a:lnSpc>
                <a:spcPct val="130000"/>
              </a:lnSpc>
              <a:spcBef>
                <a:spcPct val="0"/>
              </a:spcBef>
              <a:spcAft>
                <a:spcPct val="0"/>
              </a:spcAft>
              <a:buClrTx/>
              <a:buSzTx/>
              <a:buFontTx/>
              <a:buNone/>
            </a:pPr>
            <a:r>
              <a:rPr sz="2800" b="1">
                <a:solidFill>
                  <a:schemeClr val="tx1"/>
                </a:solidFill>
                <a:latin typeface="黑体" panose="02010609060101010101" charset="-122"/>
                <a:ea typeface="黑体" panose="02010609060101010101" charset="-122"/>
                <a:sym typeface="+mn-ea"/>
              </a:rPr>
              <a:t>这台发动机对航船产生的作用效果与多个船帆对航船产生的作用效果</a:t>
            </a:r>
            <a:r>
              <a:rPr lang="zh-CN" sz="2800" b="1">
                <a:solidFill>
                  <a:schemeClr val="tx1"/>
                </a:solidFill>
                <a:latin typeface="黑体" panose="02010609060101010101" charset="-122"/>
                <a:ea typeface="黑体" panose="02010609060101010101" charset="-122"/>
                <a:sym typeface="+mn-ea"/>
              </a:rPr>
              <a:t>是</a:t>
            </a:r>
            <a:r>
              <a:rPr lang="zh-CN" sz="2800" b="1">
                <a:solidFill>
                  <a:srgbClr val="0000FF"/>
                </a:solidFill>
                <a:latin typeface="黑体" panose="02010609060101010101" charset="-122"/>
                <a:ea typeface="黑体" panose="02010609060101010101" charset="-122"/>
                <a:sym typeface="+mn-ea"/>
              </a:rPr>
              <a:t>一样</a:t>
            </a:r>
            <a:r>
              <a:rPr lang="zh-CN" sz="2800" b="1">
                <a:solidFill>
                  <a:schemeClr val="tx1"/>
                </a:solidFill>
                <a:latin typeface="黑体" panose="02010609060101010101" charset="-122"/>
                <a:ea typeface="黑体" panose="02010609060101010101" charset="-122"/>
                <a:sym typeface="+mn-ea"/>
              </a:rPr>
              <a:t>的</a:t>
            </a:r>
            <a:r>
              <a:rPr lang="en-US" sz="2800" b="1">
                <a:solidFill>
                  <a:schemeClr val="tx1"/>
                </a:solidFill>
                <a:latin typeface="黑体" panose="02010609060101010101" charset="-122"/>
                <a:ea typeface="黑体" panose="02010609060101010101" charset="-122"/>
                <a:sym typeface="+mn-ea"/>
              </a:rPr>
              <a:t>.</a:t>
            </a:r>
            <a:endParaRPr lang="en-US" sz="2800" b="1">
              <a:solidFill>
                <a:schemeClr val="tx1"/>
              </a:solidFill>
              <a:latin typeface="黑体" panose="02010609060101010101" charset="-122"/>
              <a:ea typeface="黑体" panose="02010609060101010101" charset="-122"/>
              <a:sym typeface="+mn-ea"/>
            </a:endParaRPr>
          </a:p>
        </p:txBody>
      </p:sp>
      <p:sp>
        <p:nvSpPr>
          <p:cNvPr id="30" name="Text Box 3" title=""/>
          <p:cNvSpPr txBox="1"/>
          <p:nvPr>
            <p:custDataLst>
              <p:tags r:id="rId6"/>
            </p:custDataLst>
          </p:nvPr>
        </p:nvSpPr>
        <p:spPr>
          <a:xfrm>
            <a:off x="520065" y="2326005"/>
            <a:ext cx="1337945" cy="521970"/>
          </a:xfrm>
          <a:prstGeom prst="rect">
            <a:avLst/>
          </a:prstGeom>
          <a:noFill/>
          <a:ln w="9525">
            <a:noFill/>
          </a:ln>
        </p:spPr>
        <p:txBody>
          <a:bodyPr wrap="square">
            <a:spAutoFit/>
          </a:bodyPr>
          <a:lstStyle/>
          <a:p>
            <a:pPr>
              <a:spcBef>
                <a:spcPct val="50000"/>
              </a:spcBef>
            </a:pPr>
            <a:r>
              <a:rPr lang="zh-CN" sz="2800" b="1">
                <a:solidFill>
                  <a:srgbClr val="FF0000"/>
                </a:solidFill>
                <a:latin typeface="黑体" panose="02010609060101010101" charset="-122"/>
                <a:ea typeface="黑体" panose="02010609060101010101" charset="-122"/>
              </a:rPr>
              <a:t>多个力</a:t>
            </a:r>
            <a:endParaRPr lang="zh-CN" sz="2800" b="1">
              <a:solidFill>
                <a:srgbClr val="FF0000"/>
              </a:solidFill>
              <a:latin typeface="黑体" panose="02010609060101010101" charset="-122"/>
              <a:ea typeface="黑体" panose="02010609060101010101" charset="-122"/>
            </a:endParaRPr>
          </a:p>
        </p:txBody>
      </p:sp>
      <p:sp>
        <p:nvSpPr>
          <p:cNvPr id="32" name="Text Box 3" title=""/>
          <p:cNvSpPr txBox="1"/>
          <p:nvPr>
            <p:custDataLst>
              <p:tags r:id="rId7"/>
            </p:custDataLst>
          </p:nvPr>
        </p:nvSpPr>
        <p:spPr>
          <a:xfrm>
            <a:off x="10349865" y="2412365"/>
            <a:ext cx="1337945" cy="521970"/>
          </a:xfrm>
          <a:prstGeom prst="rect">
            <a:avLst/>
          </a:prstGeom>
          <a:noFill/>
          <a:ln w="9525">
            <a:noFill/>
          </a:ln>
        </p:spPr>
        <p:txBody>
          <a:bodyPr wrap="square">
            <a:spAutoFit/>
          </a:bodyPr>
          <a:lstStyle/>
          <a:p>
            <a:pPr>
              <a:spcBef>
                <a:spcPct val="50000"/>
              </a:spcBef>
            </a:pPr>
            <a:r>
              <a:rPr lang="zh-CN" sz="2800" b="1">
                <a:solidFill>
                  <a:srgbClr val="FF0000"/>
                </a:solidFill>
                <a:latin typeface="黑体" panose="02010609060101010101" charset="-122"/>
                <a:ea typeface="黑体" panose="02010609060101010101" charset="-122"/>
              </a:rPr>
              <a:t>一个力</a:t>
            </a:r>
            <a:endParaRPr lang="zh-CN" sz="2800" b="1">
              <a:solidFill>
                <a:srgbClr val="FF0000"/>
              </a:solidFill>
              <a:latin typeface="黑体" panose="02010609060101010101" charset="-122"/>
              <a:ea typeface="黑体" panose="02010609060101010101" charset="-122"/>
            </a:endParaRPr>
          </a:p>
        </p:txBody>
      </p:sp>
      <p:pic>
        <p:nvPicPr>
          <p:cNvPr id="2" name="图片 1" title=""/>
          <p:cNvPicPr/>
          <p:nvPr/>
        </p:nvPicPr>
        <p:blipFill>
          <a:blip r:embed="rId8"/>
          <a:stretch>
            <a:fillRect/>
          </a:stretch>
        </p:blipFill>
        <p:spPr>
          <a:xfrm>
            <a:off x="2403475" y="1409700"/>
            <a:ext cx="2832735" cy="2295525"/>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linds(horizontal)">
                                      <p:cBhvr>
                                        <p:cTn id="7" dur="500"/>
                                        <p:tgtEl>
                                          <p:spTgt spid="34"/>
                                        </p:tgtEl>
                                      </p:cBhvr>
                                    </p:animEffect>
                                  </p:childTnLst>
                                </p:cTn>
                              </p:par>
                            </p:childTnLst>
                          </p:cTn>
                        </p:par>
                      </p:childTnLst>
                    </p:cTn>
                  </p:par>
                  <p:par>
                    <p:cTn id="8" fill="hold" nodeType="clickPar">
                      <p:stCondLst>
                        <p:cond delay="indefinite"/>
                        <p:cond evt="onBegin" delay="0">
                          <p:tn val="7"/>
                        </p:cond>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500" fill="hold">
                                          <p:stCondLst>
                                            <p:cond delay="0"/>
                                          </p:stCondLst>
                                        </p:cTn>
                                        <p:tgtEl>
                                          <p:spTgt spid="30"/>
                                        </p:tgtEl>
                                        <p:attrNameLst>
                                          <p:attrName>style.visibility</p:attrName>
                                        </p:attrNameLst>
                                      </p:cBhvr>
                                      <p:to>
                                        <p:strVal val="visible"/>
                                      </p:to>
                                    </p:set>
                                    <p:anim calcmode="discrete" valueType="clr">
                                      <p:cBhvr override="childStyle">
                                        <p:cTn id="12" dur="500"/>
                                        <p:tgtEl>
                                          <p:spTgt spid="30"/>
                                        </p:tgtEl>
                                        <p:attrNameLst>
                                          <p:attrName>style.color</p:attrName>
                                        </p:attrNameLst>
                                      </p:cBhvr>
                                      <p:tavLst>
                                        <p:tav tm="0">
                                          <p:val>
                                            <p:clrVal>
                                              <a:schemeClr val="accent2"/>
                                            </p:clrVal>
                                          </p:val>
                                        </p:tav>
                                        <p:tav tm="50000">
                                          <p:val>
                                            <p:clrVal>
                                              <a:schemeClr val="hlink"/>
                                            </p:clrVal>
                                          </p:val>
                                        </p:tav>
                                      </p:tavLst>
                                    </p:anim>
                                    <p:anim calcmode="discrete" valueType="clr">
                                      <p:cBhvr>
                                        <p:cTn id="13" dur="500"/>
                                        <p:tgtEl>
                                          <p:spTgt spid="30"/>
                                        </p:tgtEl>
                                        <p:attrNameLst>
                                          <p:attrName>fillcolor</p:attrName>
                                        </p:attrNameLst>
                                      </p:cBhvr>
                                      <p:tavLst>
                                        <p:tav tm="0">
                                          <p:val>
                                            <p:clrVal>
                                              <a:schemeClr val="accent2"/>
                                            </p:clrVal>
                                          </p:val>
                                        </p:tav>
                                        <p:tav tm="50000">
                                          <p:val>
                                            <p:clrVal>
                                              <a:schemeClr val="hlink"/>
                                            </p:clrVal>
                                          </p:val>
                                        </p:tav>
                                      </p:tavLst>
                                    </p:anim>
                                    <p:set>
                                      <p:cBhvr>
                                        <p:cTn id="14" dur="500"/>
                                        <p:tgtEl>
                                          <p:spTgt spid="30"/>
                                        </p:tgtEl>
                                        <p:attrNameLst>
                                          <p:attrName>fill.type</p:attrName>
                                        </p:attrNameLst>
                                      </p:cBhvr>
                                      <p:to>
                                        <p:strVal val="solid"/>
                                      </p:to>
                                    </p:set>
                                  </p:childTnLst>
                                </p:cTn>
                              </p:par>
                            </p:childTnLst>
                          </p:cTn>
                        </p:par>
                        <p:par>
                          <p:cTn id="15" fill="hold" nodeType="afterGroup">
                            <p:stCondLst>
                              <p:cond delay="500"/>
                            </p:stCondLst>
                            <p:childTnLst>
                              <p:par>
                                <p:cTn id="16" presetID="27" presetClass="entr" presetSubtype="0" fill="hold" grpId="0" nodeType="afterEffect">
                                  <p:stCondLst>
                                    <p:cond delay="0"/>
                                  </p:stCondLst>
                                  <p:iterate type="lt">
                                    <p:tmPct val="50000"/>
                                  </p:iterate>
                                  <p:childTnLst>
                                    <p:set>
                                      <p:cBhvr>
                                        <p:cTn id="17" dur="500" fill="hold">
                                          <p:stCondLst>
                                            <p:cond delay="0"/>
                                          </p:stCondLst>
                                        </p:cTn>
                                        <p:tgtEl>
                                          <p:spTgt spid="32"/>
                                        </p:tgtEl>
                                        <p:attrNameLst>
                                          <p:attrName>style.visibility</p:attrName>
                                        </p:attrNameLst>
                                      </p:cBhvr>
                                      <p:to>
                                        <p:strVal val="visible"/>
                                      </p:to>
                                    </p:set>
                                    <p:anim calcmode="discrete" valueType="clr">
                                      <p:cBhvr override="childStyle">
                                        <p:cTn id="18" dur="500"/>
                                        <p:tgtEl>
                                          <p:spTgt spid="32"/>
                                        </p:tgtEl>
                                        <p:attrNameLst>
                                          <p:attrName>style.color</p:attrName>
                                        </p:attrNameLst>
                                      </p:cBhvr>
                                      <p:tavLst>
                                        <p:tav tm="0">
                                          <p:val>
                                            <p:clrVal>
                                              <a:schemeClr val="accent2"/>
                                            </p:clrVal>
                                          </p:val>
                                        </p:tav>
                                        <p:tav tm="50000">
                                          <p:val>
                                            <p:clrVal>
                                              <a:schemeClr val="hlink"/>
                                            </p:clrVal>
                                          </p:val>
                                        </p:tav>
                                      </p:tavLst>
                                    </p:anim>
                                    <p:anim calcmode="discrete" valueType="clr">
                                      <p:cBhvr>
                                        <p:cTn id="19" dur="500"/>
                                        <p:tgtEl>
                                          <p:spTgt spid="32"/>
                                        </p:tgtEl>
                                        <p:attrNameLst>
                                          <p:attrName>fillcolor</p:attrName>
                                        </p:attrNameLst>
                                      </p:cBhvr>
                                      <p:tavLst>
                                        <p:tav tm="0">
                                          <p:val>
                                            <p:clrVal>
                                              <a:schemeClr val="accent2"/>
                                            </p:clrVal>
                                          </p:val>
                                        </p:tav>
                                        <p:tav tm="50000">
                                          <p:val>
                                            <p:clrVal>
                                              <a:schemeClr val="hlink"/>
                                            </p:clrVal>
                                          </p:val>
                                        </p:tav>
                                      </p:tavLst>
                                    </p:anim>
                                    <p:set>
                                      <p:cBhvr>
                                        <p:cTn id="20" dur="500"/>
                                        <p:tgtEl>
                                          <p:spTgt spid="32"/>
                                        </p:tgtEl>
                                        <p:attrNameLst>
                                          <p:attrName>fill.type</p:attrName>
                                        </p:attrNameLst>
                                      </p:cBhvr>
                                      <p:to>
                                        <p:strVal val="solid"/>
                                      </p:to>
                                    </p:set>
                                  </p:childTnLst>
                                </p:cTn>
                              </p:par>
                            </p:childTnLst>
                          </p:cTn>
                        </p:par>
                      </p:childTnLst>
                    </p:cTn>
                  </p:par>
                  <p:par>
                    <p:cTn id="21" fill="hold" nodeType="clickPar">
                      <p:stCondLst>
                        <p:cond delay="indefinite"/>
                        <p:cond evt="onBegin" delay="0">
                          <p:tn val="20"/>
                        </p:cond>
                      </p:stCondLst>
                      <p:childTnLst>
                        <p:par>
                          <p:cTn id="22" fill="hold">
                            <p:stCondLst>
                              <p:cond delay="0"/>
                            </p:stCondLst>
                            <p:childTnLst>
                              <p:par>
                                <p:cTn id="23" presetID="21" presetClass="entr" presetSubtype="1" fill="hold" grpId="0" nodeType="clickEffect">
                                  <p:stCondLst>
                                    <p:cond delay="0"/>
                                  </p:stCondLst>
                                  <p:childTnLst>
                                    <p:set>
                                      <p:cBhvr>
                                        <p:cTn id="24" dur="500" fill="hold">
                                          <p:stCondLst>
                                            <p:cond delay="0"/>
                                          </p:stCondLst>
                                        </p:cTn>
                                        <p:tgtEl>
                                          <p:spTgt spid="28"/>
                                        </p:tgtEl>
                                        <p:attrNameLst>
                                          <p:attrName>style.visibility</p:attrName>
                                        </p:attrNameLst>
                                      </p:cBhvr>
                                      <p:to>
                                        <p:strVal val="visible"/>
                                      </p:to>
                                    </p:set>
                                    <p:animEffect transition="in" filter="wheel(1)">
                                      <p:cBhvr>
                                        <p:cTn id="2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p:bldP spid="32"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9218" name="Text Box 8" title=""/>
          <p:cNvSpPr txBox="1"/>
          <p:nvPr/>
        </p:nvSpPr>
        <p:spPr>
          <a:xfrm>
            <a:off x="1674495" y="5529580"/>
            <a:ext cx="9813925" cy="521970"/>
          </a:xfrm>
          <a:prstGeom prst="rect">
            <a:avLst/>
          </a:prstGeom>
          <a:noFill/>
          <a:ln w="9525">
            <a:noFill/>
          </a:ln>
        </p:spPr>
        <p:txBody>
          <a:bodyPr wrap="square">
            <a:spAutoFit/>
          </a:bodyPr>
          <a:lstStyle/>
          <a:p>
            <a:r>
              <a:rPr lang="zh-CN" altLang="en-US" sz="2800" b="1">
                <a:solidFill>
                  <a:schemeClr val="tx1"/>
                </a:solidFill>
                <a:latin typeface="黑体" panose="02010609060101010101" charset="-122"/>
                <a:ea typeface="黑体" panose="02010609060101010101" charset="-122"/>
              </a:rPr>
              <a:t>两头毛驴拉车与一匹马拉车施加的力，</a:t>
            </a:r>
            <a:r>
              <a:rPr lang="zh-CN" altLang="en-US" sz="2800" b="1">
                <a:solidFill>
                  <a:srgbClr val="0000FF"/>
                </a:solidFill>
                <a:latin typeface="黑体" panose="02010609060101010101" charset="-122"/>
                <a:ea typeface="黑体" panose="02010609060101010101" charset="-122"/>
              </a:rPr>
              <a:t>产生的作用效果相同.</a:t>
            </a:r>
            <a:endParaRPr lang="zh-CN" altLang="en-US" sz="2800" b="1">
              <a:solidFill>
                <a:srgbClr val="0000FF"/>
              </a:solidFill>
              <a:latin typeface="黑体" panose="02010609060101010101" charset="-122"/>
              <a:ea typeface="黑体" panose="02010609060101010101" charset="-122"/>
            </a:endParaRPr>
          </a:p>
        </p:txBody>
      </p:sp>
      <p:pic>
        <p:nvPicPr>
          <p:cNvPr id="7" name="Picture 10" title=""/>
          <p:cNvPicPr>
            <a:picLocks noChangeAspect="1"/>
          </p:cNvPicPr>
          <p:nvPr>
            <p:custDataLst>
              <p:tags r:id="rId3"/>
            </p:custDataLst>
          </p:nvPr>
        </p:nvPicPr>
        <p:blipFill>
          <a:blip r:embed="rId2">
            <a:clrChange>
              <a:clrFrom>
                <a:srgbClr val="FFFFFF">
                  <a:alpha val="100000"/>
                </a:srgbClr>
              </a:clrFrom>
              <a:clrTo>
                <a:srgbClr val="FFFFFF">
                  <a:alpha val="100000"/>
                  <a:alpha val="0"/>
                </a:srgbClr>
              </a:clrTo>
            </a:clrChange>
          </a:blip>
          <a:srcRect b="59951"/>
          <a:stretch>
            <a:fillRect/>
          </a:stretch>
        </p:blipFill>
        <p:spPr>
          <a:xfrm>
            <a:off x="981710" y="2552065"/>
            <a:ext cx="5297805" cy="1666240"/>
          </a:xfrm>
          <a:prstGeom prst="rect">
            <a:avLst/>
          </a:prstGeom>
          <a:noFill/>
          <a:ln w="9525">
            <a:noFill/>
          </a:ln>
        </p:spPr>
      </p:pic>
      <p:pic>
        <p:nvPicPr>
          <p:cNvPr id="10" name="Picture 10" title=""/>
          <p:cNvPicPr>
            <a:picLocks noChangeAspect="1"/>
          </p:cNvPicPr>
          <p:nvPr>
            <p:custDataLst>
              <p:tags r:id="rId4"/>
            </p:custDataLst>
          </p:nvPr>
        </p:nvPicPr>
        <p:blipFill>
          <a:blip r:embed="rId2">
            <a:clrChange>
              <a:clrFrom>
                <a:srgbClr val="FFFFFF">
                  <a:alpha val="100000"/>
                </a:srgbClr>
              </a:clrFrom>
              <a:clrTo>
                <a:srgbClr val="FFFFFF">
                  <a:alpha val="100000"/>
                  <a:alpha val="0"/>
                </a:srgbClr>
              </a:clrTo>
            </a:clrChange>
          </a:blip>
          <a:srcRect t="51190" b="5540"/>
          <a:stretch>
            <a:fillRect/>
          </a:stretch>
        </p:blipFill>
        <p:spPr>
          <a:xfrm>
            <a:off x="6279515" y="2418080"/>
            <a:ext cx="5297805" cy="1800225"/>
          </a:xfrm>
          <a:prstGeom prst="rect">
            <a:avLst/>
          </a:prstGeom>
          <a:noFill/>
          <a:ln w="9525">
            <a:noFill/>
          </a:ln>
        </p:spPr>
      </p:pic>
      <p:grpSp>
        <p:nvGrpSpPr>
          <p:cNvPr id="11" name="组合 10" title=""/>
          <p:cNvGrpSpPr/>
          <p:nvPr/>
        </p:nvGrpSpPr>
        <p:grpSpPr>
          <a:xfrm rot="16200000">
            <a:off x="3834448" y="3133484"/>
            <a:ext cx="90170" cy="598766"/>
            <a:chOff x="5559" y="3583"/>
            <a:chExt cx="142" cy="1018"/>
          </a:xfrm>
        </p:grpSpPr>
        <p:sp>
          <p:nvSpPr>
            <p:cNvPr id="12" name="椭圆 11"/>
            <p:cNvSpPr/>
            <p:nvPr>
              <p:custDataLst>
                <p:tags r:id="rId5"/>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3" name="直接连接符 12"/>
            <p:cNvCxnSpPr/>
            <p:nvPr>
              <p:custDataLst>
                <p:tags r:id="rId6"/>
              </p:custDataLst>
            </p:nvPr>
          </p:nvCxnSpPr>
          <p:spPr>
            <a:xfrm flipV="1">
              <a:off x="5630" y="3583"/>
              <a:ext cx="8" cy="865"/>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grpSp>
        <p:nvGrpSpPr>
          <p:cNvPr id="14" name="组合 13" title=""/>
          <p:cNvGrpSpPr/>
          <p:nvPr/>
        </p:nvGrpSpPr>
        <p:grpSpPr>
          <a:xfrm rot="16200000">
            <a:off x="3452813" y="2889009"/>
            <a:ext cx="90170" cy="598766"/>
            <a:chOff x="5559" y="3583"/>
            <a:chExt cx="142" cy="1018"/>
          </a:xfrm>
        </p:grpSpPr>
        <p:sp>
          <p:nvSpPr>
            <p:cNvPr id="16" name="椭圆 15"/>
            <p:cNvSpPr/>
            <p:nvPr>
              <p:custDataLst>
                <p:tags r:id="rId7"/>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8" name="直接连接符 17"/>
            <p:cNvCxnSpPr/>
            <p:nvPr>
              <p:custDataLst>
                <p:tags r:id="rId8"/>
              </p:custDataLst>
            </p:nvPr>
          </p:nvCxnSpPr>
          <p:spPr>
            <a:xfrm flipV="1">
              <a:off x="5630" y="3583"/>
              <a:ext cx="8" cy="865"/>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grpSp>
        <p:nvGrpSpPr>
          <p:cNvPr id="19" name="组合 18" title=""/>
          <p:cNvGrpSpPr/>
          <p:nvPr/>
        </p:nvGrpSpPr>
        <p:grpSpPr>
          <a:xfrm rot="16200000">
            <a:off x="8044498" y="2576195"/>
            <a:ext cx="90170" cy="1224000"/>
            <a:chOff x="5559" y="2520"/>
            <a:chExt cx="142" cy="2081"/>
          </a:xfrm>
        </p:grpSpPr>
        <p:sp>
          <p:nvSpPr>
            <p:cNvPr id="22" name="椭圆 21"/>
            <p:cNvSpPr/>
            <p:nvPr>
              <p:custDataLst>
                <p:tags r:id="rId9"/>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23" name="直接连接符 22"/>
            <p:cNvCxnSpPr/>
            <p:nvPr>
              <p:custDataLst>
                <p:tags r:id="rId10"/>
              </p:custDataLst>
            </p:nvPr>
          </p:nvCxnSpPr>
          <p:spPr>
            <a:xfrm flipH="1" flipV="1">
              <a:off x="5630" y="2520"/>
              <a:ext cx="0" cy="1928"/>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sp>
        <p:nvSpPr>
          <p:cNvPr id="100" name="文本框 99" title=""/>
          <p:cNvSpPr txBox="1"/>
          <p:nvPr/>
        </p:nvSpPr>
        <p:spPr>
          <a:xfrm>
            <a:off x="530225" y="963295"/>
            <a:ext cx="7709535" cy="750570"/>
          </a:xfrm>
          <a:prstGeom prst="rect">
            <a:avLst/>
          </a:prstGeom>
          <a:noFill/>
        </p:spPr>
        <p:txBody>
          <a:bodyPr wrap="square" rtlCol="0" anchor="t">
            <a:noAutofit/>
          </a:bodyPr>
          <a:lstStyle/>
          <a:p>
            <a:pPr lvl="0" algn="l">
              <a:lnSpc>
                <a:spcPct val="140000"/>
              </a:lnSpc>
              <a:buClrTx/>
              <a:buSzTx/>
              <a:buFontTx/>
            </a:pPr>
            <a:r>
              <a:rPr sz="2800" b="1">
                <a:latin typeface="Times New Roman" panose="02020603050405020304" charset="0"/>
                <a:ea typeface="黑体" panose="02010609060101010101" charset="-122"/>
                <a:cs typeface="Times New Roman" panose="02020603050405020304" charset="0"/>
                <a:sym typeface="+mn-ea"/>
              </a:rPr>
              <a:t>两头毛驴拉车和一匹马拉车</a:t>
            </a:r>
            <a:r>
              <a:rPr lang="en-US" sz="2800" b="1">
                <a:latin typeface="Times New Roman" panose="02020603050405020304" charset="0"/>
                <a:ea typeface="黑体" panose="02010609060101010101" charset="-122"/>
                <a:cs typeface="Times New Roman" panose="02020603050405020304" charset="0"/>
                <a:sym typeface="+mn-ea"/>
              </a:rPr>
              <a:t>(</a:t>
            </a:r>
            <a:r>
              <a:rPr sz="2800" b="1">
                <a:latin typeface="Times New Roman" panose="02020603050405020304" charset="0"/>
                <a:ea typeface="黑体" panose="02010609060101010101" charset="-122"/>
                <a:cs typeface="Times New Roman" panose="02020603050405020304" charset="0"/>
                <a:sym typeface="+mn-ea"/>
              </a:rPr>
              <a:t>相同的两辆车</a:t>
            </a:r>
            <a:r>
              <a:rPr lang="en-US" sz="2800" b="1">
                <a:latin typeface="Times New Roman" panose="02020603050405020304" charset="0"/>
                <a:ea typeface="黑体" panose="02010609060101010101" charset="-122"/>
                <a:cs typeface="Times New Roman" panose="02020603050405020304" charset="0"/>
                <a:sym typeface="+mn-ea"/>
              </a:rPr>
              <a:t>)</a:t>
            </a:r>
            <a:endParaRPr lang="en-US" sz="2800" b="1">
              <a:latin typeface="Times New Roman" panose="02020603050405020304" charset="0"/>
              <a:ea typeface="黑体" panose="02010609060101010101" charset="-122"/>
              <a:cs typeface="Times New Roman" panose="02020603050405020304" charset="0"/>
              <a:sym typeface="+mn-ea"/>
            </a:endParaRPr>
          </a:p>
        </p:txBody>
      </p:sp>
      <p:sp>
        <p:nvSpPr>
          <p:cNvPr id="24" name="文本框 23" title=""/>
          <p:cNvSpPr txBox="1"/>
          <p:nvPr/>
        </p:nvSpPr>
        <p:spPr>
          <a:xfrm>
            <a:off x="5338445" y="4408805"/>
            <a:ext cx="2433320" cy="750570"/>
          </a:xfrm>
          <a:prstGeom prst="rect">
            <a:avLst/>
          </a:prstGeom>
          <a:noFill/>
        </p:spPr>
        <p:txBody>
          <a:bodyPr wrap="square" rtlCol="0" anchor="t">
            <a:noAutofit/>
          </a:bodyPr>
          <a:lstStyle/>
          <a:p>
            <a:pPr lvl="0" algn="l">
              <a:lnSpc>
                <a:spcPct val="140000"/>
              </a:lnSpc>
              <a:buClrTx/>
              <a:buSzTx/>
              <a:buFontTx/>
            </a:pPr>
            <a:r>
              <a:rPr sz="2800" b="1">
                <a:latin typeface="Times New Roman" panose="02020603050405020304" charset="0"/>
                <a:ea typeface="黑体" panose="02010609060101010101" charset="-122"/>
                <a:cs typeface="Times New Roman" panose="02020603050405020304" charset="0"/>
                <a:sym typeface="+mn-ea"/>
              </a:rPr>
              <a:t>匀速直线前进</a:t>
            </a:r>
            <a:endParaRPr sz="2800" b="1">
              <a:latin typeface="Times New Roman" panose="02020603050405020304" charset="0"/>
              <a:ea typeface="黑体" panose="02010609060101010101"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par>
                          <p:cTn id="8" fill="hold" nodeType="afterGroup">
                            <p:stCondLst>
                              <p:cond delay="500"/>
                            </p:stCondLst>
                            <p:childTnLst>
                              <p:par>
                                <p:cTn id="9" presetID="2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2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24"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文本框 2" title=""/>
          <p:cNvSpPr txBox="1"/>
          <p:nvPr>
            <p:custDataLst>
              <p:tags r:id="rId2"/>
            </p:custDataLst>
          </p:nvPr>
        </p:nvSpPr>
        <p:spPr>
          <a:xfrm>
            <a:off x="1429385" y="1212850"/>
            <a:ext cx="10163175" cy="1383665"/>
          </a:xfrm>
          <a:prstGeom prst="rect">
            <a:avLst/>
          </a:prstGeom>
          <a:noFill/>
        </p:spPr>
        <p:txBody>
          <a:bodyPr wrap="square" rtlCol="0" anchor="t">
            <a:spAutoFit/>
          </a:bodyPr>
          <a:lstStyle/>
          <a:p>
            <a:pPr>
              <a:lnSpc>
                <a:spcPct val="150000"/>
              </a:lnSpc>
            </a:pPr>
            <a:r>
              <a:rPr lang="zh-CN" altLang="en-US" sz="2800" b="1">
                <a:solidFill>
                  <a:schemeClr val="tx1"/>
                </a:solidFill>
                <a:latin typeface="黑体" panose="02010609060101010101" charset="-122"/>
                <a:ea typeface="黑体" panose="02010609060101010101" charset="-122"/>
                <a:cs typeface="华文楷体" panose="02010600040101010101" pitchFamily="2" charset="-122"/>
                <a:sym typeface="Helvetica" charset="0"/>
              </a:rPr>
              <a:t>如果</a:t>
            </a:r>
            <a:r>
              <a:rPr lang="zh-CN" altLang="en-US" sz="2800" b="1">
                <a:solidFill>
                  <a:srgbClr val="0000FF"/>
                </a:solidFill>
                <a:latin typeface="黑体" panose="02010609060101010101" charset="-122"/>
                <a:ea typeface="黑体" panose="02010609060101010101" charset="-122"/>
                <a:cs typeface="华文楷体" panose="02010600040101010101" pitchFamily="2" charset="-122"/>
                <a:sym typeface="Helvetica" charset="0"/>
              </a:rPr>
              <a:t>一个力产生的作用效果</a:t>
            </a:r>
            <a:r>
              <a:rPr lang="zh-CN" altLang="en-US" sz="2800" b="1">
                <a:solidFill>
                  <a:schemeClr val="tx1"/>
                </a:solidFill>
                <a:latin typeface="黑体" panose="02010609060101010101" charset="-122"/>
                <a:ea typeface="黑体" panose="02010609060101010101" charset="-122"/>
                <a:cs typeface="华文楷体" panose="02010600040101010101" pitchFamily="2" charset="-122"/>
                <a:sym typeface="Helvetica" charset="0"/>
              </a:rPr>
              <a:t>与</a:t>
            </a:r>
            <a:r>
              <a:rPr lang="zh-CN" altLang="en-US" sz="2800" b="1">
                <a:solidFill>
                  <a:srgbClr val="0000FF"/>
                </a:solidFill>
                <a:latin typeface="黑体" panose="02010609060101010101" charset="-122"/>
                <a:ea typeface="黑体" panose="02010609060101010101" charset="-122"/>
                <a:cs typeface="华文楷体" panose="02010600040101010101" pitchFamily="2" charset="-122"/>
                <a:sym typeface="Helvetica" charset="0"/>
              </a:rPr>
              <a:t>几个力共同作用产生的效果</a:t>
            </a:r>
            <a:r>
              <a:rPr lang="zh-CN" altLang="en-US" sz="2800" b="1">
                <a:solidFill>
                  <a:srgbClr val="FF0000"/>
                </a:solidFill>
                <a:latin typeface="黑体" panose="02010609060101010101" charset="-122"/>
                <a:ea typeface="黑体" panose="02010609060101010101" charset="-122"/>
                <a:cs typeface="华文楷体" panose="02010600040101010101" pitchFamily="2" charset="-122"/>
                <a:sym typeface="Helvetica" charset="0"/>
              </a:rPr>
              <a:t>相同</a:t>
            </a:r>
            <a:r>
              <a:rPr lang="zh-CN" altLang="en-US" sz="2800" b="1">
                <a:solidFill>
                  <a:schemeClr val="tx1"/>
                </a:solidFill>
                <a:latin typeface="黑体" panose="02010609060101010101" charset="-122"/>
                <a:ea typeface="黑体" panose="02010609060101010101" charset="-122"/>
                <a:cs typeface="华文楷体" panose="02010600040101010101" pitchFamily="2" charset="-122"/>
                <a:sym typeface="Helvetica" charset="0"/>
              </a:rPr>
              <a:t>，这个力就叫做那几个力的合力</a:t>
            </a:r>
            <a:r>
              <a:rPr lang="en-US" altLang="zh-CN" sz="2800" b="1">
                <a:solidFill>
                  <a:schemeClr val="tx1"/>
                </a:solidFill>
                <a:latin typeface="黑体" panose="02010609060101010101" charset="-122"/>
                <a:ea typeface="黑体" panose="02010609060101010101" charset="-122"/>
                <a:cs typeface="华文楷体" panose="02010600040101010101" pitchFamily="2" charset="-122"/>
                <a:sym typeface="Helvetica" charset="0"/>
              </a:rPr>
              <a:t>.</a:t>
            </a:r>
            <a:endParaRPr lang="en-US" altLang="zh-CN" sz="2800" b="1">
              <a:solidFill>
                <a:schemeClr val="tx1"/>
              </a:solidFill>
              <a:latin typeface="黑体" panose="02010609060101010101" charset="-122"/>
              <a:ea typeface="黑体" panose="02010609060101010101" charset="-122"/>
              <a:cs typeface="华文楷体" panose="02010600040101010101" pitchFamily="2" charset="-122"/>
              <a:sym typeface="Helvetica" charset="0"/>
            </a:endParaRPr>
          </a:p>
        </p:txBody>
      </p:sp>
      <p:sp>
        <p:nvSpPr>
          <p:cNvPr id="4" name="文本框 3" title=""/>
          <p:cNvSpPr txBox="1"/>
          <p:nvPr/>
        </p:nvSpPr>
        <p:spPr>
          <a:xfrm>
            <a:off x="1429385" y="2964815"/>
            <a:ext cx="4551680" cy="521970"/>
          </a:xfrm>
          <a:prstGeom prst="rect">
            <a:avLst/>
          </a:prstGeom>
          <a:noFill/>
        </p:spPr>
        <p:txBody>
          <a:bodyPr wrap="none" rtlCol="0" anchor="t">
            <a:spAutoFit/>
          </a:bodyPr>
          <a:lstStyle/>
          <a:p>
            <a:r>
              <a:rPr lang="zh-CN" altLang="en-US" sz="2800" b="1">
                <a:solidFill>
                  <a:srgbClr val="0000FF"/>
                </a:solidFill>
                <a:latin typeface="黑体" panose="02010609060101010101" charset="-122"/>
                <a:ea typeface="黑体" panose="02010609060101010101" charset="-122"/>
                <a:cs typeface="黑体" panose="02010609060101010101" charset="-122"/>
                <a:sym typeface="Helvetica" charset="0"/>
              </a:rPr>
              <a:t>组成合力的每一个力</a:t>
            </a:r>
            <a:r>
              <a:rPr lang="zh-CN" altLang="en-US" sz="2800" b="1">
                <a:latin typeface="黑体" panose="02010609060101010101" charset="-122"/>
                <a:ea typeface="黑体" panose="02010609060101010101" charset="-122"/>
                <a:cs typeface="黑体" panose="02010609060101010101" charset="-122"/>
                <a:sym typeface="Helvetica" charset="0"/>
              </a:rPr>
              <a:t>叫</a:t>
            </a:r>
            <a:r>
              <a:rPr lang="zh-CN" altLang="en-US" sz="2800" b="1">
                <a:solidFill>
                  <a:srgbClr val="FF0000"/>
                </a:solidFill>
                <a:latin typeface="黑体" panose="02010609060101010101" charset="-122"/>
                <a:ea typeface="黑体" panose="02010609060101010101" charset="-122"/>
                <a:cs typeface="黑体" panose="02010609060101010101" charset="-122"/>
                <a:sym typeface="Helvetica" charset="0"/>
              </a:rPr>
              <a:t>分力</a:t>
            </a:r>
            <a:r>
              <a:rPr lang="en-US" altLang="zh-CN" sz="2800" b="1">
                <a:latin typeface="黑体" panose="02010609060101010101" charset="-122"/>
                <a:ea typeface="黑体" panose="02010609060101010101" charset="-122"/>
                <a:cs typeface="黑体" panose="02010609060101010101" charset="-122"/>
                <a:sym typeface="Helvetica" charset="0"/>
              </a:rPr>
              <a:t>.</a:t>
            </a:r>
            <a:endParaRPr lang="en-US" altLang="zh-CN" sz="2800" b="1">
              <a:latin typeface="黑体" panose="02010609060101010101" charset="-122"/>
              <a:ea typeface="黑体" panose="02010609060101010101" charset="-122"/>
              <a:cs typeface="黑体" panose="02010609060101010101" charset="-122"/>
              <a:sym typeface="Helvetica" charset="0"/>
            </a:endParaRPr>
          </a:p>
        </p:txBody>
      </p:sp>
      <p:sp>
        <p:nvSpPr>
          <p:cNvPr id="54" name="文本框 53" title=""/>
          <p:cNvSpPr txBox="1"/>
          <p:nvPr>
            <p:custDataLst>
              <p:tags r:id="rId3"/>
            </p:custDataLst>
          </p:nvPr>
        </p:nvSpPr>
        <p:spPr>
          <a:xfrm>
            <a:off x="439420" y="1367790"/>
            <a:ext cx="989965" cy="521970"/>
          </a:xfrm>
          <a:prstGeom prst="rect">
            <a:avLst/>
          </a:prstGeom>
          <a:solidFill>
            <a:srgbClr val="19994B"/>
          </a:solidFill>
        </p:spPr>
        <p:txBody>
          <a:bodyPr wrap="square" rtlCol="0">
            <a:spAutoFit/>
          </a:bodyPr>
          <a:lstStyle/>
          <a:p>
            <a:pPr>
              <a:lnSpc>
                <a:spcPct val="100000"/>
              </a:lnSpc>
            </a:pPr>
            <a:r>
              <a:rPr lang="zh-CN" altLang="en-US" sz="2800" b="1">
                <a:solidFill>
                  <a:schemeClr val="bg1"/>
                </a:solidFill>
                <a:latin typeface="Times New Roman" panose="02020603050405020304" charset="0"/>
                <a:ea typeface="黑体" panose="02010609060101010101" charset="-122"/>
                <a:cs typeface="Times New Roman" panose="02020603050405020304" charset="0"/>
                <a:sym typeface="+mn-ea"/>
              </a:rPr>
              <a:t>合力：</a:t>
            </a:r>
            <a:endParaRPr lang="zh-CN" altLang="en-US" sz="2800" b="1">
              <a:solidFill>
                <a:schemeClr val="bg1"/>
              </a:solidFill>
              <a:latin typeface="Times New Roman" panose="02020603050405020304" charset="0"/>
              <a:ea typeface="黑体" panose="02010609060101010101" charset="-122"/>
              <a:cs typeface="Times New Roman" panose="02020603050405020304" charset="0"/>
              <a:sym typeface="+mn-ea"/>
            </a:endParaRPr>
          </a:p>
        </p:txBody>
      </p:sp>
      <p:sp>
        <p:nvSpPr>
          <p:cNvPr id="29" name="文本框 28" title=""/>
          <p:cNvSpPr txBox="1"/>
          <p:nvPr/>
        </p:nvSpPr>
        <p:spPr>
          <a:xfrm>
            <a:off x="1428750" y="4135755"/>
            <a:ext cx="9551035" cy="1383665"/>
          </a:xfrm>
          <a:prstGeom prst="rect">
            <a:avLst/>
          </a:prstGeom>
          <a:noFill/>
        </p:spPr>
        <p:txBody>
          <a:bodyPr wrap="square" rtlCol="0" anchor="t">
            <a:spAutoFit/>
          </a:bodyPr>
          <a:lstStyle/>
          <a:p>
            <a:pPr algn="l">
              <a:lnSpc>
                <a:spcPct val="150000"/>
              </a:lnSpc>
            </a:pPr>
            <a:r>
              <a:rPr sz="2800" b="1">
                <a:ea typeface="黑体" panose="02010609060101010101" charset="-122"/>
                <a:sym typeface="Helvetica" charset="0"/>
              </a:rPr>
              <a:t>    </a:t>
            </a:r>
            <a:r>
              <a:rPr lang="en-US" sz="2800" b="1">
                <a:ea typeface="黑体" panose="02010609060101010101" charset="-122"/>
                <a:sym typeface="Helvetica" charset="0"/>
              </a:rPr>
              <a:t>   </a:t>
            </a:r>
            <a:r>
              <a:rPr sz="2800" b="1">
                <a:ea typeface="黑体" panose="02010609060101010101" charset="-122"/>
                <a:sym typeface="Helvetica" charset="0"/>
              </a:rPr>
              <a:t>要研究多个力的合成问题，可以从简单的情况入手. 同一直线上二力合成的情况最简单.</a:t>
            </a:r>
            <a:endParaRPr sz="2800" b="1">
              <a:ea typeface="黑体" panose="02010609060101010101" charset="-122"/>
              <a:sym typeface="Helvetica" charset="0"/>
            </a:endParaRPr>
          </a:p>
        </p:txBody>
      </p:sp>
      <p:sp>
        <p:nvSpPr>
          <p:cNvPr id="5" name="文本框 4" title=""/>
          <p:cNvSpPr txBox="1"/>
          <p:nvPr>
            <p:custDataLst>
              <p:tags r:id="rId4"/>
            </p:custDataLst>
          </p:nvPr>
        </p:nvSpPr>
        <p:spPr>
          <a:xfrm>
            <a:off x="439420" y="2964815"/>
            <a:ext cx="989965" cy="521970"/>
          </a:xfrm>
          <a:prstGeom prst="rect">
            <a:avLst/>
          </a:prstGeom>
          <a:solidFill>
            <a:srgbClr val="19994B"/>
          </a:solidFill>
        </p:spPr>
        <p:txBody>
          <a:bodyPr wrap="square" rtlCol="0">
            <a:spAutoFit/>
          </a:bodyPr>
          <a:lstStyle/>
          <a:p>
            <a:pPr>
              <a:lnSpc>
                <a:spcPct val="100000"/>
              </a:lnSpc>
            </a:pPr>
            <a:r>
              <a:rPr lang="zh-CN" altLang="en-US" sz="2800" b="1">
                <a:solidFill>
                  <a:schemeClr val="bg1"/>
                </a:solidFill>
                <a:latin typeface="Times New Roman" panose="02020603050405020304" charset="0"/>
                <a:ea typeface="黑体" panose="02010609060101010101" charset="-122"/>
                <a:cs typeface="Times New Roman" panose="02020603050405020304" charset="0"/>
                <a:sym typeface="+mn-ea"/>
              </a:rPr>
              <a:t>分力：</a:t>
            </a:r>
            <a:endParaRPr lang="zh-CN" altLang="en-US" sz="2800" b="1">
              <a:solidFill>
                <a:schemeClr val="bg1"/>
              </a:solidFill>
              <a:latin typeface="Times New Roman" panose="02020603050405020304" charset="0"/>
              <a:ea typeface="黑体" panose="02010609060101010101"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par>
                          <p:cTn id="12" fill="hold" nodeType="afterGroup">
                            <p:stCondLst>
                              <p:cond delay="1"/>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left)">
                                      <p:cBhvr>
                                        <p:cTn id="2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9" grpId="0"/>
      <p:bldP spid="5" grpId="0" animBg="1"/>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2" name="图片 1" title=""/>
          <p:cNvPicPr>
            <a:picLocks noChangeAspect="1"/>
          </p:cNvPicPr>
          <p:nvPr/>
        </p:nvPicPr>
        <p:blipFill>
          <a:blip r:embed="rId2">
            <a:lum contrast="30000"/>
          </a:blip>
          <a:srcRect l="11388" r="30977"/>
          <a:stretch>
            <a:fillRect/>
          </a:stretch>
        </p:blipFill>
        <p:spPr>
          <a:xfrm>
            <a:off x="1267460" y="4129405"/>
            <a:ext cx="3442970" cy="2048510"/>
          </a:xfrm>
          <a:prstGeom prst="rect">
            <a:avLst/>
          </a:prstGeom>
        </p:spPr>
      </p:pic>
      <p:pic>
        <p:nvPicPr>
          <p:cNvPr id="4" name="图片 3" title=""/>
          <p:cNvPicPr>
            <a:picLocks noChangeAspect="1"/>
          </p:cNvPicPr>
          <p:nvPr/>
        </p:nvPicPr>
        <p:blipFill>
          <a:blip r:embed="rId2">
            <a:lum contrast="30000"/>
          </a:blip>
          <a:srcRect l="11388" r="4615"/>
          <a:stretch>
            <a:fillRect/>
          </a:stretch>
        </p:blipFill>
        <p:spPr>
          <a:xfrm>
            <a:off x="780415" y="1276985"/>
            <a:ext cx="4752975" cy="1939925"/>
          </a:xfrm>
          <a:prstGeom prst="rect">
            <a:avLst/>
          </a:prstGeom>
        </p:spPr>
      </p:pic>
      <p:grpSp>
        <p:nvGrpSpPr>
          <p:cNvPr id="20" name="组合 19" title=""/>
          <p:cNvGrpSpPr/>
          <p:nvPr/>
        </p:nvGrpSpPr>
        <p:grpSpPr>
          <a:xfrm>
            <a:off x="274955" y="553720"/>
            <a:ext cx="4868545" cy="650875"/>
            <a:chOff x="3186" y="7638"/>
            <a:chExt cx="7667" cy="1025"/>
          </a:xfrm>
        </p:grpSpPr>
        <p:sp>
          <p:nvSpPr>
            <p:cNvPr id="21" name="圆角矩形 20"/>
            <p:cNvSpPr/>
            <p:nvPr/>
          </p:nvSpPr>
          <p:spPr>
            <a:xfrm>
              <a:off x="3186" y="7638"/>
              <a:ext cx="7376" cy="1025"/>
            </a:xfrm>
            <a:prstGeom prst="roundRect">
              <a:avLst/>
            </a:prstGeom>
            <a:gradFill>
              <a:gsLst>
                <a:gs pos="0">
                  <a:srgbClr val="6ABC91">
                    <a:lumMod val="84000"/>
                    <a:alpha val="100000"/>
                  </a:srgbClr>
                </a:gs>
                <a:gs pos="100000">
                  <a:srgbClr val="FFFFFF">
                    <a:alpha val="100000"/>
                  </a:srgbClr>
                </a:gs>
              </a:gsLst>
              <a:path path="circle">
                <a:fillToRect t="100000" r="100000"/>
              </a:path>
              <a:tileRect l="-100000" b="-10000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2" name="圆角矩形 21"/>
            <p:cNvSpPr/>
            <p:nvPr/>
          </p:nvSpPr>
          <p:spPr>
            <a:xfrm>
              <a:off x="3460" y="7776"/>
              <a:ext cx="7103" cy="750"/>
            </a:xfrm>
            <a:prstGeom prst="roundRect">
              <a:avLst/>
            </a:prstGeom>
            <a:solidFill>
              <a:schemeClr val="bg1">
                <a:alpha val="6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3" name="文本框 22"/>
            <p:cNvSpPr txBox="1"/>
            <p:nvPr/>
          </p:nvSpPr>
          <p:spPr>
            <a:xfrm>
              <a:off x="3460" y="7840"/>
              <a:ext cx="7393" cy="686"/>
            </a:xfrm>
            <a:prstGeom prst="rect">
              <a:avLst/>
            </a:prstGeom>
            <a:noFill/>
          </p:spPr>
          <p:txBody>
            <a:bodyPr wrap="square" rtlCol="0">
              <a:spAutoFit/>
            </a:bodyPr>
            <a:lstStyle/>
            <a:p>
              <a:pPr indent="0">
                <a:lnSpc>
                  <a:spcPct val="80000"/>
                </a:lnSpc>
                <a:spcBef>
                  <a:spcPct val="50000"/>
                </a:spcBef>
                <a:buFont typeface="Wingdings" panose="05000000000000000000" charset="0"/>
                <a:buNone/>
              </a:pPr>
              <a:r>
                <a:rPr lang="zh-CN" altLang="en-US" sz="2800" b="1">
                  <a:latin typeface="黑体" panose="02010609060101010101" charset="-122"/>
                  <a:ea typeface="黑体" panose="02010609060101010101" charset="-122"/>
                  <a:cs typeface="+mn-ea"/>
                  <a:sym typeface="+mn-ea"/>
                </a:rPr>
                <a:t>二、同一直线上的二力合成</a:t>
              </a:r>
              <a:endParaRPr lang="zh-CN" altLang="en-US" sz="2800" b="1">
                <a:latin typeface="黑体" panose="02010609060101010101" charset="-122"/>
                <a:ea typeface="黑体" panose="02010609060101010101" charset="-122"/>
                <a:cs typeface="+mn-ea"/>
                <a:sym typeface="+mn-ea"/>
              </a:endParaRPr>
            </a:p>
          </p:txBody>
        </p:sp>
      </p:grpSp>
      <p:sp>
        <p:nvSpPr>
          <p:cNvPr id="8" name="文本框 7" title=""/>
          <p:cNvSpPr txBox="1"/>
          <p:nvPr/>
        </p:nvSpPr>
        <p:spPr>
          <a:xfrm>
            <a:off x="393700" y="3039110"/>
            <a:ext cx="5526405" cy="1124585"/>
          </a:xfrm>
          <a:prstGeom prst="rect">
            <a:avLst/>
          </a:prstGeom>
          <a:noFill/>
        </p:spPr>
        <p:txBody>
          <a:bodyPr wrap="square" rtlCol="0" anchor="t">
            <a:spAutoFit/>
          </a:bodyPr>
          <a:lstStyle/>
          <a:p>
            <a:pPr algn="ctr">
              <a:lnSpc>
                <a:spcPct val="120000"/>
              </a:lnSpc>
            </a:pPr>
            <a:r>
              <a:rPr sz="2800" b="1">
                <a:latin typeface="Times New Roman" panose="02020603050405020304" charset="0"/>
                <a:ea typeface="黑体" panose="02010609060101010101" charset="-122"/>
                <a:cs typeface="Times New Roman" panose="02020603050405020304" charset="0"/>
                <a:sym typeface="Helvetica" charset="0"/>
              </a:rPr>
              <a:t>两人推拉车时，车同时受到相同方向的拉力</a:t>
            </a:r>
            <a:r>
              <a:rPr sz="2800" b="1" i="1">
                <a:latin typeface="Times New Roman" panose="02020603050405020304" charset="0"/>
                <a:ea typeface="黑体" panose="02010609060101010101" charset="-122"/>
                <a:cs typeface="Times New Roman" panose="02020603050405020304" charset="0"/>
                <a:sym typeface="Helvetica" charset="0"/>
              </a:rPr>
              <a:t>F</a:t>
            </a:r>
            <a:r>
              <a:rPr sz="2800" b="1" baseline="-25000">
                <a:latin typeface="Times New Roman" panose="02020603050405020304" charset="0"/>
                <a:ea typeface="黑体" panose="02010609060101010101" charset="-122"/>
                <a:cs typeface="Times New Roman" panose="02020603050405020304" charset="0"/>
                <a:sym typeface="Helvetica" charset="0"/>
              </a:rPr>
              <a:t>1</a:t>
            </a:r>
            <a:r>
              <a:rPr sz="2800" b="1">
                <a:latin typeface="Times New Roman" panose="02020603050405020304" charset="0"/>
                <a:ea typeface="黑体" panose="02010609060101010101" charset="-122"/>
                <a:cs typeface="Times New Roman" panose="02020603050405020304" charset="0"/>
                <a:sym typeface="Helvetica" charset="0"/>
              </a:rPr>
              <a:t>和推力</a:t>
            </a:r>
            <a:r>
              <a:rPr sz="2800" b="1" i="1">
                <a:latin typeface="Times New Roman" panose="02020603050405020304" charset="0"/>
                <a:ea typeface="黑体" panose="02010609060101010101" charset="-122"/>
                <a:cs typeface="Times New Roman" panose="02020603050405020304" charset="0"/>
                <a:sym typeface="Helvetica" charset="0"/>
              </a:rPr>
              <a:t>F</a:t>
            </a:r>
            <a:r>
              <a:rPr sz="2800" b="1" baseline="-25000">
                <a:latin typeface="Times New Roman" panose="02020603050405020304" charset="0"/>
                <a:ea typeface="黑体" panose="02010609060101010101" charset="-122"/>
                <a:cs typeface="Times New Roman" panose="02020603050405020304" charset="0"/>
                <a:sym typeface="Helvetica" charset="0"/>
              </a:rPr>
              <a:t>2</a:t>
            </a:r>
            <a:r>
              <a:rPr sz="2800" b="1">
                <a:latin typeface="Times New Roman" panose="02020603050405020304" charset="0"/>
                <a:ea typeface="黑体" panose="02010609060101010101" charset="-122"/>
                <a:cs typeface="Times New Roman" panose="02020603050405020304" charset="0"/>
                <a:sym typeface="Helvetica" charset="0"/>
              </a:rPr>
              <a:t>的作用          </a:t>
            </a:r>
            <a:endParaRPr sz="2800" b="1">
              <a:latin typeface="Times New Roman" panose="02020603050405020304" charset="0"/>
              <a:ea typeface="黑体" panose="02010609060101010101" charset="-122"/>
              <a:cs typeface="Times New Roman" panose="02020603050405020304" charset="0"/>
              <a:sym typeface="Helvetica" charset="0"/>
            </a:endParaRPr>
          </a:p>
        </p:txBody>
      </p:sp>
      <p:sp>
        <p:nvSpPr>
          <p:cNvPr id="12" name="文本框 11" title=""/>
          <p:cNvSpPr txBox="1"/>
          <p:nvPr/>
        </p:nvSpPr>
        <p:spPr>
          <a:xfrm>
            <a:off x="393700" y="5998210"/>
            <a:ext cx="5526405" cy="650875"/>
          </a:xfrm>
          <a:prstGeom prst="rect">
            <a:avLst/>
          </a:prstGeom>
          <a:noFill/>
        </p:spPr>
        <p:txBody>
          <a:bodyPr wrap="square" rtlCol="0" anchor="t">
            <a:spAutoFit/>
          </a:bodyPr>
          <a:lstStyle/>
          <a:p>
            <a:pPr algn="ctr">
              <a:lnSpc>
                <a:spcPct val="130000"/>
              </a:lnSpc>
            </a:pPr>
            <a:r>
              <a:rPr sz="2800" b="1">
                <a:latin typeface="Times New Roman" panose="02020603050405020304" charset="0"/>
                <a:ea typeface="黑体" panose="02010609060101010101" charset="-122"/>
                <a:cs typeface="Times New Roman" panose="02020603050405020304" charset="0"/>
                <a:sym typeface="Helvetica" charset="0"/>
              </a:rPr>
              <a:t>一个人用更大的力</a:t>
            </a:r>
            <a:r>
              <a:rPr sz="2800" b="1" i="1">
                <a:latin typeface="Times New Roman" panose="02020603050405020304" charset="0"/>
                <a:ea typeface="黑体" panose="02010609060101010101" charset="-122"/>
                <a:cs typeface="Times New Roman" panose="02020603050405020304" charset="0"/>
                <a:sym typeface="Helvetica" charset="0"/>
              </a:rPr>
              <a:t>F</a:t>
            </a:r>
            <a:r>
              <a:rPr sz="2800" b="1">
                <a:latin typeface="Times New Roman" panose="02020603050405020304" charset="0"/>
                <a:ea typeface="黑体" panose="02010609060101010101" charset="-122"/>
                <a:cs typeface="Times New Roman" panose="02020603050405020304" charset="0"/>
                <a:sym typeface="Helvetica" charset="0"/>
              </a:rPr>
              <a:t>拉车</a:t>
            </a:r>
            <a:endParaRPr sz="2800" b="1">
              <a:latin typeface="Times New Roman" panose="02020603050405020304" charset="0"/>
              <a:ea typeface="黑体" panose="02010609060101010101" charset="-122"/>
              <a:cs typeface="Times New Roman" panose="02020603050405020304" charset="0"/>
              <a:sym typeface="Helvetica" charset="0"/>
            </a:endParaRPr>
          </a:p>
        </p:txBody>
      </p:sp>
      <p:sp>
        <p:nvSpPr>
          <p:cNvPr id="13" name="右大括号 12" title=""/>
          <p:cNvSpPr/>
          <p:nvPr/>
        </p:nvSpPr>
        <p:spPr>
          <a:xfrm>
            <a:off x="6189345" y="1974850"/>
            <a:ext cx="370840" cy="4042410"/>
          </a:xfrm>
          <a:prstGeom prst="rightBrace">
            <a:avLst/>
          </a:prstGeom>
          <a:ln w="25400"/>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sz="1800"/>
          </a:p>
        </p:txBody>
      </p:sp>
      <p:grpSp>
        <p:nvGrpSpPr>
          <p:cNvPr id="19" name="组合 18" title=""/>
          <p:cNvGrpSpPr/>
          <p:nvPr/>
        </p:nvGrpSpPr>
        <p:grpSpPr>
          <a:xfrm rot="16200000">
            <a:off x="2325688" y="4012565"/>
            <a:ext cx="90170" cy="1224000"/>
            <a:chOff x="5559" y="2520"/>
            <a:chExt cx="142" cy="2081"/>
          </a:xfrm>
        </p:grpSpPr>
        <p:sp>
          <p:nvSpPr>
            <p:cNvPr id="17" name="椭圆 16"/>
            <p:cNvSpPr/>
            <p:nvPr>
              <p:custDataLst>
                <p:tags r:id="rId3"/>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8" name="直接连接符 17"/>
            <p:cNvCxnSpPr/>
            <p:nvPr>
              <p:custDataLst>
                <p:tags r:id="rId4"/>
              </p:custDataLst>
            </p:nvPr>
          </p:nvCxnSpPr>
          <p:spPr>
            <a:xfrm flipH="1" flipV="1">
              <a:off x="5630" y="2520"/>
              <a:ext cx="0" cy="1928"/>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grpSp>
        <p:nvGrpSpPr>
          <p:cNvPr id="30" name="组合 29" title=""/>
          <p:cNvGrpSpPr/>
          <p:nvPr/>
        </p:nvGrpSpPr>
        <p:grpSpPr>
          <a:xfrm rot="16200000">
            <a:off x="3720148" y="1446924"/>
            <a:ext cx="90170" cy="598766"/>
            <a:chOff x="5559" y="3583"/>
            <a:chExt cx="142" cy="1018"/>
          </a:xfrm>
        </p:grpSpPr>
        <p:sp>
          <p:nvSpPr>
            <p:cNvPr id="31" name="椭圆 30"/>
            <p:cNvSpPr/>
            <p:nvPr>
              <p:custDataLst>
                <p:tags r:id="rId5"/>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32" name="直接连接符 31"/>
            <p:cNvCxnSpPr/>
            <p:nvPr>
              <p:custDataLst>
                <p:tags r:id="rId6"/>
              </p:custDataLst>
            </p:nvPr>
          </p:nvCxnSpPr>
          <p:spPr>
            <a:xfrm flipV="1">
              <a:off x="5630" y="3583"/>
              <a:ext cx="8" cy="865"/>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grpSp>
        <p:nvGrpSpPr>
          <p:cNvPr id="33" name="组合 32" title=""/>
          <p:cNvGrpSpPr/>
          <p:nvPr/>
        </p:nvGrpSpPr>
        <p:grpSpPr>
          <a:xfrm rot="16200000">
            <a:off x="2061528" y="1441844"/>
            <a:ext cx="90170" cy="598766"/>
            <a:chOff x="5559" y="3583"/>
            <a:chExt cx="142" cy="1018"/>
          </a:xfrm>
        </p:grpSpPr>
        <p:sp>
          <p:nvSpPr>
            <p:cNvPr id="34" name="椭圆 33"/>
            <p:cNvSpPr/>
            <p:nvPr>
              <p:custDataLst>
                <p:tags r:id="rId7"/>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35" name="直接连接符 34"/>
            <p:cNvCxnSpPr/>
            <p:nvPr>
              <p:custDataLst>
                <p:tags r:id="rId8"/>
              </p:custDataLst>
            </p:nvPr>
          </p:nvCxnSpPr>
          <p:spPr>
            <a:xfrm flipV="1">
              <a:off x="5630" y="3583"/>
              <a:ext cx="8" cy="865"/>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sp>
        <p:nvSpPr>
          <p:cNvPr id="36" name="文本框 35" title=""/>
          <p:cNvSpPr txBox="1"/>
          <p:nvPr/>
        </p:nvSpPr>
        <p:spPr>
          <a:xfrm>
            <a:off x="7706360" y="1736090"/>
            <a:ext cx="3304540" cy="650875"/>
          </a:xfrm>
          <a:prstGeom prst="rect">
            <a:avLst/>
          </a:prstGeom>
          <a:noFill/>
        </p:spPr>
        <p:txBody>
          <a:bodyPr wrap="square" rtlCol="0" anchor="t">
            <a:spAutoFit/>
          </a:bodyPr>
          <a:lstStyle/>
          <a:p>
            <a:pPr algn="ctr">
              <a:lnSpc>
                <a:spcPct val="130000"/>
              </a:lnSpc>
            </a:pPr>
            <a:r>
              <a:rPr sz="2800" b="1">
                <a:latin typeface="Times New Roman" panose="02020603050405020304" charset="0"/>
                <a:ea typeface="黑体" panose="02010609060101010101" charset="-122"/>
                <a:cs typeface="Times New Roman" panose="02020603050405020304" charset="0"/>
                <a:sym typeface="Helvetica" charset="0"/>
              </a:rPr>
              <a:t>车做同样的运动</a:t>
            </a:r>
            <a:endParaRPr sz="2800" b="1">
              <a:latin typeface="Times New Roman" panose="02020603050405020304" charset="0"/>
              <a:ea typeface="黑体" panose="02010609060101010101" charset="-122"/>
              <a:cs typeface="Times New Roman" panose="02020603050405020304" charset="0"/>
              <a:sym typeface="Helvetica" charset="0"/>
            </a:endParaRPr>
          </a:p>
        </p:txBody>
      </p:sp>
      <p:sp>
        <p:nvSpPr>
          <p:cNvPr id="38" name="下箭头 37" title=""/>
          <p:cNvSpPr/>
          <p:nvPr/>
        </p:nvSpPr>
        <p:spPr>
          <a:xfrm>
            <a:off x="9036685" y="2498725"/>
            <a:ext cx="643890" cy="356235"/>
          </a:xfrm>
          <a:prstGeom prst="down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39" name="文本框 38" title=""/>
          <p:cNvSpPr txBox="1"/>
          <p:nvPr/>
        </p:nvSpPr>
        <p:spPr>
          <a:xfrm>
            <a:off x="6829425" y="2966720"/>
            <a:ext cx="5059045" cy="1210945"/>
          </a:xfrm>
          <a:prstGeom prst="rect">
            <a:avLst/>
          </a:prstGeom>
          <a:noFill/>
        </p:spPr>
        <p:txBody>
          <a:bodyPr wrap="square" rtlCol="0" anchor="t">
            <a:spAutoFit/>
          </a:bodyPr>
          <a:lstStyle/>
          <a:p>
            <a:pPr algn="ctr">
              <a:lnSpc>
                <a:spcPct val="130000"/>
              </a:lnSpc>
            </a:pPr>
            <a:r>
              <a:rPr sz="2800" b="1">
                <a:latin typeface="Times New Roman" panose="02020603050405020304" charset="0"/>
                <a:ea typeface="黑体" panose="02010609060101010101" charset="-122"/>
                <a:cs typeface="Times New Roman" panose="02020603050405020304" charset="0"/>
                <a:sym typeface="Helvetica" charset="0"/>
              </a:rPr>
              <a:t>力</a:t>
            </a:r>
            <a:r>
              <a:rPr sz="2800" b="1" i="1">
                <a:latin typeface="Times New Roman" panose="02020603050405020304" charset="0"/>
                <a:ea typeface="黑体" panose="02010609060101010101" charset="-122"/>
                <a:cs typeface="Times New Roman" panose="02020603050405020304" charset="0"/>
                <a:sym typeface="Helvetica" charset="0"/>
              </a:rPr>
              <a:t>F</a:t>
            </a:r>
            <a:r>
              <a:rPr sz="2800" b="1">
                <a:latin typeface="Times New Roman" panose="02020603050405020304" charset="0"/>
                <a:ea typeface="黑体" panose="02010609060101010101" charset="-122"/>
                <a:cs typeface="Times New Roman" panose="02020603050405020304" charset="0"/>
                <a:sym typeface="Helvetica" charset="0"/>
              </a:rPr>
              <a:t>产生的</a:t>
            </a:r>
            <a:r>
              <a:rPr sz="2800" b="1">
                <a:solidFill>
                  <a:srgbClr val="0000FF"/>
                </a:solidFill>
                <a:latin typeface="Times New Roman" panose="02020603050405020304" charset="0"/>
                <a:ea typeface="黑体" panose="02010609060101010101" charset="-122"/>
                <a:cs typeface="Times New Roman" panose="02020603050405020304" charset="0"/>
                <a:sym typeface="Helvetica" charset="0"/>
              </a:rPr>
              <a:t>作用效果</a:t>
            </a:r>
            <a:r>
              <a:rPr sz="2800" b="1">
                <a:latin typeface="Times New Roman" panose="02020603050405020304" charset="0"/>
                <a:ea typeface="黑体" panose="02010609060101010101" charset="-122"/>
                <a:cs typeface="Times New Roman" panose="02020603050405020304" charset="0"/>
                <a:sym typeface="Helvetica" charset="0"/>
              </a:rPr>
              <a:t>跟拉力</a:t>
            </a:r>
            <a:r>
              <a:rPr sz="2800" b="1" i="1">
                <a:latin typeface="Times New Roman" panose="02020603050405020304" charset="0"/>
                <a:ea typeface="黑体" panose="02010609060101010101" charset="-122"/>
                <a:cs typeface="Times New Roman" panose="02020603050405020304" charset="0"/>
                <a:sym typeface="Helvetica" charset="0"/>
              </a:rPr>
              <a:t>F</a:t>
            </a:r>
            <a:r>
              <a:rPr sz="2800" b="1" baseline="-25000">
                <a:latin typeface="Times New Roman" panose="02020603050405020304" charset="0"/>
                <a:ea typeface="黑体" panose="02010609060101010101" charset="-122"/>
                <a:cs typeface="Times New Roman" panose="02020603050405020304" charset="0"/>
                <a:sym typeface="Helvetica" charset="0"/>
              </a:rPr>
              <a:t>1</a:t>
            </a:r>
            <a:r>
              <a:rPr sz="2800" b="1">
                <a:latin typeface="Times New Roman" panose="02020603050405020304" charset="0"/>
                <a:ea typeface="黑体" panose="02010609060101010101" charset="-122"/>
                <a:cs typeface="Times New Roman" panose="02020603050405020304" charset="0"/>
                <a:sym typeface="Helvetica" charset="0"/>
              </a:rPr>
              <a:t>和推力</a:t>
            </a:r>
            <a:r>
              <a:rPr sz="2800" b="1" i="1">
                <a:latin typeface="Times New Roman" panose="02020603050405020304" charset="0"/>
                <a:ea typeface="黑体" panose="02010609060101010101" charset="-122"/>
                <a:cs typeface="Times New Roman" panose="02020603050405020304" charset="0"/>
                <a:sym typeface="Helvetica" charset="0"/>
              </a:rPr>
              <a:t>F</a:t>
            </a:r>
            <a:r>
              <a:rPr sz="2800" b="1" baseline="-25000">
                <a:latin typeface="Times New Roman" panose="02020603050405020304" charset="0"/>
                <a:ea typeface="黑体" panose="02010609060101010101" charset="-122"/>
                <a:cs typeface="Times New Roman" panose="02020603050405020304" charset="0"/>
                <a:sym typeface="Helvetica" charset="0"/>
              </a:rPr>
              <a:t>2</a:t>
            </a:r>
            <a:r>
              <a:rPr sz="2800" b="1">
                <a:latin typeface="Times New Roman" panose="02020603050405020304" charset="0"/>
                <a:ea typeface="黑体" panose="02010609060101010101" charset="-122"/>
                <a:cs typeface="Times New Roman" panose="02020603050405020304" charset="0"/>
                <a:sym typeface="Helvetica" charset="0"/>
              </a:rPr>
              <a:t>的</a:t>
            </a:r>
            <a:r>
              <a:rPr sz="2800" b="1">
                <a:solidFill>
                  <a:srgbClr val="0000FF"/>
                </a:solidFill>
                <a:latin typeface="Times New Roman" panose="02020603050405020304" charset="0"/>
                <a:ea typeface="黑体" panose="02010609060101010101" charset="-122"/>
                <a:cs typeface="Times New Roman" panose="02020603050405020304" charset="0"/>
                <a:sym typeface="Helvetica" charset="0"/>
              </a:rPr>
              <a:t>共同作用效果</a:t>
            </a:r>
            <a:r>
              <a:rPr sz="2800" b="1">
                <a:solidFill>
                  <a:srgbClr val="FF0000"/>
                </a:solidFill>
                <a:latin typeface="Times New Roman" panose="02020603050405020304" charset="0"/>
                <a:ea typeface="黑体" panose="02010609060101010101" charset="-122"/>
                <a:cs typeface="Times New Roman" panose="02020603050405020304" charset="0"/>
                <a:sym typeface="Helvetica" charset="0"/>
              </a:rPr>
              <a:t>相同</a:t>
            </a:r>
            <a:endParaRPr sz="2800" b="1">
              <a:solidFill>
                <a:srgbClr val="FF0000"/>
              </a:solidFill>
              <a:latin typeface="Times New Roman" panose="02020603050405020304" charset="0"/>
              <a:ea typeface="黑体" panose="02010609060101010101" charset="-122"/>
              <a:cs typeface="Times New Roman" panose="02020603050405020304" charset="0"/>
              <a:sym typeface="Helvetica" charset="0"/>
            </a:endParaRPr>
          </a:p>
        </p:txBody>
      </p:sp>
      <p:sp>
        <p:nvSpPr>
          <p:cNvPr id="40" name="文本框 39" title=""/>
          <p:cNvSpPr txBox="1"/>
          <p:nvPr/>
        </p:nvSpPr>
        <p:spPr>
          <a:xfrm>
            <a:off x="1218565" y="4346575"/>
            <a:ext cx="540385" cy="521970"/>
          </a:xfrm>
          <a:prstGeom prst="rect">
            <a:avLst/>
          </a:prstGeom>
          <a:noFill/>
        </p:spPr>
        <p:txBody>
          <a:bodyPr wrap="square" rtlCol="0" anchor="t">
            <a:spAutoFit/>
          </a:bodyPr>
          <a:lstStyle/>
          <a:p>
            <a:r>
              <a:rPr sz="2800" b="1" i="1">
                <a:latin typeface="Times New Roman" panose="02020603050405020304" charset="0"/>
                <a:ea typeface="黑体" panose="02010609060101010101" charset="-122"/>
                <a:cs typeface="Times New Roman" panose="02020603050405020304" charset="0"/>
                <a:sym typeface="Helvetica" charset="0"/>
              </a:rPr>
              <a:t>F</a:t>
            </a:r>
            <a:endParaRPr lang="zh-CN" altLang="en-US" sz="2800" b="1" i="1">
              <a:latin typeface="Times New Roman" panose="02020603050405020304" charset="0"/>
              <a:ea typeface="黑体" panose="02010609060101010101" charset="-122"/>
              <a:cs typeface="Times New Roman" panose="02020603050405020304" charset="0"/>
              <a:sym typeface="Helvetica" charset="0"/>
            </a:endParaRPr>
          </a:p>
        </p:txBody>
      </p:sp>
      <p:sp>
        <p:nvSpPr>
          <p:cNvPr id="41" name="文本框 40" title=""/>
          <p:cNvSpPr txBox="1"/>
          <p:nvPr/>
        </p:nvSpPr>
        <p:spPr>
          <a:xfrm>
            <a:off x="3166745" y="1117600"/>
            <a:ext cx="540385" cy="521970"/>
          </a:xfrm>
          <a:prstGeom prst="rect">
            <a:avLst/>
          </a:prstGeom>
          <a:noFill/>
        </p:spPr>
        <p:txBody>
          <a:bodyPr wrap="square" rtlCol="0" anchor="t">
            <a:spAutoFit/>
          </a:bodyPr>
          <a:lstStyle/>
          <a:p>
            <a:r>
              <a:rPr sz="2800" b="1" i="1">
                <a:latin typeface="Times New Roman" panose="02020603050405020304" charset="0"/>
                <a:ea typeface="黑体" panose="02010609060101010101" charset="-122"/>
                <a:cs typeface="Times New Roman" panose="02020603050405020304" charset="0"/>
                <a:sym typeface="Helvetica" charset="0"/>
              </a:rPr>
              <a:t>F</a:t>
            </a:r>
            <a:r>
              <a:rPr lang="en-US" sz="2800" b="1" baseline="-25000">
                <a:latin typeface="Times New Roman" panose="02020603050405020304" charset="0"/>
                <a:ea typeface="黑体" panose="02010609060101010101" charset="-122"/>
                <a:cs typeface="Times New Roman" panose="02020603050405020304" charset="0"/>
                <a:sym typeface="Helvetica" charset="0"/>
              </a:rPr>
              <a:t>1</a:t>
            </a:r>
            <a:endParaRPr lang="en-US" sz="2800" b="1" baseline="-25000">
              <a:latin typeface="Times New Roman" panose="02020603050405020304" charset="0"/>
              <a:ea typeface="黑体" panose="02010609060101010101" charset="-122"/>
              <a:cs typeface="Times New Roman" panose="02020603050405020304" charset="0"/>
              <a:sym typeface="Helvetica" charset="0"/>
            </a:endParaRPr>
          </a:p>
        </p:txBody>
      </p:sp>
      <p:sp>
        <p:nvSpPr>
          <p:cNvPr id="42" name="文本框 41" title=""/>
          <p:cNvSpPr txBox="1"/>
          <p:nvPr/>
        </p:nvSpPr>
        <p:spPr>
          <a:xfrm>
            <a:off x="1545590" y="1165860"/>
            <a:ext cx="540385" cy="521970"/>
          </a:xfrm>
          <a:prstGeom prst="rect">
            <a:avLst/>
          </a:prstGeom>
          <a:noFill/>
        </p:spPr>
        <p:txBody>
          <a:bodyPr wrap="square" rtlCol="0" anchor="t">
            <a:spAutoFit/>
          </a:bodyPr>
          <a:lstStyle/>
          <a:p>
            <a:r>
              <a:rPr sz="2800" b="1" i="1">
                <a:latin typeface="Times New Roman" panose="02020603050405020304" charset="0"/>
                <a:ea typeface="黑体" panose="02010609060101010101" charset="-122"/>
                <a:cs typeface="Times New Roman" panose="02020603050405020304" charset="0"/>
                <a:sym typeface="Helvetica" charset="0"/>
              </a:rPr>
              <a:t>F</a:t>
            </a:r>
            <a:r>
              <a:rPr lang="en-US" sz="2800" b="1" baseline="-25000">
                <a:latin typeface="Times New Roman" panose="02020603050405020304" charset="0"/>
                <a:ea typeface="黑体" panose="02010609060101010101" charset="-122"/>
                <a:cs typeface="Times New Roman" panose="02020603050405020304" charset="0"/>
                <a:sym typeface="Helvetica" charset="0"/>
              </a:rPr>
              <a:t>2</a:t>
            </a:r>
            <a:endParaRPr lang="en-US" sz="2800" b="1" baseline="-25000">
              <a:latin typeface="Times New Roman" panose="02020603050405020304" charset="0"/>
              <a:ea typeface="黑体" panose="02010609060101010101" charset="-122"/>
              <a:cs typeface="Times New Roman" panose="02020603050405020304" charset="0"/>
              <a:sym typeface="Helvetica" charset="0"/>
            </a:endParaRPr>
          </a:p>
        </p:txBody>
      </p:sp>
      <p:sp>
        <p:nvSpPr>
          <p:cNvPr id="43" name="文本框 42" title=""/>
          <p:cNvSpPr txBox="1"/>
          <p:nvPr/>
        </p:nvSpPr>
        <p:spPr>
          <a:xfrm>
            <a:off x="7054215" y="4966970"/>
            <a:ext cx="4608830" cy="1210945"/>
          </a:xfrm>
          <a:prstGeom prst="rect">
            <a:avLst/>
          </a:prstGeom>
          <a:noFill/>
        </p:spPr>
        <p:txBody>
          <a:bodyPr wrap="square" rtlCol="0" anchor="t">
            <a:spAutoFit/>
          </a:bodyPr>
          <a:lstStyle/>
          <a:p>
            <a:pPr algn="ctr">
              <a:lnSpc>
                <a:spcPct val="130000"/>
              </a:lnSpc>
            </a:pPr>
            <a:r>
              <a:rPr sz="2800" b="1">
                <a:solidFill>
                  <a:srgbClr val="FF0000"/>
                </a:solidFill>
                <a:latin typeface="Times New Roman" panose="02020603050405020304" charset="0"/>
                <a:ea typeface="黑体" panose="02010609060101010101" charset="-122"/>
                <a:cs typeface="Times New Roman" panose="02020603050405020304" charset="0"/>
                <a:sym typeface="Helvetica" charset="0"/>
              </a:rPr>
              <a:t>力</a:t>
            </a:r>
            <a:r>
              <a:rPr sz="2800" b="1" i="1">
                <a:solidFill>
                  <a:srgbClr val="FF0000"/>
                </a:solidFill>
                <a:latin typeface="Times New Roman" panose="02020603050405020304" charset="0"/>
                <a:ea typeface="黑体" panose="02010609060101010101" charset="-122"/>
                <a:cs typeface="Times New Roman" panose="02020603050405020304" charset="0"/>
                <a:sym typeface="Helvetica" charset="0"/>
              </a:rPr>
              <a:t>F</a:t>
            </a:r>
            <a:r>
              <a:rPr sz="2800" b="1">
                <a:latin typeface="Times New Roman" panose="02020603050405020304" charset="0"/>
                <a:ea typeface="黑体" panose="02010609060101010101" charset="-122"/>
                <a:cs typeface="Times New Roman" panose="02020603050405020304" charset="0"/>
                <a:sym typeface="Helvetica" charset="0"/>
              </a:rPr>
              <a:t>叫做</a:t>
            </a:r>
            <a:r>
              <a:rPr sz="2800" b="1">
                <a:solidFill>
                  <a:srgbClr val="FF0000"/>
                </a:solidFill>
                <a:latin typeface="Times New Roman" panose="02020603050405020304" charset="0"/>
                <a:ea typeface="黑体" panose="02010609060101010101" charset="-122"/>
                <a:cs typeface="Times New Roman" panose="02020603050405020304" charset="0"/>
                <a:sym typeface="Helvetica" charset="0"/>
              </a:rPr>
              <a:t>力</a:t>
            </a:r>
            <a:r>
              <a:rPr sz="2800" b="1" i="1">
                <a:solidFill>
                  <a:srgbClr val="FF0000"/>
                </a:solidFill>
                <a:latin typeface="Times New Roman" panose="02020603050405020304" charset="0"/>
                <a:ea typeface="黑体" panose="02010609060101010101" charset="-122"/>
                <a:cs typeface="Times New Roman" panose="02020603050405020304" charset="0"/>
                <a:sym typeface="Helvetica" charset="0"/>
              </a:rPr>
              <a:t>F</a:t>
            </a:r>
            <a:r>
              <a:rPr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rPr>
              <a:t>1</a:t>
            </a:r>
            <a:r>
              <a:rPr sz="2800" b="1">
                <a:solidFill>
                  <a:srgbClr val="FF0000"/>
                </a:solidFill>
                <a:latin typeface="Times New Roman" panose="02020603050405020304" charset="0"/>
                <a:ea typeface="黑体" panose="02010609060101010101" charset="-122"/>
                <a:cs typeface="Times New Roman" panose="02020603050405020304" charset="0"/>
                <a:sym typeface="Helvetica" charset="0"/>
              </a:rPr>
              <a:t>和</a:t>
            </a:r>
            <a:r>
              <a:rPr sz="2800" b="1" i="1">
                <a:solidFill>
                  <a:srgbClr val="FF0000"/>
                </a:solidFill>
                <a:latin typeface="Times New Roman" panose="02020603050405020304" charset="0"/>
                <a:ea typeface="黑体" panose="02010609060101010101" charset="-122"/>
                <a:cs typeface="Times New Roman" panose="02020603050405020304" charset="0"/>
                <a:sym typeface="Helvetica" charset="0"/>
              </a:rPr>
              <a:t>F</a:t>
            </a:r>
            <a:r>
              <a:rPr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rPr>
              <a:t>2</a:t>
            </a:r>
            <a:r>
              <a:rPr sz="2800" b="1">
                <a:solidFill>
                  <a:srgbClr val="FF0000"/>
                </a:solidFill>
                <a:latin typeface="Times New Roman" panose="02020603050405020304" charset="0"/>
                <a:ea typeface="黑体" panose="02010609060101010101" charset="-122"/>
                <a:cs typeface="Times New Roman" panose="02020603050405020304" charset="0"/>
                <a:sym typeface="Helvetica" charset="0"/>
              </a:rPr>
              <a:t>的合力</a:t>
            </a:r>
            <a:r>
              <a:rPr sz="2800" b="1">
                <a:latin typeface="Times New Roman" panose="02020603050405020304" charset="0"/>
                <a:ea typeface="黑体" panose="02010609060101010101" charset="-122"/>
                <a:cs typeface="Times New Roman" panose="02020603050405020304" charset="0"/>
                <a:sym typeface="Helvetica" charset="0"/>
              </a:rPr>
              <a:t>，</a:t>
            </a:r>
            <a:r>
              <a:rPr sz="2800" b="1">
                <a:solidFill>
                  <a:srgbClr val="FF0000"/>
                </a:solidFill>
                <a:latin typeface="Times New Roman" panose="02020603050405020304" charset="0"/>
                <a:ea typeface="黑体" panose="02010609060101010101" charset="-122"/>
                <a:cs typeface="Times New Roman" panose="02020603050405020304" charset="0"/>
                <a:sym typeface="Helvetica" charset="0"/>
              </a:rPr>
              <a:t>力</a:t>
            </a:r>
            <a:r>
              <a:rPr sz="2800" b="1" i="1">
                <a:solidFill>
                  <a:srgbClr val="FF0000"/>
                </a:solidFill>
                <a:latin typeface="Times New Roman" panose="02020603050405020304" charset="0"/>
                <a:ea typeface="黑体" panose="02010609060101010101" charset="-122"/>
                <a:cs typeface="Times New Roman" panose="02020603050405020304" charset="0"/>
                <a:sym typeface="Helvetica" charset="0"/>
              </a:rPr>
              <a:t>F</a:t>
            </a:r>
            <a:r>
              <a:rPr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rPr>
              <a:t>1</a:t>
            </a:r>
            <a:r>
              <a:rPr sz="2800" b="1">
                <a:solidFill>
                  <a:srgbClr val="FF0000"/>
                </a:solidFill>
                <a:latin typeface="Times New Roman" panose="02020603050405020304" charset="0"/>
                <a:ea typeface="黑体" panose="02010609060101010101" charset="-122"/>
                <a:cs typeface="Times New Roman" panose="02020603050405020304" charset="0"/>
                <a:sym typeface="Helvetica" charset="0"/>
              </a:rPr>
              <a:t>和</a:t>
            </a:r>
            <a:r>
              <a:rPr sz="2800" b="1" i="1">
                <a:solidFill>
                  <a:srgbClr val="FF0000"/>
                </a:solidFill>
                <a:latin typeface="Times New Roman" panose="02020603050405020304" charset="0"/>
                <a:ea typeface="黑体" panose="02010609060101010101" charset="-122"/>
                <a:cs typeface="Times New Roman" panose="02020603050405020304" charset="0"/>
                <a:sym typeface="Helvetica" charset="0"/>
              </a:rPr>
              <a:t>F</a:t>
            </a:r>
            <a:r>
              <a:rPr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rPr>
              <a:t>2</a:t>
            </a:r>
            <a:r>
              <a:rPr sz="2800" b="1">
                <a:solidFill>
                  <a:srgbClr val="FF0000"/>
                </a:solidFill>
                <a:latin typeface="Times New Roman" panose="02020603050405020304" charset="0"/>
                <a:ea typeface="黑体" panose="02010609060101010101" charset="-122"/>
                <a:cs typeface="Times New Roman" panose="02020603050405020304" charset="0"/>
                <a:sym typeface="Helvetica" charset="0"/>
              </a:rPr>
              <a:t>则为分力</a:t>
            </a:r>
            <a:endParaRPr sz="2800" b="1">
              <a:solidFill>
                <a:srgbClr val="FF0000"/>
              </a:solidFill>
              <a:latin typeface="Times New Roman" panose="02020603050405020304" charset="0"/>
              <a:ea typeface="黑体" panose="02010609060101010101" charset="-122"/>
              <a:cs typeface="Times New Roman" panose="02020603050405020304" charset="0"/>
              <a:sym typeface="Helvetica" charset="0"/>
            </a:endParaRPr>
          </a:p>
        </p:txBody>
      </p:sp>
      <p:sp>
        <p:nvSpPr>
          <p:cNvPr id="44" name="下箭头 43" title=""/>
          <p:cNvSpPr/>
          <p:nvPr/>
        </p:nvSpPr>
        <p:spPr>
          <a:xfrm>
            <a:off x="9036685" y="4394200"/>
            <a:ext cx="643890" cy="573405"/>
          </a:xfrm>
          <a:prstGeom prst="down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par>
                          <p:cTn id="8" fill="hold" nodeType="afterGroup">
                            <p:stCondLst>
                              <p:cond delay="500"/>
                            </p:stCondLst>
                            <p:childTnLst>
                              <p:par>
                                <p:cTn id="9" presetID="22" presetClass="entr" presetSubtype="2"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right)">
                                      <p:cBhvr>
                                        <p:cTn id="11" dur="500"/>
                                        <p:tgtEl>
                                          <p:spTgt spid="33"/>
                                        </p:tgtEl>
                                      </p:cBhvr>
                                    </p:animEffect>
                                  </p:childTnLst>
                                </p:cTn>
                              </p:par>
                            </p:childTnLst>
                          </p:cTn>
                        </p:par>
                        <p:par>
                          <p:cTn id="12" fill="hold" nodeType="afterGroup">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par>
                          <p:cTn id="15" fill="hold" nodeType="afterGroup">
                            <p:stCondLst>
                              <p:cond delay="1001"/>
                            </p:stCondLst>
                            <p:childTnLst>
                              <p:par>
                                <p:cTn id="16" presetID="22" presetClass="entr" presetSubtype="2" fill="hold"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par>
                          <p:cTn id="19" fill="hold" nodeType="afterGroup">
                            <p:stCondLst>
                              <p:cond delay="1501"/>
                            </p:stCondLst>
                            <p:childTnLst>
                              <p:par>
                                <p:cTn id="20" presetID="1" presetClass="entr" presetSubtype="0"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childTnLst>
                                </p:cTn>
                              </p:par>
                              <p:par>
                                <p:cTn id="22" presetID="3" presetClass="entr" presetSubtype="1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blinds(horizontal)">
                                      <p:cBhvr>
                                        <p:cTn id="24" dur="500"/>
                                        <p:tgtEl>
                                          <p:spTgt spid="12"/>
                                        </p:tgtEl>
                                      </p:cBhvr>
                                    </p:animEffect>
                                  </p:childTnLst>
                                </p:cTn>
                              </p:par>
                            </p:childTnLst>
                          </p:cTn>
                        </p:par>
                        <p:par>
                          <p:cTn id="25" fill="hold" nodeType="afterGroup">
                            <p:stCondLst>
                              <p:cond delay="2001"/>
                            </p:stCondLst>
                            <p:childTnLst>
                              <p:par>
                                <p:cTn id="26" presetID="22" presetClass="entr" presetSubtype="2"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right)">
                                      <p:cBhvr>
                                        <p:cTn id="28" dur="500"/>
                                        <p:tgtEl>
                                          <p:spTgt spid="19"/>
                                        </p:tgtEl>
                                      </p:cBhvr>
                                    </p:animEffect>
                                  </p:childTnLst>
                                </p:cTn>
                              </p:par>
                            </p:childTnLst>
                          </p:cTn>
                        </p:par>
                        <p:par>
                          <p:cTn id="29" fill="hold" nodeType="afterGroup">
                            <p:stCondLst>
                              <p:cond delay="2501"/>
                            </p:stCondLst>
                            <p:childTnLst>
                              <p:par>
                                <p:cTn id="30" presetID="1" presetClass="entr" presetSubtype="0" fill="hold" grpId="0" nodeType="afterEffect">
                                  <p:stCondLst>
                                    <p:cond delay="0"/>
                                  </p:stCondLst>
                                  <p:childTnLst>
                                    <p:set>
                                      <p:cBhvr>
                                        <p:cTn id="31" dur="1" fill="hold">
                                          <p:stCondLst>
                                            <p:cond delay="0"/>
                                          </p:stCondLst>
                                        </p:cTn>
                                        <p:tgtEl>
                                          <p:spTgt spid="40"/>
                                        </p:tgtEl>
                                        <p:attrNameLst>
                                          <p:attrName>style.visibility</p:attrName>
                                        </p:attrNameLst>
                                      </p:cBhvr>
                                      <p:to>
                                        <p:strVal val="visible"/>
                                      </p:to>
                                    </p:set>
                                  </p:childTnLst>
                                </p:cTn>
                              </p:par>
                            </p:childTnLst>
                          </p:cTn>
                        </p:par>
                      </p:childTnLst>
                    </p:cTn>
                  </p:par>
                  <p:par>
                    <p:cTn id="32" fill="hold" nodeType="clickPar">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linds(horizontal)">
                                      <p:cBhvr>
                                        <p:cTn id="36" dur="500"/>
                                        <p:tgtEl>
                                          <p:spTgt spid="13"/>
                                        </p:tgtEl>
                                      </p:cBhvr>
                                    </p:animEffect>
                                  </p:childTnLst>
                                </p:cTn>
                              </p:par>
                            </p:childTnLst>
                          </p:cTn>
                        </p:par>
                        <p:par>
                          <p:cTn id="37" fill="hold" nodeType="afterGroup">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childTnLst>
                          </p:cTn>
                        </p:par>
                      </p:childTnLst>
                    </p:cTn>
                  </p:par>
                  <p:par>
                    <p:cTn id="41" fill="hold" nodeType="clickPar">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up)">
                                      <p:cBhvr>
                                        <p:cTn id="45" dur="500"/>
                                        <p:tgtEl>
                                          <p:spTgt spid="38"/>
                                        </p:tgtEl>
                                      </p:cBhvr>
                                    </p:animEffect>
                                  </p:childTnLst>
                                </p:cTn>
                              </p:par>
                            </p:childTnLst>
                          </p:cTn>
                        </p:par>
                        <p:par>
                          <p:cTn id="46" fill="hold" nodeType="afterGroup">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wipe(left)">
                                      <p:cBhvr>
                                        <p:cTn id="49" dur="500"/>
                                        <p:tgtEl>
                                          <p:spTgt spid="39"/>
                                        </p:tgtEl>
                                      </p:cBhvr>
                                    </p:animEffect>
                                  </p:childTnLst>
                                </p:cTn>
                              </p:par>
                            </p:childTnLst>
                          </p:cTn>
                        </p:par>
                      </p:childTnLst>
                    </p:cTn>
                  </p:par>
                  <p:par>
                    <p:cTn id="50" fill="hold" nodeType="clickPar">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wipe(up)">
                                      <p:cBhvr>
                                        <p:cTn id="54" dur="500"/>
                                        <p:tgtEl>
                                          <p:spTgt spid="44"/>
                                        </p:tgtEl>
                                      </p:cBhvr>
                                    </p:animEffect>
                                  </p:childTnLst>
                                </p:cTn>
                              </p:par>
                            </p:childTnLst>
                          </p:cTn>
                        </p:par>
                        <p:par>
                          <p:cTn id="55" fill="hold" nodeType="afterGroup">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ipe(left)">
                                      <p:cBhvr>
                                        <p:cTn id="5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9" grpId="0"/>
      <p:bldP spid="43" grpId="0"/>
      <p:bldP spid="8" grpId="0"/>
      <p:bldP spid="42" grpId="0"/>
      <p:bldP spid="41" grpId="0"/>
      <p:bldP spid="12" grpId="0"/>
      <p:bldP spid="40" grpId="0"/>
      <p:bldP spid="13" grpId="0" animBg="1"/>
      <p:bldP spid="38" grpId="0" animBg="1"/>
      <p:bldP spid="44" grpId="0" animBg="1"/>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30" name="图片 29" title=""/>
          <p:cNvPicPr>
            <a:picLocks noChangeAspect="1"/>
          </p:cNvPicPr>
          <p:nvPr userDrawn="1">
            <p:custDataLst>
              <p:tags r:id="rId3"/>
            </p:custDataLst>
          </p:nvPr>
        </p:nvPicPr>
        <p:blipFill>
          <a:blip r:embed="rId2">
            <a:clrChange>
              <a:clrFrom>
                <a:srgbClr val="FFFFFF">
                  <a:alpha val="100000"/>
                </a:srgbClr>
              </a:clrFrom>
              <a:clrTo>
                <a:srgbClr val="FFFFFF">
                  <a:alpha val="100000"/>
                  <a:alpha val="0"/>
                </a:srgbClr>
              </a:clrTo>
            </a:clrChange>
          </a:blip>
          <a:stretch>
            <a:fillRect/>
          </a:stretch>
        </p:blipFill>
        <p:spPr>
          <a:xfrm>
            <a:off x="460375" y="2326005"/>
            <a:ext cx="1981200" cy="1980565"/>
          </a:xfrm>
          <a:prstGeom prst="rect">
            <a:avLst/>
          </a:prstGeom>
        </p:spPr>
      </p:pic>
      <p:sp>
        <p:nvSpPr>
          <p:cNvPr id="103" name="文本框 102" title=""/>
          <p:cNvSpPr txBox="1"/>
          <p:nvPr/>
        </p:nvSpPr>
        <p:spPr>
          <a:xfrm>
            <a:off x="2441575" y="2746375"/>
            <a:ext cx="7792085" cy="1641475"/>
          </a:xfrm>
          <a:prstGeom prst="rect">
            <a:avLst/>
          </a:prstGeom>
          <a:noFill/>
          <a:ln w="9525">
            <a:noFill/>
          </a:ln>
        </p:spPr>
        <p:txBody>
          <a:bodyPr wrap="square">
            <a:spAutoFit/>
          </a:bodyPr>
          <a:lstStyle/>
          <a:p>
            <a:pPr>
              <a:lnSpc>
                <a:spcPct val="120000"/>
              </a:lnSpc>
            </a:pPr>
            <a:r>
              <a:rPr lang="en-US" altLang="zh-CN" sz="2800" b="1">
                <a:latin typeface="Times New Roman" panose="02020603050405020304" charset="0"/>
                <a:ea typeface="黑体" panose="02010609060101010101" charset="-122"/>
                <a:cs typeface="Times New Roman" panose="02020603050405020304" charset="0"/>
              </a:rPr>
              <a:t>        </a:t>
            </a:r>
            <a:r>
              <a:rPr lang="zh-CN" sz="2800" b="1">
                <a:latin typeface="Times New Roman" panose="02020603050405020304" charset="0"/>
                <a:ea typeface="黑体" panose="02010609060101010101" charset="-122"/>
                <a:cs typeface="Times New Roman" panose="02020603050405020304" charset="0"/>
              </a:rPr>
              <a:t>若</a:t>
            </a:r>
            <a:r>
              <a:rPr lang="zh-CN" sz="2800" b="1" i="1">
                <a:latin typeface="Times New Roman" panose="02020603050405020304" charset="0"/>
                <a:ea typeface="黑体" panose="02010609060101010101" charset="-122"/>
                <a:cs typeface="Times New Roman" panose="02020603050405020304" charset="0"/>
              </a:rPr>
              <a:t>F</a:t>
            </a:r>
            <a:r>
              <a:rPr lang="zh-CN" sz="2800" b="1" baseline="-25000">
                <a:latin typeface="Times New Roman" panose="02020603050405020304" charset="0"/>
                <a:ea typeface="黑体" panose="02010609060101010101" charset="-122"/>
                <a:cs typeface="Times New Roman" panose="02020603050405020304" charset="0"/>
              </a:rPr>
              <a:t>1</a:t>
            </a:r>
            <a:r>
              <a:rPr lang="zh-CN" sz="2800" b="1">
                <a:latin typeface="Times New Roman" panose="02020603050405020304" charset="0"/>
                <a:ea typeface="黑体" panose="02010609060101010101" charset="-122"/>
                <a:cs typeface="Times New Roman" panose="02020603050405020304" charset="0"/>
              </a:rPr>
              <a:t>和</a:t>
            </a:r>
            <a:r>
              <a:rPr lang="zh-CN" sz="2800" b="1" i="1">
                <a:latin typeface="Times New Roman" panose="02020603050405020304" charset="0"/>
                <a:ea typeface="黑体" panose="02010609060101010101" charset="-122"/>
                <a:cs typeface="Times New Roman" panose="02020603050405020304" charset="0"/>
              </a:rPr>
              <a:t>F</a:t>
            </a:r>
            <a:r>
              <a:rPr lang="zh-CN" sz="2800" b="1" baseline="-25000">
                <a:latin typeface="Times New Roman" panose="02020603050405020304" charset="0"/>
                <a:ea typeface="黑体" panose="02010609060101010101" charset="-122"/>
                <a:cs typeface="Times New Roman" panose="02020603050405020304" charset="0"/>
              </a:rPr>
              <a:t>2</a:t>
            </a:r>
            <a:r>
              <a:rPr lang="zh-CN" sz="2800" b="1">
                <a:latin typeface="Times New Roman" panose="02020603050405020304" charset="0"/>
                <a:ea typeface="黑体" panose="02010609060101010101" charset="-122"/>
                <a:cs typeface="Times New Roman" panose="02020603050405020304" charset="0"/>
              </a:rPr>
              <a:t>在同一直线上，则涉及同一直线上的二力合成，此时力</a:t>
            </a:r>
            <a:r>
              <a:rPr lang="zh-CN" sz="2800" b="1" i="1">
                <a:latin typeface="Times New Roman" panose="02020603050405020304" charset="0"/>
                <a:ea typeface="黑体" panose="02010609060101010101" charset="-122"/>
                <a:cs typeface="Times New Roman" panose="02020603050405020304" charset="0"/>
              </a:rPr>
              <a:t>F</a:t>
            </a:r>
            <a:r>
              <a:rPr lang="zh-CN" sz="2800" b="1">
                <a:latin typeface="Times New Roman" panose="02020603050405020304" charset="0"/>
                <a:ea typeface="黑体" panose="02010609060101010101" charset="-122"/>
                <a:cs typeface="Times New Roman" panose="02020603050405020304" charset="0"/>
              </a:rPr>
              <a:t>与力</a:t>
            </a:r>
            <a:r>
              <a:rPr lang="zh-CN" sz="2800" b="1" i="1">
                <a:latin typeface="Times New Roman" panose="02020603050405020304" charset="0"/>
                <a:ea typeface="黑体" panose="02010609060101010101" charset="-122"/>
                <a:cs typeface="Times New Roman" panose="02020603050405020304" charset="0"/>
              </a:rPr>
              <a:t>F</a:t>
            </a:r>
            <a:r>
              <a:rPr lang="zh-CN" sz="2800" b="1" baseline="-25000">
                <a:latin typeface="Times New Roman" panose="02020603050405020304" charset="0"/>
                <a:ea typeface="黑体" panose="02010609060101010101" charset="-122"/>
                <a:cs typeface="Times New Roman" panose="02020603050405020304" charset="0"/>
              </a:rPr>
              <a:t>1</a:t>
            </a:r>
            <a:r>
              <a:rPr lang="zh-CN" sz="2800" b="1">
                <a:latin typeface="Times New Roman" panose="02020603050405020304" charset="0"/>
                <a:ea typeface="黑体" panose="02010609060101010101" charset="-122"/>
                <a:cs typeface="Times New Roman" panose="02020603050405020304" charset="0"/>
              </a:rPr>
              <a:t>和</a:t>
            </a:r>
            <a:r>
              <a:rPr lang="zh-CN" sz="2800" b="1" i="1">
                <a:latin typeface="Times New Roman" panose="02020603050405020304" charset="0"/>
                <a:ea typeface="黑体" panose="02010609060101010101" charset="-122"/>
                <a:cs typeface="Times New Roman" panose="02020603050405020304" charset="0"/>
              </a:rPr>
              <a:t>F</a:t>
            </a:r>
            <a:r>
              <a:rPr lang="zh-CN" sz="2800" b="1" baseline="-25000">
                <a:latin typeface="Times New Roman" panose="02020603050405020304" charset="0"/>
                <a:ea typeface="黑体" panose="02010609060101010101" charset="-122"/>
                <a:cs typeface="Times New Roman" panose="02020603050405020304" charset="0"/>
              </a:rPr>
              <a:t>2</a:t>
            </a:r>
            <a:r>
              <a:rPr lang="zh-CN" sz="2800" b="1">
                <a:latin typeface="Times New Roman" panose="02020603050405020304" charset="0"/>
                <a:ea typeface="黑体" panose="02010609060101010101" charset="-122"/>
                <a:cs typeface="Times New Roman" panose="02020603050405020304" charset="0"/>
              </a:rPr>
              <a:t>的大小和方向有什么关系呢？</a:t>
            </a:r>
            <a:endParaRPr lang="zh-CN" sz="2800" b="1">
              <a:latin typeface="Times New Roman" panose="02020603050405020304" charset="0"/>
              <a:ea typeface="黑体" panose="02010609060101010101" charset="-122"/>
              <a:cs typeface="Times New Roman" panose="02020603050405020304" charset="0"/>
            </a:endParaRPr>
          </a:p>
        </p:txBody>
      </p:sp>
      <p:sp>
        <p:nvSpPr>
          <p:cNvPr id="4" name="文本框 3" title=""/>
          <p:cNvSpPr txBox="1"/>
          <p:nvPr/>
        </p:nvSpPr>
        <p:spPr>
          <a:xfrm rot="20880000">
            <a:off x="9982835" y="3345180"/>
            <a:ext cx="1578610" cy="2214880"/>
          </a:xfrm>
          <a:prstGeom prst="rect">
            <a:avLst/>
          </a:prstGeom>
          <a:noFill/>
        </p:spPr>
        <p:txBody>
          <a:bodyPr wrap="square" rtlCol="0">
            <a:spAutoFit/>
            <a:scene3d>
              <a:camera prst="orthographicFront"/>
              <a:lightRig rig="threePt" dir="t"/>
            </a:scene3d>
          </a:bodyPr>
          <a:lstStyle/>
          <a:p>
            <a:r>
              <a:rPr lang="zh-CN" altLang="en-US" sz="1380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endParaRPr lang="zh-CN" altLang="en-US" sz="1380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cSld>
  <p:clrMapOvr>
    <a:masterClrMapping/>
  </p:clrMapOvr>
  <p:transition/>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1" name="文本框 10" title=""/>
          <p:cNvSpPr txBox="1"/>
          <p:nvPr/>
        </p:nvSpPr>
        <p:spPr>
          <a:xfrm>
            <a:off x="3667760" y="1176655"/>
            <a:ext cx="4874895" cy="521970"/>
          </a:xfrm>
          <a:prstGeom prst="rect">
            <a:avLst/>
          </a:prstGeom>
          <a:noFill/>
        </p:spPr>
        <p:txBody>
          <a:bodyPr wrap="square" rtlCol="0">
            <a:spAutoFit/>
          </a:bodyPr>
          <a:lstStyle/>
          <a:p>
            <a:r>
              <a:rPr lang="zh-CN" sz="2800" b="1">
                <a:solidFill>
                  <a:prstClr val="black"/>
                </a:solidFill>
                <a:latin typeface="黑体" panose="02010609060101010101" charset="-122"/>
                <a:ea typeface="黑体" panose="02010609060101010101" charset="-122"/>
              </a:rPr>
              <a:t>探究同一直线上</a:t>
            </a:r>
            <a:r>
              <a:rPr lang="zh-CN" sz="2800" b="1">
                <a:solidFill>
                  <a:prstClr val="black"/>
                </a:solidFill>
                <a:latin typeface="黑体" panose="02010609060101010101" charset="-122"/>
                <a:ea typeface="黑体" panose="02010609060101010101" charset="-122"/>
                <a:sym typeface="+mn-ea"/>
              </a:rPr>
              <a:t>的</a:t>
            </a:r>
            <a:r>
              <a:rPr lang="zh-CN" sz="2800" b="1">
                <a:solidFill>
                  <a:prstClr val="black"/>
                </a:solidFill>
                <a:latin typeface="黑体" panose="02010609060101010101" charset="-122"/>
                <a:ea typeface="黑体" panose="02010609060101010101" charset="-122"/>
              </a:rPr>
              <a:t>二力合成</a:t>
            </a:r>
            <a:endParaRPr lang="zh-CN" sz="2800" b="1">
              <a:solidFill>
                <a:prstClr val="black"/>
              </a:solidFill>
              <a:latin typeface="黑体" panose="02010609060101010101" charset="-122"/>
              <a:ea typeface="黑体" panose="02010609060101010101" charset="-122"/>
            </a:endParaRPr>
          </a:p>
        </p:txBody>
      </p:sp>
      <p:sp>
        <p:nvSpPr>
          <p:cNvPr id="4" name="文本框 3" title=""/>
          <p:cNvSpPr txBox="1"/>
          <p:nvPr/>
        </p:nvSpPr>
        <p:spPr>
          <a:xfrm>
            <a:off x="365125" y="1676400"/>
            <a:ext cx="8177530" cy="1210945"/>
          </a:xfrm>
          <a:prstGeom prst="rect">
            <a:avLst/>
          </a:prstGeom>
          <a:noFill/>
        </p:spPr>
        <p:txBody>
          <a:bodyPr wrap="square" rtlCol="0">
            <a:spAutoFit/>
          </a:bodyPr>
          <a:lstStyle/>
          <a:p>
            <a:pPr>
              <a:lnSpc>
                <a:spcPct val="130000"/>
              </a:lnSpc>
            </a:pPr>
            <a:r>
              <a:rPr lang="en-US" altLang="zh-CN" sz="2800" b="1">
                <a:solidFill>
                  <a:prstClr val="black"/>
                </a:solidFill>
                <a:latin typeface="Times New Roman" panose="02020603050405020304" charset="0"/>
                <a:ea typeface="黑体" panose="02010609060101010101" charset="-122"/>
                <a:cs typeface="Times New Roman" panose="02020603050405020304" charset="0"/>
              </a:rPr>
              <a:t>        </a:t>
            </a:r>
            <a:r>
              <a:rPr lang="zh-CN" altLang="en-US" sz="2800" b="1">
                <a:solidFill>
                  <a:prstClr val="black"/>
                </a:solidFill>
                <a:latin typeface="Times New Roman" panose="02020603050405020304" charset="0"/>
                <a:ea typeface="黑体" panose="02010609060101010101" charset="-122"/>
                <a:cs typeface="Times New Roman" panose="02020603050405020304" charset="0"/>
              </a:rPr>
              <a:t>橡皮筋的原长为</a:t>
            </a:r>
            <a:r>
              <a:rPr lang="en-US" altLang="zh-CN" sz="2800" b="1" i="1">
                <a:solidFill>
                  <a:prstClr val="black"/>
                </a:solidFill>
                <a:latin typeface="Times New Roman" panose="02020603050405020304" charset="0"/>
                <a:ea typeface="黑体" panose="02010609060101010101" charset="-122"/>
                <a:cs typeface="Times New Roman" panose="02020603050405020304" charset="0"/>
              </a:rPr>
              <a:t>AE</a:t>
            </a:r>
            <a:r>
              <a:rPr lang="zh-CN" altLang="en-US" sz="2800" b="1">
                <a:solidFill>
                  <a:prstClr val="black"/>
                </a:solidFill>
                <a:latin typeface="Times New Roman" panose="02020603050405020304" charset="0"/>
                <a:ea typeface="黑体" panose="02010609060101010101" charset="-122"/>
                <a:cs typeface="Times New Roman" panose="02020603050405020304" charset="0"/>
              </a:rPr>
              <a:t>，</a:t>
            </a:r>
            <a:r>
              <a:rPr sz="2800" b="1">
                <a:solidFill>
                  <a:prstClr val="black"/>
                </a:solidFill>
                <a:latin typeface="Times New Roman" panose="02020603050405020304" charset="0"/>
                <a:ea typeface="黑体" panose="02010609060101010101" charset="-122"/>
                <a:cs typeface="Times New Roman" panose="02020603050405020304" charset="0"/>
              </a:rPr>
              <a:t>用不同的方式拉橡皮筋，使其伸长相同长度，记录拉力的大小和方向.</a:t>
            </a:r>
            <a:endParaRPr sz="2800" b="1">
              <a:solidFill>
                <a:prstClr val="black"/>
              </a:solidFill>
              <a:latin typeface="Times New Roman" panose="02020603050405020304" charset="0"/>
              <a:ea typeface="黑体" panose="02010609060101010101" charset="-122"/>
              <a:cs typeface="Times New Roman" panose="02020603050405020304" charset="0"/>
            </a:endParaRPr>
          </a:p>
        </p:txBody>
      </p:sp>
      <p:sp>
        <p:nvSpPr>
          <p:cNvPr id="24" name="文本框 23" title=""/>
          <p:cNvSpPr txBox="1"/>
          <p:nvPr>
            <p:custDataLst>
              <p:tags r:id="rId2"/>
            </p:custDataLst>
          </p:nvPr>
        </p:nvSpPr>
        <p:spPr>
          <a:xfrm>
            <a:off x="373380" y="2873375"/>
            <a:ext cx="3756025" cy="521970"/>
          </a:xfrm>
          <a:prstGeom prst="rect">
            <a:avLst/>
          </a:prstGeom>
          <a:noFill/>
        </p:spPr>
        <p:txBody>
          <a:bodyPr wrap="none" rtlCol="0" anchor="t">
            <a:spAutoFit/>
          </a:bodyPr>
          <a:lstStyle/>
          <a:p>
            <a:pPr algn="l">
              <a:spcBef>
                <a:spcPct val="50000"/>
              </a:spcBef>
            </a:pPr>
            <a:r>
              <a:rPr lang="en-US" altLang="zh-CN" sz="2800" b="1">
                <a:solidFill>
                  <a:srgbClr val="0000FF"/>
                </a:solidFill>
                <a:latin typeface="Times New Roman" panose="02020603050405020304" charset="0"/>
                <a:ea typeface="黑体" panose="02010609060101010101" charset="-122"/>
                <a:cs typeface="Times New Roman" panose="02020603050405020304" charset="0"/>
                <a:sym typeface="+mn-ea"/>
              </a:rPr>
              <a:t>1. </a:t>
            </a:r>
            <a:r>
              <a:rPr sz="2800" b="1">
                <a:solidFill>
                  <a:srgbClr val="0000FF"/>
                </a:solidFill>
                <a:latin typeface="Times New Roman" panose="02020603050405020304" charset="0"/>
                <a:ea typeface="黑体" panose="02010609060101010101" charset="-122"/>
                <a:cs typeface="Times New Roman" panose="02020603050405020304" charset="0"/>
                <a:sym typeface="+mn-ea"/>
              </a:rPr>
              <a:t>方向相同的二力合成</a:t>
            </a:r>
            <a:endParaRPr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25" name="文本框 24" title=""/>
          <p:cNvSpPr txBox="1"/>
          <p:nvPr/>
        </p:nvSpPr>
        <p:spPr>
          <a:xfrm>
            <a:off x="373380" y="3324225"/>
            <a:ext cx="7960360" cy="1296670"/>
          </a:xfrm>
          <a:prstGeom prst="rect">
            <a:avLst/>
          </a:prstGeom>
          <a:noFill/>
        </p:spPr>
        <p:txBody>
          <a:bodyPr wrap="square" rtlCol="0" anchor="t">
            <a:spAutoFit/>
          </a:bodyPr>
          <a:lstStyle/>
          <a:p>
            <a:pPr>
              <a:lnSpc>
                <a:spcPct val="140000"/>
              </a:lnSpc>
              <a:spcBef>
                <a:spcPct val="0"/>
              </a:spcBef>
            </a:pPr>
            <a:r>
              <a:rPr lang="en-US" sz="2800" b="1">
                <a:latin typeface="Times New Roman" panose="02020603050405020304" charset="0"/>
                <a:ea typeface="黑体" panose="02010609060101010101" charset="-122"/>
                <a:cs typeface="Times New Roman" panose="02020603050405020304" charset="0"/>
                <a:sym typeface="+mn-ea"/>
              </a:rPr>
              <a:t>       </a:t>
            </a:r>
            <a:r>
              <a:rPr sz="2800" b="1">
                <a:latin typeface="Times New Roman" panose="02020603050405020304" charset="0"/>
                <a:ea typeface="黑体" panose="02010609060101010101" charset="-122"/>
                <a:cs typeface="Times New Roman" panose="02020603050405020304" charset="0"/>
                <a:sym typeface="+mn-ea"/>
              </a:rPr>
              <a:t>用方向相同的二力</a:t>
            </a:r>
            <a:r>
              <a:rPr sz="2800" b="1" i="1">
                <a:latin typeface="Times New Roman" panose="02020603050405020304" charset="0"/>
                <a:ea typeface="黑体" panose="02010609060101010101" charset="-122"/>
                <a:cs typeface="Times New Roman" panose="02020603050405020304" charset="0"/>
                <a:sym typeface="+mn-ea"/>
              </a:rPr>
              <a:t>F</a:t>
            </a:r>
            <a:r>
              <a:rPr sz="2800" b="1" baseline="-25000">
                <a:latin typeface="Times New Roman" panose="02020603050405020304" charset="0"/>
                <a:ea typeface="黑体" panose="02010609060101010101" charset="-122"/>
                <a:cs typeface="Times New Roman" panose="02020603050405020304" charset="0"/>
                <a:sym typeface="+mn-ea"/>
              </a:rPr>
              <a:t>1</a:t>
            </a:r>
            <a:r>
              <a:rPr sz="2800" b="1">
                <a:latin typeface="Times New Roman" panose="02020603050405020304" charset="0"/>
                <a:ea typeface="黑体" panose="02010609060101010101" charset="-122"/>
                <a:cs typeface="Times New Roman" panose="02020603050405020304" charset="0"/>
                <a:sym typeface="+mn-ea"/>
              </a:rPr>
              <a:t>和</a:t>
            </a:r>
            <a:r>
              <a:rPr sz="2800" b="1" i="1">
                <a:latin typeface="Times New Roman" panose="02020603050405020304" charset="0"/>
                <a:ea typeface="黑体" panose="02010609060101010101" charset="-122"/>
                <a:cs typeface="Times New Roman" panose="02020603050405020304" charset="0"/>
                <a:sym typeface="+mn-ea"/>
              </a:rPr>
              <a:t>F</a:t>
            </a:r>
            <a:r>
              <a:rPr sz="2800" b="1" baseline="-25000">
                <a:latin typeface="Times New Roman" panose="02020603050405020304" charset="0"/>
                <a:ea typeface="黑体" panose="02010609060101010101" charset="-122"/>
                <a:cs typeface="Times New Roman" panose="02020603050405020304" charset="0"/>
                <a:sym typeface="+mn-ea"/>
              </a:rPr>
              <a:t>2</a:t>
            </a:r>
            <a:r>
              <a:rPr sz="2800" b="1">
                <a:latin typeface="Times New Roman" panose="02020603050405020304" charset="0"/>
                <a:ea typeface="黑体" panose="02010609060101010101" charset="-122"/>
                <a:cs typeface="Times New Roman" panose="02020603050405020304" charset="0"/>
                <a:sym typeface="+mn-ea"/>
              </a:rPr>
              <a:t>同时拉伸橡皮筋至某一长度.然后</a:t>
            </a:r>
            <a:r>
              <a:rPr lang="zh-CN" sz="2800" b="1">
                <a:latin typeface="Times New Roman" panose="02020603050405020304" charset="0"/>
                <a:ea typeface="黑体" panose="02010609060101010101" charset="-122"/>
                <a:cs typeface="Times New Roman" panose="02020603050405020304" charset="0"/>
                <a:sym typeface="+mn-ea"/>
              </a:rPr>
              <a:t>用</a:t>
            </a:r>
            <a:r>
              <a:rPr sz="2800" b="1">
                <a:latin typeface="Times New Roman" panose="02020603050405020304" charset="0"/>
                <a:ea typeface="黑体" panose="02010609060101010101" charset="-122"/>
                <a:cs typeface="Times New Roman" panose="02020603050405020304" charset="0"/>
                <a:sym typeface="+mn-ea"/>
              </a:rPr>
              <a:t>一个力</a:t>
            </a:r>
            <a:r>
              <a:rPr sz="2800" b="1" i="1">
                <a:latin typeface="Times New Roman" panose="02020603050405020304" charset="0"/>
                <a:ea typeface="黑体" panose="02010609060101010101" charset="-122"/>
                <a:cs typeface="Times New Roman" panose="02020603050405020304" charset="0"/>
                <a:sym typeface="+mn-ea"/>
              </a:rPr>
              <a:t>F</a:t>
            </a:r>
            <a:r>
              <a:rPr sz="2800" b="1">
                <a:latin typeface="Times New Roman" panose="02020603050405020304" charset="0"/>
                <a:ea typeface="黑体" panose="02010609060101010101" charset="-122"/>
                <a:cs typeface="Times New Roman" panose="02020603050405020304" charset="0"/>
                <a:sym typeface="+mn-ea"/>
              </a:rPr>
              <a:t>拉伸橡皮筋至相同长度.</a:t>
            </a:r>
            <a:endParaRPr sz="2800" b="1">
              <a:latin typeface="Times New Roman" panose="02020603050405020304" charset="0"/>
              <a:ea typeface="黑体" panose="02010609060101010101" charset="-122"/>
              <a:cs typeface="Times New Roman" panose="02020603050405020304" charset="0"/>
              <a:sym typeface="+mn-ea"/>
            </a:endParaRPr>
          </a:p>
        </p:txBody>
      </p:sp>
      <p:pic>
        <p:nvPicPr>
          <p:cNvPr id="67588" name="Picture 4" title=""/>
          <p:cNvPicPr>
            <a:picLocks noChangeAspect="1"/>
          </p:cNvPicPr>
          <p:nvPr/>
        </p:nvPicPr>
        <p:blipFill>
          <a:blip r:embed="rId3">
            <a:clrChange>
              <a:clrFrom>
                <a:srgbClr val="D2D6D7">
                  <a:alpha val="100000"/>
                </a:srgbClr>
              </a:clrFrom>
              <a:clrTo>
                <a:srgbClr val="D2D6D7">
                  <a:alpha val="100000"/>
                  <a:alpha val="0"/>
                </a:srgbClr>
              </a:clrTo>
            </a:clrChange>
            <a:lum bright="-6000" contrast="66000"/>
          </a:blip>
          <a:stretch>
            <a:fillRect/>
          </a:stretch>
        </p:blipFill>
        <p:spPr>
          <a:xfrm>
            <a:off x="429895" y="4716780"/>
            <a:ext cx="4093210" cy="1293495"/>
          </a:xfrm>
          <a:prstGeom prst="rect">
            <a:avLst/>
          </a:prstGeom>
          <a:noFill/>
          <a:ln w="38100" cap="flat" cmpd="sng">
            <a:noFill/>
            <a:prstDash val="solid"/>
            <a:miter/>
            <a:headEnd type="none" w="med" len="med"/>
            <a:tailEnd type="none" w="med" len="med"/>
          </a:ln>
        </p:spPr>
      </p:pic>
      <p:pic>
        <p:nvPicPr>
          <p:cNvPr id="67589" name="Picture 5" title=""/>
          <p:cNvPicPr>
            <a:picLocks noChangeAspect="1"/>
          </p:cNvPicPr>
          <p:nvPr>
            <p:custDataLst>
              <p:tags r:id="rId5"/>
            </p:custDataLst>
          </p:nvPr>
        </p:nvPicPr>
        <p:blipFill>
          <a:blip r:embed="rId4">
            <a:lum contrast="82000"/>
          </a:blip>
          <a:stretch>
            <a:fillRect/>
          </a:stretch>
        </p:blipFill>
        <p:spPr>
          <a:xfrm>
            <a:off x="4558665" y="4716780"/>
            <a:ext cx="3494405" cy="1485900"/>
          </a:xfrm>
          <a:prstGeom prst="rect">
            <a:avLst/>
          </a:prstGeom>
          <a:noFill/>
          <a:ln w="38100" cap="flat" cmpd="sng">
            <a:noFill/>
            <a:prstDash val="solid"/>
            <a:miter/>
            <a:headEnd type="none" w="med" len="med"/>
            <a:tailEnd type="none" w="med" len="med"/>
          </a:ln>
        </p:spPr>
      </p:pic>
      <p:grpSp>
        <p:nvGrpSpPr>
          <p:cNvPr id="2" name="组合 1" title=""/>
          <p:cNvGrpSpPr/>
          <p:nvPr/>
        </p:nvGrpSpPr>
        <p:grpSpPr>
          <a:xfrm>
            <a:off x="271780" y="703580"/>
            <a:ext cx="11666220" cy="5597525"/>
            <a:chOff x="428" y="1108"/>
            <a:chExt cx="18372" cy="8815"/>
          </a:xfrm>
        </p:grpSpPr>
        <p:sp>
          <p:nvSpPr>
            <p:cNvPr id="7" name="矩形 6"/>
            <p:cNvSpPr/>
            <p:nvPr/>
          </p:nvSpPr>
          <p:spPr>
            <a:xfrm>
              <a:off x="428" y="1529"/>
              <a:ext cx="18372" cy="8395"/>
            </a:xfrm>
            <a:prstGeom prst="rect">
              <a:avLst/>
            </a:prstGeom>
            <a:noFill/>
            <a:ln w="22225">
              <a:solidFill>
                <a:srgbClr val="01A16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nvGrpSpPr>
            <p:cNvPr id="20" name="组合 19"/>
            <p:cNvGrpSpPr/>
            <p:nvPr/>
          </p:nvGrpSpPr>
          <p:grpSpPr>
            <a:xfrm>
              <a:off x="677" y="1108"/>
              <a:ext cx="3325" cy="853"/>
              <a:chOff x="13726" y="9120"/>
              <a:chExt cx="3325" cy="853"/>
            </a:xfrm>
          </p:grpSpPr>
          <p:sp>
            <p:nvSpPr>
              <p:cNvPr id="26" name="六边形 25"/>
              <p:cNvSpPr/>
              <p:nvPr/>
            </p:nvSpPr>
            <p:spPr>
              <a:xfrm>
                <a:off x="14019" y="9135"/>
                <a:ext cx="908" cy="838"/>
              </a:xfrm>
              <a:prstGeom prst="hexagon">
                <a:avLst/>
              </a:prstGeom>
              <a:solidFill>
                <a:schemeClr val="accent6">
                  <a:lumMod val="40000"/>
                  <a:lumOff val="60000"/>
                </a:schemeClr>
              </a:solidFill>
              <a:ln w="15875">
                <a:solidFill>
                  <a:srgbClr val="019542">
                    <a:alpha val="65000"/>
                  </a:srgbClr>
                </a:solidFill>
              </a:ln>
              <a:effectLst>
                <a:glow>
                  <a:schemeClr val="accent1">
                    <a:satMod val="175000"/>
                    <a:alpha val="21000"/>
                  </a:schemeClr>
                </a:glow>
                <a:innerShdw blurRad="279400" dir="1200000">
                  <a:srgbClr val="63CB55">
                    <a:alpha val="28000"/>
                  </a:srgbClr>
                </a:innerShdw>
              </a:effectLst>
              <a:scene3d>
                <a:camera prst="orthographicFront"/>
                <a:lightRig rig="threePt" dir="t"/>
              </a:scene3d>
              <a:sp3d extrusionH="44450">
                <a:extrusionClr>
                  <a:srgbClr val="92D050"/>
                </a:extrusionClr>
              </a:sp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1" name="六边形 20"/>
              <p:cNvSpPr/>
              <p:nvPr/>
            </p:nvSpPr>
            <p:spPr>
              <a:xfrm>
                <a:off x="15527" y="9120"/>
                <a:ext cx="908" cy="838"/>
              </a:xfrm>
              <a:prstGeom prst="hexagon">
                <a:avLst/>
              </a:prstGeom>
              <a:solidFill>
                <a:schemeClr val="accent6">
                  <a:lumMod val="40000"/>
                  <a:lumOff val="60000"/>
                </a:schemeClr>
              </a:solidFill>
              <a:ln w="15875">
                <a:solidFill>
                  <a:srgbClr val="019542">
                    <a:alpha val="65000"/>
                  </a:srgbClr>
                </a:solidFill>
              </a:ln>
              <a:effectLst>
                <a:glow>
                  <a:schemeClr val="accent1">
                    <a:satMod val="175000"/>
                    <a:alpha val="21000"/>
                  </a:schemeClr>
                </a:glow>
                <a:innerShdw blurRad="279400" dir="1200000">
                  <a:srgbClr val="63CB55">
                    <a:alpha val="28000"/>
                  </a:srgbClr>
                </a:innerShdw>
              </a:effectLst>
              <a:scene3d>
                <a:camera prst="orthographicFront"/>
                <a:lightRig rig="threePt" dir="t"/>
              </a:scene3d>
              <a:sp3d extrusionH="44450">
                <a:extrusionClr>
                  <a:srgbClr val="92D050"/>
                </a:extrusionClr>
              </a:sp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2" name="六边形 21"/>
              <p:cNvSpPr/>
              <p:nvPr/>
            </p:nvSpPr>
            <p:spPr>
              <a:xfrm>
                <a:off x="14769" y="9120"/>
                <a:ext cx="908" cy="838"/>
              </a:xfrm>
              <a:prstGeom prst="hexagon">
                <a:avLst/>
              </a:prstGeom>
              <a:solidFill>
                <a:schemeClr val="accent6">
                  <a:lumMod val="40000"/>
                  <a:lumOff val="60000"/>
                </a:schemeClr>
              </a:solidFill>
              <a:ln w="15875">
                <a:solidFill>
                  <a:srgbClr val="019542">
                    <a:alpha val="65000"/>
                  </a:srgbClr>
                </a:solidFill>
              </a:ln>
              <a:effectLst>
                <a:glow>
                  <a:schemeClr val="accent1">
                    <a:satMod val="175000"/>
                    <a:alpha val="21000"/>
                  </a:schemeClr>
                </a:glow>
                <a:innerShdw blurRad="279400" dir="1200000">
                  <a:srgbClr val="63CB55">
                    <a:alpha val="28000"/>
                  </a:srgbClr>
                </a:innerShdw>
              </a:effectLst>
              <a:scene3d>
                <a:camera prst="orthographicFront"/>
                <a:lightRig rig="threePt" dir="t"/>
              </a:scene3d>
              <a:sp3d extrusionH="44450">
                <a:extrusionClr>
                  <a:srgbClr val="92D050"/>
                </a:extrusionClr>
              </a:sp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3" name="文本框 22"/>
              <p:cNvSpPr txBox="1"/>
              <p:nvPr>
                <p:custDataLst>
                  <p:tags r:id="rId6"/>
                </p:custDataLst>
              </p:nvPr>
            </p:nvSpPr>
            <p:spPr>
              <a:xfrm>
                <a:off x="13726" y="9239"/>
                <a:ext cx="3325" cy="686"/>
              </a:xfrm>
              <a:prstGeom prst="rect">
                <a:avLst/>
              </a:prstGeom>
              <a:noFill/>
            </p:spPr>
            <p:txBody>
              <a:bodyPr wrap="square" rtlCol="0" anchor="t">
                <a:spAutoFit/>
              </a:bodyPr>
              <a:lstStyle/>
              <a:p>
                <a:pPr algn="l">
                  <a:lnSpc>
                    <a:spcPct val="80000"/>
                  </a:lnSpc>
                </a:pPr>
                <a:r>
                  <a:rPr lang="en-US" altLang="zh-CN" sz="2800" b="1">
                    <a:latin typeface="黑体" panose="02010609060101010101" charset="-122"/>
                    <a:ea typeface="黑体" panose="02010609060101010101" charset="-122"/>
                    <a:sym typeface="+mn-ea"/>
                  </a:rPr>
                  <a:t> </a:t>
                </a:r>
                <a:r>
                  <a:rPr lang="zh-CN" sz="2800" b="1">
                    <a:latin typeface="黑体" panose="02010609060101010101" charset="-122"/>
                    <a:ea typeface="黑体" panose="02010609060101010101" charset="-122"/>
                    <a:sym typeface="+mn-ea"/>
                  </a:rPr>
                  <a:t>做</a:t>
                </a:r>
                <a:r>
                  <a:rPr lang="en-US" altLang="zh-CN" sz="2400" b="1">
                    <a:latin typeface="黑体" panose="02010609060101010101" charset="-122"/>
                    <a:ea typeface="黑体" panose="02010609060101010101" charset="-122"/>
                    <a:sym typeface="+mn-ea"/>
                  </a:rPr>
                  <a:t> </a:t>
                </a:r>
                <a:r>
                  <a:rPr lang="zh-CN" sz="2800" b="1">
                    <a:latin typeface="黑体" panose="02010609060101010101" charset="-122"/>
                    <a:ea typeface="黑体" panose="02010609060101010101" charset="-122"/>
                    <a:sym typeface="+mn-ea"/>
                  </a:rPr>
                  <a:t>中</a:t>
                </a:r>
                <a:r>
                  <a:rPr lang="en-US" altLang="zh-CN" sz="1800" b="1">
                    <a:latin typeface="黑体" panose="02010609060101010101" charset="-122"/>
                    <a:ea typeface="黑体" panose="02010609060101010101" charset="-122"/>
                    <a:sym typeface="+mn-ea"/>
                  </a:rPr>
                  <a:t> </a:t>
                </a:r>
                <a:r>
                  <a:rPr lang="zh-CN" sz="2800" b="1">
                    <a:latin typeface="黑体" panose="02010609060101010101" charset="-122"/>
                    <a:ea typeface="黑体" panose="02010609060101010101" charset="-122"/>
                    <a:sym typeface="+mn-ea"/>
                  </a:rPr>
                  <a:t>学</a:t>
                </a:r>
                <a:endParaRPr lang="zh-CN" sz="2800" b="1">
                  <a:latin typeface="黑体" panose="02010609060101010101" charset="-122"/>
                  <a:ea typeface="黑体" panose="02010609060101010101" charset="-122"/>
                  <a:sym typeface="+mn-ea"/>
                </a:endParaRPr>
              </a:p>
            </p:txBody>
          </p:sp>
        </p:grpSp>
      </p:grpSp>
      <p:grpSp>
        <p:nvGrpSpPr>
          <p:cNvPr id="3" name="组合 2" title=""/>
          <p:cNvGrpSpPr/>
          <p:nvPr/>
        </p:nvGrpSpPr>
        <p:grpSpPr>
          <a:xfrm>
            <a:off x="8798560" y="1232535"/>
            <a:ext cx="2790190" cy="4766945"/>
            <a:chOff x="5026" y="8480"/>
            <a:chExt cx="4394" cy="7507"/>
          </a:xfrm>
        </p:grpSpPr>
        <p:sp>
          <p:nvSpPr>
            <p:cNvPr id="5" name="矩形 4"/>
            <p:cNvSpPr/>
            <p:nvPr/>
          </p:nvSpPr>
          <p:spPr>
            <a:xfrm>
              <a:off x="5026" y="9077"/>
              <a:ext cx="4394" cy="6910"/>
            </a:xfrm>
            <a:prstGeom prst="rect">
              <a:avLst/>
            </a:prstGeom>
            <a:noFill/>
            <a:ln w="19050">
              <a:solidFill>
                <a:srgbClr val="01A16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nvGrpSpPr>
            <p:cNvPr id="6" name="组合 5"/>
            <p:cNvGrpSpPr/>
            <p:nvPr/>
          </p:nvGrpSpPr>
          <p:grpSpPr>
            <a:xfrm>
              <a:off x="5282" y="8480"/>
              <a:ext cx="3116" cy="1131"/>
              <a:chOff x="8880" y="4680"/>
              <a:chExt cx="3116" cy="1131"/>
            </a:xfrm>
          </p:grpSpPr>
          <p:pic>
            <p:nvPicPr>
              <p:cNvPr id="8" name="图片 7" descr="加油站"/>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80" y="4680"/>
                <a:ext cx="1131" cy="1131"/>
              </a:xfrm>
              <a:prstGeom prst="rect">
                <a:avLst/>
              </a:prstGeom>
            </p:spPr>
          </p:pic>
          <p:sp>
            <p:nvSpPr>
              <p:cNvPr id="9" name="文本框 8"/>
              <p:cNvSpPr txBox="1"/>
              <p:nvPr/>
            </p:nvSpPr>
            <p:spPr>
              <a:xfrm>
                <a:off x="10011" y="4811"/>
                <a:ext cx="1985" cy="822"/>
              </a:xfrm>
              <a:prstGeom prst="rect">
                <a:avLst/>
              </a:prstGeom>
              <a:solidFill>
                <a:srgbClr val="E4E9E0"/>
              </a:solidFill>
            </p:spPr>
            <p:txBody>
              <a:bodyPr wrap="square" rtlCol="0">
                <a:spAutoFit/>
              </a:bodyPr>
              <a:lstStyle/>
              <a:p>
                <a:r>
                  <a:rPr lang="zh-CN" altLang="en-US" sz="2800" b="1">
                    <a:solidFill>
                      <a:srgbClr val="00923F"/>
                    </a:solidFill>
                    <a:latin typeface="黑体" panose="02010609060101010101" charset="-122"/>
                    <a:ea typeface="黑体" panose="02010609060101010101" charset="-122"/>
                    <a:cs typeface="+mn-ea"/>
                    <a:sym typeface="+mn-ea"/>
                  </a:rPr>
                  <a:t>加油站</a:t>
                </a:r>
                <a:endParaRPr lang="zh-CN" altLang="en-US" sz="2800" b="1">
                  <a:solidFill>
                    <a:srgbClr val="00923F"/>
                  </a:solidFill>
                  <a:latin typeface="黑体" panose="02010609060101010101" charset="-122"/>
                  <a:ea typeface="黑体" panose="02010609060101010101" charset="-122"/>
                  <a:cs typeface="+mn-ea"/>
                  <a:sym typeface="+mn-ea"/>
                </a:endParaRPr>
              </a:p>
            </p:txBody>
          </p:sp>
        </p:grpSp>
      </p:grpSp>
      <p:sp>
        <p:nvSpPr>
          <p:cNvPr id="65" name="Title 6" title=""/>
          <p:cNvSpPr txBox="1"/>
          <p:nvPr>
            <p:custDataLst>
              <p:tags r:id="rId9"/>
            </p:custDataLst>
          </p:nvPr>
        </p:nvSpPr>
        <p:spPr>
          <a:xfrm>
            <a:off x="8779510" y="1824355"/>
            <a:ext cx="2862580" cy="422465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rtlCol="0" anchor="t" anchorCtr="0">
            <a:noAutofit/>
          </a:bodyPr>
          <a:lstStyle>
            <a:lvl1pPr algn="l" defTabSz="913765" rtl="0" eaLnBrk="1" latinLnBrk="0" hangingPunct="1">
              <a:lnSpc>
                <a:spcPct val="90000"/>
              </a:lnSpc>
              <a:spcBef>
                <a:spcPct val="0"/>
              </a:spcBef>
              <a:buNone/>
              <a:defRPr lang="en-US" sz="2745" b="0" kern="1200" cap="none" spc="-49" baseline="0" smtClean="0">
                <a:ln w="3175">
                  <a:noFill/>
                </a:ln>
                <a:solidFill>
                  <a:schemeClr val="tx1"/>
                </a:solidFill>
                <a:effectLst/>
                <a:latin typeface="+mj-lt"/>
                <a:ea typeface="+mn-ea"/>
                <a:cs typeface="Segoe UI" panose="020b0502040204020203" pitchFamily="34" charset="0"/>
              </a:defRPr>
            </a:lvl1pPr>
          </a:lstStyle>
          <a:p>
            <a:pPr lvl="0" indent="0" algn="l" fontAlgn="auto">
              <a:lnSpc>
                <a:spcPct val="120000"/>
              </a:lnSpc>
              <a:spcBef>
                <a:spcPts val="800"/>
              </a:spcBef>
              <a:spcAft>
                <a:spcPct val="0"/>
              </a:spcAft>
              <a:buSzTx/>
              <a:buFont typeface="Wingdings" panose="05000000000000000000" charset="0"/>
            </a:pPr>
            <a:r>
              <a:rPr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       当钩码保持静止时，悬挂钩码的细线经过</a:t>
            </a:r>
            <a:r>
              <a:rPr lang="zh-CN" altLang="en-US"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轻质</a:t>
            </a:r>
            <a:r>
              <a:rPr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rPr>
              <a:t>定滑轮拉橡皮筋，橡皮筋受到的拉力大小等于所悬挂钩码的重力大小.</a:t>
            </a:r>
            <a:endParaRPr sz="2800" b="1" spc="160">
              <a:ln w="3175">
                <a:noFill/>
                <a:prstDash val="dash"/>
              </a:ln>
              <a:solidFill>
                <a:schemeClr val="tx1"/>
              </a:solidFill>
              <a:uFillTx/>
              <a:latin typeface="Times New Roman" panose="02020603050405020304" charset="0"/>
              <a:ea typeface="楷体" panose="02010609060101010101"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linds(horizontal)">
                                      <p:cBhvr>
                                        <p:cTn id="7" dur="500"/>
                                        <p:tgtEl>
                                          <p:spTgt spid="2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blinds(horizontal)">
                                      <p:cBhvr>
                                        <p:cTn id="10" dur="500"/>
                                        <p:tgtEl>
                                          <p:spTgt spid="24"/>
                                        </p:tgtEl>
                                      </p:cBhvr>
                                    </p:animEffect>
                                  </p:childTnLst>
                                </p:cTn>
                              </p:par>
                            </p:childTnLst>
                          </p:cTn>
                        </p:par>
                        <p:par>
                          <p:cTn id="11" fill="hold" nodeType="afterGroup">
                            <p:stCondLst>
                              <p:cond delay="500"/>
                            </p:stCondLst>
                            <p:childTnLst>
                              <p:par>
                                <p:cTn id="12" presetID="3" presetClass="entr" presetSubtype="10" fill="hold" nodeType="afterEffect">
                                  <p:stCondLst>
                                    <p:cond delay="0"/>
                                  </p:stCondLst>
                                  <p:childTnLst>
                                    <p:set>
                                      <p:cBhvr>
                                        <p:cTn id="13" dur="1" fill="hold">
                                          <p:stCondLst>
                                            <p:cond delay="0"/>
                                          </p:stCondLst>
                                        </p:cTn>
                                        <p:tgtEl>
                                          <p:spTgt spid="67588"/>
                                        </p:tgtEl>
                                        <p:attrNameLst>
                                          <p:attrName>style.visibility</p:attrName>
                                        </p:attrNameLst>
                                      </p:cBhvr>
                                      <p:to>
                                        <p:strVal val="visible"/>
                                      </p:to>
                                    </p:set>
                                    <p:animEffect transition="in" filter="blinds(horizontal)">
                                      <p:cBhvr>
                                        <p:cTn id="14" dur="500"/>
                                        <p:tgtEl>
                                          <p:spTgt spid="67588"/>
                                        </p:tgtEl>
                                      </p:cBhvr>
                                    </p:animEffect>
                                  </p:childTnLst>
                                </p:cTn>
                              </p:par>
                            </p:childTnLst>
                          </p:cTn>
                        </p:par>
                        <p:par>
                          <p:cTn id="15" fill="hold" nodeType="afterGroup">
                            <p:stCondLst>
                              <p:cond delay="1000"/>
                            </p:stCondLst>
                            <p:childTnLst>
                              <p:par>
                                <p:cTn id="16" presetID="3" presetClass="entr" presetSubtype="10" fill="hold" nodeType="afterEffect">
                                  <p:stCondLst>
                                    <p:cond delay="0"/>
                                  </p:stCondLst>
                                  <p:childTnLst>
                                    <p:set>
                                      <p:cBhvr>
                                        <p:cTn id="17" dur="1" fill="hold">
                                          <p:stCondLst>
                                            <p:cond delay="0"/>
                                          </p:stCondLst>
                                        </p:cTn>
                                        <p:tgtEl>
                                          <p:spTgt spid="67589"/>
                                        </p:tgtEl>
                                        <p:attrNameLst>
                                          <p:attrName>style.visibility</p:attrName>
                                        </p:attrNameLst>
                                      </p:cBhvr>
                                      <p:to>
                                        <p:strVal val="visible"/>
                                      </p:to>
                                    </p:set>
                                    <p:animEffect transition="in" filter="blinds(horizontal)">
                                      <p:cBhvr>
                                        <p:cTn id="18" dur="500"/>
                                        <p:tgtEl>
                                          <p:spTgt spid="67589"/>
                                        </p:tgtEl>
                                      </p:cBhvr>
                                    </p:animEffect>
                                  </p:childTnLst>
                                </p:cTn>
                              </p:par>
                            </p:childTnLst>
                          </p:cTn>
                        </p:par>
                      </p:childTnLst>
                    </p:cTn>
                  </p:par>
                  <p:par>
                    <p:cTn id="19" fill="hold" nodeType="clickPar">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4" grpId="0"/>
      <p:bldP spid="65" grpId="0"/>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52" name="组合 51" title=""/>
          <p:cNvGrpSpPr/>
          <p:nvPr/>
        </p:nvGrpSpPr>
        <p:grpSpPr>
          <a:xfrm>
            <a:off x="5027295" y="3020060"/>
            <a:ext cx="397510" cy="338455"/>
            <a:chOff x="6523" y="4966"/>
            <a:chExt cx="626" cy="533"/>
          </a:xfrm>
        </p:grpSpPr>
        <p:cxnSp>
          <p:nvCxnSpPr>
            <p:cNvPr id="14" name="直接箭头连接符 13"/>
            <p:cNvCxnSpPr/>
            <p:nvPr/>
          </p:nvCxnSpPr>
          <p:spPr>
            <a:xfrm flipH="1">
              <a:off x="6850" y="4966"/>
              <a:ext cx="3" cy="132"/>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sp>
          <p:nvSpPr>
            <p:cNvPr id="13" name="矩形 12"/>
            <p:cNvSpPr/>
            <p:nvPr/>
          </p:nvSpPr>
          <p:spPr>
            <a:xfrm>
              <a:off x="6523" y="5087"/>
              <a:ext cx="626" cy="412"/>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cxnSp>
        <p:nvCxnSpPr>
          <p:cNvPr id="46" name="直接箭头连接符 45" title=""/>
          <p:cNvCxnSpPr/>
          <p:nvPr/>
        </p:nvCxnSpPr>
        <p:spPr>
          <a:xfrm flipH="1">
            <a:off x="4684395" y="5735955"/>
            <a:ext cx="1905" cy="83820"/>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cxnSp>
        <p:nvCxnSpPr>
          <p:cNvPr id="11" name="直接箭头连接符 10" title=""/>
          <p:cNvCxnSpPr/>
          <p:nvPr/>
        </p:nvCxnSpPr>
        <p:spPr>
          <a:xfrm>
            <a:off x="4055110" y="2081530"/>
            <a:ext cx="11430" cy="676910"/>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sp>
        <p:nvSpPr>
          <p:cNvPr id="12" name="矩形 11" title=""/>
          <p:cNvSpPr/>
          <p:nvPr/>
        </p:nvSpPr>
        <p:spPr>
          <a:xfrm>
            <a:off x="3863975" y="2758440"/>
            <a:ext cx="397510" cy="261620"/>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6" name="矩形 25" title=""/>
          <p:cNvSpPr/>
          <p:nvPr/>
        </p:nvSpPr>
        <p:spPr>
          <a:xfrm>
            <a:off x="1513205" y="1480185"/>
            <a:ext cx="173990" cy="1144270"/>
          </a:xfrm>
          <a:prstGeom prst="rect">
            <a:avLst/>
          </a:prstGeom>
          <a:solidFill>
            <a:schemeClr val="tx1">
              <a:lumMod val="50000"/>
              <a:lumOff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cxnSp>
        <p:nvCxnSpPr>
          <p:cNvPr id="27" name="直接箭头连接符 26" title=""/>
          <p:cNvCxnSpPr/>
          <p:nvPr/>
        </p:nvCxnSpPr>
        <p:spPr>
          <a:xfrm flipV="1">
            <a:off x="1687195" y="1932940"/>
            <a:ext cx="3249930" cy="8890"/>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cxnSp>
        <p:nvCxnSpPr>
          <p:cNvPr id="3" name="直接箭头连接符 2" title=""/>
          <p:cNvCxnSpPr/>
          <p:nvPr/>
        </p:nvCxnSpPr>
        <p:spPr>
          <a:xfrm>
            <a:off x="5218430" y="2100580"/>
            <a:ext cx="11430" cy="676910"/>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grpSp>
        <p:nvGrpSpPr>
          <p:cNvPr id="7" name="组合 6" title=""/>
          <p:cNvGrpSpPr/>
          <p:nvPr/>
        </p:nvGrpSpPr>
        <p:grpSpPr>
          <a:xfrm>
            <a:off x="4814570" y="1920240"/>
            <a:ext cx="406400" cy="397510"/>
            <a:chOff x="6233" y="1964"/>
            <a:chExt cx="640" cy="626"/>
          </a:xfrm>
        </p:grpSpPr>
        <p:sp>
          <p:nvSpPr>
            <p:cNvPr id="4" name="椭圆 3"/>
            <p:cNvSpPr/>
            <p:nvPr/>
          </p:nvSpPr>
          <p:spPr>
            <a:xfrm>
              <a:off x="6233" y="1964"/>
              <a:ext cx="641" cy="626"/>
            </a:xfrm>
            <a:prstGeom prst="ellipse">
              <a:avLst/>
            </a:prstGeom>
            <a:noFill/>
            <a:ln w="25400"/>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5" name="椭圆 4"/>
            <p:cNvSpPr/>
            <p:nvPr/>
          </p:nvSpPr>
          <p:spPr>
            <a:xfrm>
              <a:off x="6494" y="2218"/>
              <a:ext cx="119" cy="119"/>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sp>
        <p:nvSpPr>
          <p:cNvPr id="6" name="矩形 5" title=""/>
          <p:cNvSpPr/>
          <p:nvPr/>
        </p:nvSpPr>
        <p:spPr>
          <a:xfrm>
            <a:off x="5027295" y="2777490"/>
            <a:ext cx="397510" cy="261620"/>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nvGrpSpPr>
          <p:cNvPr id="8" name="组合 7" title=""/>
          <p:cNvGrpSpPr/>
          <p:nvPr/>
        </p:nvGrpSpPr>
        <p:grpSpPr>
          <a:xfrm>
            <a:off x="3651250" y="1929765"/>
            <a:ext cx="406400" cy="397510"/>
            <a:chOff x="6233" y="1964"/>
            <a:chExt cx="640" cy="626"/>
          </a:xfrm>
        </p:grpSpPr>
        <p:sp>
          <p:nvSpPr>
            <p:cNvPr id="9" name="椭圆 8"/>
            <p:cNvSpPr/>
            <p:nvPr/>
          </p:nvSpPr>
          <p:spPr>
            <a:xfrm>
              <a:off x="6233" y="1964"/>
              <a:ext cx="641" cy="626"/>
            </a:xfrm>
            <a:prstGeom prst="ellipse">
              <a:avLst/>
            </a:prstGeom>
            <a:noFill/>
            <a:ln w="25400"/>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10" name="椭圆 9"/>
            <p:cNvSpPr/>
            <p:nvPr/>
          </p:nvSpPr>
          <p:spPr>
            <a:xfrm>
              <a:off x="6494" y="2218"/>
              <a:ext cx="119" cy="119"/>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sp>
        <p:nvSpPr>
          <p:cNvPr id="15" name="文本框 14" title=""/>
          <p:cNvSpPr txBox="1"/>
          <p:nvPr/>
        </p:nvSpPr>
        <p:spPr>
          <a:xfrm>
            <a:off x="5494655" y="2777490"/>
            <a:ext cx="643255" cy="521970"/>
          </a:xfrm>
          <a:prstGeom prst="rect">
            <a:avLst/>
          </a:prstGeom>
          <a:noFill/>
        </p:spPr>
        <p:txBody>
          <a:bodyPr wrap="square" rtlCol="0" anchor="t">
            <a:spAutoFit/>
          </a:bodyPr>
          <a:lstStyle/>
          <a:p>
            <a:r>
              <a:rPr sz="2800" b="1" i="1">
                <a:latin typeface="Times New Roman" panose="02020603050405020304" charset="0"/>
                <a:ea typeface="黑体" panose="02010609060101010101" charset="-122"/>
                <a:cs typeface="Times New Roman" panose="02020603050405020304" charset="0"/>
                <a:sym typeface="+mn-ea"/>
              </a:rPr>
              <a:t>F</a:t>
            </a:r>
            <a:r>
              <a:rPr sz="2800" b="1" baseline="-25000">
                <a:latin typeface="Times New Roman" panose="02020603050405020304" charset="0"/>
                <a:ea typeface="黑体" panose="02010609060101010101" charset="-122"/>
                <a:cs typeface="Times New Roman" panose="02020603050405020304" charset="0"/>
                <a:sym typeface="+mn-ea"/>
              </a:rPr>
              <a:t>1</a:t>
            </a:r>
            <a:endParaRPr lang="en-US" sz="2800" b="1">
              <a:latin typeface="Times New Roman" panose="02020603050405020304" charset="0"/>
              <a:ea typeface="黑体" panose="02010609060101010101" charset="-122"/>
              <a:cs typeface="Times New Roman" panose="02020603050405020304" charset="0"/>
              <a:sym typeface="+mn-ea"/>
            </a:endParaRPr>
          </a:p>
        </p:txBody>
      </p:sp>
      <p:sp>
        <p:nvSpPr>
          <p:cNvPr id="16" name="文本框 15" title=""/>
          <p:cNvSpPr txBox="1"/>
          <p:nvPr/>
        </p:nvSpPr>
        <p:spPr>
          <a:xfrm>
            <a:off x="3252470" y="2835275"/>
            <a:ext cx="564515" cy="588645"/>
          </a:xfrm>
          <a:prstGeom prst="rect">
            <a:avLst/>
          </a:prstGeom>
          <a:noFill/>
        </p:spPr>
        <p:txBody>
          <a:bodyPr wrap="square" rtlCol="0" anchor="t">
            <a:noAutofit/>
          </a:bodyPr>
          <a:lstStyle/>
          <a:p>
            <a:r>
              <a:rPr sz="2800" b="1" i="1">
                <a:latin typeface="Times New Roman" panose="02020603050405020304" charset="0"/>
                <a:ea typeface="黑体" panose="02010609060101010101" charset="-122"/>
                <a:cs typeface="Times New Roman" panose="02020603050405020304" charset="0"/>
                <a:sym typeface="+mn-ea"/>
              </a:rPr>
              <a:t>F</a:t>
            </a:r>
            <a:r>
              <a:rPr lang="en-US" sz="2800" b="1" baseline="-25000">
                <a:latin typeface="Times New Roman" panose="02020603050405020304" charset="0"/>
                <a:ea typeface="黑体" panose="02010609060101010101" charset="-122"/>
                <a:cs typeface="Times New Roman" panose="02020603050405020304" charset="0"/>
                <a:sym typeface="+mn-ea"/>
              </a:rPr>
              <a:t>2</a:t>
            </a:r>
            <a:endParaRPr lang="en-US" sz="2800" b="1">
              <a:latin typeface="Times New Roman" panose="02020603050405020304" charset="0"/>
              <a:ea typeface="黑体" panose="02010609060101010101" charset="-122"/>
              <a:cs typeface="Times New Roman" panose="02020603050405020304" charset="0"/>
              <a:sym typeface="+mn-ea"/>
            </a:endParaRPr>
          </a:p>
          <a:p>
            <a:endParaRPr lang="en-US" sz="2800" b="1" baseline="-25000">
              <a:latin typeface="Times New Roman" panose="02020603050405020304" charset="0"/>
              <a:ea typeface="黑体" panose="02010609060101010101" charset="-122"/>
              <a:cs typeface="Times New Roman" panose="02020603050405020304" charset="0"/>
              <a:sym typeface="+mn-ea"/>
            </a:endParaRPr>
          </a:p>
        </p:txBody>
      </p:sp>
      <p:sp>
        <p:nvSpPr>
          <p:cNvPr id="17" name="文本框 16" title=""/>
          <p:cNvSpPr txBox="1"/>
          <p:nvPr/>
        </p:nvSpPr>
        <p:spPr>
          <a:xfrm>
            <a:off x="1650365" y="1454785"/>
            <a:ext cx="647700" cy="521970"/>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A</a:t>
            </a:r>
            <a:endParaRPr lang="en-US" sz="2800" b="1" baseline="-25000">
              <a:latin typeface="Times New Roman" panose="02020603050405020304" charset="0"/>
              <a:ea typeface="黑体" panose="02010609060101010101" charset="-122"/>
              <a:cs typeface="Times New Roman" panose="02020603050405020304" charset="0"/>
              <a:sym typeface="+mn-ea"/>
            </a:endParaRPr>
          </a:p>
        </p:txBody>
      </p:sp>
      <p:sp>
        <p:nvSpPr>
          <p:cNvPr id="18" name="文本框 17" title=""/>
          <p:cNvSpPr txBox="1"/>
          <p:nvPr/>
        </p:nvSpPr>
        <p:spPr>
          <a:xfrm>
            <a:off x="2651760" y="1435735"/>
            <a:ext cx="647700" cy="521970"/>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E</a:t>
            </a:r>
            <a:endParaRPr lang="en-US" sz="2800" b="1" baseline="-25000">
              <a:latin typeface="Times New Roman" panose="02020603050405020304" charset="0"/>
              <a:ea typeface="黑体" panose="02010609060101010101" charset="-122"/>
              <a:cs typeface="Times New Roman" panose="02020603050405020304" charset="0"/>
              <a:sym typeface="+mn-ea"/>
            </a:endParaRPr>
          </a:p>
        </p:txBody>
      </p:sp>
      <p:sp>
        <p:nvSpPr>
          <p:cNvPr id="19" name="椭圆 18" title=""/>
          <p:cNvSpPr/>
          <p:nvPr/>
        </p:nvSpPr>
        <p:spPr>
          <a:xfrm>
            <a:off x="2819400" y="1901190"/>
            <a:ext cx="75565" cy="75565"/>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cxnSp>
        <p:nvCxnSpPr>
          <p:cNvPr id="20" name="直接箭头连接符 19" title=""/>
          <p:cNvCxnSpPr/>
          <p:nvPr/>
        </p:nvCxnSpPr>
        <p:spPr>
          <a:xfrm flipV="1">
            <a:off x="1687195" y="1929765"/>
            <a:ext cx="2167890" cy="11430"/>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21" name="直接箭头连接符 20" title=""/>
          <p:cNvCxnSpPr/>
          <p:nvPr/>
        </p:nvCxnSpPr>
        <p:spPr>
          <a:xfrm flipV="1">
            <a:off x="2859405" y="1929765"/>
            <a:ext cx="2167890" cy="11430"/>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22" name="文本框 21" title=""/>
          <p:cNvSpPr txBox="1"/>
          <p:nvPr/>
        </p:nvSpPr>
        <p:spPr>
          <a:xfrm>
            <a:off x="4365625" y="1073150"/>
            <a:ext cx="4022725" cy="521970"/>
          </a:xfrm>
          <a:prstGeom prst="rect">
            <a:avLst/>
          </a:prstGeom>
          <a:noFill/>
        </p:spPr>
        <p:txBody>
          <a:bodyPr wrap="square" rtlCol="0" anchor="t">
            <a:spAutoFit/>
          </a:bodyPr>
          <a:lstStyle/>
          <a:p>
            <a:r>
              <a:rPr lang="zh-CN" altLang="en-US" sz="2800" b="1">
                <a:latin typeface="Times New Roman" panose="02020603050405020304" charset="0"/>
                <a:ea typeface="黑体" panose="02010609060101010101" charset="-122"/>
                <a:cs typeface="Times New Roman" panose="02020603050405020304" charset="0"/>
                <a:sym typeface="+mn-ea"/>
              </a:rPr>
              <a:t>每个钩码的重力</a:t>
            </a:r>
            <a:r>
              <a:rPr lang="en-US" sz="2800" b="1" i="1">
                <a:latin typeface="Times New Roman" panose="02020603050405020304" charset="0"/>
                <a:ea typeface="黑体" panose="02010609060101010101" charset="-122"/>
                <a:cs typeface="Times New Roman" panose="02020603050405020304" charset="0"/>
                <a:sym typeface="+mn-ea"/>
              </a:rPr>
              <a:t>G</a:t>
            </a:r>
            <a:r>
              <a:rPr lang="en-US" sz="2800" b="1">
                <a:latin typeface="Times New Roman" panose="02020603050405020304" charset="0"/>
                <a:ea typeface="黑体" panose="02010609060101010101" charset="-122"/>
                <a:cs typeface="Times New Roman" panose="02020603050405020304" charset="0"/>
                <a:sym typeface="+mn-ea"/>
              </a:rPr>
              <a:t>=0.5 N</a:t>
            </a:r>
            <a:endParaRPr lang="en-US" sz="2800" b="1" baseline="-25000">
              <a:latin typeface="Times New Roman" panose="02020603050405020304" charset="0"/>
              <a:ea typeface="黑体" panose="02010609060101010101" charset="-122"/>
              <a:cs typeface="Times New Roman" panose="02020603050405020304" charset="0"/>
              <a:sym typeface="+mn-ea"/>
            </a:endParaRPr>
          </a:p>
        </p:txBody>
      </p:sp>
      <p:cxnSp>
        <p:nvCxnSpPr>
          <p:cNvPr id="25" name="直接箭头连接符 24" title=""/>
          <p:cNvCxnSpPr/>
          <p:nvPr/>
        </p:nvCxnSpPr>
        <p:spPr>
          <a:xfrm flipH="1">
            <a:off x="4684395" y="5418455"/>
            <a:ext cx="1905" cy="83820"/>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sp>
        <p:nvSpPr>
          <p:cNvPr id="28" name="矩形 27" title=""/>
          <p:cNvSpPr/>
          <p:nvPr/>
        </p:nvSpPr>
        <p:spPr>
          <a:xfrm>
            <a:off x="1513205" y="3869055"/>
            <a:ext cx="173990" cy="1144270"/>
          </a:xfrm>
          <a:prstGeom prst="rect">
            <a:avLst/>
          </a:prstGeom>
          <a:solidFill>
            <a:schemeClr val="tx1">
              <a:lumMod val="50000"/>
              <a:lumOff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cxnSp>
        <p:nvCxnSpPr>
          <p:cNvPr id="29" name="直接箭头连接符 28" title=""/>
          <p:cNvCxnSpPr/>
          <p:nvPr/>
        </p:nvCxnSpPr>
        <p:spPr>
          <a:xfrm flipV="1">
            <a:off x="1687195" y="4318635"/>
            <a:ext cx="2780665" cy="12065"/>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cxnSp>
        <p:nvCxnSpPr>
          <p:cNvPr id="30" name="直接箭头连接符 29" title=""/>
          <p:cNvCxnSpPr/>
          <p:nvPr/>
        </p:nvCxnSpPr>
        <p:spPr>
          <a:xfrm>
            <a:off x="4667885" y="4498975"/>
            <a:ext cx="11430" cy="676910"/>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grpSp>
        <p:nvGrpSpPr>
          <p:cNvPr id="31" name="组合 30" title=""/>
          <p:cNvGrpSpPr/>
          <p:nvPr/>
        </p:nvGrpSpPr>
        <p:grpSpPr>
          <a:xfrm>
            <a:off x="4264025" y="4318635"/>
            <a:ext cx="406400" cy="397510"/>
            <a:chOff x="6233" y="1964"/>
            <a:chExt cx="640" cy="626"/>
          </a:xfrm>
        </p:grpSpPr>
        <p:sp>
          <p:nvSpPr>
            <p:cNvPr id="32" name="椭圆 31"/>
            <p:cNvSpPr/>
            <p:nvPr/>
          </p:nvSpPr>
          <p:spPr>
            <a:xfrm>
              <a:off x="6233" y="1964"/>
              <a:ext cx="641" cy="626"/>
            </a:xfrm>
            <a:prstGeom prst="ellipse">
              <a:avLst/>
            </a:prstGeom>
            <a:noFill/>
            <a:ln w="25400"/>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33" name="椭圆 32"/>
            <p:cNvSpPr/>
            <p:nvPr/>
          </p:nvSpPr>
          <p:spPr>
            <a:xfrm>
              <a:off x="6494" y="2218"/>
              <a:ext cx="119" cy="119"/>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sp>
        <p:nvSpPr>
          <p:cNvPr id="34" name="矩形 33" title=""/>
          <p:cNvSpPr/>
          <p:nvPr/>
        </p:nvSpPr>
        <p:spPr>
          <a:xfrm>
            <a:off x="4476750" y="5175885"/>
            <a:ext cx="397510" cy="261620"/>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38" name="矩形 37" title=""/>
          <p:cNvSpPr/>
          <p:nvPr/>
        </p:nvSpPr>
        <p:spPr>
          <a:xfrm>
            <a:off x="4476750" y="5495290"/>
            <a:ext cx="397510" cy="261620"/>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41" name="文本框 40" title=""/>
          <p:cNvSpPr txBox="1"/>
          <p:nvPr/>
        </p:nvSpPr>
        <p:spPr>
          <a:xfrm>
            <a:off x="1650365" y="3843655"/>
            <a:ext cx="647700" cy="521970"/>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A</a:t>
            </a:r>
            <a:endParaRPr lang="en-US" sz="2800" b="1" baseline="-25000">
              <a:latin typeface="Times New Roman" panose="02020603050405020304" charset="0"/>
              <a:ea typeface="黑体" panose="02010609060101010101" charset="-122"/>
              <a:cs typeface="Times New Roman" panose="02020603050405020304" charset="0"/>
              <a:sym typeface="+mn-ea"/>
            </a:endParaRPr>
          </a:p>
        </p:txBody>
      </p:sp>
      <p:sp>
        <p:nvSpPr>
          <p:cNvPr id="42" name="文本框 41" title=""/>
          <p:cNvSpPr txBox="1"/>
          <p:nvPr/>
        </p:nvSpPr>
        <p:spPr>
          <a:xfrm>
            <a:off x="2651760" y="3824605"/>
            <a:ext cx="647700" cy="521970"/>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E</a:t>
            </a:r>
            <a:endParaRPr lang="en-US" sz="2800" b="1" baseline="-25000">
              <a:latin typeface="Times New Roman" panose="02020603050405020304" charset="0"/>
              <a:ea typeface="黑体" panose="02010609060101010101" charset="-122"/>
              <a:cs typeface="Times New Roman" panose="02020603050405020304" charset="0"/>
              <a:sym typeface="+mn-ea"/>
            </a:endParaRPr>
          </a:p>
        </p:txBody>
      </p:sp>
      <p:sp>
        <p:nvSpPr>
          <p:cNvPr id="43" name="椭圆 42" title=""/>
          <p:cNvSpPr/>
          <p:nvPr/>
        </p:nvSpPr>
        <p:spPr>
          <a:xfrm>
            <a:off x="2819400" y="4290060"/>
            <a:ext cx="75565" cy="75565"/>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cxnSp>
        <p:nvCxnSpPr>
          <p:cNvPr id="44" name="直接箭头连接符 43" title=""/>
          <p:cNvCxnSpPr/>
          <p:nvPr/>
        </p:nvCxnSpPr>
        <p:spPr>
          <a:xfrm flipV="1">
            <a:off x="1687195" y="4318635"/>
            <a:ext cx="2780665" cy="11430"/>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47" name="矩形 46" title=""/>
          <p:cNvSpPr/>
          <p:nvPr/>
        </p:nvSpPr>
        <p:spPr>
          <a:xfrm>
            <a:off x="4476750" y="5812790"/>
            <a:ext cx="397510" cy="261620"/>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48" name="文本框 47" title=""/>
          <p:cNvSpPr txBox="1"/>
          <p:nvPr/>
        </p:nvSpPr>
        <p:spPr>
          <a:xfrm>
            <a:off x="5164455" y="5234940"/>
            <a:ext cx="539115" cy="521970"/>
          </a:xfrm>
          <a:prstGeom prst="rect">
            <a:avLst/>
          </a:prstGeom>
          <a:noFill/>
        </p:spPr>
        <p:txBody>
          <a:bodyPr wrap="square" rtlCol="0" anchor="t">
            <a:spAutoFit/>
          </a:bodyPr>
          <a:lstStyle/>
          <a:p>
            <a:r>
              <a:rPr sz="2800" b="1" i="1">
                <a:latin typeface="Times New Roman" panose="02020603050405020304" charset="0"/>
                <a:ea typeface="黑体" panose="02010609060101010101" charset="-122"/>
                <a:cs typeface="Times New Roman" panose="02020603050405020304" charset="0"/>
                <a:sym typeface="+mn-ea"/>
              </a:rPr>
              <a:t>F</a:t>
            </a:r>
            <a:endParaRPr lang="en-US" sz="2800" b="1">
              <a:latin typeface="Times New Roman" panose="02020603050405020304" charset="0"/>
              <a:ea typeface="黑体" panose="02010609060101010101" charset="-122"/>
              <a:cs typeface="Times New Roman" panose="02020603050405020304" charset="0"/>
              <a:sym typeface="+mn-ea"/>
            </a:endParaRPr>
          </a:p>
        </p:txBody>
      </p:sp>
      <p:grpSp>
        <p:nvGrpSpPr>
          <p:cNvPr id="51" name="组合 50" title=""/>
          <p:cNvGrpSpPr/>
          <p:nvPr/>
        </p:nvGrpSpPr>
        <p:grpSpPr>
          <a:xfrm>
            <a:off x="3855085" y="3020060"/>
            <a:ext cx="397510" cy="338455"/>
            <a:chOff x="4677" y="4966"/>
            <a:chExt cx="626" cy="533"/>
          </a:xfrm>
        </p:grpSpPr>
        <p:cxnSp>
          <p:nvCxnSpPr>
            <p:cNvPr id="49" name="直接箭头连接符 48"/>
            <p:cNvCxnSpPr/>
            <p:nvPr/>
          </p:nvCxnSpPr>
          <p:spPr>
            <a:xfrm flipH="1">
              <a:off x="5004" y="4966"/>
              <a:ext cx="3" cy="132"/>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sp>
          <p:nvSpPr>
            <p:cNvPr id="50" name="矩形 49"/>
            <p:cNvSpPr/>
            <p:nvPr/>
          </p:nvSpPr>
          <p:spPr>
            <a:xfrm>
              <a:off x="4677" y="5087"/>
              <a:ext cx="626" cy="412"/>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grpSp>
        <p:nvGrpSpPr>
          <p:cNvPr id="53" name="组合 52" title=""/>
          <p:cNvGrpSpPr/>
          <p:nvPr/>
        </p:nvGrpSpPr>
        <p:grpSpPr>
          <a:xfrm>
            <a:off x="3855085" y="3340100"/>
            <a:ext cx="397510" cy="338455"/>
            <a:chOff x="4677" y="4966"/>
            <a:chExt cx="626" cy="533"/>
          </a:xfrm>
        </p:grpSpPr>
        <p:cxnSp>
          <p:nvCxnSpPr>
            <p:cNvPr id="54" name="直接箭头连接符 53"/>
            <p:cNvCxnSpPr/>
            <p:nvPr/>
          </p:nvCxnSpPr>
          <p:spPr>
            <a:xfrm flipH="1">
              <a:off x="5004" y="4966"/>
              <a:ext cx="3" cy="132"/>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sp>
          <p:nvSpPr>
            <p:cNvPr id="55" name="矩形 54"/>
            <p:cNvSpPr/>
            <p:nvPr/>
          </p:nvSpPr>
          <p:spPr>
            <a:xfrm>
              <a:off x="4677" y="5087"/>
              <a:ext cx="626" cy="412"/>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grpSp>
        <p:nvGrpSpPr>
          <p:cNvPr id="57" name="组合 56" title=""/>
          <p:cNvGrpSpPr/>
          <p:nvPr/>
        </p:nvGrpSpPr>
        <p:grpSpPr>
          <a:xfrm>
            <a:off x="4476750" y="6074410"/>
            <a:ext cx="397510" cy="338455"/>
            <a:chOff x="4677" y="4966"/>
            <a:chExt cx="626" cy="533"/>
          </a:xfrm>
        </p:grpSpPr>
        <p:cxnSp>
          <p:nvCxnSpPr>
            <p:cNvPr id="58" name="直接箭头连接符 57"/>
            <p:cNvCxnSpPr/>
            <p:nvPr/>
          </p:nvCxnSpPr>
          <p:spPr>
            <a:xfrm flipH="1">
              <a:off x="5004" y="4966"/>
              <a:ext cx="3" cy="132"/>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sp>
          <p:nvSpPr>
            <p:cNvPr id="59" name="矩形 58"/>
            <p:cNvSpPr/>
            <p:nvPr/>
          </p:nvSpPr>
          <p:spPr>
            <a:xfrm>
              <a:off x="4677" y="5087"/>
              <a:ext cx="626" cy="412"/>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sp>
        <p:nvSpPr>
          <p:cNvPr id="73" name="文本框 72" title=""/>
          <p:cNvSpPr txBox="1"/>
          <p:nvPr/>
        </p:nvSpPr>
        <p:spPr>
          <a:xfrm>
            <a:off x="3407410" y="1435735"/>
            <a:ext cx="647700" cy="521970"/>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E</a:t>
            </a:r>
            <a:r>
              <a:rPr lang="en-US" sz="2800" b="1" i="1">
                <a:latin typeface="微软雅黑" panose="020b0503020204020204" charset="-122"/>
                <a:ea typeface="微软雅黑" panose="020b0503020204020204" charset="-122"/>
                <a:cs typeface="Times New Roman" panose="02020603050405020304" charset="0"/>
                <a:sym typeface="+mn-ea"/>
              </a:rPr>
              <a:t>′</a:t>
            </a:r>
            <a:endParaRPr lang="en-US" sz="2800" b="1" i="1" baseline="-25000">
              <a:latin typeface="微软雅黑" panose="020b0503020204020204" charset="-122"/>
              <a:ea typeface="微软雅黑" panose="020b0503020204020204" charset="-122"/>
              <a:cs typeface="Times New Roman" panose="02020603050405020304" charset="0"/>
              <a:sym typeface="+mn-ea"/>
            </a:endParaRPr>
          </a:p>
        </p:txBody>
      </p:sp>
      <p:sp>
        <p:nvSpPr>
          <p:cNvPr id="74" name="椭圆 73" title=""/>
          <p:cNvSpPr/>
          <p:nvPr/>
        </p:nvSpPr>
        <p:spPr>
          <a:xfrm>
            <a:off x="3575050" y="1901190"/>
            <a:ext cx="75565" cy="75565"/>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75" name="文本框 74" title=""/>
          <p:cNvSpPr txBox="1"/>
          <p:nvPr/>
        </p:nvSpPr>
        <p:spPr>
          <a:xfrm>
            <a:off x="3407410" y="3824605"/>
            <a:ext cx="647700" cy="521970"/>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E</a:t>
            </a:r>
            <a:r>
              <a:rPr lang="en-US" sz="2800" b="1" i="1">
                <a:latin typeface="微软雅黑" panose="020b0503020204020204" charset="-122"/>
                <a:ea typeface="微软雅黑" panose="020b0503020204020204" charset="-122"/>
                <a:cs typeface="Times New Roman" panose="02020603050405020304" charset="0"/>
                <a:sym typeface="+mn-ea"/>
              </a:rPr>
              <a:t>′</a:t>
            </a:r>
            <a:endParaRPr lang="en-US" sz="2800" b="1" i="1" baseline="-25000">
              <a:latin typeface="微软雅黑" panose="020b0503020204020204" charset="-122"/>
              <a:ea typeface="微软雅黑" panose="020b0503020204020204" charset="-122"/>
              <a:cs typeface="Times New Roman" panose="02020603050405020304" charset="0"/>
              <a:sym typeface="+mn-ea"/>
            </a:endParaRPr>
          </a:p>
        </p:txBody>
      </p:sp>
      <p:sp>
        <p:nvSpPr>
          <p:cNvPr id="76" name="椭圆 75" title=""/>
          <p:cNvSpPr/>
          <p:nvPr/>
        </p:nvSpPr>
        <p:spPr>
          <a:xfrm>
            <a:off x="3575050" y="4290060"/>
            <a:ext cx="75565" cy="75565"/>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77" name="文本框 76" title=""/>
          <p:cNvSpPr txBox="1"/>
          <p:nvPr/>
        </p:nvSpPr>
        <p:spPr>
          <a:xfrm>
            <a:off x="6337300" y="1891665"/>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sz="2800" b="1" baseline="-25000">
                <a:solidFill>
                  <a:srgbClr val="0000FF"/>
                </a:solidFill>
                <a:latin typeface="Times New Roman" panose="02020603050405020304" charset="0"/>
                <a:ea typeface="黑体" panose="02010609060101010101" charset="-122"/>
                <a:cs typeface="Times New Roman" panose="02020603050405020304" charset="0"/>
                <a:sym typeface="+mn-ea"/>
              </a:rPr>
              <a:t>1</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=1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78" name="文本框 77" title=""/>
          <p:cNvSpPr txBox="1"/>
          <p:nvPr/>
        </p:nvSpPr>
        <p:spPr>
          <a:xfrm>
            <a:off x="8409940" y="1891665"/>
            <a:ext cx="1590675"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baseline="-25000">
                <a:solidFill>
                  <a:srgbClr val="0000FF"/>
                </a:solidFill>
                <a:latin typeface="Times New Roman" panose="02020603050405020304" charset="0"/>
                <a:ea typeface="黑体" panose="02010609060101010101" charset="-122"/>
                <a:cs typeface="Times New Roman" panose="02020603050405020304" charset="0"/>
                <a:sym typeface="+mn-ea"/>
              </a:rPr>
              <a:t>2</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=0.5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0" name="文本框 79" title=""/>
          <p:cNvSpPr txBox="1"/>
          <p:nvPr/>
        </p:nvSpPr>
        <p:spPr>
          <a:xfrm>
            <a:off x="6337300" y="2434590"/>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sz="2800" b="1" baseline="-25000">
                <a:solidFill>
                  <a:srgbClr val="0000FF"/>
                </a:solidFill>
                <a:latin typeface="Times New Roman" panose="02020603050405020304" charset="0"/>
                <a:ea typeface="黑体" panose="02010609060101010101" charset="-122"/>
                <a:cs typeface="Times New Roman" panose="02020603050405020304" charset="0"/>
                <a:sym typeface="+mn-ea"/>
              </a:rPr>
              <a:t>1</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=0.5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1" name="文本框 80" title=""/>
          <p:cNvSpPr txBox="1"/>
          <p:nvPr/>
        </p:nvSpPr>
        <p:spPr>
          <a:xfrm>
            <a:off x="8409940" y="2434590"/>
            <a:ext cx="1590675"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baseline="-25000">
                <a:solidFill>
                  <a:srgbClr val="0000FF"/>
                </a:solidFill>
                <a:latin typeface="Times New Roman" panose="02020603050405020304" charset="0"/>
                <a:ea typeface="黑体" panose="02010609060101010101" charset="-122"/>
                <a:cs typeface="Times New Roman" panose="02020603050405020304" charset="0"/>
                <a:sym typeface="+mn-ea"/>
              </a:rPr>
              <a:t>2</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=1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2" name="文本框 81" title=""/>
          <p:cNvSpPr txBox="1"/>
          <p:nvPr/>
        </p:nvSpPr>
        <p:spPr>
          <a:xfrm>
            <a:off x="6337300" y="2966720"/>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sz="2800" b="1" baseline="-25000">
                <a:solidFill>
                  <a:srgbClr val="0000FF"/>
                </a:solidFill>
                <a:latin typeface="Times New Roman" panose="02020603050405020304" charset="0"/>
                <a:ea typeface="黑体" panose="02010609060101010101" charset="-122"/>
                <a:cs typeface="Times New Roman" panose="02020603050405020304" charset="0"/>
                <a:sym typeface="+mn-ea"/>
              </a:rPr>
              <a:t>1</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=0.5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3" name="文本框 82" title=""/>
          <p:cNvSpPr txBox="1"/>
          <p:nvPr/>
        </p:nvSpPr>
        <p:spPr>
          <a:xfrm>
            <a:off x="8409940" y="2966720"/>
            <a:ext cx="1590675"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baseline="-25000">
                <a:solidFill>
                  <a:srgbClr val="0000FF"/>
                </a:solidFill>
                <a:latin typeface="Times New Roman" panose="02020603050405020304" charset="0"/>
                <a:ea typeface="黑体" panose="02010609060101010101" charset="-122"/>
                <a:cs typeface="Times New Roman" panose="02020603050405020304" charset="0"/>
                <a:sym typeface="+mn-ea"/>
              </a:rPr>
              <a:t>2</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=1.5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4" name="文本框 83" title=""/>
          <p:cNvSpPr txBox="1"/>
          <p:nvPr/>
        </p:nvSpPr>
        <p:spPr>
          <a:xfrm>
            <a:off x="6337300" y="3488690"/>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sz="2800" b="1" baseline="-25000">
                <a:solidFill>
                  <a:srgbClr val="0000FF"/>
                </a:solidFill>
                <a:latin typeface="Times New Roman" panose="02020603050405020304" charset="0"/>
                <a:ea typeface="黑体" panose="02010609060101010101" charset="-122"/>
                <a:cs typeface="Times New Roman" panose="02020603050405020304" charset="0"/>
                <a:sym typeface="+mn-ea"/>
              </a:rPr>
              <a:t>1</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=1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5" name="文本框 84" title=""/>
          <p:cNvSpPr txBox="1"/>
          <p:nvPr/>
        </p:nvSpPr>
        <p:spPr>
          <a:xfrm>
            <a:off x="8409940" y="3488690"/>
            <a:ext cx="1590675"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baseline="-25000">
                <a:solidFill>
                  <a:srgbClr val="0000FF"/>
                </a:solidFill>
                <a:latin typeface="Times New Roman" panose="02020603050405020304" charset="0"/>
                <a:ea typeface="黑体" panose="02010609060101010101" charset="-122"/>
                <a:cs typeface="Times New Roman" panose="02020603050405020304" charset="0"/>
                <a:sym typeface="+mn-ea"/>
              </a:rPr>
              <a:t>2</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=1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6" name="文本框 85" title=""/>
          <p:cNvSpPr txBox="1"/>
          <p:nvPr/>
        </p:nvSpPr>
        <p:spPr>
          <a:xfrm>
            <a:off x="6257290" y="4533265"/>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=1.5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7" name="文本框 86" title=""/>
          <p:cNvSpPr txBox="1"/>
          <p:nvPr/>
        </p:nvSpPr>
        <p:spPr>
          <a:xfrm>
            <a:off x="8329930" y="4533265"/>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=1.5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8" name="文本框 87" title=""/>
          <p:cNvSpPr txBox="1"/>
          <p:nvPr/>
        </p:nvSpPr>
        <p:spPr>
          <a:xfrm>
            <a:off x="6337300" y="5076825"/>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=2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9" name="文本框 88" title=""/>
          <p:cNvSpPr txBox="1"/>
          <p:nvPr/>
        </p:nvSpPr>
        <p:spPr>
          <a:xfrm>
            <a:off x="8329930" y="5089525"/>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=2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2" name="文本框 1" title=""/>
          <p:cNvSpPr txBox="1"/>
          <p:nvPr/>
        </p:nvSpPr>
        <p:spPr>
          <a:xfrm>
            <a:off x="5424170" y="5890895"/>
            <a:ext cx="5549265" cy="521970"/>
          </a:xfrm>
          <a:prstGeom prst="rect">
            <a:avLst/>
          </a:prstGeom>
          <a:noFill/>
        </p:spPr>
        <p:txBody>
          <a:bodyPr wrap="square" rtlCol="0" anchor="t">
            <a:spAutoFit/>
          </a:bodyPr>
          <a:lstStyle/>
          <a:p>
            <a:r>
              <a:rPr sz="2800" b="1">
                <a:solidFill>
                  <a:srgbClr val="FF0000"/>
                </a:solidFill>
                <a:latin typeface="Times New Roman" panose="02020603050405020304" charset="0"/>
                <a:ea typeface="黑体" panose="02010609060101010101" charset="-122"/>
                <a:cs typeface="Times New Roman" panose="02020603050405020304" charset="0"/>
                <a:sym typeface="+mn-ea"/>
              </a:rPr>
              <a:t>力</a:t>
            </a:r>
            <a:r>
              <a:rPr sz="2800" b="1" i="1">
                <a:solidFill>
                  <a:srgbClr val="FF0000"/>
                </a:solidFill>
                <a:latin typeface="Times New Roman" panose="02020603050405020304" charset="0"/>
                <a:ea typeface="黑体" panose="02010609060101010101" charset="-122"/>
                <a:cs typeface="Times New Roman" panose="02020603050405020304" charset="0"/>
                <a:sym typeface="+mn-ea"/>
              </a:rPr>
              <a:t>F</a:t>
            </a:r>
            <a:r>
              <a:rPr sz="2800" b="1">
                <a:solidFill>
                  <a:srgbClr val="FF0000"/>
                </a:solidFill>
                <a:latin typeface="Times New Roman" panose="02020603050405020304" charset="0"/>
                <a:ea typeface="黑体" panose="02010609060101010101" charset="-122"/>
                <a:cs typeface="Times New Roman" panose="02020603050405020304" charset="0"/>
                <a:sym typeface="+mn-ea"/>
              </a:rPr>
              <a:t>跟力</a:t>
            </a:r>
            <a:r>
              <a:rPr sz="2800" b="1" i="1">
                <a:solidFill>
                  <a:srgbClr val="FF0000"/>
                </a:solidFill>
                <a:latin typeface="Times New Roman" panose="02020603050405020304" charset="0"/>
                <a:ea typeface="黑体" panose="02010609060101010101" charset="-122"/>
                <a:cs typeface="Times New Roman" panose="02020603050405020304" charset="0"/>
                <a:sym typeface="+mn-ea"/>
              </a:rPr>
              <a:t>F</a:t>
            </a:r>
            <a:r>
              <a:rPr sz="2800" b="1" baseline="-25000">
                <a:solidFill>
                  <a:srgbClr val="FF0000"/>
                </a:solidFill>
                <a:latin typeface="Times New Roman" panose="02020603050405020304" charset="0"/>
                <a:ea typeface="黑体" panose="02010609060101010101" charset="-122"/>
                <a:cs typeface="Times New Roman" panose="02020603050405020304" charset="0"/>
                <a:sym typeface="+mn-ea"/>
              </a:rPr>
              <a:t>1</a:t>
            </a:r>
            <a:r>
              <a:rPr sz="2800" b="1">
                <a:solidFill>
                  <a:srgbClr val="FF0000"/>
                </a:solidFill>
                <a:latin typeface="Times New Roman" panose="02020603050405020304" charset="0"/>
                <a:ea typeface="黑体" panose="02010609060101010101" charset="-122"/>
                <a:cs typeface="Times New Roman" panose="02020603050405020304" charset="0"/>
                <a:sym typeface="+mn-ea"/>
              </a:rPr>
              <a:t>和</a:t>
            </a:r>
            <a:r>
              <a:rPr sz="2800" b="1" i="1">
                <a:solidFill>
                  <a:srgbClr val="FF0000"/>
                </a:solidFill>
                <a:latin typeface="Times New Roman" panose="02020603050405020304" charset="0"/>
                <a:ea typeface="黑体" panose="02010609060101010101" charset="-122"/>
                <a:cs typeface="Times New Roman" panose="02020603050405020304" charset="0"/>
                <a:sym typeface="+mn-ea"/>
              </a:rPr>
              <a:t>F</a:t>
            </a:r>
            <a:r>
              <a:rPr sz="2800" b="1" baseline="-25000">
                <a:solidFill>
                  <a:srgbClr val="FF0000"/>
                </a:solidFill>
                <a:latin typeface="Times New Roman" panose="02020603050405020304" charset="0"/>
                <a:ea typeface="黑体" panose="02010609060101010101" charset="-122"/>
                <a:cs typeface="Times New Roman" panose="02020603050405020304" charset="0"/>
                <a:sym typeface="+mn-ea"/>
              </a:rPr>
              <a:t>2</a:t>
            </a:r>
            <a:r>
              <a:rPr sz="2800" b="1">
                <a:solidFill>
                  <a:srgbClr val="FF0000"/>
                </a:solidFill>
                <a:latin typeface="Times New Roman" panose="02020603050405020304" charset="0"/>
                <a:ea typeface="黑体" panose="02010609060101010101" charset="-122"/>
                <a:cs typeface="Times New Roman" panose="02020603050405020304" charset="0"/>
                <a:sym typeface="+mn-ea"/>
              </a:rPr>
              <a:t>的作用效果相同</a:t>
            </a:r>
            <a:r>
              <a:rPr lang="en-US" sz="2800" b="1">
                <a:solidFill>
                  <a:srgbClr val="FF0000"/>
                </a:solidFill>
                <a:latin typeface="Times New Roman" panose="02020603050405020304" charset="0"/>
                <a:ea typeface="黑体" panose="02010609060101010101" charset="-122"/>
                <a:cs typeface="Times New Roman" panose="02020603050405020304" charset="0"/>
                <a:sym typeface="+mn-ea"/>
              </a:rPr>
              <a:t>.</a:t>
            </a:r>
            <a:endParaRPr lang="en-US"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grpSp>
        <p:nvGrpSpPr>
          <p:cNvPr id="24" name="组合 23" title=""/>
          <p:cNvGrpSpPr/>
          <p:nvPr/>
        </p:nvGrpSpPr>
        <p:grpSpPr>
          <a:xfrm>
            <a:off x="271780" y="571500"/>
            <a:ext cx="11666220" cy="5999480"/>
            <a:chOff x="428" y="1108"/>
            <a:chExt cx="18372" cy="9448"/>
          </a:xfrm>
        </p:grpSpPr>
        <p:sp>
          <p:nvSpPr>
            <p:cNvPr id="23" name="矩形 22"/>
            <p:cNvSpPr/>
            <p:nvPr/>
          </p:nvSpPr>
          <p:spPr>
            <a:xfrm>
              <a:off x="428" y="1529"/>
              <a:ext cx="18372" cy="9027"/>
            </a:xfrm>
            <a:prstGeom prst="rect">
              <a:avLst/>
            </a:prstGeom>
            <a:noFill/>
            <a:ln w="22225">
              <a:solidFill>
                <a:srgbClr val="01A16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nvGrpSpPr>
            <p:cNvPr id="35" name="组合 34"/>
            <p:cNvGrpSpPr/>
            <p:nvPr/>
          </p:nvGrpSpPr>
          <p:grpSpPr>
            <a:xfrm>
              <a:off x="677" y="1108"/>
              <a:ext cx="3325" cy="853"/>
              <a:chOff x="13726" y="9120"/>
              <a:chExt cx="3325" cy="853"/>
            </a:xfrm>
          </p:grpSpPr>
          <p:sp>
            <p:nvSpPr>
              <p:cNvPr id="36" name="六边形 35"/>
              <p:cNvSpPr/>
              <p:nvPr/>
            </p:nvSpPr>
            <p:spPr>
              <a:xfrm>
                <a:off x="14019" y="9135"/>
                <a:ext cx="908" cy="838"/>
              </a:xfrm>
              <a:prstGeom prst="hexagon">
                <a:avLst/>
              </a:prstGeom>
              <a:solidFill>
                <a:schemeClr val="accent6">
                  <a:lumMod val="40000"/>
                  <a:lumOff val="60000"/>
                </a:schemeClr>
              </a:solidFill>
              <a:ln w="15875">
                <a:solidFill>
                  <a:srgbClr val="019542">
                    <a:alpha val="65000"/>
                  </a:srgbClr>
                </a:solidFill>
              </a:ln>
              <a:effectLst>
                <a:glow>
                  <a:schemeClr val="accent1">
                    <a:satMod val="175000"/>
                    <a:alpha val="21000"/>
                  </a:schemeClr>
                </a:glow>
                <a:innerShdw blurRad="279400" dir="1200000">
                  <a:srgbClr val="63CB55">
                    <a:alpha val="28000"/>
                  </a:srgbClr>
                </a:innerShdw>
              </a:effectLst>
              <a:scene3d>
                <a:camera prst="orthographicFront"/>
                <a:lightRig rig="threePt" dir="t"/>
              </a:scene3d>
              <a:sp3d extrusionH="44450">
                <a:extrusionClr>
                  <a:srgbClr val="92D050"/>
                </a:extrusionClr>
              </a:sp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37" name="六边形 36"/>
              <p:cNvSpPr/>
              <p:nvPr/>
            </p:nvSpPr>
            <p:spPr>
              <a:xfrm>
                <a:off x="15527" y="9120"/>
                <a:ext cx="908" cy="838"/>
              </a:xfrm>
              <a:prstGeom prst="hexagon">
                <a:avLst/>
              </a:prstGeom>
              <a:solidFill>
                <a:schemeClr val="accent6">
                  <a:lumMod val="40000"/>
                  <a:lumOff val="60000"/>
                </a:schemeClr>
              </a:solidFill>
              <a:ln w="15875">
                <a:solidFill>
                  <a:srgbClr val="019542">
                    <a:alpha val="65000"/>
                  </a:srgbClr>
                </a:solidFill>
              </a:ln>
              <a:effectLst>
                <a:glow>
                  <a:schemeClr val="accent1">
                    <a:satMod val="175000"/>
                    <a:alpha val="21000"/>
                  </a:schemeClr>
                </a:glow>
                <a:innerShdw blurRad="279400" dir="1200000">
                  <a:srgbClr val="63CB55">
                    <a:alpha val="28000"/>
                  </a:srgbClr>
                </a:innerShdw>
              </a:effectLst>
              <a:scene3d>
                <a:camera prst="orthographicFront"/>
                <a:lightRig rig="threePt" dir="t"/>
              </a:scene3d>
              <a:sp3d extrusionH="44450">
                <a:extrusionClr>
                  <a:srgbClr val="92D050"/>
                </a:extrusionClr>
              </a:sp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39" name="六边形 38"/>
              <p:cNvSpPr/>
              <p:nvPr/>
            </p:nvSpPr>
            <p:spPr>
              <a:xfrm>
                <a:off x="14769" y="9120"/>
                <a:ext cx="908" cy="838"/>
              </a:xfrm>
              <a:prstGeom prst="hexagon">
                <a:avLst/>
              </a:prstGeom>
              <a:solidFill>
                <a:schemeClr val="accent6">
                  <a:lumMod val="40000"/>
                  <a:lumOff val="60000"/>
                </a:schemeClr>
              </a:solidFill>
              <a:ln w="15875">
                <a:solidFill>
                  <a:srgbClr val="019542">
                    <a:alpha val="65000"/>
                  </a:srgbClr>
                </a:solidFill>
              </a:ln>
              <a:effectLst>
                <a:glow>
                  <a:schemeClr val="accent1">
                    <a:satMod val="175000"/>
                    <a:alpha val="21000"/>
                  </a:schemeClr>
                </a:glow>
                <a:innerShdw blurRad="279400" dir="1200000">
                  <a:srgbClr val="63CB55">
                    <a:alpha val="28000"/>
                  </a:srgbClr>
                </a:innerShdw>
              </a:effectLst>
              <a:scene3d>
                <a:camera prst="orthographicFront"/>
                <a:lightRig rig="threePt" dir="t"/>
              </a:scene3d>
              <a:sp3d extrusionH="44450">
                <a:extrusionClr>
                  <a:srgbClr val="92D050"/>
                </a:extrusionClr>
              </a:sp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40" name="文本框 39"/>
              <p:cNvSpPr txBox="1"/>
              <p:nvPr>
                <p:custDataLst>
                  <p:tags r:id="rId2"/>
                </p:custDataLst>
              </p:nvPr>
            </p:nvSpPr>
            <p:spPr>
              <a:xfrm>
                <a:off x="13726" y="9239"/>
                <a:ext cx="3325" cy="686"/>
              </a:xfrm>
              <a:prstGeom prst="rect">
                <a:avLst/>
              </a:prstGeom>
              <a:noFill/>
            </p:spPr>
            <p:txBody>
              <a:bodyPr wrap="square" rtlCol="0" anchor="t">
                <a:spAutoFit/>
              </a:bodyPr>
              <a:lstStyle/>
              <a:p>
                <a:pPr algn="l">
                  <a:lnSpc>
                    <a:spcPct val="80000"/>
                  </a:lnSpc>
                </a:pPr>
                <a:r>
                  <a:rPr lang="en-US" altLang="zh-CN" sz="2800" b="1">
                    <a:latin typeface="黑体" panose="02010609060101010101" charset="-122"/>
                    <a:ea typeface="黑体" panose="02010609060101010101" charset="-122"/>
                    <a:sym typeface="+mn-ea"/>
                  </a:rPr>
                  <a:t> </a:t>
                </a:r>
                <a:r>
                  <a:rPr lang="zh-CN" sz="2800" b="1">
                    <a:latin typeface="黑体" panose="02010609060101010101" charset="-122"/>
                    <a:ea typeface="黑体" panose="02010609060101010101" charset="-122"/>
                    <a:sym typeface="+mn-ea"/>
                  </a:rPr>
                  <a:t>做</a:t>
                </a:r>
                <a:r>
                  <a:rPr lang="en-US" altLang="zh-CN" sz="2400" b="1">
                    <a:latin typeface="黑体" panose="02010609060101010101" charset="-122"/>
                    <a:ea typeface="黑体" panose="02010609060101010101" charset="-122"/>
                    <a:sym typeface="+mn-ea"/>
                  </a:rPr>
                  <a:t> </a:t>
                </a:r>
                <a:r>
                  <a:rPr lang="zh-CN" sz="2800" b="1">
                    <a:latin typeface="黑体" panose="02010609060101010101" charset="-122"/>
                    <a:ea typeface="黑体" panose="02010609060101010101" charset="-122"/>
                    <a:sym typeface="+mn-ea"/>
                  </a:rPr>
                  <a:t>中</a:t>
                </a:r>
                <a:r>
                  <a:rPr lang="en-US" altLang="zh-CN" sz="1800" b="1">
                    <a:latin typeface="黑体" panose="02010609060101010101" charset="-122"/>
                    <a:ea typeface="黑体" panose="02010609060101010101" charset="-122"/>
                    <a:sym typeface="+mn-ea"/>
                  </a:rPr>
                  <a:t> </a:t>
                </a:r>
                <a:r>
                  <a:rPr lang="zh-CN" sz="2800" b="1">
                    <a:latin typeface="黑体" panose="02010609060101010101" charset="-122"/>
                    <a:ea typeface="黑体" panose="02010609060101010101" charset="-122"/>
                    <a:sym typeface="+mn-ea"/>
                  </a:rPr>
                  <a:t>学</a:t>
                </a:r>
                <a:endParaRPr lang="zh-CN" sz="2800" b="1">
                  <a:latin typeface="黑体" panose="02010609060101010101" charset="-122"/>
                  <a:ea typeface="黑体" panose="02010609060101010101" charset="-122"/>
                  <a:sym typeface="+mn-ea"/>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52"/>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78"/>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77"/>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86"/>
                                        </p:tgtEl>
                                        <p:attrNameLst>
                                          <p:attrName>style.visibility</p:attrName>
                                        </p:attrNameLst>
                                      </p:cBhvr>
                                      <p:to>
                                        <p:strVal val="hidden"/>
                                      </p:to>
                                    </p:set>
                                  </p:childTnLst>
                                </p:cTn>
                              </p:par>
                            </p:childTnLst>
                          </p:cTn>
                        </p:par>
                      </p:childTnLst>
                    </p:cTn>
                  </p:par>
                  <p:par>
                    <p:cTn id="29" fill="hold" nodeType="clickPar">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8"/>
                                        </p:tgtEl>
                                        <p:attrNameLst>
                                          <p:attrName>style.visibility</p:attrName>
                                        </p:attrNameLst>
                                      </p:cBhvr>
                                      <p:to>
                                        <p:strVal val="visible"/>
                                      </p:to>
                                    </p:set>
                                  </p:childTnLst>
                                </p:cTn>
                              </p:par>
                              <p:par>
                                <p:cTn id="41" presetID="1" presetClass="exit" presetSubtype="0" fill="hold" grpId="1" nodeType="withEffect">
                                  <p:stCondLst>
                                    <p:cond delay="0"/>
                                  </p:stCondLst>
                                  <p:childTnLst>
                                    <p:set>
                                      <p:cBhvr>
                                        <p:cTn id="42" dur="1" fill="hold">
                                          <p:stCondLst>
                                            <p:cond delay="0"/>
                                          </p:stCondLst>
                                        </p:cTn>
                                        <p:tgtEl>
                                          <p:spTgt spid="80"/>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81"/>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87"/>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53"/>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8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84"/>
                                        </p:tgtEl>
                                        <p:attrNameLst>
                                          <p:attrName>style.visibility</p:attrName>
                                        </p:attrNameLst>
                                      </p:cBhvr>
                                      <p:to>
                                        <p:strVal val="visible"/>
                                      </p:to>
                                    </p:set>
                                  </p:childTnLst>
                                </p:cTn>
                              </p:par>
                            </p:childTnLst>
                          </p:cTn>
                        </p:par>
                        <p:par>
                          <p:cTn id="57" fill="hold" nodeType="afterGroup">
                            <p:stCondLst>
                              <p:cond delay="1"/>
                            </p:stCondLst>
                            <p:childTnLst>
                              <p:par>
                                <p:cTn id="58" presetID="1" presetClass="entr" presetSubtype="0" fill="hold" grpId="0" nodeType="afterEffect">
                                  <p:stCondLst>
                                    <p:cond delay="0"/>
                                  </p:stCondLst>
                                  <p:childTnLst>
                                    <p:set>
                                      <p:cBhvr>
                                        <p:cTn id="59" dur="1" fill="hold">
                                          <p:stCondLst>
                                            <p:cond delay="0"/>
                                          </p:stCondLst>
                                        </p:cTn>
                                        <p:tgtEl>
                                          <p:spTgt spid="89"/>
                                        </p:tgtEl>
                                        <p:attrNameLst>
                                          <p:attrName>style.visibility</p:attrName>
                                        </p:attrNameLst>
                                      </p:cBhvr>
                                      <p:to>
                                        <p:strVal val="visible"/>
                                      </p:to>
                                    </p:set>
                                  </p:childTnLst>
                                </p:cTn>
                              </p:par>
                              <p:par>
                                <p:cTn id="60" presetID="1" presetClass="exit" presetSubtype="0" fill="hold" grpId="1" nodeType="withEffect">
                                  <p:stCondLst>
                                    <p:cond delay="0"/>
                                  </p:stCondLst>
                                  <p:childTnLst>
                                    <p:set>
                                      <p:cBhvr>
                                        <p:cTn id="61" dur="1" fill="hold">
                                          <p:stCondLst>
                                            <p:cond delay="0"/>
                                          </p:stCondLst>
                                        </p:cTn>
                                        <p:tgtEl>
                                          <p:spTgt spid="82"/>
                                        </p:tgtEl>
                                        <p:attrNameLst>
                                          <p:attrName>style.visibility</p:attrName>
                                        </p:attrNameLst>
                                      </p:cBhvr>
                                      <p:to>
                                        <p:strVal val="hidden"/>
                                      </p:to>
                                    </p:set>
                                  </p:childTnLst>
                                </p:cTn>
                              </p:par>
                              <p:par>
                                <p:cTn id="62" presetID="1" presetClass="exit" presetSubtype="0" fill="hold" grpId="1" nodeType="withEffect">
                                  <p:stCondLst>
                                    <p:cond delay="0"/>
                                  </p:stCondLst>
                                  <p:childTnLst>
                                    <p:set>
                                      <p:cBhvr>
                                        <p:cTn id="63" dur="1" fill="hold">
                                          <p:stCondLst>
                                            <p:cond delay="0"/>
                                          </p:stCondLst>
                                        </p:cTn>
                                        <p:tgtEl>
                                          <p:spTgt spid="83"/>
                                        </p:tgtEl>
                                        <p:attrNameLst>
                                          <p:attrName>style.visibility</p:attrName>
                                        </p:attrNameLst>
                                      </p:cBhvr>
                                      <p:to>
                                        <p:strVal val="hidden"/>
                                      </p:to>
                                    </p:set>
                                  </p:childTnLst>
                                </p:cTn>
                              </p:par>
                              <p:par>
                                <p:cTn id="64" presetID="1" presetClass="exit" presetSubtype="0" fill="hold" grpId="1" nodeType="withEffect">
                                  <p:stCondLst>
                                    <p:cond delay="0"/>
                                  </p:stCondLst>
                                  <p:childTnLst>
                                    <p:set>
                                      <p:cBhvr>
                                        <p:cTn id="65" dur="1" fill="hold">
                                          <p:stCondLst>
                                            <p:cond delay="0"/>
                                          </p:stCondLst>
                                        </p:cTn>
                                        <p:tgtEl>
                                          <p:spTgt spid="88"/>
                                        </p:tgtEl>
                                        <p:attrNameLst>
                                          <p:attrName>style.visibility</p:attrName>
                                        </p:attrNameLst>
                                      </p:cBhvr>
                                      <p:to>
                                        <p:strVal val="hidden"/>
                                      </p:to>
                                    </p:set>
                                  </p:childTnLst>
                                </p:cTn>
                              </p:par>
                            </p:childTnLst>
                          </p:cTn>
                        </p:par>
                      </p:childTnLst>
                    </p:cTn>
                  </p:par>
                  <p:par>
                    <p:cTn id="66" fill="hold" nodeType="clickPar">
                      <p:stCondLst>
                        <p:cond delay="indefinite"/>
                      </p:stCondLst>
                      <p:childTnLst>
                        <p:par>
                          <p:cTn id="67" fill="hold">
                            <p:stCondLst>
                              <p:cond delay="0"/>
                            </p:stCondLst>
                            <p:childTnLst>
                              <p:par>
                                <p:cTn id="68" presetID="2" presetClass="entr" presetSubtype="4" fill="hold" grpId="0" nodeType="clickEffect">
                                  <p:stCondLst>
                                    <p:cond delay="0"/>
                                  </p:stCondLst>
                                  <p:childTnLst>
                                    <p:set>
                                      <p:cBhvr>
                                        <p:cTn id="69" dur="1" fill="hold">
                                          <p:stCondLst>
                                            <p:cond delay="0"/>
                                          </p:stCondLst>
                                        </p:cTn>
                                        <p:tgtEl>
                                          <p:spTgt spid="2"/>
                                        </p:tgtEl>
                                        <p:attrNameLst>
                                          <p:attrName>style.visibility</p:attrName>
                                        </p:attrNameLst>
                                      </p:cBhvr>
                                      <p:to>
                                        <p:strVal val="visible"/>
                                      </p:to>
                                    </p:set>
                                    <p:anim calcmode="lin" valueType="num">
                                      <p:cBhvr additive="base">
                                        <p:cTn id="70" dur="500" fill="hold"/>
                                        <p:tgtEl>
                                          <p:spTgt spid="2"/>
                                        </p:tgtEl>
                                        <p:attrNameLst>
                                          <p:attrName>ppt_x</p:attrName>
                                        </p:attrNameLst>
                                      </p:cBhvr>
                                      <p:tavLst>
                                        <p:tav tm="0">
                                          <p:val>
                                            <p:strVal val="#ppt_x"/>
                                          </p:val>
                                        </p:tav>
                                        <p:tav tm="100000">
                                          <p:val>
                                            <p:strVal val="#ppt_x"/>
                                          </p:val>
                                        </p:tav>
                                      </p:tavLst>
                                    </p:anim>
                                    <p:anim calcmode="lin" valueType="num">
                                      <p:cBhvr additive="base">
                                        <p:cTn id="7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80" grpId="0"/>
      <p:bldP spid="81" grpId="0"/>
      <p:bldP spid="82" grpId="0"/>
      <p:bldP spid="83" grpId="0"/>
      <p:bldP spid="85" grpId="0"/>
      <p:bldP spid="84" grpId="0"/>
      <p:bldP spid="86" grpId="0"/>
      <p:bldP spid="87" grpId="0"/>
      <p:bldP spid="88" grpId="0"/>
      <p:bldP spid="89" grpId="0"/>
      <p:bldP spid="78" grpId="1"/>
      <p:bldP spid="77" grpId="1"/>
      <p:bldP spid="80" grpId="1"/>
      <p:bldP spid="81" grpId="1"/>
      <p:bldP spid="82" grpId="1"/>
      <p:bldP spid="83" grpId="1"/>
      <p:bldP spid="86" grpId="1"/>
      <p:bldP spid="87" grpId="1"/>
      <p:bldP spid="88" grpId="1"/>
      <p:bldP spid="2"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aphicFrame>
        <p:nvGraphicFramePr>
          <p:cNvPr id="4" name="表格 3" title=""/>
          <p:cNvGraphicFramePr>
            <a:graphicFrameLocks noGrp="1"/>
          </p:cNvGraphicFramePr>
          <p:nvPr>
            <p:custDataLst>
              <p:tags r:id="rId2"/>
            </p:custDataLst>
          </p:nvPr>
        </p:nvGraphicFramePr>
        <p:xfrm>
          <a:off x="897890" y="1082675"/>
          <a:ext cx="10396220" cy="3529330"/>
        </p:xfrm>
        <a:graphic>
          <a:graphicData uri="http://schemas.openxmlformats.org/drawingml/2006/table">
            <a:tbl>
              <a:tblPr firstRow="1" bandRow="1">
                <a:tableStyleId>{5C22544A-7EE6-4342-B048-85BDC9FD1C3A}</a:tableStyleId>
              </a:tblPr>
              <a:tblGrid>
                <a:gridCol w="979805"/>
                <a:gridCol w="1296670"/>
                <a:gridCol w="1651000"/>
                <a:gridCol w="1296670"/>
                <a:gridCol w="1931035"/>
                <a:gridCol w="1286510"/>
                <a:gridCol w="1954530"/>
              </a:tblGrid>
              <a:tr h="603250">
                <a:tc>
                  <a:txBody>
                    <a:bodyPr vert="horz" wrap="square"/>
                    <a:lstStyle/>
                    <a:p>
                      <a:pPr algn="ctr">
                        <a:lnSpc>
                          <a:spcPct val="120000"/>
                        </a:lnSpc>
                        <a:buNone/>
                      </a:pPr>
                      <a:r>
                        <a:rPr lang="zh-CN" altLang="en-US" sz="2800">
                          <a:solidFill>
                            <a:schemeClr val="tx1"/>
                          </a:solidFill>
                          <a:latin typeface="Times New Roman" panose="02020603050405020304" charset="0"/>
                          <a:ea typeface="黑体" panose="02010609060101010101" charset="-122"/>
                          <a:cs typeface="黑体" panose="02010609060101010101" charset="-122"/>
                          <a:sym typeface="+mn-ea"/>
                        </a:rPr>
                        <a:t>次数</a:t>
                      </a:r>
                      <a:endParaRPr lang="zh-CN" altLang="en-US" sz="2800">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r>
                        <a:rPr lang="en-US" altLang="zh-CN" sz="2800" i="1">
                          <a:solidFill>
                            <a:schemeClr val="tx1"/>
                          </a:solidFill>
                          <a:latin typeface="Times New Roman" panose="02020603050405020304" charset="0"/>
                          <a:ea typeface="黑体" panose="02010609060101010101" charset="-122"/>
                          <a:cs typeface="黑体" panose="02010609060101010101" charset="-122"/>
                          <a:sym typeface="+mn-ea"/>
                        </a:rPr>
                        <a:t>F</a:t>
                      </a:r>
                      <a:r>
                        <a:rPr lang="en-US" altLang="zh-CN" sz="2800" baseline="-25000">
                          <a:solidFill>
                            <a:schemeClr val="tx1"/>
                          </a:solidFill>
                          <a:latin typeface="Times New Roman" panose="02020603050405020304" charset="0"/>
                          <a:ea typeface="黑体" panose="02010609060101010101" charset="-122"/>
                          <a:cs typeface="黑体" panose="02010609060101010101" charset="-122"/>
                          <a:sym typeface="+mn-ea"/>
                        </a:rPr>
                        <a:t>1</a:t>
                      </a:r>
                      <a:r>
                        <a:rPr lang="en-US" altLang="zh-CN" sz="2800">
                          <a:solidFill>
                            <a:schemeClr val="tx1"/>
                          </a:solidFill>
                          <a:latin typeface="Times New Roman" panose="02020603050405020304" charset="0"/>
                          <a:ea typeface="黑体" panose="02010609060101010101" charset="-122"/>
                          <a:cs typeface="黑体" panose="02010609060101010101" charset="-122"/>
                          <a:sym typeface="+mn-ea"/>
                        </a:rPr>
                        <a:t>/N</a:t>
                      </a:r>
                      <a:endParaRPr lang="en-US" altLang="zh-CN" sz="2800">
                        <a:solidFill>
                          <a:schemeClr val="tx1"/>
                        </a:solidFill>
                        <a:latin typeface="Times New Roman" panose="02020603050405020304" charset="0"/>
                        <a:ea typeface="黑体" panose="02010609060101010101" charset="-122"/>
                        <a:cs typeface="黑体" panose="02010609060101010101" charset="-122"/>
                        <a:sym typeface="+mn-ea"/>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r>
                        <a:rPr lang="en-US" altLang="zh-CN" sz="2800" i="1">
                          <a:solidFill>
                            <a:schemeClr val="tx1"/>
                          </a:solidFill>
                          <a:latin typeface="Times New Roman" panose="02020603050405020304" charset="0"/>
                          <a:ea typeface="黑体" panose="02010609060101010101" charset="-122"/>
                          <a:cs typeface="黑体" panose="02010609060101010101" charset="-122"/>
                          <a:sym typeface="+mn-ea"/>
                        </a:rPr>
                        <a:t>F</a:t>
                      </a:r>
                      <a:r>
                        <a:rPr lang="en-US" altLang="zh-CN" sz="2800" baseline="-25000">
                          <a:solidFill>
                            <a:schemeClr val="tx1"/>
                          </a:solidFill>
                          <a:latin typeface="Times New Roman" panose="02020603050405020304" charset="0"/>
                          <a:ea typeface="黑体" panose="02010609060101010101" charset="-122"/>
                          <a:cs typeface="黑体" panose="02010609060101010101" charset="-122"/>
                          <a:sym typeface="+mn-ea"/>
                        </a:rPr>
                        <a:t>1</a:t>
                      </a:r>
                      <a:r>
                        <a:rPr lang="zh-CN" altLang="en-US" sz="2800">
                          <a:solidFill>
                            <a:schemeClr val="tx1"/>
                          </a:solidFill>
                          <a:latin typeface="Times New Roman" panose="02020603050405020304" charset="0"/>
                          <a:ea typeface="黑体" panose="02010609060101010101" charset="-122"/>
                          <a:cs typeface="黑体" panose="02010609060101010101" charset="-122"/>
                        </a:rPr>
                        <a:t>的方向</a:t>
                      </a:r>
                      <a:endParaRPr lang="zh-CN" altLang="en-US" sz="2800">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r>
                        <a:rPr lang="en-US" altLang="zh-CN" sz="2800" i="1">
                          <a:solidFill>
                            <a:schemeClr val="tx1"/>
                          </a:solidFill>
                          <a:latin typeface="Times New Roman" panose="02020603050405020304" charset="0"/>
                          <a:ea typeface="黑体" panose="02010609060101010101" charset="-122"/>
                          <a:cs typeface="黑体" panose="02010609060101010101" charset="-122"/>
                          <a:sym typeface="+mn-ea"/>
                        </a:rPr>
                        <a:t>F</a:t>
                      </a:r>
                      <a:r>
                        <a:rPr lang="en-US" altLang="zh-CN" sz="2800" baseline="-25000">
                          <a:solidFill>
                            <a:schemeClr val="tx1"/>
                          </a:solidFill>
                          <a:latin typeface="Times New Roman" panose="02020603050405020304" charset="0"/>
                          <a:ea typeface="黑体" panose="02010609060101010101" charset="-122"/>
                          <a:cs typeface="黑体" panose="02010609060101010101" charset="-122"/>
                          <a:sym typeface="+mn-ea"/>
                        </a:rPr>
                        <a:t>2</a:t>
                      </a:r>
                      <a:r>
                        <a:rPr lang="en-US" altLang="zh-CN" sz="2800">
                          <a:solidFill>
                            <a:schemeClr val="tx1"/>
                          </a:solidFill>
                          <a:latin typeface="Times New Roman" panose="02020603050405020304" charset="0"/>
                          <a:ea typeface="黑体" panose="02010609060101010101" charset="-122"/>
                          <a:cs typeface="黑体" panose="02010609060101010101" charset="-122"/>
                          <a:sym typeface="+mn-ea"/>
                        </a:rPr>
                        <a:t>/N</a:t>
                      </a:r>
                      <a:endParaRPr lang="zh-CN" altLang="en-US" sz="2800">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r>
                        <a:rPr lang="en-US" altLang="zh-CN" sz="2800" i="1">
                          <a:solidFill>
                            <a:schemeClr val="tx1"/>
                          </a:solidFill>
                          <a:latin typeface="Times New Roman" panose="02020603050405020304" charset="0"/>
                          <a:ea typeface="黑体" panose="02010609060101010101" charset="-122"/>
                          <a:cs typeface="黑体" panose="02010609060101010101" charset="-122"/>
                          <a:sym typeface="+mn-ea"/>
                        </a:rPr>
                        <a:t>F</a:t>
                      </a:r>
                      <a:r>
                        <a:rPr lang="en-US" altLang="zh-CN" sz="2800" baseline="-25000">
                          <a:solidFill>
                            <a:schemeClr val="tx1"/>
                          </a:solidFill>
                          <a:latin typeface="Times New Roman" panose="02020603050405020304" charset="0"/>
                          <a:ea typeface="黑体" panose="02010609060101010101" charset="-122"/>
                          <a:cs typeface="黑体" panose="02010609060101010101" charset="-122"/>
                          <a:sym typeface="+mn-ea"/>
                        </a:rPr>
                        <a:t>2</a:t>
                      </a:r>
                      <a:r>
                        <a:rPr lang="zh-CN" altLang="en-US" sz="2800">
                          <a:solidFill>
                            <a:schemeClr val="tx1"/>
                          </a:solidFill>
                          <a:latin typeface="Times New Roman" panose="02020603050405020304" charset="0"/>
                          <a:ea typeface="黑体" panose="02010609060101010101" charset="-122"/>
                          <a:cs typeface="黑体" panose="02010609060101010101" charset="-122"/>
                          <a:sym typeface="+mn-ea"/>
                        </a:rPr>
                        <a:t>的方向</a:t>
                      </a:r>
                      <a:endParaRPr lang="zh-CN" altLang="en-US" sz="2800">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r>
                        <a:rPr lang="en-US" altLang="zh-CN" sz="2800" i="1">
                          <a:solidFill>
                            <a:schemeClr val="tx1"/>
                          </a:solidFill>
                          <a:latin typeface="Times New Roman" panose="02020603050405020304" charset="0"/>
                          <a:ea typeface="黑体" panose="02010609060101010101" charset="-122"/>
                          <a:cs typeface="黑体" panose="02010609060101010101" charset="-122"/>
                          <a:sym typeface="+mn-ea"/>
                        </a:rPr>
                        <a:t>F</a:t>
                      </a:r>
                      <a:r>
                        <a:rPr lang="en-US" altLang="zh-CN" sz="2800">
                          <a:solidFill>
                            <a:schemeClr val="tx1"/>
                          </a:solidFill>
                          <a:latin typeface="Times New Roman" panose="02020603050405020304" charset="0"/>
                          <a:ea typeface="黑体" panose="02010609060101010101" charset="-122"/>
                          <a:cs typeface="黑体" panose="02010609060101010101" charset="-122"/>
                          <a:sym typeface="+mn-ea"/>
                        </a:rPr>
                        <a:t>/N</a:t>
                      </a:r>
                      <a:endParaRPr lang="zh-CN" altLang="en-US" sz="2800">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r>
                        <a:rPr lang="en-US" altLang="zh-CN" sz="2800" i="1">
                          <a:solidFill>
                            <a:schemeClr val="tx1"/>
                          </a:solidFill>
                          <a:latin typeface="Times New Roman" panose="02020603050405020304" charset="0"/>
                          <a:ea typeface="黑体" panose="02010609060101010101" charset="-122"/>
                          <a:cs typeface="黑体" panose="02010609060101010101" charset="-122"/>
                          <a:sym typeface="+mn-ea"/>
                        </a:rPr>
                        <a:t>F</a:t>
                      </a:r>
                      <a:r>
                        <a:rPr lang="zh-CN" altLang="en-US" sz="2800">
                          <a:solidFill>
                            <a:schemeClr val="tx1"/>
                          </a:solidFill>
                          <a:latin typeface="Times New Roman" panose="02020603050405020304" charset="0"/>
                          <a:ea typeface="黑体" panose="02010609060101010101" charset="-122"/>
                          <a:cs typeface="黑体" panose="02010609060101010101" charset="-122"/>
                          <a:sym typeface="+mn-ea"/>
                        </a:rPr>
                        <a:t>的方向</a:t>
                      </a:r>
                      <a:endParaRPr lang="zh-CN" altLang="en-US" sz="2800">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731520">
                <a:tc>
                  <a:txBody>
                    <a:bodyPr vert="horz" wrap="square"/>
                    <a:lstStyle/>
                    <a:p>
                      <a:pPr algn="ctr">
                        <a:lnSpc>
                          <a:spcPct val="120000"/>
                        </a:lnSpc>
                        <a:buNone/>
                      </a:pPr>
                      <a:r>
                        <a:rPr lang="en-US" altLang="zh-CN" sz="2800" b="1">
                          <a:solidFill>
                            <a:schemeClr val="tx1"/>
                          </a:solidFill>
                          <a:latin typeface="Times New Roman" panose="02020603050405020304" charset="0"/>
                          <a:ea typeface="黑体" panose="02010609060101010101" charset="-122"/>
                          <a:cs typeface="黑体" panose="02010609060101010101" charset="-122"/>
                        </a:rPr>
                        <a:t>1</a:t>
                      </a:r>
                      <a:endParaRPr lang="en-US" altLang="zh-CN"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endParaRPr lang="zh-CN" altLang="en-US"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731520">
                <a:tc>
                  <a:txBody>
                    <a:bodyPr vert="horz" wrap="square"/>
                    <a:lstStyle/>
                    <a:p>
                      <a:pPr algn="ctr">
                        <a:lnSpc>
                          <a:spcPct val="120000"/>
                        </a:lnSpc>
                        <a:buNone/>
                      </a:pPr>
                      <a:r>
                        <a:rPr lang="en-US" altLang="zh-CN" sz="2800" b="1">
                          <a:solidFill>
                            <a:schemeClr val="tx1"/>
                          </a:solidFill>
                          <a:latin typeface="Times New Roman" panose="02020603050405020304" charset="0"/>
                          <a:ea typeface="黑体" panose="02010609060101010101" charset="-122"/>
                          <a:cs typeface="黑体" panose="02010609060101010101" charset="-122"/>
                        </a:rPr>
                        <a:t>2</a:t>
                      </a:r>
                      <a:endParaRPr lang="en-US" altLang="zh-CN"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endParaRPr lang="zh-CN" altLang="en-US"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731520">
                <a:tc>
                  <a:txBody>
                    <a:bodyPr vert="horz" wrap="square"/>
                    <a:lstStyle/>
                    <a:p>
                      <a:pPr algn="ctr">
                        <a:lnSpc>
                          <a:spcPct val="120000"/>
                        </a:lnSpc>
                        <a:buNone/>
                      </a:pPr>
                      <a:r>
                        <a:rPr lang="en-US" altLang="zh-CN" sz="2800" b="1">
                          <a:solidFill>
                            <a:schemeClr val="tx1"/>
                          </a:solidFill>
                          <a:latin typeface="Times New Roman" panose="02020603050405020304" charset="0"/>
                          <a:ea typeface="黑体" panose="02010609060101010101" charset="-122"/>
                          <a:cs typeface="黑体" panose="02010609060101010101" charset="-122"/>
                        </a:rPr>
                        <a:t>3</a:t>
                      </a:r>
                      <a:endParaRPr lang="en-US" altLang="zh-CN"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endParaRPr lang="zh-CN" altLang="en-US"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731520">
                <a:tc>
                  <a:txBody>
                    <a:bodyPr vert="horz" wrap="square"/>
                    <a:lstStyle/>
                    <a:p>
                      <a:pPr algn="ctr">
                        <a:lnSpc>
                          <a:spcPct val="120000"/>
                        </a:lnSpc>
                        <a:buNone/>
                      </a:pPr>
                      <a:r>
                        <a:rPr lang="en-US" altLang="zh-CN" sz="2800" b="1">
                          <a:solidFill>
                            <a:schemeClr val="tx1"/>
                          </a:solidFill>
                          <a:latin typeface="Times New Roman" panose="02020603050405020304" charset="0"/>
                          <a:ea typeface="黑体" panose="02010609060101010101" charset="-122"/>
                          <a:cs typeface="黑体" panose="02010609060101010101" charset="-122"/>
                        </a:rPr>
                        <a:t>4</a:t>
                      </a:r>
                      <a:endParaRPr lang="en-US" altLang="zh-CN"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endParaRPr lang="zh-CN" altLang="en-US"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bl>
          </a:graphicData>
        </a:graphic>
      </p:graphicFrame>
      <p:sp>
        <p:nvSpPr>
          <p:cNvPr id="23" name="文本框 22" title=""/>
          <p:cNvSpPr txBox="1"/>
          <p:nvPr>
            <p:custDataLst>
              <p:tags r:id="rId3"/>
            </p:custDataLst>
          </p:nvPr>
        </p:nvSpPr>
        <p:spPr>
          <a:xfrm>
            <a:off x="1909445" y="1744345"/>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1</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24" name="文本框 23" title=""/>
          <p:cNvSpPr txBox="1"/>
          <p:nvPr>
            <p:custDataLst>
              <p:tags r:id="rId4"/>
            </p:custDataLst>
          </p:nvPr>
        </p:nvSpPr>
        <p:spPr>
          <a:xfrm>
            <a:off x="4880610" y="1734185"/>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0.5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25" name="文本框 24" title=""/>
          <p:cNvSpPr txBox="1"/>
          <p:nvPr>
            <p:custDataLst>
              <p:tags r:id="rId5"/>
            </p:custDataLst>
          </p:nvPr>
        </p:nvSpPr>
        <p:spPr>
          <a:xfrm>
            <a:off x="8115935" y="1745615"/>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1.5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37" name="文本框 36" title=""/>
          <p:cNvSpPr txBox="1"/>
          <p:nvPr>
            <p:custDataLst>
              <p:tags r:id="rId6"/>
            </p:custDataLst>
          </p:nvPr>
        </p:nvSpPr>
        <p:spPr>
          <a:xfrm>
            <a:off x="3153410" y="1750695"/>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38" name="文本框 37" title=""/>
          <p:cNvSpPr txBox="1"/>
          <p:nvPr>
            <p:custDataLst>
              <p:tags r:id="rId7"/>
            </p:custDataLst>
          </p:nvPr>
        </p:nvSpPr>
        <p:spPr>
          <a:xfrm>
            <a:off x="6232525" y="1776095"/>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39" name="文本框 38" title=""/>
          <p:cNvSpPr txBox="1"/>
          <p:nvPr>
            <p:custDataLst>
              <p:tags r:id="rId8"/>
            </p:custDataLst>
          </p:nvPr>
        </p:nvSpPr>
        <p:spPr>
          <a:xfrm>
            <a:off x="9465310" y="1743075"/>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2" name="文本框 1" title=""/>
          <p:cNvSpPr txBox="1"/>
          <p:nvPr>
            <p:custDataLst>
              <p:tags r:id="rId9"/>
            </p:custDataLst>
          </p:nvPr>
        </p:nvSpPr>
        <p:spPr>
          <a:xfrm>
            <a:off x="1940560" y="2520950"/>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0.5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3" name="文本框 2" title=""/>
          <p:cNvSpPr txBox="1"/>
          <p:nvPr>
            <p:custDataLst>
              <p:tags r:id="rId10"/>
            </p:custDataLst>
          </p:nvPr>
        </p:nvSpPr>
        <p:spPr>
          <a:xfrm>
            <a:off x="4911725" y="2560320"/>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1</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5" name="文本框 4" title=""/>
          <p:cNvSpPr txBox="1"/>
          <p:nvPr>
            <p:custDataLst>
              <p:tags r:id="rId11"/>
            </p:custDataLst>
          </p:nvPr>
        </p:nvSpPr>
        <p:spPr>
          <a:xfrm>
            <a:off x="8147050" y="2522220"/>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1.5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6" name="文本框 5" title=""/>
          <p:cNvSpPr txBox="1"/>
          <p:nvPr>
            <p:custDataLst>
              <p:tags r:id="rId12"/>
            </p:custDataLst>
          </p:nvPr>
        </p:nvSpPr>
        <p:spPr>
          <a:xfrm>
            <a:off x="3184525" y="2527300"/>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7" name="文本框 6" title=""/>
          <p:cNvSpPr txBox="1"/>
          <p:nvPr>
            <p:custDataLst>
              <p:tags r:id="rId13"/>
            </p:custDataLst>
          </p:nvPr>
        </p:nvSpPr>
        <p:spPr>
          <a:xfrm>
            <a:off x="6263640" y="2552700"/>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8" name="文本框 7" title=""/>
          <p:cNvSpPr txBox="1"/>
          <p:nvPr>
            <p:custDataLst>
              <p:tags r:id="rId14"/>
            </p:custDataLst>
          </p:nvPr>
        </p:nvSpPr>
        <p:spPr>
          <a:xfrm>
            <a:off x="9496425" y="2519680"/>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9" name="文本框 8" title=""/>
          <p:cNvSpPr txBox="1"/>
          <p:nvPr>
            <p:custDataLst>
              <p:tags r:id="rId15"/>
            </p:custDataLst>
          </p:nvPr>
        </p:nvSpPr>
        <p:spPr>
          <a:xfrm>
            <a:off x="1940560" y="3198495"/>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0.5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10" name="文本框 9" title=""/>
          <p:cNvSpPr txBox="1"/>
          <p:nvPr>
            <p:custDataLst>
              <p:tags r:id="rId16"/>
            </p:custDataLst>
          </p:nvPr>
        </p:nvSpPr>
        <p:spPr>
          <a:xfrm>
            <a:off x="4911725" y="3237865"/>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1.5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11" name="文本框 10" title=""/>
          <p:cNvSpPr txBox="1"/>
          <p:nvPr>
            <p:custDataLst>
              <p:tags r:id="rId17"/>
            </p:custDataLst>
          </p:nvPr>
        </p:nvSpPr>
        <p:spPr>
          <a:xfrm>
            <a:off x="8147050" y="3199765"/>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2</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12" name="文本框 11" title=""/>
          <p:cNvSpPr txBox="1"/>
          <p:nvPr>
            <p:custDataLst>
              <p:tags r:id="rId18"/>
            </p:custDataLst>
          </p:nvPr>
        </p:nvSpPr>
        <p:spPr>
          <a:xfrm>
            <a:off x="3184525" y="3204845"/>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13" name="文本框 12" title=""/>
          <p:cNvSpPr txBox="1"/>
          <p:nvPr>
            <p:custDataLst>
              <p:tags r:id="rId19"/>
            </p:custDataLst>
          </p:nvPr>
        </p:nvSpPr>
        <p:spPr>
          <a:xfrm>
            <a:off x="6263640" y="3230245"/>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14" name="文本框 13" title=""/>
          <p:cNvSpPr txBox="1"/>
          <p:nvPr>
            <p:custDataLst>
              <p:tags r:id="rId20"/>
            </p:custDataLst>
          </p:nvPr>
        </p:nvSpPr>
        <p:spPr>
          <a:xfrm>
            <a:off x="9496425" y="3197225"/>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15" name="文本框 14" title=""/>
          <p:cNvSpPr txBox="1"/>
          <p:nvPr>
            <p:custDataLst>
              <p:tags r:id="rId21"/>
            </p:custDataLst>
          </p:nvPr>
        </p:nvSpPr>
        <p:spPr>
          <a:xfrm>
            <a:off x="1940560" y="3942080"/>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1</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16" name="文本框 15" title=""/>
          <p:cNvSpPr txBox="1"/>
          <p:nvPr>
            <p:custDataLst>
              <p:tags r:id="rId22"/>
            </p:custDataLst>
          </p:nvPr>
        </p:nvSpPr>
        <p:spPr>
          <a:xfrm>
            <a:off x="4911725" y="3981450"/>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1</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17" name="文本框 16" title=""/>
          <p:cNvSpPr txBox="1"/>
          <p:nvPr>
            <p:custDataLst>
              <p:tags r:id="rId23"/>
            </p:custDataLst>
          </p:nvPr>
        </p:nvSpPr>
        <p:spPr>
          <a:xfrm>
            <a:off x="8147050" y="3943350"/>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2</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18" name="文本框 17" title=""/>
          <p:cNvSpPr txBox="1"/>
          <p:nvPr>
            <p:custDataLst>
              <p:tags r:id="rId24"/>
            </p:custDataLst>
          </p:nvPr>
        </p:nvSpPr>
        <p:spPr>
          <a:xfrm>
            <a:off x="3184525" y="3948430"/>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19" name="文本框 18" title=""/>
          <p:cNvSpPr txBox="1"/>
          <p:nvPr>
            <p:custDataLst>
              <p:tags r:id="rId25"/>
            </p:custDataLst>
          </p:nvPr>
        </p:nvSpPr>
        <p:spPr>
          <a:xfrm>
            <a:off x="6263640" y="3973830"/>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20" name="文本框 19" title=""/>
          <p:cNvSpPr txBox="1"/>
          <p:nvPr>
            <p:custDataLst>
              <p:tags r:id="rId26"/>
            </p:custDataLst>
          </p:nvPr>
        </p:nvSpPr>
        <p:spPr>
          <a:xfrm>
            <a:off x="9496425" y="3940810"/>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21" name="文本框 20" title=""/>
          <p:cNvSpPr txBox="1"/>
          <p:nvPr/>
        </p:nvSpPr>
        <p:spPr>
          <a:xfrm>
            <a:off x="237490" y="467360"/>
            <a:ext cx="2026920" cy="607695"/>
          </a:xfrm>
          <a:prstGeom prst="rect">
            <a:avLst/>
          </a:prstGeom>
          <a:noFill/>
        </p:spPr>
        <p:txBody>
          <a:bodyPr wrap="square" rtlCol="0" anchor="t">
            <a:spAutoFit/>
          </a:bodyPr>
          <a:lstStyle/>
          <a:p>
            <a:pPr algn="ctr">
              <a:lnSpc>
                <a:spcPct val="120000"/>
              </a:lnSpc>
              <a:buNone/>
            </a:pPr>
            <a:r>
              <a:rPr lang="zh-CN" altLang="en-US" sz="2800" b="1">
                <a:latin typeface="Times New Roman" panose="02020603050405020304" charset="0"/>
                <a:ea typeface="黑体" panose="02010609060101010101" charset="-122"/>
                <a:cs typeface="黑体" panose="02010609060101010101" charset="-122"/>
                <a:sym typeface="+mn-ea"/>
              </a:rPr>
              <a:t>数据表格</a:t>
            </a:r>
            <a:endParaRPr lang="zh-CN" altLang="en-US" sz="2800" b="1">
              <a:latin typeface="Times New Roman" panose="02020603050405020304" charset="0"/>
              <a:ea typeface="黑体" panose="02010609060101010101" charset="-122"/>
              <a:cs typeface="黑体" panose="02010609060101010101" charset="-122"/>
              <a:sym typeface="+mn-ea"/>
            </a:endParaRPr>
          </a:p>
        </p:txBody>
      </p:sp>
      <p:sp>
        <p:nvSpPr>
          <p:cNvPr id="22" name="文本框 21" title=""/>
          <p:cNvSpPr txBox="1"/>
          <p:nvPr/>
        </p:nvSpPr>
        <p:spPr>
          <a:xfrm>
            <a:off x="1805940" y="4743450"/>
            <a:ext cx="2225675" cy="607695"/>
          </a:xfrm>
          <a:prstGeom prst="rect">
            <a:avLst/>
          </a:prstGeom>
          <a:noFill/>
        </p:spPr>
        <p:txBody>
          <a:bodyPr wrap="square" rtlCol="0" anchor="t">
            <a:spAutoFit/>
          </a:bodyPr>
          <a:lstStyle/>
          <a:p>
            <a:pPr algn="ctr">
              <a:lnSpc>
                <a:spcPct val="120000"/>
              </a:lnSpc>
              <a:buNone/>
            </a:pPr>
            <a:r>
              <a:rPr lang="zh-CN" altLang="en-US" sz="2800" b="1">
                <a:latin typeface="Times New Roman" panose="02020603050405020304" charset="0"/>
                <a:ea typeface="黑体" panose="02010609060101010101" charset="-122"/>
                <a:cs typeface="黑体" panose="02010609060101010101" charset="-122"/>
                <a:sym typeface="+mn-ea"/>
              </a:rPr>
              <a:t>合力的大小：</a:t>
            </a:r>
            <a:endParaRPr lang="zh-CN" altLang="en-US" sz="2800" b="1">
              <a:latin typeface="Times New Roman" panose="02020603050405020304" charset="0"/>
              <a:ea typeface="黑体" panose="02010609060101010101" charset="-122"/>
              <a:cs typeface="黑体" panose="02010609060101010101" charset="-122"/>
              <a:sym typeface="+mn-ea"/>
            </a:endParaRPr>
          </a:p>
        </p:txBody>
      </p:sp>
      <p:sp>
        <p:nvSpPr>
          <p:cNvPr id="26" name="文本框 25" title=""/>
          <p:cNvSpPr txBox="1"/>
          <p:nvPr/>
        </p:nvSpPr>
        <p:spPr>
          <a:xfrm>
            <a:off x="3761740" y="4749800"/>
            <a:ext cx="2026920" cy="607695"/>
          </a:xfrm>
          <a:prstGeom prst="rect">
            <a:avLst/>
          </a:prstGeom>
          <a:noFill/>
        </p:spPr>
        <p:txBody>
          <a:bodyPr wrap="square" rtlCol="0" anchor="t">
            <a:spAutoFit/>
          </a:bodyPr>
          <a:lstStyle/>
          <a:p>
            <a:pPr algn="l">
              <a:lnSpc>
                <a:spcPct val="120000"/>
              </a:lnSpc>
              <a:buNone/>
            </a:pPr>
            <a:r>
              <a:rPr lang="en-US" altLang="zh-CN" sz="2800" b="1" i="1">
                <a:solidFill>
                  <a:srgbClr val="0000FF"/>
                </a:solidFill>
                <a:latin typeface="Times New Roman" panose="02020603050405020304" charset="0"/>
                <a:ea typeface="黑体" panose="02010609060101010101" charset="-122"/>
                <a:cs typeface="黑体" panose="02010609060101010101" charset="-122"/>
                <a:sym typeface="+mn-ea"/>
              </a:rPr>
              <a:t>F</a:t>
            </a:r>
            <a:r>
              <a:rPr lang="en-US" altLang="zh-CN" sz="2800" b="1">
                <a:solidFill>
                  <a:srgbClr val="0000FF"/>
                </a:solidFill>
                <a:latin typeface="Times New Roman" panose="02020603050405020304" charset="0"/>
                <a:ea typeface="黑体" panose="02010609060101010101" charset="-122"/>
                <a:cs typeface="黑体" panose="02010609060101010101" charset="-122"/>
                <a:sym typeface="+mn-ea"/>
              </a:rPr>
              <a:t>=</a:t>
            </a:r>
            <a:r>
              <a:rPr lang="en-US" altLang="zh-CN" sz="2800" b="1" i="1">
                <a:solidFill>
                  <a:srgbClr val="0000FF"/>
                </a:solidFill>
                <a:latin typeface="Times New Roman" panose="02020603050405020304" charset="0"/>
                <a:ea typeface="黑体" panose="02010609060101010101" charset="-122"/>
                <a:cs typeface="黑体" panose="02010609060101010101" charset="-122"/>
                <a:sym typeface="+mn-ea"/>
              </a:rPr>
              <a:t>F</a:t>
            </a:r>
            <a:r>
              <a:rPr lang="en-US" altLang="zh-CN" sz="2800" b="1" baseline="-25000">
                <a:solidFill>
                  <a:srgbClr val="0000FF"/>
                </a:solidFill>
                <a:latin typeface="Times New Roman" panose="02020603050405020304" charset="0"/>
                <a:ea typeface="黑体" panose="02010609060101010101" charset="-122"/>
                <a:cs typeface="黑体" panose="02010609060101010101" charset="-122"/>
                <a:sym typeface="+mn-ea"/>
              </a:rPr>
              <a:t>1</a:t>
            </a:r>
            <a:r>
              <a:rPr lang="en-US" altLang="zh-CN" sz="2800" b="1">
                <a:solidFill>
                  <a:srgbClr val="0000FF"/>
                </a:solidFill>
                <a:latin typeface="Times New Roman" panose="02020603050405020304" charset="0"/>
                <a:ea typeface="黑体" panose="02010609060101010101" charset="-122"/>
                <a:cs typeface="黑体" panose="02010609060101010101" charset="-122"/>
                <a:sym typeface="+mn-ea"/>
              </a:rPr>
              <a:t>+</a:t>
            </a:r>
            <a:r>
              <a:rPr lang="en-US" altLang="zh-CN" sz="2800" b="1" i="1">
                <a:solidFill>
                  <a:srgbClr val="0000FF"/>
                </a:solidFill>
                <a:latin typeface="Times New Roman" panose="02020603050405020304" charset="0"/>
                <a:ea typeface="黑体" panose="02010609060101010101" charset="-122"/>
                <a:cs typeface="黑体" panose="02010609060101010101" charset="-122"/>
                <a:sym typeface="+mn-ea"/>
              </a:rPr>
              <a:t>F</a:t>
            </a:r>
            <a:r>
              <a:rPr lang="en-US" altLang="zh-CN" sz="2800" b="1" baseline="-25000">
                <a:solidFill>
                  <a:srgbClr val="0000FF"/>
                </a:solidFill>
                <a:latin typeface="Times New Roman" panose="02020603050405020304" charset="0"/>
                <a:ea typeface="黑体" panose="02010609060101010101" charset="-122"/>
                <a:cs typeface="黑体" panose="02010609060101010101" charset="-122"/>
                <a:sym typeface="+mn-ea"/>
              </a:rPr>
              <a:t>2</a:t>
            </a:r>
            <a:endParaRPr lang="en-US" altLang="zh-CN" sz="2800" b="1" baseline="-25000">
              <a:solidFill>
                <a:srgbClr val="0000FF"/>
              </a:solidFill>
              <a:latin typeface="Times New Roman" panose="02020603050405020304" charset="0"/>
              <a:ea typeface="黑体" panose="02010609060101010101" charset="-122"/>
              <a:cs typeface="黑体" panose="02010609060101010101" charset="-122"/>
              <a:sym typeface="+mn-ea"/>
            </a:endParaRPr>
          </a:p>
        </p:txBody>
      </p:sp>
      <p:sp>
        <p:nvSpPr>
          <p:cNvPr id="27" name="文本框 26" title=""/>
          <p:cNvSpPr txBox="1"/>
          <p:nvPr/>
        </p:nvSpPr>
        <p:spPr>
          <a:xfrm>
            <a:off x="6063615" y="4736465"/>
            <a:ext cx="2307590" cy="607695"/>
          </a:xfrm>
          <a:prstGeom prst="rect">
            <a:avLst/>
          </a:prstGeom>
          <a:noFill/>
        </p:spPr>
        <p:txBody>
          <a:bodyPr wrap="square" rtlCol="0" anchor="t">
            <a:spAutoFit/>
          </a:bodyPr>
          <a:lstStyle/>
          <a:p>
            <a:pPr algn="ctr">
              <a:lnSpc>
                <a:spcPct val="120000"/>
              </a:lnSpc>
              <a:buNone/>
            </a:pPr>
            <a:r>
              <a:rPr lang="zh-CN" altLang="en-US" sz="2800" b="1">
                <a:latin typeface="Times New Roman" panose="02020603050405020304" charset="0"/>
                <a:ea typeface="黑体" panose="02010609060101010101" charset="-122"/>
                <a:cs typeface="黑体" panose="02010609060101010101" charset="-122"/>
                <a:sym typeface="+mn-ea"/>
              </a:rPr>
              <a:t>合力的方向：</a:t>
            </a:r>
            <a:endParaRPr lang="zh-CN" altLang="en-US" sz="2800" b="1">
              <a:latin typeface="Times New Roman" panose="02020603050405020304" charset="0"/>
              <a:ea typeface="黑体" panose="02010609060101010101" charset="-122"/>
              <a:cs typeface="黑体" panose="02010609060101010101" charset="-122"/>
              <a:sym typeface="+mn-ea"/>
            </a:endParaRPr>
          </a:p>
        </p:txBody>
      </p:sp>
      <p:sp>
        <p:nvSpPr>
          <p:cNvPr id="28" name="文本框 27" title=""/>
          <p:cNvSpPr txBox="1"/>
          <p:nvPr/>
        </p:nvSpPr>
        <p:spPr>
          <a:xfrm>
            <a:off x="8087995" y="4643120"/>
            <a:ext cx="3904615" cy="737235"/>
          </a:xfrm>
          <a:prstGeom prst="rect">
            <a:avLst/>
          </a:prstGeom>
          <a:noFill/>
        </p:spPr>
        <p:txBody>
          <a:bodyPr wrap="square" rtlCol="0" anchor="t">
            <a:spAutoFit/>
          </a:bodyPr>
          <a:lstStyle/>
          <a:p>
            <a:pPr lvl="0" algn="l">
              <a:lnSpc>
                <a:spcPct val="150000"/>
              </a:lnSpc>
              <a:buClrTx/>
              <a:buSzTx/>
              <a:buFontTx/>
            </a:pPr>
            <a:r>
              <a:rPr lang="zh-CN" altLang="en-US" sz="2800" b="1">
                <a:solidFill>
                  <a:srgbClr val="0000FF"/>
                </a:solidFill>
                <a:latin typeface="Times New Roman" panose="02020603050405020304" charset="0"/>
                <a:ea typeface="黑体" panose="02010609060101010101" charset="-122"/>
                <a:cs typeface="Times New Roman" panose="02020603050405020304" charset="0"/>
                <a:sym typeface="+mn-ea"/>
              </a:rPr>
              <a:t>与</a:t>
            </a:r>
            <a:r>
              <a:rPr lang="zh-CN" altLang="en-US"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zh-CN" altLang="en-US" sz="2800" b="1" baseline="-25000">
                <a:solidFill>
                  <a:srgbClr val="0000FF"/>
                </a:solidFill>
                <a:latin typeface="Times New Roman" panose="02020603050405020304" charset="0"/>
                <a:ea typeface="黑体" panose="02010609060101010101" charset="-122"/>
                <a:cs typeface="Times New Roman" panose="02020603050405020304" charset="0"/>
                <a:sym typeface="+mn-ea"/>
              </a:rPr>
              <a:t>1</a:t>
            </a:r>
            <a:r>
              <a:rPr lang="zh-CN" altLang="en-US" sz="2800" b="1">
                <a:solidFill>
                  <a:srgbClr val="0000FF"/>
                </a:solidFill>
                <a:latin typeface="Times New Roman" panose="02020603050405020304" charset="0"/>
                <a:ea typeface="黑体" panose="02010609060101010101" charset="-122"/>
                <a:cs typeface="Times New Roman" panose="02020603050405020304" charset="0"/>
                <a:sym typeface="+mn-ea"/>
              </a:rPr>
              <a:t>、</a:t>
            </a:r>
            <a:r>
              <a:rPr lang="zh-CN" altLang="en-US"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zh-CN" altLang="en-US" sz="2800" b="1" baseline="-25000">
                <a:solidFill>
                  <a:srgbClr val="0000FF"/>
                </a:solidFill>
                <a:latin typeface="Times New Roman" panose="02020603050405020304" charset="0"/>
                <a:ea typeface="黑体" panose="02010609060101010101" charset="-122"/>
                <a:cs typeface="Times New Roman" panose="02020603050405020304" charset="0"/>
                <a:sym typeface="+mn-ea"/>
              </a:rPr>
              <a:t>2</a:t>
            </a:r>
            <a:r>
              <a:rPr lang="zh-CN" altLang="en-US" sz="2800" b="1">
                <a:solidFill>
                  <a:srgbClr val="0000FF"/>
                </a:solidFill>
                <a:latin typeface="Times New Roman" panose="02020603050405020304" charset="0"/>
                <a:ea typeface="黑体" panose="02010609060101010101" charset="-122"/>
                <a:cs typeface="Times New Roman" panose="02020603050405020304" charset="0"/>
                <a:sym typeface="+mn-ea"/>
              </a:rPr>
              <a:t>的方向相同</a:t>
            </a:r>
            <a:endParaRPr lang="zh-CN" altLang="en-US" sz="2800" b="1" baseline="-25000">
              <a:solidFill>
                <a:srgbClr val="0000FF"/>
              </a:solidFill>
              <a:latin typeface="Times New Roman" panose="02020603050405020304" charset="0"/>
              <a:ea typeface="黑体" panose="02010609060101010101" charset="-122"/>
              <a:cs typeface="黑体" panose="02010609060101010101" charset="-122"/>
              <a:sym typeface="+mn-ea"/>
            </a:endParaRPr>
          </a:p>
        </p:txBody>
      </p:sp>
      <p:sp>
        <p:nvSpPr>
          <p:cNvPr id="29" name="文本框 28" title=""/>
          <p:cNvSpPr txBox="1"/>
          <p:nvPr/>
        </p:nvSpPr>
        <p:spPr>
          <a:xfrm>
            <a:off x="618490" y="5459095"/>
            <a:ext cx="10913745" cy="1132205"/>
          </a:xfrm>
          <a:prstGeom prst="rect">
            <a:avLst/>
          </a:prstGeom>
          <a:solidFill>
            <a:schemeClr val="accent6">
              <a:lumMod val="40000"/>
              <a:lumOff val="60000"/>
            </a:schemeClr>
          </a:solidFill>
        </p:spPr>
        <p:txBody>
          <a:bodyPr wrap="square" rtlCol="0" anchor="t">
            <a:noAutofit/>
          </a:bodyPr>
          <a:lstStyle/>
          <a:p>
            <a:pPr lvl="0" algn="l">
              <a:lnSpc>
                <a:spcPct val="120000"/>
              </a:lnSpc>
              <a:buClrTx/>
              <a:buSzTx/>
              <a:buFontTx/>
            </a:pPr>
            <a:r>
              <a:rPr lang="zh-CN" altLang="en-US" sz="2800" b="1">
                <a:effectLst>
                  <a:outerShdw blurRad="38100" dist="38100" dir="2700000" algn="tl">
                    <a:srgbClr val="000000">
                      <a:alpha val="43137"/>
                    </a:srgbClr>
                  </a:outerShdw>
                </a:effectLst>
                <a:latin typeface="Times New Roman" panose="02020603050405020304" charset="0"/>
                <a:ea typeface="黑体" panose="02010609060101010101" charset="-122"/>
                <a:cs typeface="Times New Roman" panose="02020603050405020304" charset="0"/>
                <a:sym typeface="+mn-ea"/>
              </a:rPr>
              <a:t>大量实验表明：</a:t>
            </a:r>
            <a:r>
              <a:rPr lang="en-US" sz="2800" b="1">
                <a:latin typeface="Times New Roman" panose="02020603050405020304" charset="0"/>
                <a:ea typeface="黑体" panose="02010609060101010101" charset="-122"/>
                <a:cs typeface="Times New Roman" panose="02020603050405020304" charset="0"/>
                <a:sym typeface="+mn-ea"/>
              </a:rPr>
              <a:t>同一直线上</a:t>
            </a:r>
            <a:r>
              <a:rPr lang="zh-CN" altLang="en-US" sz="2800" b="1">
                <a:latin typeface="Times New Roman" panose="02020603050405020304" charset="0"/>
                <a:ea typeface="黑体" panose="02010609060101010101" charset="-122"/>
                <a:cs typeface="Times New Roman" panose="02020603050405020304" charset="0"/>
                <a:sym typeface="+mn-ea"/>
              </a:rPr>
              <a:t>，</a:t>
            </a:r>
            <a:r>
              <a:rPr lang="en-US" sz="2800" b="1">
                <a:latin typeface="Times New Roman" panose="02020603050405020304" charset="0"/>
                <a:ea typeface="黑体" panose="02010609060101010101" charset="-122"/>
                <a:cs typeface="Times New Roman" panose="02020603050405020304" charset="0"/>
                <a:sym typeface="+mn-ea"/>
              </a:rPr>
              <a:t>方向相同的两个力</a:t>
            </a:r>
            <a:r>
              <a:rPr lang="zh-CN" altLang="en-US" sz="2800" b="1">
                <a:latin typeface="Times New Roman" panose="02020603050405020304" charset="0"/>
                <a:ea typeface="黑体" panose="02010609060101010101" charset="-122"/>
                <a:cs typeface="Times New Roman" panose="02020603050405020304" charset="0"/>
                <a:sym typeface="+mn-ea"/>
              </a:rPr>
              <a:t>的合力，</a:t>
            </a:r>
            <a:r>
              <a:rPr lang="en-US" sz="2800" b="1">
                <a:solidFill>
                  <a:srgbClr val="FF0000"/>
                </a:solidFill>
                <a:latin typeface="Times New Roman" panose="02020603050405020304" charset="0"/>
                <a:ea typeface="黑体" panose="02010609060101010101" charset="-122"/>
                <a:cs typeface="Times New Roman" panose="02020603050405020304" charset="0"/>
                <a:sym typeface="+mn-ea"/>
              </a:rPr>
              <a:t>大小</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等于这两个力的大小之和</a:t>
            </a:r>
            <a:r>
              <a:rPr lang="en-US" sz="2800" b="1">
                <a:latin typeface="Times New Roman" panose="02020603050405020304" charset="0"/>
                <a:ea typeface="黑体" panose="02010609060101010101" charset="-122"/>
                <a:cs typeface="Times New Roman" panose="02020603050405020304" charset="0"/>
                <a:sym typeface="+mn-ea"/>
              </a:rPr>
              <a:t>，</a:t>
            </a:r>
            <a:r>
              <a:rPr lang="en-US" sz="2800" b="1">
                <a:solidFill>
                  <a:srgbClr val="FF0000"/>
                </a:solidFill>
                <a:latin typeface="Times New Roman" panose="02020603050405020304" charset="0"/>
                <a:ea typeface="黑体" panose="02010609060101010101" charset="-122"/>
                <a:cs typeface="Times New Roman" panose="02020603050405020304" charset="0"/>
                <a:sym typeface="+mn-ea"/>
              </a:rPr>
              <a:t>方向</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与这两个力的方向相同</a:t>
            </a:r>
            <a:r>
              <a:rPr lang="zh-CN" altLang="en-US" sz="2800" b="1">
                <a:latin typeface="Times New Roman" panose="02020603050405020304" charset="0"/>
                <a:ea typeface="黑体" panose="02010609060101010101" charset="-122"/>
                <a:cs typeface="Times New Roman" panose="02020603050405020304" charset="0"/>
                <a:sym typeface="+mn-ea"/>
              </a:rPr>
              <a:t>，即</a:t>
            </a:r>
            <a:endParaRPr lang="zh-CN" altLang="en-US" sz="2800" b="1">
              <a:latin typeface="Times New Roman" panose="02020603050405020304" charset="0"/>
              <a:ea typeface="黑体" panose="02010609060101010101" charset="-122"/>
              <a:cs typeface="Times New Roman" panose="02020603050405020304" charset="0"/>
              <a:sym typeface="+mn-ea"/>
            </a:endParaRPr>
          </a:p>
        </p:txBody>
      </p:sp>
      <p:sp>
        <p:nvSpPr>
          <p:cNvPr id="30" name="文本框 29" title=""/>
          <p:cNvSpPr txBox="1"/>
          <p:nvPr/>
        </p:nvSpPr>
        <p:spPr>
          <a:xfrm>
            <a:off x="8879205" y="5975350"/>
            <a:ext cx="2026920" cy="607695"/>
          </a:xfrm>
          <a:prstGeom prst="rect">
            <a:avLst/>
          </a:prstGeom>
          <a:noFill/>
        </p:spPr>
        <p:txBody>
          <a:bodyPr wrap="square" rtlCol="0" anchor="t">
            <a:spAutoFit/>
          </a:bodyPr>
          <a:lstStyle/>
          <a:p>
            <a:pPr algn="l">
              <a:lnSpc>
                <a:spcPct val="120000"/>
              </a:lnSpc>
              <a:buNone/>
            </a:pPr>
            <a:r>
              <a:rPr lang="en-US" altLang="zh-CN" sz="2800" b="1" i="1">
                <a:solidFill>
                  <a:srgbClr val="0000FF"/>
                </a:solidFill>
                <a:latin typeface="Times New Roman" panose="02020603050405020304" charset="0"/>
                <a:ea typeface="黑体" panose="02010609060101010101" charset="-122"/>
                <a:cs typeface="黑体" panose="02010609060101010101" charset="-122"/>
                <a:sym typeface="+mn-ea"/>
              </a:rPr>
              <a:t>F</a:t>
            </a:r>
            <a:r>
              <a:rPr lang="en-US" altLang="zh-CN" sz="2800" b="1">
                <a:solidFill>
                  <a:srgbClr val="0000FF"/>
                </a:solidFill>
                <a:latin typeface="Times New Roman" panose="02020603050405020304" charset="0"/>
                <a:ea typeface="黑体" panose="02010609060101010101" charset="-122"/>
                <a:cs typeface="黑体" panose="02010609060101010101" charset="-122"/>
                <a:sym typeface="+mn-ea"/>
              </a:rPr>
              <a:t>=</a:t>
            </a:r>
            <a:r>
              <a:rPr lang="en-US" altLang="zh-CN" sz="2800" b="1" i="1">
                <a:solidFill>
                  <a:srgbClr val="0000FF"/>
                </a:solidFill>
                <a:latin typeface="Times New Roman" panose="02020603050405020304" charset="0"/>
                <a:ea typeface="黑体" panose="02010609060101010101" charset="-122"/>
                <a:cs typeface="黑体" panose="02010609060101010101" charset="-122"/>
                <a:sym typeface="+mn-ea"/>
              </a:rPr>
              <a:t>F</a:t>
            </a:r>
            <a:r>
              <a:rPr lang="en-US" altLang="zh-CN" sz="2800" b="1" baseline="-25000">
                <a:solidFill>
                  <a:srgbClr val="0000FF"/>
                </a:solidFill>
                <a:latin typeface="Times New Roman" panose="02020603050405020304" charset="0"/>
                <a:ea typeface="黑体" panose="02010609060101010101" charset="-122"/>
                <a:cs typeface="黑体" panose="02010609060101010101" charset="-122"/>
                <a:sym typeface="+mn-ea"/>
              </a:rPr>
              <a:t>1</a:t>
            </a:r>
            <a:r>
              <a:rPr lang="en-US" altLang="zh-CN" sz="2800" b="1">
                <a:solidFill>
                  <a:srgbClr val="0000FF"/>
                </a:solidFill>
                <a:latin typeface="Times New Roman" panose="02020603050405020304" charset="0"/>
                <a:ea typeface="黑体" panose="02010609060101010101" charset="-122"/>
                <a:cs typeface="黑体" panose="02010609060101010101" charset="-122"/>
                <a:sym typeface="+mn-ea"/>
              </a:rPr>
              <a:t>+</a:t>
            </a:r>
            <a:r>
              <a:rPr lang="en-US" altLang="zh-CN" sz="2800" b="1" i="1">
                <a:solidFill>
                  <a:srgbClr val="0000FF"/>
                </a:solidFill>
                <a:latin typeface="Times New Roman" panose="02020603050405020304" charset="0"/>
                <a:ea typeface="黑体" panose="02010609060101010101" charset="-122"/>
                <a:cs typeface="黑体" panose="02010609060101010101" charset="-122"/>
                <a:sym typeface="+mn-ea"/>
              </a:rPr>
              <a:t>F</a:t>
            </a:r>
            <a:r>
              <a:rPr lang="en-US" altLang="zh-CN" sz="2800" b="1" baseline="-25000">
                <a:solidFill>
                  <a:srgbClr val="0000FF"/>
                </a:solidFill>
                <a:latin typeface="Times New Roman" panose="02020603050405020304" charset="0"/>
                <a:ea typeface="黑体" panose="02010609060101010101" charset="-122"/>
                <a:cs typeface="黑体" panose="02010609060101010101" charset="-122"/>
                <a:sym typeface="+mn-ea"/>
              </a:rPr>
              <a:t>2 </a:t>
            </a:r>
            <a:r>
              <a:rPr lang="en-US" altLang="zh-CN" sz="2800" b="1">
                <a:latin typeface="Times New Roman" panose="02020603050405020304" charset="0"/>
                <a:ea typeface="黑体" panose="02010609060101010101" charset="-122"/>
                <a:cs typeface="Times New Roman" panose="02020603050405020304" charset="0"/>
                <a:sym typeface="+mn-ea"/>
              </a:rPr>
              <a:t>.</a:t>
            </a:r>
            <a:endParaRPr lang="en-US" altLang="zh-CN" sz="2800" b="1" baseline="-25000">
              <a:solidFill>
                <a:srgbClr val="0000FF"/>
              </a:solidFill>
              <a:latin typeface="Times New Roman" panose="02020603050405020304" charset="0"/>
              <a:ea typeface="黑体" panose="02010609060101010101"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cond evt="onBegin" delay="0">
                          <p:tn val="6"/>
                        </p:cond>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nodeType="clickPar">
                      <p:stCondLst>
                        <p:cond delay="indefinite"/>
                        <p:cond evt="onBegin" delay="0">
                          <p:tn val="20"/>
                        </p:cond>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nodeType="clickPar">
                      <p:stCondLst>
                        <p:cond delay="indefinite"/>
                        <p:cond evt="onBegin" delay="0">
                          <p:tn val="34"/>
                        </p:cond>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nodeType="clickPar">
                      <p:stCondLst>
                        <p:cond delay="indefinite"/>
                        <p:cond evt="onBegin" delay="0">
                          <p:tn val="48"/>
                        </p:cond>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childTnLst>
                                </p:cTn>
                              </p:par>
                            </p:childTnLst>
                          </p:cTn>
                        </p:par>
                      </p:childTnLst>
                    </p:cTn>
                  </p:par>
                  <p:par>
                    <p:cTn id="63" fill="hold" nodeType="clickPar">
                      <p:stCondLst>
                        <p:cond delay="indefinite"/>
                        <p:cond evt="onBegin" delay="0">
                          <p:tn val="62"/>
                        </p:cond>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left)">
                                      <p:cBhvr>
                                        <p:cTn id="67" dur="500"/>
                                        <p:tgtEl>
                                          <p:spTgt spid="22"/>
                                        </p:tgtEl>
                                      </p:cBhvr>
                                    </p:animEffect>
                                  </p:childTnLst>
                                </p:cTn>
                              </p:par>
                            </p:childTnLst>
                          </p:cTn>
                        </p:par>
                        <p:par>
                          <p:cTn id="68" fill="hold" nodeType="afterGroup">
                            <p:stCondLst>
                              <p:cond delay="500"/>
                            </p:stCondLst>
                            <p:childTnLst>
                              <p:par>
                                <p:cTn id="69" presetID="22" presetClass="entr" presetSubtype="8"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left)">
                                      <p:cBhvr>
                                        <p:cTn id="71" dur="500"/>
                                        <p:tgtEl>
                                          <p:spTgt spid="26"/>
                                        </p:tgtEl>
                                      </p:cBhvr>
                                    </p:animEffect>
                                  </p:childTnLst>
                                </p:cTn>
                              </p:par>
                            </p:childTnLst>
                          </p:cTn>
                        </p:par>
                      </p:childTnLst>
                    </p:cTn>
                  </p:par>
                  <p:par>
                    <p:cTn id="72" fill="hold" nodeType="clickPar">
                      <p:stCondLst>
                        <p:cond delay="indefinite"/>
                        <p:cond evt="onBegin" delay="0">
                          <p:tn val="71"/>
                        </p:cond>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left)">
                                      <p:cBhvr>
                                        <p:cTn id="76" dur="500"/>
                                        <p:tgtEl>
                                          <p:spTgt spid="27"/>
                                        </p:tgtEl>
                                      </p:cBhvr>
                                    </p:animEffect>
                                  </p:childTnLst>
                                </p:cTn>
                              </p:par>
                            </p:childTnLst>
                          </p:cTn>
                        </p:par>
                        <p:par>
                          <p:cTn id="77" fill="hold" nodeType="afterGroup">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wipe(left)">
                                      <p:cBhvr>
                                        <p:cTn id="80" dur="500"/>
                                        <p:tgtEl>
                                          <p:spTgt spid="28"/>
                                        </p:tgtEl>
                                      </p:cBhvr>
                                    </p:animEffect>
                                  </p:childTnLst>
                                </p:cTn>
                              </p:par>
                            </p:childTnLst>
                          </p:cTn>
                        </p:par>
                      </p:childTnLst>
                    </p:cTn>
                  </p:par>
                  <p:par>
                    <p:cTn id="81" fill="hold" nodeType="clickPar">
                      <p:stCondLst>
                        <p:cond delay="indefinite"/>
                        <p:cond evt="onBegin" delay="0">
                          <p:tn val="80"/>
                        </p:cond>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ppt_x"/>
                                          </p:val>
                                        </p:tav>
                                        <p:tav tm="100000">
                                          <p:val>
                                            <p:strVal val="#ppt_x"/>
                                          </p:val>
                                        </p:tav>
                                      </p:tavLst>
                                    </p:anim>
                                    <p:anim calcmode="lin" valueType="num">
                                      <p:cBhvr additive="base">
                                        <p:cTn id="86" dur="500" fill="hold"/>
                                        <p:tgtEl>
                                          <p:spTgt spid="29"/>
                                        </p:tgtEl>
                                        <p:attrNameLst>
                                          <p:attrName>ppt_y</p:attrName>
                                        </p:attrNameLst>
                                      </p:cBhvr>
                                      <p:tavLst>
                                        <p:tav tm="0">
                                          <p:val>
                                            <p:strVal val="1+#ppt_h/2"/>
                                          </p:val>
                                        </p:tav>
                                        <p:tav tm="100000">
                                          <p:val>
                                            <p:strVal val="#ppt_y"/>
                                          </p:val>
                                        </p:tav>
                                      </p:tavLst>
                                    </p:anim>
                                  </p:childTnLst>
                                </p:cTn>
                              </p:par>
                            </p:childTnLst>
                          </p:cTn>
                        </p:par>
                        <p:par>
                          <p:cTn id="87" fill="hold" nodeType="afterGroup">
                            <p:stCondLst>
                              <p:cond delay="500"/>
                            </p:stCondLst>
                            <p:childTnLst>
                              <p:par>
                                <p:cTn id="88" presetID="22" presetClass="entr" presetSubtype="8" fill="hold" grpId="0" nodeType="after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wipe(left)">
                                      <p:cBhvr>
                                        <p:cTn id="9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37" grpId="0"/>
      <p:bldP spid="38" grpId="0"/>
      <p:bldP spid="39" grpId="0"/>
      <p:bldP spid="2" grpId="0"/>
      <p:bldP spid="3"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9" grpId="0" animBg="1"/>
      <p:bldP spid="22" grpId="0"/>
      <p:bldP spid="26" grpId="0"/>
      <p:bldP spid="27" grpId="0"/>
      <p:bldP spid="28" grpId="0"/>
      <p:bldP spid="30"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文本框 1" title=""/>
          <p:cNvSpPr txBox="1"/>
          <p:nvPr>
            <p:custDataLst>
              <p:tags r:id="rId2"/>
            </p:custDataLst>
          </p:nvPr>
        </p:nvSpPr>
        <p:spPr>
          <a:xfrm>
            <a:off x="502285" y="1302385"/>
            <a:ext cx="3756025" cy="521970"/>
          </a:xfrm>
          <a:prstGeom prst="rect">
            <a:avLst/>
          </a:prstGeom>
          <a:noFill/>
        </p:spPr>
        <p:txBody>
          <a:bodyPr wrap="none" rtlCol="0" anchor="t">
            <a:spAutoFit/>
          </a:bodyPr>
          <a:lstStyle/>
          <a:p>
            <a:pPr algn="l">
              <a:spcBef>
                <a:spcPct val="50000"/>
              </a:spcBef>
            </a:pPr>
            <a:r>
              <a:rPr lang="en-US" altLang="zh-CN" sz="2800" b="1">
                <a:solidFill>
                  <a:srgbClr val="0000FF"/>
                </a:solidFill>
                <a:latin typeface="Times New Roman" panose="02020603050405020304" charset="0"/>
                <a:ea typeface="黑体" panose="02010609060101010101" charset="-122"/>
                <a:cs typeface="Times New Roman" panose="02020603050405020304" charset="0"/>
                <a:sym typeface="+mn-ea"/>
              </a:rPr>
              <a:t>2. </a:t>
            </a:r>
            <a:r>
              <a:rPr sz="2800" b="1">
                <a:solidFill>
                  <a:srgbClr val="0000FF"/>
                </a:solidFill>
                <a:latin typeface="Times New Roman" panose="02020603050405020304" charset="0"/>
                <a:ea typeface="黑体" panose="02010609060101010101" charset="-122"/>
                <a:cs typeface="Times New Roman" panose="02020603050405020304" charset="0"/>
                <a:sym typeface="+mn-ea"/>
              </a:rPr>
              <a:t>方向相反的二力合成</a:t>
            </a:r>
            <a:endParaRPr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10" name="Text Box 2" title=""/>
          <p:cNvSpPr txBox="1"/>
          <p:nvPr>
            <p:custDataLst>
              <p:tags r:id="rId3"/>
            </p:custDataLst>
          </p:nvPr>
        </p:nvSpPr>
        <p:spPr>
          <a:xfrm>
            <a:off x="614680" y="1950085"/>
            <a:ext cx="10982325" cy="1383665"/>
          </a:xfrm>
          <a:prstGeom prst="rect">
            <a:avLst/>
          </a:prstGeom>
          <a:noFill/>
          <a:ln w="9525">
            <a:noFill/>
          </a:ln>
        </p:spPr>
        <p:txBody>
          <a:bodyPr wrap="square">
            <a:spAutoFit/>
          </a:bodyPr>
          <a:lstStyle/>
          <a:p>
            <a:pPr>
              <a:lnSpc>
                <a:spcPct val="150000"/>
              </a:lnSpc>
              <a:spcBef>
                <a:spcPct val="0"/>
              </a:spcBef>
            </a:pPr>
            <a:r>
              <a:rPr lang="en-US" sz="2800" b="1">
                <a:latin typeface="Times New Roman" panose="02020603050405020304" charset="0"/>
                <a:ea typeface="黑体" panose="02010609060101010101" charset="-122"/>
                <a:cs typeface="Times New Roman" panose="02020603050405020304" charset="0"/>
              </a:rPr>
              <a:t>        </a:t>
            </a:r>
            <a:r>
              <a:rPr sz="2800" b="1">
                <a:latin typeface="Times New Roman" panose="02020603050405020304" charset="0"/>
                <a:ea typeface="黑体" panose="02010609060101010101" charset="-122"/>
                <a:cs typeface="Times New Roman" panose="02020603050405020304" charset="0"/>
              </a:rPr>
              <a:t>用方向相反的二力</a:t>
            </a:r>
            <a:r>
              <a:rPr lang="en-US" sz="2800" b="1" i="1">
                <a:latin typeface="Times New Roman" panose="02020603050405020304" charset="0"/>
                <a:ea typeface="黑体" panose="02010609060101010101" charset="-122"/>
                <a:cs typeface="Times New Roman" panose="02020603050405020304" charset="0"/>
              </a:rPr>
              <a:t>F</a:t>
            </a:r>
            <a:r>
              <a:rPr lang="en-US" sz="2800" b="1" baseline="-25000">
                <a:latin typeface="Times New Roman" panose="02020603050405020304" charset="0"/>
                <a:ea typeface="黑体" panose="02010609060101010101" charset="-122"/>
                <a:cs typeface="Times New Roman" panose="02020603050405020304" charset="0"/>
              </a:rPr>
              <a:t>1</a:t>
            </a:r>
            <a:r>
              <a:rPr lang="en-US" sz="2800" b="1">
                <a:latin typeface="微软雅黑" panose="020b0503020204020204" charset="-122"/>
                <a:ea typeface="微软雅黑" panose="020b0503020204020204" charset="-122"/>
                <a:cs typeface="Times New Roman" panose="02020603050405020304" charset="0"/>
              </a:rPr>
              <a:t>′</a:t>
            </a:r>
            <a:r>
              <a:rPr sz="2800" b="1">
                <a:latin typeface="Times New Roman" panose="02020603050405020304" charset="0"/>
                <a:ea typeface="黑体" panose="02010609060101010101" charset="-122"/>
                <a:cs typeface="Times New Roman" panose="02020603050405020304" charset="0"/>
              </a:rPr>
              <a:t>和</a:t>
            </a:r>
            <a:r>
              <a:rPr lang="en-US" sz="2800" b="1" i="1">
                <a:latin typeface="Times New Roman" panose="02020603050405020304" charset="0"/>
                <a:ea typeface="黑体" panose="02010609060101010101" charset="-122"/>
                <a:cs typeface="Times New Roman" panose="02020603050405020304" charset="0"/>
                <a:sym typeface="+mn-ea"/>
              </a:rPr>
              <a:t>F</a:t>
            </a:r>
            <a:r>
              <a:rPr lang="en-US" sz="2800" b="1" baseline="-25000">
                <a:latin typeface="Times New Roman" panose="02020603050405020304" charset="0"/>
                <a:ea typeface="黑体" panose="02010609060101010101" charset="-122"/>
                <a:cs typeface="Times New Roman" panose="02020603050405020304" charset="0"/>
                <a:sym typeface="+mn-ea"/>
              </a:rPr>
              <a:t>2</a:t>
            </a:r>
            <a:r>
              <a:rPr lang="en-US" sz="2800" b="1">
                <a:latin typeface="微软雅黑" panose="020b0503020204020204" charset="-122"/>
                <a:ea typeface="微软雅黑" panose="020b0503020204020204" charset="-122"/>
                <a:cs typeface="Times New Roman" panose="02020603050405020304" charset="0"/>
                <a:sym typeface="+mn-ea"/>
              </a:rPr>
              <a:t>′</a:t>
            </a:r>
            <a:r>
              <a:rPr sz="2800" b="1">
                <a:latin typeface="Times New Roman" panose="02020603050405020304" charset="0"/>
                <a:ea typeface="黑体" panose="02010609060101010101" charset="-122"/>
                <a:cs typeface="Times New Roman" panose="02020603050405020304" charset="0"/>
              </a:rPr>
              <a:t>同时拉伸橡皮筋至某一长度.然后</a:t>
            </a:r>
            <a:r>
              <a:rPr lang="zh-CN" sz="2800" b="1">
                <a:latin typeface="Times New Roman" panose="02020603050405020304" charset="0"/>
                <a:ea typeface="黑体" panose="02010609060101010101" charset="-122"/>
                <a:cs typeface="Times New Roman" panose="02020603050405020304" charset="0"/>
              </a:rPr>
              <a:t>用</a:t>
            </a:r>
            <a:r>
              <a:rPr sz="2800" b="1">
                <a:latin typeface="Times New Roman" panose="02020603050405020304" charset="0"/>
                <a:ea typeface="黑体" panose="02010609060101010101" charset="-122"/>
                <a:cs typeface="Times New Roman" panose="02020603050405020304" charset="0"/>
              </a:rPr>
              <a:t>一个力</a:t>
            </a:r>
            <a:r>
              <a:rPr lang="en-US" sz="2800" b="1" i="1">
                <a:latin typeface="Times New Roman" panose="02020603050405020304" charset="0"/>
                <a:ea typeface="黑体" panose="02010609060101010101" charset="-122"/>
                <a:cs typeface="Times New Roman" panose="02020603050405020304" charset="0"/>
                <a:sym typeface="+mn-ea"/>
              </a:rPr>
              <a:t>F</a:t>
            </a:r>
            <a:r>
              <a:rPr lang="en-US" sz="2800" b="1">
                <a:latin typeface="微软雅黑" panose="020b0503020204020204" charset="-122"/>
                <a:ea typeface="微软雅黑" panose="020b0503020204020204" charset="-122"/>
                <a:cs typeface="Times New Roman" panose="02020603050405020304" charset="0"/>
                <a:sym typeface="+mn-ea"/>
              </a:rPr>
              <a:t>′</a:t>
            </a:r>
            <a:r>
              <a:rPr sz="2800" b="1">
                <a:latin typeface="Times New Roman" panose="02020603050405020304" charset="0"/>
                <a:ea typeface="黑体" panose="02010609060101010101" charset="-122"/>
                <a:cs typeface="Times New Roman" panose="02020603050405020304" charset="0"/>
              </a:rPr>
              <a:t>拉伸橡皮筋至相同长度</a:t>
            </a:r>
            <a:r>
              <a:rPr lang="en-US" sz="2800" b="1">
                <a:latin typeface="Times New Roman" panose="02020603050405020304" charset="0"/>
                <a:ea typeface="黑体" panose="02010609060101010101" charset="-122"/>
                <a:cs typeface="Times New Roman" panose="02020603050405020304" charset="0"/>
              </a:rPr>
              <a:t>.</a:t>
            </a:r>
            <a:endParaRPr lang="en-US" sz="2800" b="1">
              <a:latin typeface="Times New Roman" panose="02020603050405020304" charset="0"/>
              <a:ea typeface="黑体" panose="02010609060101010101" charset="-122"/>
              <a:cs typeface="Times New Roman" panose="02020603050405020304" charset="0"/>
            </a:endParaRPr>
          </a:p>
        </p:txBody>
      </p:sp>
      <p:pic>
        <p:nvPicPr>
          <p:cNvPr id="68611" name="Picture 3" title=""/>
          <p:cNvPicPr>
            <a:picLocks noChangeAspect="1"/>
          </p:cNvPicPr>
          <p:nvPr/>
        </p:nvPicPr>
        <p:blipFill>
          <a:blip r:embed="rId4">
            <a:lum contrast="70000"/>
          </a:blip>
          <a:stretch>
            <a:fillRect/>
          </a:stretch>
        </p:blipFill>
        <p:spPr>
          <a:xfrm>
            <a:off x="955675" y="3721100"/>
            <a:ext cx="5280660" cy="2300605"/>
          </a:xfrm>
          <a:prstGeom prst="rect">
            <a:avLst/>
          </a:prstGeom>
          <a:noFill/>
          <a:ln w="38100" cap="flat" cmpd="sng">
            <a:noFill/>
            <a:prstDash val="solid"/>
            <a:miter/>
            <a:headEnd type="none" w="med" len="med"/>
            <a:tailEnd type="none" w="med" len="med"/>
          </a:ln>
        </p:spPr>
      </p:pic>
      <p:pic>
        <p:nvPicPr>
          <p:cNvPr id="4" name="Picture 5" title=""/>
          <p:cNvPicPr>
            <a:picLocks noChangeAspect="1"/>
          </p:cNvPicPr>
          <p:nvPr>
            <p:custDataLst>
              <p:tags r:id="rId6"/>
            </p:custDataLst>
          </p:nvPr>
        </p:nvPicPr>
        <p:blipFill>
          <a:blip r:embed="rId5">
            <a:lum contrast="82000"/>
          </a:blip>
          <a:stretch>
            <a:fillRect/>
          </a:stretch>
        </p:blipFill>
        <p:spPr>
          <a:xfrm>
            <a:off x="6358255" y="3773805"/>
            <a:ext cx="4708525" cy="2002155"/>
          </a:xfrm>
          <a:prstGeom prst="rect">
            <a:avLst/>
          </a:prstGeom>
          <a:noFill/>
          <a:ln w="38100" cap="flat" cmpd="sng">
            <a:noFill/>
            <a:prstDash val="solid"/>
            <a:miter/>
            <a:headEnd type="none" w="med" len="med"/>
            <a:tailEnd type="none" w="med" len="med"/>
          </a:ln>
        </p:spPr>
      </p:pic>
      <p:grpSp>
        <p:nvGrpSpPr>
          <p:cNvPr id="24" name="组合 23" title=""/>
          <p:cNvGrpSpPr/>
          <p:nvPr/>
        </p:nvGrpSpPr>
        <p:grpSpPr>
          <a:xfrm>
            <a:off x="271780" y="703580"/>
            <a:ext cx="11666220" cy="5597525"/>
            <a:chOff x="428" y="1108"/>
            <a:chExt cx="18372" cy="8815"/>
          </a:xfrm>
        </p:grpSpPr>
        <p:sp>
          <p:nvSpPr>
            <p:cNvPr id="3" name="矩形 2"/>
            <p:cNvSpPr/>
            <p:nvPr/>
          </p:nvSpPr>
          <p:spPr>
            <a:xfrm>
              <a:off x="428" y="1529"/>
              <a:ext cx="18372" cy="8395"/>
            </a:xfrm>
            <a:prstGeom prst="rect">
              <a:avLst/>
            </a:prstGeom>
            <a:noFill/>
            <a:ln w="22225">
              <a:solidFill>
                <a:srgbClr val="01A16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nvGrpSpPr>
            <p:cNvPr id="20" name="组合 19"/>
            <p:cNvGrpSpPr/>
            <p:nvPr/>
          </p:nvGrpSpPr>
          <p:grpSpPr>
            <a:xfrm>
              <a:off x="677" y="1108"/>
              <a:ext cx="3325" cy="853"/>
              <a:chOff x="13726" y="9120"/>
              <a:chExt cx="3325" cy="853"/>
            </a:xfrm>
          </p:grpSpPr>
          <p:sp>
            <p:nvSpPr>
              <p:cNvPr id="26" name="六边形 25"/>
              <p:cNvSpPr/>
              <p:nvPr/>
            </p:nvSpPr>
            <p:spPr>
              <a:xfrm>
                <a:off x="14019" y="9135"/>
                <a:ext cx="908" cy="838"/>
              </a:xfrm>
              <a:prstGeom prst="hexagon">
                <a:avLst/>
              </a:prstGeom>
              <a:solidFill>
                <a:schemeClr val="accent6">
                  <a:lumMod val="40000"/>
                  <a:lumOff val="60000"/>
                </a:schemeClr>
              </a:solidFill>
              <a:ln w="15875">
                <a:solidFill>
                  <a:srgbClr val="019542">
                    <a:alpha val="65000"/>
                  </a:srgbClr>
                </a:solidFill>
              </a:ln>
              <a:effectLst>
                <a:glow>
                  <a:schemeClr val="accent1">
                    <a:satMod val="175000"/>
                    <a:alpha val="21000"/>
                  </a:schemeClr>
                </a:glow>
                <a:innerShdw blurRad="279400" dir="1200000">
                  <a:srgbClr val="63CB55">
                    <a:alpha val="28000"/>
                  </a:srgbClr>
                </a:innerShdw>
              </a:effectLst>
              <a:scene3d>
                <a:camera prst="orthographicFront"/>
                <a:lightRig rig="threePt" dir="t"/>
              </a:scene3d>
              <a:sp3d extrusionH="44450">
                <a:extrusionClr>
                  <a:srgbClr val="92D050"/>
                </a:extrusionClr>
              </a:sp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1" name="六边形 20"/>
              <p:cNvSpPr/>
              <p:nvPr/>
            </p:nvSpPr>
            <p:spPr>
              <a:xfrm>
                <a:off x="15527" y="9120"/>
                <a:ext cx="908" cy="838"/>
              </a:xfrm>
              <a:prstGeom prst="hexagon">
                <a:avLst/>
              </a:prstGeom>
              <a:solidFill>
                <a:schemeClr val="accent6">
                  <a:lumMod val="40000"/>
                  <a:lumOff val="60000"/>
                </a:schemeClr>
              </a:solidFill>
              <a:ln w="15875">
                <a:solidFill>
                  <a:srgbClr val="019542">
                    <a:alpha val="65000"/>
                  </a:srgbClr>
                </a:solidFill>
              </a:ln>
              <a:effectLst>
                <a:glow>
                  <a:schemeClr val="accent1">
                    <a:satMod val="175000"/>
                    <a:alpha val="21000"/>
                  </a:schemeClr>
                </a:glow>
                <a:innerShdw blurRad="279400" dir="1200000">
                  <a:srgbClr val="63CB55">
                    <a:alpha val="28000"/>
                  </a:srgbClr>
                </a:innerShdw>
              </a:effectLst>
              <a:scene3d>
                <a:camera prst="orthographicFront"/>
                <a:lightRig rig="threePt" dir="t"/>
              </a:scene3d>
              <a:sp3d extrusionH="44450">
                <a:extrusionClr>
                  <a:srgbClr val="92D050"/>
                </a:extrusionClr>
              </a:sp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2" name="六边形 21"/>
              <p:cNvSpPr/>
              <p:nvPr/>
            </p:nvSpPr>
            <p:spPr>
              <a:xfrm>
                <a:off x="14769" y="9120"/>
                <a:ext cx="908" cy="838"/>
              </a:xfrm>
              <a:prstGeom prst="hexagon">
                <a:avLst/>
              </a:prstGeom>
              <a:solidFill>
                <a:schemeClr val="accent6">
                  <a:lumMod val="40000"/>
                  <a:lumOff val="60000"/>
                </a:schemeClr>
              </a:solidFill>
              <a:ln w="15875">
                <a:solidFill>
                  <a:srgbClr val="019542">
                    <a:alpha val="65000"/>
                  </a:srgbClr>
                </a:solidFill>
              </a:ln>
              <a:effectLst>
                <a:glow>
                  <a:schemeClr val="accent1">
                    <a:satMod val="175000"/>
                    <a:alpha val="21000"/>
                  </a:schemeClr>
                </a:glow>
                <a:innerShdw blurRad="279400" dir="1200000">
                  <a:srgbClr val="63CB55">
                    <a:alpha val="28000"/>
                  </a:srgbClr>
                </a:innerShdw>
              </a:effectLst>
              <a:scene3d>
                <a:camera prst="orthographicFront"/>
                <a:lightRig rig="threePt" dir="t"/>
              </a:scene3d>
              <a:sp3d extrusionH="44450">
                <a:extrusionClr>
                  <a:srgbClr val="92D050"/>
                </a:extrusionClr>
              </a:sp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3" name="文本框 22"/>
              <p:cNvSpPr txBox="1"/>
              <p:nvPr>
                <p:custDataLst>
                  <p:tags r:id="rId7"/>
                </p:custDataLst>
              </p:nvPr>
            </p:nvSpPr>
            <p:spPr>
              <a:xfrm>
                <a:off x="13726" y="9239"/>
                <a:ext cx="3325" cy="686"/>
              </a:xfrm>
              <a:prstGeom prst="rect">
                <a:avLst/>
              </a:prstGeom>
              <a:noFill/>
            </p:spPr>
            <p:txBody>
              <a:bodyPr wrap="square" rtlCol="0" anchor="t">
                <a:spAutoFit/>
              </a:bodyPr>
              <a:lstStyle/>
              <a:p>
                <a:pPr algn="l">
                  <a:lnSpc>
                    <a:spcPct val="80000"/>
                  </a:lnSpc>
                </a:pPr>
                <a:r>
                  <a:rPr lang="en-US" altLang="zh-CN" sz="2800" b="1">
                    <a:latin typeface="黑体" panose="02010609060101010101" charset="-122"/>
                    <a:ea typeface="黑体" panose="02010609060101010101" charset="-122"/>
                    <a:sym typeface="+mn-ea"/>
                  </a:rPr>
                  <a:t> </a:t>
                </a:r>
                <a:r>
                  <a:rPr lang="zh-CN" sz="2800" b="1">
                    <a:latin typeface="黑体" panose="02010609060101010101" charset="-122"/>
                    <a:ea typeface="黑体" panose="02010609060101010101" charset="-122"/>
                    <a:sym typeface="+mn-ea"/>
                  </a:rPr>
                  <a:t>做</a:t>
                </a:r>
                <a:r>
                  <a:rPr lang="en-US" altLang="zh-CN" sz="2400" b="1">
                    <a:latin typeface="黑体" panose="02010609060101010101" charset="-122"/>
                    <a:ea typeface="黑体" panose="02010609060101010101" charset="-122"/>
                    <a:sym typeface="+mn-ea"/>
                  </a:rPr>
                  <a:t> </a:t>
                </a:r>
                <a:r>
                  <a:rPr lang="zh-CN" sz="2800" b="1">
                    <a:latin typeface="黑体" panose="02010609060101010101" charset="-122"/>
                    <a:ea typeface="黑体" panose="02010609060101010101" charset="-122"/>
                    <a:sym typeface="+mn-ea"/>
                  </a:rPr>
                  <a:t>中</a:t>
                </a:r>
                <a:r>
                  <a:rPr lang="en-US" altLang="zh-CN" sz="1800" b="1">
                    <a:latin typeface="黑体" panose="02010609060101010101" charset="-122"/>
                    <a:ea typeface="黑体" panose="02010609060101010101" charset="-122"/>
                    <a:sym typeface="+mn-ea"/>
                  </a:rPr>
                  <a:t> </a:t>
                </a:r>
                <a:r>
                  <a:rPr lang="zh-CN" sz="2800" b="1">
                    <a:latin typeface="黑体" panose="02010609060101010101" charset="-122"/>
                    <a:ea typeface="黑体" panose="02010609060101010101" charset="-122"/>
                    <a:sym typeface="+mn-ea"/>
                  </a:rPr>
                  <a:t>学</a:t>
                </a:r>
                <a:endParaRPr lang="zh-CN" sz="2800" b="1">
                  <a:latin typeface="黑体" panose="02010609060101010101" charset="-122"/>
                  <a:ea typeface="黑体" panose="02010609060101010101" charset="-122"/>
                  <a:sym typeface="+mn-ea"/>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10"/>
                                        </p:tgtEl>
                                        <p:attrNameLst>
                                          <p:attrName>style.visibility</p:attrName>
                                        </p:attrNameLst>
                                      </p:cBhvr>
                                      <p:to>
                                        <p:strVal val="visible"/>
                                      </p:to>
                                    </p:set>
                                    <p:anim calcmode="discrete" valueType="clr">
                                      <p:cBhvr override="childStyle">
                                        <p:cTn id="12"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10"/>
                                        </p:tgtEl>
                                        <p:attrNameLst>
                                          <p:attrName>fillcolor</p:attrName>
                                        </p:attrNameLst>
                                      </p:cBhvr>
                                      <p:tavLst>
                                        <p:tav tm="0">
                                          <p:val>
                                            <p:clrVal>
                                              <a:schemeClr val="accent2"/>
                                            </p:clrVal>
                                          </p:val>
                                        </p:tav>
                                        <p:tav tm="50000">
                                          <p:val>
                                            <p:clrVal>
                                              <a:schemeClr val="hlink"/>
                                            </p:clrVal>
                                          </p:val>
                                        </p:tav>
                                      </p:tavLst>
                                    </p:anim>
                                    <p:set>
                                      <p:cBhvr>
                                        <p:cTn id="14" dur="80"/>
                                        <p:tgtEl>
                                          <p:spTgt spid="10"/>
                                        </p:tgtEl>
                                        <p:attrNameLst>
                                          <p:attrName>fill.type</p:attrName>
                                        </p:attrNameLst>
                                      </p:cBhvr>
                                      <p:to>
                                        <p:strVal val="solid"/>
                                      </p:to>
                                    </p:set>
                                  </p:childTnLst>
                                </p:cTn>
                              </p:par>
                            </p:childTnLst>
                          </p:cTn>
                        </p:par>
                        <p:par>
                          <p:cTn id="15" fill="hold" nodeType="afterGroup">
                            <p:stCondLst>
                              <p:cond delay="80"/>
                            </p:stCondLst>
                            <p:childTnLst>
                              <p:par>
                                <p:cTn id="16" presetID="3" presetClass="entr" presetSubtype="10" fill="hold" nodeType="afterEffect">
                                  <p:stCondLst>
                                    <p:cond delay="0"/>
                                  </p:stCondLst>
                                  <p:childTnLst>
                                    <p:set>
                                      <p:cBhvr>
                                        <p:cTn id="17" dur="1" fill="hold">
                                          <p:stCondLst>
                                            <p:cond delay="0"/>
                                          </p:stCondLst>
                                        </p:cTn>
                                        <p:tgtEl>
                                          <p:spTgt spid="68611"/>
                                        </p:tgtEl>
                                        <p:attrNameLst>
                                          <p:attrName>style.visibility</p:attrName>
                                        </p:attrNameLst>
                                      </p:cBhvr>
                                      <p:to>
                                        <p:strVal val="visible"/>
                                      </p:to>
                                    </p:set>
                                    <p:animEffect transition="in" filter="blinds(horizontal)">
                                      <p:cBhvr>
                                        <p:cTn id="18" dur="1000"/>
                                        <p:tgtEl>
                                          <p:spTgt spid="68611"/>
                                        </p:tgtEl>
                                      </p:cBhvr>
                                    </p:animEffect>
                                  </p:childTnLst>
                                </p:cTn>
                              </p:par>
                            </p:childTnLst>
                          </p:cTn>
                        </p:par>
                        <p:par>
                          <p:cTn id="19" fill="hold" nodeType="afterGroup">
                            <p:stCondLst>
                              <p:cond delay="1080"/>
                            </p:stCondLst>
                            <p:childTnLst>
                              <p:par>
                                <p:cTn id="20" presetID="3" presetClass="entr" presetSubtype="1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linds(horizontal)">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76" name="组合 75" title=""/>
          <p:cNvGrpSpPr/>
          <p:nvPr/>
        </p:nvGrpSpPr>
        <p:grpSpPr>
          <a:xfrm>
            <a:off x="4793615" y="6044565"/>
            <a:ext cx="397510" cy="338455"/>
            <a:chOff x="4677" y="4966"/>
            <a:chExt cx="626" cy="533"/>
          </a:xfrm>
        </p:grpSpPr>
        <p:cxnSp>
          <p:nvCxnSpPr>
            <p:cNvPr id="77" name="直接箭头连接符 76"/>
            <p:cNvCxnSpPr/>
            <p:nvPr/>
          </p:nvCxnSpPr>
          <p:spPr>
            <a:xfrm flipH="1">
              <a:off x="5004" y="4966"/>
              <a:ext cx="3" cy="132"/>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sp>
          <p:nvSpPr>
            <p:cNvPr id="78" name="矩形 77"/>
            <p:cNvSpPr/>
            <p:nvPr/>
          </p:nvSpPr>
          <p:spPr>
            <a:xfrm>
              <a:off x="4677" y="5087"/>
              <a:ext cx="626" cy="412"/>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grpSp>
        <p:nvGrpSpPr>
          <p:cNvPr id="71" name="组合 70" title=""/>
          <p:cNvGrpSpPr/>
          <p:nvPr/>
        </p:nvGrpSpPr>
        <p:grpSpPr>
          <a:xfrm>
            <a:off x="5876290" y="4118610"/>
            <a:ext cx="397510" cy="338455"/>
            <a:chOff x="4677" y="4966"/>
            <a:chExt cx="626" cy="533"/>
          </a:xfrm>
        </p:grpSpPr>
        <p:cxnSp>
          <p:nvCxnSpPr>
            <p:cNvPr id="72" name="直接箭头连接符 71"/>
            <p:cNvCxnSpPr/>
            <p:nvPr/>
          </p:nvCxnSpPr>
          <p:spPr>
            <a:xfrm flipH="1">
              <a:off x="5004" y="4966"/>
              <a:ext cx="3" cy="132"/>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sp>
          <p:nvSpPr>
            <p:cNvPr id="75" name="矩形 74"/>
            <p:cNvSpPr/>
            <p:nvPr/>
          </p:nvSpPr>
          <p:spPr>
            <a:xfrm>
              <a:off x="4677" y="5087"/>
              <a:ext cx="626" cy="412"/>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grpSp>
        <p:nvGrpSpPr>
          <p:cNvPr id="70" name="组合 69" title=""/>
          <p:cNvGrpSpPr/>
          <p:nvPr/>
        </p:nvGrpSpPr>
        <p:grpSpPr>
          <a:xfrm>
            <a:off x="4793615" y="5706110"/>
            <a:ext cx="397510" cy="338455"/>
            <a:chOff x="9050" y="8254"/>
            <a:chExt cx="626" cy="533"/>
          </a:xfrm>
        </p:grpSpPr>
        <p:cxnSp>
          <p:nvCxnSpPr>
            <p:cNvPr id="38" name="直接箭头连接符 37"/>
            <p:cNvCxnSpPr/>
            <p:nvPr/>
          </p:nvCxnSpPr>
          <p:spPr>
            <a:xfrm flipH="1">
              <a:off x="9377" y="8254"/>
              <a:ext cx="3" cy="132"/>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sp>
          <p:nvSpPr>
            <p:cNvPr id="47" name="矩形 46"/>
            <p:cNvSpPr/>
            <p:nvPr/>
          </p:nvSpPr>
          <p:spPr>
            <a:xfrm>
              <a:off x="9050" y="8375"/>
              <a:ext cx="626" cy="412"/>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cxnSp>
        <p:nvCxnSpPr>
          <p:cNvPr id="65" name="直接箭头连接符 64" title=""/>
          <p:cNvCxnSpPr/>
          <p:nvPr/>
        </p:nvCxnSpPr>
        <p:spPr>
          <a:xfrm flipV="1">
            <a:off x="3114675" y="2361565"/>
            <a:ext cx="2780665" cy="12065"/>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grpSp>
        <p:nvGrpSpPr>
          <p:cNvPr id="52" name="组合 51" title=""/>
          <p:cNvGrpSpPr/>
          <p:nvPr/>
        </p:nvGrpSpPr>
        <p:grpSpPr>
          <a:xfrm>
            <a:off x="5866765" y="3461385"/>
            <a:ext cx="397510" cy="338455"/>
            <a:chOff x="6523" y="4966"/>
            <a:chExt cx="626" cy="533"/>
          </a:xfrm>
        </p:grpSpPr>
        <p:cxnSp>
          <p:nvCxnSpPr>
            <p:cNvPr id="2" name="直接箭头连接符 1"/>
            <p:cNvCxnSpPr/>
            <p:nvPr/>
          </p:nvCxnSpPr>
          <p:spPr>
            <a:xfrm flipH="1">
              <a:off x="6850" y="4966"/>
              <a:ext cx="3" cy="132"/>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sp>
          <p:nvSpPr>
            <p:cNvPr id="13" name="矩形 12"/>
            <p:cNvSpPr/>
            <p:nvPr/>
          </p:nvSpPr>
          <p:spPr>
            <a:xfrm>
              <a:off x="6523" y="5087"/>
              <a:ext cx="626" cy="412"/>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cxnSp>
        <p:nvCxnSpPr>
          <p:cNvPr id="4" name="直接箭头连接符 3" title=""/>
          <p:cNvCxnSpPr/>
          <p:nvPr/>
        </p:nvCxnSpPr>
        <p:spPr>
          <a:xfrm>
            <a:off x="3218180" y="2521585"/>
            <a:ext cx="11430" cy="676910"/>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sp>
        <p:nvSpPr>
          <p:cNvPr id="12" name="矩形 11" title=""/>
          <p:cNvSpPr/>
          <p:nvPr/>
        </p:nvSpPr>
        <p:spPr>
          <a:xfrm>
            <a:off x="3027045" y="3198495"/>
            <a:ext cx="397510" cy="261620"/>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6" name="矩形 25" title=""/>
          <p:cNvSpPr/>
          <p:nvPr/>
        </p:nvSpPr>
        <p:spPr>
          <a:xfrm>
            <a:off x="1320800" y="1918970"/>
            <a:ext cx="173990" cy="1144270"/>
          </a:xfrm>
          <a:prstGeom prst="rect">
            <a:avLst/>
          </a:prstGeom>
          <a:solidFill>
            <a:schemeClr val="tx1">
              <a:lumMod val="50000"/>
              <a:lumOff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cxnSp>
        <p:nvCxnSpPr>
          <p:cNvPr id="27" name="直接箭头连接符 26" title=""/>
          <p:cNvCxnSpPr/>
          <p:nvPr/>
        </p:nvCxnSpPr>
        <p:spPr>
          <a:xfrm>
            <a:off x="1494155" y="2370455"/>
            <a:ext cx="1993265" cy="1270"/>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cxnSp>
        <p:nvCxnSpPr>
          <p:cNvPr id="6" name="直接箭头连接符 5" title=""/>
          <p:cNvCxnSpPr/>
          <p:nvPr/>
        </p:nvCxnSpPr>
        <p:spPr>
          <a:xfrm>
            <a:off x="6057900" y="2541905"/>
            <a:ext cx="11430" cy="676910"/>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grpSp>
        <p:nvGrpSpPr>
          <p:cNvPr id="9" name="组合 8" title=""/>
          <p:cNvGrpSpPr/>
          <p:nvPr/>
        </p:nvGrpSpPr>
        <p:grpSpPr>
          <a:xfrm>
            <a:off x="5654040" y="2361565"/>
            <a:ext cx="406400" cy="397510"/>
            <a:chOff x="6233" y="1964"/>
            <a:chExt cx="640" cy="626"/>
          </a:xfrm>
        </p:grpSpPr>
        <p:sp>
          <p:nvSpPr>
            <p:cNvPr id="15" name="椭圆 14"/>
            <p:cNvSpPr/>
            <p:nvPr/>
          </p:nvSpPr>
          <p:spPr>
            <a:xfrm>
              <a:off x="6233" y="1964"/>
              <a:ext cx="641" cy="626"/>
            </a:xfrm>
            <a:prstGeom prst="ellipse">
              <a:avLst/>
            </a:prstGeom>
            <a:noFill/>
            <a:ln w="25400"/>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16" name="椭圆 15"/>
            <p:cNvSpPr/>
            <p:nvPr/>
          </p:nvSpPr>
          <p:spPr>
            <a:xfrm>
              <a:off x="6494" y="2218"/>
              <a:ext cx="119" cy="119"/>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sp>
        <p:nvSpPr>
          <p:cNvPr id="17" name="矩形 16" title=""/>
          <p:cNvSpPr/>
          <p:nvPr/>
        </p:nvSpPr>
        <p:spPr>
          <a:xfrm>
            <a:off x="5866765" y="3218815"/>
            <a:ext cx="397510" cy="261620"/>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nvGrpSpPr>
          <p:cNvPr id="20" name="组合 19" title=""/>
          <p:cNvGrpSpPr/>
          <p:nvPr/>
        </p:nvGrpSpPr>
        <p:grpSpPr>
          <a:xfrm>
            <a:off x="3218180" y="2379980"/>
            <a:ext cx="406400" cy="397510"/>
            <a:chOff x="6233" y="1964"/>
            <a:chExt cx="640" cy="626"/>
          </a:xfrm>
        </p:grpSpPr>
        <p:sp>
          <p:nvSpPr>
            <p:cNvPr id="21" name="椭圆 20"/>
            <p:cNvSpPr/>
            <p:nvPr/>
          </p:nvSpPr>
          <p:spPr>
            <a:xfrm>
              <a:off x="6233" y="1964"/>
              <a:ext cx="641" cy="626"/>
            </a:xfrm>
            <a:prstGeom prst="ellipse">
              <a:avLst/>
            </a:prstGeom>
            <a:noFill/>
            <a:ln w="25400"/>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2" name="椭圆 21"/>
            <p:cNvSpPr/>
            <p:nvPr/>
          </p:nvSpPr>
          <p:spPr>
            <a:xfrm>
              <a:off x="6494" y="2218"/>
              <a:ext cx="119" cy="119"/>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sp>
        <p:nvSpPr>
          <p:cNvPr id="23" name="文本框 22" title=""/>
          <p:cNvSpPr txBox="1"/>
          <p:nvPr/>
        </p:nvSpPr>
        <p:spPr>
          <a:xfrm>
            <a:off x="6334125" y="3272790"/>
            <a:ext cx="643255" cy="521970"/>
          </a:xfrm>
          <a:prstGeom prst="rect">
            <a:avLst/>
          </a:prstGeom>
          <a:noFill/>
        </p:spPr>
        <p:txBody>
          <a:bodyPr wrap="square" rtlCol="0" anchor="t">
            <a:spAutoFit/>
          </a:bodyPr>
          <a:lstStyle/>
          <a:p>
            <a:r>
              <a:rPr sz="2800" b="1" i="1">
                <a:latin typeface="Times New Roman" panose="02020603050405020304" charset="0"/>
                <a:ea typeface="黑体" panose="02010609060101010101" charset="-122"/>
                <a:cs typeface="Times New Roman" panose="02020603050405020304" charset="0"/>
                <a:sym typeface="+mn-ea"/>
              </a:rPr>
              <a:t>F</a:t>
            </a:r>
            <a:r>
              <a:rPr sz="2800" b="1" baseline="-25000">
                <a:latin typeface="Times New Roman" panose="02020603050405020304" charset="0"/>
                <a:ea typeface="黑体" panose="02010609060101010101" charset="-122"/>
                <a:cs typeface="Times New Roman" panose="02020603050405020304" charset="0"/>
                <a:sym typeface="+mn-ea"/>
              </a:rPr>
              <a:t>1</a:t>
            </a:r>
            <a:endParaRPr lang="en-US" sz="2800" b="1">
              <a:latin typeface="Times New Roman" panose="02020603050405020304" charset="0"/>
              <a:ea typeface="黑体" panose="02010609060101010101" charset="-122"/>
              <a:cs typeface="Times New Roman" panose="02020603050405020304" charset="0"/>
              <a:sym typeface="+mn-ea"/>
            </a:endParaRPr>
          </a:p>
        </p:txBody>
      </p:sp>
      <p:sp>
        <p:nvSpPr>
          <p:cNvPr id="24" name="文本框 23" title=""/>
          <p:cNvSpPr txBox="1"/>
          <p:nvPr/>
        </p:nvSpPr>
        <p:spPr>
          <a:xfrm>
            <a:off x="2491105" y="3293745"/>
            <a:ext cx="564515" cy="588645"/>
          </a:xfrm>
          <a:prstGeom prst="rect">
            <a:avLst/>
          </a:prstGeom>
          <a:noFill/>
        </p:spPr>
        <p:txBody>
          <a:bodyPr wrap="square" rtlCol="0" anchor="t">
            <a:noAutofit/>
          </a:bodyPr>
          <a:lstStyle/>
          <a:p>
            <a:r>
              <a:rPr sz="2800" b="1" i="1">
                <a:latin typeface="Times New Roman" panose="02020603050405020304" charset="0"/>
                <a:ea typeface="黑体" panose="02010609060101010101" charset="-122"/>
                <a:cs typeface="Times New Roman" panose="02020603050405020304" charset="0"/>
                <a:sym typeface="+mn-ea"/>
              </a:rPr>
              <a:t>F</a:t>
            </a:r>
            <a:r>
              <a:rPr lang="en-US" sz="2800" b="1" baseline="-25000">
                <a:latin typeface="Times New Roman" panose="02020603050405020304" charset="0"/>
                <a:ea typeface="黑体" panose="02010609060101010101" charset="-122"/>
                <a:cs typeface="Times New Roman" panose="02020603050405020304" charset="0"/>
                <a:sym typeface="+mn-ea"/>
              </a:rPr>
              <a:t>2</a:t>
            </a:r>
            <a:endParaRPr lang="en-US" sz="2800" b="1">
              <a:latin typeface="Times New Roman" panose="02020603050405020304" charset="0"/>
              <a:ea typeface="黑体" panose="02010609060101010101" charset="-122"/>
              <a:cs typeface="Times New Roman" panose="02020603050405020304" charset="0"/>
              <a:sym typeface="+mn-ea"/>
            </a:endParaRPr>
          </a:p>
          <a:p>
            <a:endParaRPr lang="en-US" sz="2800" b="1" baseline="-25000">
              <a:latin typeface="Times New Roman" panose="02020603050405020304" charset="0"/>
              <a:ea typeface="黑体" panose="02010609060101010101" charset="-122"/>
              <a:cs typeface="Times New Roman" panose="02020603050405020304" charset="0"/>
              <a:sym typeface="+mn-ea"/>
            </a:endParaRPr>
          </a:p>
        </p:txBody>
      </p:sp>
      <p:sp>
        <p:nvSpPr>
          <p:cNvPr id="29" name="文本框 28" title=""/>
          <p:cNvSpPr txBox="1"/>
          <p:nvPr/>
        </p:nvSpPr>
        <p:spPr>
          <a:xfrm>
            <a:off x="1445260" y="1893570"/>
            <a:ext cx="647700" cy="521970"/>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A</a:t>
            </a:r>
            <a:endParaRPr lang="en-US" sz="2800" b="1" baseline="-25000">
              <a:latin typeface="Times New Roman" panose="02020603050405020304" charset="0"/>
              <a:ea typeface="黑体" panose="02010609060101010101" charset="-122"/>
              <a:cs typeface="Times New Roman" panose="02020603050405020304" charset="0"/>
              <a:sym typeface="+mn-ea"/>
            </a:endParaRPr>
          </a:p>
        </p:txBody>
      </p:sp>
      <p:sp>
        <p:nvSpPr>
          <p:cNvPr id="30" name="文本框 29" title=""/>
          <p:cNvSpPr txBox="1"/>
          <p:nvPr/>
        </p:nvSpPr>
        <p:spPr>
          <a:xfrm>
            <a:off x="2446655" y="1874520"/>
            <a:ext cx="647700" cy="521970"/>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E</a:t>
            </a:r>
            <a:endParaRPr lang="en-US" sz="2800" b="1" baseline="-25000">
              <a:latin typeface="Times New Roman" panose="02020603050405020304" charset="0"/>
              <a:ea typeface="黑体" panose="02010609060101010101" charset="-122"/>
              <a:cs typeface="Times New Roman" panose="02020603050405020304" charset="0"/>
              <a:sym typeface="+mn-ea"/>
            </a:endParaRPr>
          </a:p>
        </p:txBody>
      </p:sp>
      <p:sp>
        <p:nvSpPr>
          <p:cNvPr id="31" name="椭圆 30" title=""/>
          <p:cNvSpPr/>
          <p:nvPr/>
        </p:nvSpPr>
        <p:spPr>
          <a:xfrm>
            <a:off x="2614295" y="2339975"/>
            <a:ext cx="75565" cy="75565"/>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cxnSp>
        <p:nvCxnSpPr>
          <p:cNvPr id="32" name="直接箭头连接符 31" title=""/>
          <p:cNvCxnSpPr/>
          <p:nvPr/>
        </p:nvCxnSpPr>
        <p:spPr>
          <a:xfrm flipV="1">
            <a:off x="1503680" y="2353310"/>
            <a:ext cx="4305300" cy="19050"/>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33" name="直接箭头连接符 32" title=""/>
          <p:cNvCxnSpPr/>
          <p:nvPr/>
        </p:nvCxnSpPr>
        <p:spPr>
          <a:xfrm flipH="1">
            <a:off x="3460115" y="2360295"/>
            <a:ext cx="887730" cy="8255"/>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36" name="文本框 35" title=""/>
          <p:cNvSpPr txBox="1"/>
          <p:nvPr/>
        </p:nvSpPr>
        <p:spPr>
          <a:xfrm>
            <a:off x="1802765" y="1278890"/>
            <a:ext cx="4022725" cy="521970"/>
          </a:xfrm>
          <a:prstGeom prst="rect">
            <a:avLst/>
          </a:prstGeom>
          <a:noFill/>
        </p:spPr>
        <p:txBody>
          <a:bodyPr wrap="square" rtlCol="0" anchor="t">
            <a:spAutoFit/>
          </a:bodyPr>
          <a:lstStyle/>
          <a:p>
            <a:r>
              <a:rPr lang="zh-CN" altLang="en-US" sz="2800" b="1">
                <a:latin typeface="Times New Roman" panose="02020603050405020304" charset="0"/>
                <a:ea typeface="黑体" panose="02010609060101010101" charset="-122"/>
                <a:cs typeface="Times New Roman" panose="02020603050405020304" charset="0"/>
                <a:sym typeface="+mn-ea"/>
              </a:rPr>
              <a:t>每个钩码的重力</a:t>
            </a:r>
            <a:r>
              <a:rPr lang="en-US" sz="2800" b="1" i="1">
                <a:latin typeface="Times New Roman" panose="02020603050405020304" charset="0"/>
                <a:ea typeface="黑体" panose="02010609060101010101" charset="-122"/>
                <a:cs typeface="Times New Roman" panose="02020603050405020304" charset="0"/>
                <a:sym typeface="+mn-ea"/>
              </a:rPr>
              <a:t>G</a:t>
            </a:r>
            <a:r>
              <a:rPr lang="en-US" sz="2800" b="1">
                <a:latin typeface="Times New Roman" panose="02020603050405020304" charset="0"/>
                <a:ea typeface="黑体" panose="02010609060101010101" charset="-122"/>
                <a:cs typeface="Times New Roman" panose="02020603050405020304" charset="0"/>
                <a:sym typeface="+mn-ea"/>
              </a:rPr>
              <a:t>=0.5 N</a:t>
            </a:r>
            <a:endParaRPr lang="en-US" sz="2800" b="1" baseline="-25000">
              <a:latin typeface="Times New Roman" panose="02020603050405020304" charset="0"/>
              <a:ea typeface="黑体" panose="02010609060101010101" charset="-122"/>
              <a:cs typeface="Times New Roman" panose="02020603050405020304" charset="0"/>
              <a:sym typeface="+mn-ea"/>
            </a:endParaRPr>
          </a:p>
        </p:txBody>
      </p:sp>
      <p:sp>
        <p:nvSpPr>
          <p:cNvPr id="39" name="矩形 38" title=""/>
          <p:cNvSpPr/>
          <p:nvPr/>
        </p:nvSpPr>
        <p:spPr>
          <a:xfrm>
            <a:off x="1300480" y="4169410"/>
            <a:ext cx="173990" cy="1144270"/>
          </a:xfrm>
          <a:prstGeom prst="rect">
            <a:avLst/>
          </a:prstGeom>
          <a:solidFill>
            <a:schemeClr val="tx1">
              <a:lumMod val="50000"/>
              <a:lumOff val="5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cxnSp>
        <p:nvCxnSpPr>
          <p:cNvPr id="40" name="直接箭头连接符 39" title=""/>
          <p:cNvCxnSpPr/>
          <p:nvPr/>
        </p:nvCxnSpPr>
        <p:spPr>
          <a:xfrm flipV="1">
            <a:off x="1464310" y="4629785"/>
            <a:ext cx="3214370" cy="6985"/>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cxnSp>
        <p:nvCxnSpPr>
          <p:cNvPr id="41" name="直接箭头连接符 40" title=""/>
          <p:cNvCxnSpPr/>
          <p:nvPr/>
        </p:nvCxnSpPr>
        <p:spPr>
          <a:xfrm>
            <a:off x="4984750" y="4786630"/>
            <a:ext cx="11430" cy="676910"/>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grpSp>
        <p:nvGrpSpPr>
          <p:cNvPr id="42" name="组合 41" title=""/>
          <p:cNvGrpSpPr/>
          <p:nvPr/>
        </p:nvGrpSpPr>
        <p:grpSpPr>
          <a:xfrm>
            <a:off x="4580890" y="4606290"/>
            <a:ext cx="406400" cy="397510"/>
            <a:chOff x="6233" y="1964"/>
            <a:chExt cx="640" cy="626"/>
          </a:xfrm>
        </p:grpSpPr>
        <p:sp>
          <p:nvSpPr>
            <p:cNvPr id="43" name="椭圆 42"/>
            <p:cNvSpPr/>
            <p:nvPr/>
          </p:nvSpPr>
          <p:spPr>
            <a:xfrm>
              <a:off x="6233" y="1964"/>
              <a:ext cx="641" cy="626"/>
            </a:xfrm>
            <a:prstGeom prst="ellipse">
              <a:avLst/>
            </a:prstGeom>
            <a:noFill/>
            <a:ln w="25400"/>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44" name="椭圆 43"/>
            <p:cNvSpPr/>
            <p:nvPr/>
          </p:nvSpPr>
          <p:spPr>
            <a:xfrm>
              <a:off x="6494" y="2218"/>
              <a:ext cx="119" cy="119"/>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sp>
        <p:nvSpPr>
          <p:cNvPr id="45" name="矩形 44" title=""/>
          <p:cNvSpPr/>
          <p:nvPr/>
        </p:nvSpPr>
        <p:spPr>
          <a:xfrm>
            <a:off x="4793615" y="5463540"/>
            <a:ext cx="397510" cy="261620"/>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48" name="文本框 47" title=""/>
          <p:cNvSpPr txBox="1"/>
          <p:nvPr/>
        </p:nvSpPr>
        <p:spPr>
          <a:xfrm>
            <a:off x="1437640" y="4144010"/>
            <a:ext cx="647700" cy="521970"/>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A</a:t>
            </a:r>
            <a:endParaRPr lang="en-US" sz="2800" b="1" baseline="-25000">
              <a:latin typeface="Times New Roman" panose="02020603050405020304" charset="0"/>
              <a:ea typeface="黑体" panose="02010609060101010101" charset="-122"/>
              <a:cs typeface="Times New Roman" panose="02020603050405020304" charset="0"/>
              <a:sym typeface="+mn-ea"/>
            </a:endParaRPr>
          </a:p>
        </p:txBody>
      </p:sp>
      <p:sp>
        <p:nvSpPr>
          <p:cNvPr id="50" name="文本框 49" title=""/>
          <p:cNvSpPr txBox="1"/>
          <p:nvPr/>
        </p:nvSpPr>
        <p:spPr>
          <a:xfrm>
            <a:off x="2370455" y="4140835"/>
            <a:ext cx="647700" cy="521970"/>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E</a:t>
            </a:r>
            <a:endParaRPr lang="en-US" sz="2800" b="1" baseline="-25000">
              <a:latin typeface="Times New Roman" panose="02020603050405020304" charset="0"/>
              <a:ea typeface="黑体" panose="02010609060101010101" charset="-122"/>
              <a:cs typeface="Times New Roman" panose="02020603050405020304" charset="0"/>
              <a:sym typeface="+mn-ea"/>
            </a:endParaRPr>
          </a:p>
        </p:txBody>
      </p:sp>
      <p:sp>
        <p:nvSpPr>
          <p:cNvPr id="51" name="椭圆 50" title=""/>
          <p:cNvSpPr/>
          <p:nvPr/>
        </p:nvSpPr>
        <p:spPr>
          <a:xfrm>
            <a:off x="2606675" y="4590415"/>
            <a:ext cx="75565" cy="75565"/>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cxnSp>
        <p:nvCxnSpPr>
          <p:cNvPr id="53" name="直接箭头连接符 52" title=""/>
          <p:cNvCxnSpPr/>
          <p:nvPr/>
        </p:nvCxnSpPr>
        <p:spPr>
          <a:xfrm flipV="1">
            <a:off x="1454150" y="4626610"/>
            <a:ext cx="3260090" cy="10160"/>
          </a:xfrm>
          <a:prstGeom prst="straightConnector1">
            <a:avLst/>
          </a:prstGeom>
          <a:ln w="22225">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55" name="文本框 54" title=""/>
          <p:cNvSpPr txBox="1"/>
          <p:nvPr/>
        </p:nvSpPr>
        <p:spPr>
          <a:xfrm>
            <a:off x="5481320" y="5522595"/>
            <a:ext cx="539115" cy="521970"/>
          </a:xfrm>
          <a:prstGeom prst="rect">
            <a:avLst/>
          </a:prstGeom>
          <a:noFill/>
        </p:spPr>
        <p:txBody>
          <a:bodyPr wrap="square" rtlCol="0" anchor="t">
            <a:spAutoFit/>
          </a:bodyPr>
          <a:lstStyle/>
          <a:p>
            <a:r>
              <a:rPr sz="2800" b="1" i="1">
                <a:latin typeface="Times New Roman" panose="02020603050405020304" charset="0"/>
                <a:ea typeface="黑体" panose="02010609060101010101" charset="-122"/>
                <a:cs typeface="Times New Roman" panose="02020603050405020304" charset="0"/>
                <a:sym typeface="+mn-ea"/>
              </a:rPr>
              <a:t>F</a:t>
            </a:r>
            <a:endParaRPr lang="en-US" sz="2800" b="1">
              <a:latin typeface="Times New Roman" panose="02020603050405020304" charset="0"/>
              <a:ea typeface="黑体" panose="02010609060101010101" charset="-122"/>
              <a:cs typeface="Times New Roman" panose="02020603050405020304" charset="0"/>
              <a:sym typeface="+mn-ea"/>
            </a:endParaRPr>
          </a:p>
        </p:txBody>
      </p:sp>
      <p:grpSp>
        <p:nvGrpSpPr>
          <p:cNvPr id="56" name="组合 55" title=""/>
          <p:cNvGrpSpPr/>
          <p:nvPr/>
        </p:nvGrpSpPr>
        <p:grpSpPr>
          <a:xfrm>
            <a:off x="3018155" y="3460115"/>
            <a:ext cx="397510" cy="338455"/>
            <a:chOff x="4677" y="4966"/>
            <a:chExt cx="626" cy="533"/>
          </a:xfrm>
        </p:grpSpPr>
        <p:cxnSp>
          <p:nvCxnSpPr>
            <p:cNvPr id="57" name="直接箭头连接符 56"/>
            <p:cNvCxnSpPr/>
            <p:nvPr/>
          </p:nvCxnSpPr>
          <p:spPr>
            <a:xfrm flipH="1">
              <a:off x="5004" y="4966"/>
              <a:ext cx="3" cy="132"/>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sp>
          <p:nvSpPr>
            <p:cNvPr id="58" name="矩形 57"/>
            <p:cNvSpPr/>
            <p:nvPr/>
          </p:nvSpPr>
          <p:spPr>
            <a:xfrm>
              <a:off x="4677" y="5087"/>
              <a:ext cx="626" cy="412"/>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grpSp>
        <p:nvGrpSpPr>
          <p:cNvPr id="59" name="组合 58" title=""/>
          <p:cNvGrpSpPr/>
          <p:nvPr/>
        </p:nvGrpSpPr>
        <p:grpSpPr>
          <a:xfrm>
            <a:off x="5876290" y="3805555"/>
            <a:ext cx="397510" cy="338455"/>
            <a:chOff x="4677" y="4966"/>
            <a:chExt cx="626" cy="533"/>
          </a:xfrm>
        </p:grpSpPr>
        <p:cxnSp>
          <p:nvCxnSpPr>
            <p:cNvPr id="60" name="直接箭头连接符 59"/>
            <p:cNvCxnSpPr/>
            <p:nvPr/>
          </p:nvCxnSpPr>
          <p:spPr>
            <a:xfrm flipH="1">
              <a:off x="5004" y="4966"/>
              <a:ext cx="3" cy="132"/>
            </a:xfrm>
            <a:prstGeom prst="straightConnector1">
              <a:avLst/>
            </a:prstGeom>
            <a:ln w="15875">
              <a:solidFill>
                <a:schemeClr val="tx1"/>
              </a:solidFill>
              <a:tailEnd type="none"/>
            </a:ln>
          </p:spPr>
          <p:style>
            <a:lnRef idx="2">
              <a:schemeClr val="accent1"/>
            </a:lnRef>
            <a:fillRef idx="0">
              <a:srgbClr val="FFFFFF"/>
            </a:fillRef>
            <a:effectRef idx="0">
              <a:srgbClr val="FFFFFF"/>
            </a:effectRef>
            <a:fontRef idx="minor">
              <a:schemeClr val="tx1"/>
            </a:fontRef>
          </p:style>
        </p:cxnSp>
        <p:sp>
          <p:nvSpPr>
            <p:cNvPr id="61" name="矩形 60"/>
            <p:cNvSpPr/>
            <p:nvPr/>
          </p:nvSpPr>
          <p:spPr>
            <a:xfrm>
              <a:off x="4677" y="5087"/>
              <a:ext cx="626" cy="412"/>
            </a:xfrm>
            <a:prstGeom prst="rect">
              <a:avLst/>
            </a:prstGeom>
            <a:solidFill>
              <a:schemeClr val="tx2"/>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sp>
        <p:nvSpPr>
          <p:cNvPr id="73" name="文本框 72" title=""/>
          <p:cNvSpPr txBox="1"/>
          <p:nvPr/>
        </p:nvSpPr>
        <p:spPr>
          <a:xfrm>
            <a:off x="4107180" y="1874520"/>
            <a:ext cx="647700" cy="521970"/>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E</a:t>
            </a:r>
            <a:r>
              <a:rPr lang="en-US" sz="2800" b="1" i="1">
                <a:latin typeface="微软雅黑" panose="020b0503020204020204" charset="-122"/>
                <a:ea typeface="微软雅黑" panose="020b0503020204020204" charset="-122"/>
                <a:cs typeface="Times New Roman" panose="02020603050405020304" charset="0"/>
                <a:sym typeface="+mn-ea"/>
              </a:rPr>
              <a:t>′</a:t>
            </a:r>
            <a:endParaRPr lang="en-US" sz="2800" b="1" i="1" baseline="-25000">
              <a:latin typeface="微软雅黑" panose="020b0503020204020204" charset="-122"/>
              <a:ea typeface="微软雅黑" panose="020b0503020204020204" charset="-122"/>
              <a:cs typeface="Times New Roman" panose="02020603050405020304" charset="0"/>
              <a:sym typeface="+mn-ea"/>
            </a:endParaRPr>
          </a:p>
        </p:txBody>
      </p:sp>
      <p:sp>
        <p:nvSpPr>
          <p:cNvPr id="74" name="椭圆 73" title=""/>
          <p:cNvSpPr/>
          <p:nvPr/>
        </p:nvSpPr>
        <p:spPr>
          <a:xfrm>
            <a:off x="4274820" y="2320925"/>
            <a:ext cx="75565" cy="75565"/>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67" name="文本框 66" title=""/>
          <p:cNvSpPr txBox="1"/>
          <p:nvPr/>
        </p:nvSpPr>
        <p:spPr>
          <a:xfrm>
            <a:off x="4107180" y="4125595"/>
            <a:ext cx="647700" cy="521970"/>
          </a:xfrm>
          <a:prstGeom prst="rect">
            <a:avLst/>
          </a:prstGeom>
          <a:noFill/>
        </p:spPr>
        <p:txBody>
          <a:bodyPr wrap="square" rtlCol="0" anchor="t">
            <a:spAutoFit/>
          </a:bodyPr>
          <a:lstStyle/>
          <a:p>
            <a:r>
              <a:rPr lang="en-US" sz="2800" b="1" i="1">
                <a:latin typeface="Times New Roman" panose="02020603050405020304" charset="0"/>
                <a:ea typeface="黑体" panose="02010609060101010101" charset="-122"/>
                <a:cs typeface="Times New Roman" panose="02020603050405020304" charset="0"/>
                <a:sym typeface="+mn-ea"/>
              </a:rPr>
              <a:t>E</a:t>
            </a:r>
            <a:r>
              <a:rPr lang="en-US" sz="2800" b="1" i="1">
                <a:latin typeface="微软雅黑" panose="020b0503020204020204" charset="-122"/>
                <a:ea typeface="微软雅黑" panose="020b0503020204020204" charset="-122"/>
                <a:cs typeface="Times New Roman" panose="02020603050405020304" charset="0"/>
                <a:sym typeface="+mn-ea"/>
              </a:rPr>
              <a:t>′</a:t>
            </a:r>
            <a:endParaRPr lang="en-US" sz="2800" b="1" i="1" baseline="-25000">
              <a:latin typeface="微软雅黑" panose="020b0503020204020204" charset="-122"/>
              <a:ea typeface="微软雅黑" panose="020b0503020204020204" charset="-122"/>
              <a:cs typeface="Times New Roman" panose="02020603050405020304" charset="0"/>
              <a:sym typeface="+mn-ea"/>
            </a:endParaRPr>
          </a:p>
        </p:txBody>
      </p:sp>
      <p:sp>
        <p:nvSpPr>
          <p:cNvPr id="68" name="椭圆 67" title=""/>
          <p:cNvSpPr/>
          <p:nvPr/>
        </p:nvSpPr>
        <p:spPr>
          <a:xfrm>
            <a:off x="4274820" y="4591050"/>
            <a:ext cx="75565" cy="75565"/>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79" name="文本框 78" title=""/>
          <p:cNvSpPr txBox="1"/>
          <p:nvPr/>
        </p:nvSpPr>
        <p:spPr>
          <a:xfrm>
            <a:off x="7675245" y="2019935"/>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sz="2800" b="1" baseline="-25000">
                <a:solidFill>
                  <a:srgbClr val="0000FF"/>
                </a:solidFill>
                <a:latin typeface="Times New Roman" panose="02020603050405020304" charset="0"/>
                <a:ea typeface="黑体" panose="02010609060101010101" charset="-122"/>
                <a:cs typeface="Times New Roman" panose="02020603050405020304" charset="0"/>
                <a:sym typeface="+mn-ea"/>
              </a:rPr>
              <a:t>1</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=1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0" name="文本框 79" title=""/>
          <p:cNvSpPr txBox="1"/>
          <p:nvPr/>
        </p:nvSpPr>
        <p:spPr>
          <a:xfrm>
            <a:off x="9384665" y="2019935"/>
            <a:ext cx="1590675"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baseline="-25000">
                <a:solidFill>
                  <a:srgbClr val="0000FF"/>
                </a:solidFill>
                <a:latin typeface="Times New Roman" panose="02020603050405020304" charset="0"/>
                <a:ea typeface="黑体" panose="02010609060101010101" charset="-122"/>
                <a:cs typeface="Times New Roman" panose="02020603050405020304" charset="0"/>
                <a:sym typeface="+mn-ea"/>
              </a:rPr>
              <a:t>2</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=0.5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1" name="文本框 80" title=""/>
          <p:cNvSpPr txBox="1"/>
          <p:nvPr/>
        </p:nvSpPr>
        <p:spPr>
          <a:xfrm>
            <a:off x="7675245" y="2562860"/>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sz="2800" b="1" baseline="-25000">
                <a:solidFill>
                  <a:srgbClr val="0000FF"/>
                </a:solidFill>
                <a:latin typeface="Times New Roman" panose="02020603050405020304" charset="0"/>
                <a:ea typeface="黑体" panose="02010609060101010101" charset="-122"/>
                <a:cs typeface="Times New Roman" panose="02020603050405020304" charset="0"/>
                <a:sym typeface="+mn-ea"/>
              </a:rPr>
              <a:t>1</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=1.5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2" name="文本框 81" title=""/>
          <p:cNvSpPr txBox="1"/>
          <p:nvPr/>
        </p:nvSpPr>
        <p:spPr>
          <a:xfrm>
            <a:off x="9384665" y="2562860"/>
            <a:ext cx="1590675"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baseline="-25000">
                <a:solidFill>
                  <a:srgbClr val="0000FF"/>
                </a:solidFill>
                <a:latin typeface="Times New Roman" panose="02020603050405020304" charset="0"/>
                <a:ea typeface="黑体" panose="02010609060101010101" charset="-122"/>
                <a:cs typeface="Times New Roman" panose="02020603050405020304" charset="0"/>
                <a:sym typeface="+mn-ea"/>
              </a:rPr>
              <a:t>2</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=0.5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3" name="文本框 82" title=""/>
          <p:cNvSpPr txBox="1"/>
          <p:nvPr/>
        </p:nvSpPr>
        <p:spPr>
          <a:xfrm>
            <a:off x="7675245" y="3094990"/>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sz="2800" b="1" baseline="-25000">
                <a:solidFill>
                  <a:srgbClr val="0000FF"/>
                </a:solidFill>
                <a:latin typeface="Times New Roman" panose="02020603050405020304" charset="0"/>
                <a:ea typeface="黑体" panose="02010609060101010101" charset="-122"/>
                <a:cs typeface="Times New Roman" panose="02020603050405020304" charset="0"/>
                <a:sym typeface="+mn-ea"/>
              </a:rPr>
              <a:t>1</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=1.5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4" name="文本框 83" title=""/>
          <p:cNvSpPr txBox="1"/>
          <p:nvPr/>
        </p:nvSpPr>
        <p:spPr>
          <a:xfrm>
            <a:off x="9384665" y="3094990"/>
            <a:ext cx="1590675"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baseline="-25000">
                <a:solidFill>
                  <a:srgbClr val="0000FF"/>
                </a:solidFill>
                <a:latin typeface="Times New Roman" panose="02020603050405020304" charset="0"/>
                <a:ea typeface="黑体" panose="02010609060101010101" charset="-122"/>
                <a:cs typeface="Times New Roman" panose="02020603050405020304" charset="0"/>
                <a:sym typeface="+mn-ea"/>
              </a:rPr>
              <a:t>2</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=1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5" name="文本框 84" title=""/>
          <p:cNvSpPr txBox="1"/>
          <p:nvPr/>
        </p:nvSpPr>
        <p:spPr>
          <a:xfrm>
            <a:off x="7675245" y="3616960"/>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sz="2800" b="1" baseline="-25000">
                <a:solidFill>
                  <a:srgbClr val="0000FF"/>
                </a:solidFill>
                <a:latin typeface="Times New Roman" panose="02020603050405020304" charset="0"/>
                <a:ea typeface="黑体" panose="02010609060101010101" charset="-122"/>
                <a:cs typeface="Times New Roman" panose="02020603050405020304" charset="0"/>
                <a:sym typeface="+mn-ea"/>
              </a:rPr>
              <a:t>1</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=2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6" name="文本框 85" title=""/>
          <p:cNvSpPr txBox="1"/>
          <p:nvPr/>
        </p:nvSpPr>
        <p:spPr>
          <a:xfrm>
            <a:off x="9384665" y="3616960"/>
            <a:ext cx="1590675"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baseline="-25000">
                <a:solidFill>
                  <a:srgbClr val="0000FF"/>
                </a:solidFill>
                <a:latin typeface="Times New Roman" panose="02020603050405020304" charset="0"/>
                <a:ea typeface="黑体" panose="02010609060101010101" charset="-122"/>
                <a:cs typeface="Times New Roman" panose="02020603050405020304" charset="0"/>
                <a:sym typeface="+mn-ea"/>
              </a:rPr>
              <a:t>2</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=0.5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7" name="文本框 86" title=""/>
          <p:cNvSpPr txBox="1"/>
          <p:nvPr/>
        </p:nvSpPr>
        <p:spPr>
          <a:xfrm>
            <a:off x="7595235" y="4744085"/>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=0.5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8" name="文本框 87" title=""/>
          <p:cNvSpPr txBox="1"/>
          <p:nvPr/>
        </p:nvSpPr>
        <p:spPr>
          <a:xfrm>
            <a:off x="9304655" y="4744085"/>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=1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89" name="文本框 88" title=""/>
          <p:cNvSpPr txBox="1"/>
          <p:nvPr/>
        </p:nvSpPr>
        <p:spPr>
          <a:xfrm>
            <a:off x="7675245" y="5478145"/>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=0.5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90" name="文本框 89" title=""/>
          <p:cNvSpPr txBox="1"/>
          <p:nvPr/>
        </p:nvSpPr>
        <p:spPr>
          <a:xfrm>
            <a:off x="9304655" y="5490845"/>
            <a:ext cx="1709420" cy="521970"/>
          </a:xfrm>
          <a:prstGeom prst="rect">
            <a:avLst/>
          </a:prstGeom>
          <a:noFill/>
        </p:spPr>
        <p:txBody>
          <a:bodyPr wrap="square" rtlCol="0" anchor="t">
            <a:spAutoFit/>
          </a:bodyPr>
          <a:lstStyle/>
          <a:p>
            <a:r>
              <a:rPr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800" b="1">
                <a:solidFill>
                  <a:srgbClr val="0000FF"/>
                </a:solidFill>
                <a:latin typeface="Times New Roman" panose="02020603050405020304" charset="0"/>
                <a:ea typeface="黑体" panose="02010609060101010101" charset="-122"/>
                <a:cs typeface="Times New Roman" panose="02020603050405020304" charset="0"/>
                <a:sym typeface="+mn-ea"/>
              </a:rPr>
              <a:t>=1.5 N</a:t>
            </a:r>
            <a:endParaRPr lang="en-US" sz="2800" b="1">
              <a:solidFill>
                <a:srgbClr val="0000FF"/>
              </a:solidFill>
              <a:latin typeface="Times New Roman" panose="02020603050405020304" charset="0"/>
              <a:ea typeface="黑体" panose="02010609060101010101" charset="-122"/>
              <a:cs typeface="Times New Roman" panose="02020603050405020304" charset="0"/>
              <a:sym typeface="+mn-ea"/>
            </a:endParaRPr>
          </a:p>
        </p:txBody>
      </p:sp>
      <p:grpSp>
        <p:nvGrpSpPr>
          <p:cNvPr id="3" name="组合 2" title=""/>
          <p:cNvGrpSpPr/>
          <p:nvPr/>
        </p:nvGrpSpPr>
        <p:grpSpPr>
          <a:xfrm>
            <a:off x="271780" y="703580"/>
            <a:ext cx="11666220" cy="5885815"/>
            <a:chOff x="428" y="1108"/>
            <a:chExt cx="18372" cy="9269"/>
          </a:xfrm>
        </p:grpSpPr>
        <p:sp>
          <p:nvSpPr>
            <p:cNvPr id="10" name="矩形 9"/>
            <p:cNvSpPr/>
            <p:nvPr/>
          </p:nvSpPr>
          <p:spPr>
            <a:xfrm>
              <a:off x="428" y="1529"/>
              <a:ext cx="18372" cy="8848"/>
            </a:xfrm>
            <a:prstGeom prst="rect">
              <a:avLst/>
            </a:prstGeom>
            <a:noFill/>
            <a:ln w="22225">
              <a:solidFill>
                <a:srgbClr val="01A16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nvGrpSpPr>
            <p:cNvPr id="11" name="组合 10"/>
            <p:cNvGrpSpPr/>
            <p:nvPr/>
          </p:nvGrpSpPr>
          <p:grpSpPr>
            <a:xfrm>
              <a:off x="677" y="1108"/>
              <a:ext cx="3325" cy="853"/>
              <a:chOff x="13726" y="9120"/>
              <a:chExt cx="3325" cy="853"/>
            </a:xfrm>
          </p:grpSpPr>
          <p:sp>
            <p:nvSpPr>
              <p:cNvPr id="25" name="六边形 24"/>
              <p:cNvSpPr/>
              <p:nvPr/>
            </p:nvSpPr>
            <p:spPr>
              <a:xfrm>
                <a:off x="14019" y="9135"/>
                <a:ext cx="908" cy="838"/>
              </a:xfrm>
              <a:prstGeom prst="hexagon">
                <a:avLst/>
              </a:prstGeom>
              <a:solidFill>
                <a:schemeClr val="accent6">
                  <a:lumMod val="40000"/>
                  <a:lumOff val="60000"/>
                </a:schemeClr>
              </a:solidFill>
              <a:ln w="15875">
                <a:solidFill>
                  <a:srgbClr val="019542">
                    <a:alpha val="65000"/>
                  </a:srgbClr>
                </a:solidFill>
              </a:ln>
              <a:effectLst>
                <a:glow>
                  <a:schemeClr val="accent1">
                    <a:satMod val="175000"/>
                    <a:alpha val="21000"/>
                  </a:schemeClr>
                </a:glow>
                <a:innerShdw blurRad="279400" dir="1200000">
                  <a:srgbClr val="63CB55">
                    <a:alpha val="28000"/>
                  </a:srgbClr>
                </a:innerShdw>
              </a:effectLst>
              <a:scene3d>
                <a:camera prst="orthographicFront"/>
                <a:lightRig rig="threePt" dir="t"/>
              </a:scene3d>
              <a:sp3d extrusionH="44450">
                <a:extrusionClr>
                  <a:srgbClr val="92D050"/>
                </a:extrusionClr>
              </a:sp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34" name="六边形 33"/>
              <p:cNvSpPr/>
              <p:nvPr/>
            </p:nvSpPr>
            <p:spPr>
              <a:xfrm>
                <a:off x="15527" y="9120"/>
                <a:ext cx="908" cy="838"/>
              </a:xfrm>
              <a:prstGeom prst="hexagon">
                <a:avLst/>
              </a:prstGeom>
              <a:solidFill>
                <a:schemeClr val="accent6">
                  <a:lumMod val="40000"/>
                  <a:lumOff val="60000"/>
                </a:schemeClr>
              </a:solidFill>
              <a:ln w="15875">
                <a:solidFill>
                  <a:srgbClr val="019542">
                    <a:alpha val="65000"/>
                  </a:srgbClr>
                </a:solidFill>
              </a:ln>
              <a:effectLst>
                <a:glow>
                  <a:schemeClr val="accent1">
                    <a:satMod val="175000"/>
                    <a:alpha val="21000"/>
                  </a:schemeClr>
                </a:glow>
                <a:innerShdw blurRad="279400" dir="1200000">
                  <a:srgbClr val="63CB55">
                    <a:alpha val="28000"/>
                  </a:srgbClr>
                </a:innerShdw>
              </a:effectLst>
              <a:scene3d>
                <a:camera prst="orthographicFront"/>
                <a:lightRig rig="threePt" dir="t"/>
              </a:scene3d>
              <a:sp3d extrusionH="44450">
                <a:extrusionClr>
                  <a:srgbClr val="92D050"/>
                </a:extrusionClr>
              </a:sp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35" name="六边形 34"/>
              <p:cNvSpPr/>
              <p:nvPr/>
            </p:nvSpPr>
            <p:spPr>
              <a:xfrm>
                <a:off x="14769" y="9120"/>
                <a:ext cx="908" cy="838"/>
              </a:xfrm>
              <a:prstGeom prst="hexagon">
                <a:avLst/>
              </a:prstGeom>
              <a:solidFill>
                <a:schemeClr val="accent6">
                  <a:lumMod val="40000"/>
                  <a:lumOff val="60000"/>
                </a:schemeClr>
              </a:solidFill>
              <a:ln w="15875">
                <a:solidFill>
                  <a:srgbClr val="019542">
                    <a:alpha val="65000"/>
                  </a:srgbClr>
                </a:solidFill>
              </a:ln>
              <a:effectLst>
                <a:glow>
                  <a:schemeClr val="accent1">
                    <a:satMod val="175000"/>
                    <a:alpha val="21000"/>
                  </a:schemeClr>
                </a:glow>
                <a:innerShdw blurRad="279400" dir="1200000">
                  <a:srgbClr val="63CB55">
                    <a:alpha val="28000"/>
                  </a:srgbClr>
                </a:innerShdw>
              </a:effectLst>
              <a:scene3d>
                <a:camera prst="orthographicFront"/>
                <a:lightRig rig="threePt" dir="t"/>
              </a:scene3d>
              <a:sp3d extrusionH="44450">
                <a:extrusionClr>
                  <a:srgbClr val="92D050"/>
                </a:extrusionClr>
              </a:sp3d>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37" name="文本框 36"/>
              <p:cNvSpPr txBox="1"/>
              <p:nvPr>
                <p:custDataLst>
                  <p:tags r:id="rId2"/>
                </p:custDataLst>
              </p:nvPr>
            </p:nvSpPr>
            <p:spPr>
              <a:xfrm>
                <a:off x="13726" y="9239"/>
                <a:ext cx="3325" cy="686"/>
              </a:xfrm>
              <a:prstGeom prst="rect">
                <a:avLst/>
              </a:prstGeom>
              <a:noFill/>
            </p:spPr>
            <p:txBody>
              <a:bodyPr wrap="square" rtlCol="0" anchor="t">
                <a:spAutoFit/>
              </a:bodyPr>
              <a:lstStyle/>
              <a:p>
                <a:pPr algn="l">
                  <a:lnSpc>
                    <a:spcPct val="80000"/>
                  </a:lnSpc>
                </a:pPr>
                <a:r>
                  <a:rPr lang="en-US" altLang="zh-CN" sz="2800" b="1">
                    <a:latin typeface="黑体" panose="02010609060101010101" charset="-122"/>
                    <a:ea typeface="黑体" panose="02010609060101010101" charset="-122"/>
                    <a:sym typeface="+mn-ea"/>
                  </a:rPr>
                  <a:t> </a:t>
                </a:r>
                <a:r>
                  <a:rPr lang="zh-CN" sz="2800" b="1">
                    <a:latin typeface="黑体" panose="02010609060101010101" charset="-122"/>
                    <a:ea typeface="黑体" panose="02010609060101010101" charset="-122"/>
                    <a:sym typeface="+mn-ea"/>
                  </a:rPr>
                  <a:t>做</a:t>
                </a:r>
                <a:r>
                  <a:rPr lang="en-US" altLang="zh-CN" sz="2400" b="1">
                    <a:latin typeface="黑体" panose="02010609060101010101" charset="-122"/>
                    <a:ea typeface="黑体" panose="02010609060101010101" charset="-122"/>
                    <a:sym typeface="+mn-ea"/>
                  </a:rPr>
                  <a:t> </a:t>
                </a:r>
                <a:r>
                  <a:rPr lang="zh-CN" sz="2800" b="1">
                    <a:latin typeface="黑体" panose="02010609060101010101" charset="-122"/>
                    <a:ea typeface="黑体" panose="02010609060101010101" charset="-122"/>
                    <a:sym typeface="+mn-ea"/>
                  </a:rPr>
                  <a:t>中</a:t>
                </a:r>
                <a:r>
                  <a:rPr lang="en-US" altLang="zh-CN" sz="1800" b="1">
                    <a:latin typeface="黑体" panose="02010609060101010101" charset="-122"/>
                    <a:ea typeface="黑体" panose="02010609060101010101" charset="-122"/>
                    <a:sym typeface="+mn-ea"/>
                  </a:rPr>
                  <a:t> </a:t>
                </a:r>
                <a:r>
                  <a:rPr lang="zh-CN" sz="2800" b="1">
                    <a:latin typeface="黑体" panose="02010609060101010101" charset="-122"/>
                    <a:ea typeface="黑体" panose="02010609060101010101" charset="-122"/>
                    <a:sym typeface="+mn-ea"/>
                  </a:rPr>
                  <a:t>学</a:t>
                </a:r>
                <a:endParaRPr lang="zh-CN" sz="2800" b="1">
                  <a:latin typeface="黑体" panose="02010609060101010101" charset="-122"/>
                  <a:ea typeface="黑体" panose="02010609060101010101" charset="-122"/>
                  <a:sym typeface="+mn-ea"/>
                </a:endParaRPr>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
                                        </p:tgtEl>
                                        <p:attrNameLst>
                                          <p:attrName>style.visibility</p:attrName>
                                        </p:attrNameLst>
                                      </p:cBhvr>
                                      <p:to>
                                        <p:strVal val="visible"/>
                                      </p:to>
                                    </p:set>
                                  </p:childTnLst>
                                </p:cTn>
                              </p:par>
                            </p:childTnLst>
                          </p:cTn>
                        </p:par>
                        <p:par>
                          <p:cTn id="9" fill="hold" nodeType="afterGroup">
                            <p:stCondLst>
                              <p:cond delay="1"/>
                            </p:stCondLst>
                            <p:childTnLst>
                              <p:par>
                                <p:cTn id="10" presetID="1" presetClass="entr" presetSubtype="0" fill="hold" grpId="0" nodeType="afterEffect">
                                  <p:stCondLst>
                                    <p:cond delay="0"/>
                                  </p:stCondLst>
                                  <p:childTnLst>
                                    <p:set>
                                      <p:cBhvr>
                                        <p:cTn id="11" dur="1" fill="hold">
                                          <p:stCondLst>
                                            <p:cond delay="0"/>
                                          </p:stCondLst>
                                        </p:cTn>
                                        <p:tgtEl>
                                          <p:spTgt spid="87"/>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5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0"/>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81"/>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82"/>
                                        </p:tgtEl>
                                        <p:attrNameLst>
                                          <p:attrName>style.visibility</p:attrName>
                                        </p:attrNameLst>
                                      </p:cBhvr>
                                      <p:to>
                                        <p:strVal val="visible"/>
                                      </p:to>
                                    </p:set>
                                  </p:childTnLst>
                                </p:cTn>
                              </p:par>
                              <p:par>
                                <p:cTn id="22" presetID="1" presetClass="exit" presetSubtype="0" fill="hold" grpId="1" nodeType="withEffect">
                                  <p:stCondLst>
                                    <p:cond delay="0"/>
                                  </p:stCondLst>
                                  <p:childTnLst>
                                    <p:set>
                                      <p:cBhvr>
                                        <p:cTn id="23" dur="1" fill="hold">
                                          <p:stCondLst>
                                            <p:cond delay="0"/>
                                          </p:stCondLst>
                                        </p:cTn>
                                        <p:tgtEl>
                                          <p:spTgt spid="79"/>
                                        </p:tgtEl>
                                        <p:attrNameLst>
                                          <p:attrName>style.visibility</p:attrName>
                                        </p:attrNameLst>
                                      </p:cBhvr>
                                      <p:to>
                                        <p:strVal val="hidden"/>
                                      </p:to>
                                    </p:set>
                                  </p:childTnLst>
                                </p:cTn>
                              </p:par>
                              <p:par>
                                <p:cTn id="24" presetID="1" presetClass="exit" presetSubtype="0" fill="hold" grpId="1" nodeType="withEffect">
                                  <p:stCondLst>
                                    <p:cond delay="0"/>
                                  </p:stCondLst>
                                  <p:childTnLst>
                                    <p:set>
                                      <p:cBhvr>
                                        <p:cTn id="25" dur="1" fill="hold">
                                          <p:stCondLst>
                                            <p:cond delay="0"/>
                                          </p:stCondLst>
                                        </p:cTn>
                                        <p:tgtEl>
                                          <p:spTgt spid="80"/>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88"/>
                                        </p:tgtEl>
                                        <p:attrNameLst>
                                          <p:attrName>style.visibility</p:attrName>
                                        </p:attrNameLst>
                                      </p:cBhvr>
                                      <p:to>
                                        <p:strVal val="visible"/>
                                      </p:to>
                                    </p:set>
                                  </p:childTnLst>
                                </p:cTn>
                              </p:par>
                              <p:par>
                                <p:cTn id="28" presetID="1" presetClass="exit" presetSubtype="0" fill="hold" grpId="1" nodeType="withEffect">
                                  <p:stCondLst>
                                    <p:cond delay="0"/>
                                  </p:stCondLst>
                                  <p:childTnLst>
                                    <p:set>
                                      <p:cBhvr>
                                        <p:cTn id="29" dur="1" fill="hold">
                                          <p:stCondLst>
                                            <p:cond delay="0"/>
                                          </p:stCondLst>
                                        </p:cTn>
                                        <p:tgtEl>
                                          <p:spTgt spid="87"/>
                                        </p:tgtEl>
                                        <p:attrNameLst>
                                          <p:attrName>style.visibility</p:attrName>
                                        </p:attrNameLst>
                                      </p:cBhvr>
                                      <p:to>
                                        <p:strVal val="hidden"/>
                                      </p:to>
                                    </p:set>
                                  </p:childTnLst>
                                </p:cTn>
                              </p:par>
                            </p:childTnLst>
                          </p:cTn>
                        </p:par>
                      </p:childTnLst>
                    </p:cTn>
                  </p:par>
                  <p:par>
                    <p:cTn id="30" fill="hold" nodeType="clickPar">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56"/>
                                        </p:tgtEl>
                                        <p:attrNameLst>
                                          <p:attrName>style.visibility</p:attrName>
                                        </p:attrNameLst>
                                      </p:cBhvr>
                                      <p:to>
                                        <p:strVal val="visible"/>
                                      </p:to>
                                    </p:set>
                                  </p:childTnLst>
                                </p:cTn>
                              </p:par>
                              <p:par>
                                <p:cTn id="34" presetID="1" presetClass="exit" presetSubtype="0" fill="hold" nodeType="withEffect">
                                  <p:stCondLst>
                                    <p:cond delay="0"/>
                                  </p:stCondLst>
                                  <p:childTnLst>
                                    <p:set>
                                      <p:cBhvr>
                                        <p:cTn id="35" dur="1" fill="hold">
                                          <p:stCondLst>
                                            <p:cond delay="0"/>
                                          </p:stCondLst>
                                        </p:cTn>
                                        <p:tgtEl>
                                          <p:spTgt spid="70"/>
                                        </p:tgtEl>
                                        <p:attrNameLst>
                                          <p:attrName>style.visibility</p:attrName>
                                        </p:attrNameLst>
                                      </p:cBhvr>
                                      <p:to>
                                        <p:strVal val="hidden"/>
                                      </p:to>
                                    </p:set>
                                  </p:childTnLst>
                                </p:cTn>
                              </p:par>
                              <p:par>
                                <p:cTn id="36" presetID="1" presetClass="entr" presetSubtype="0" fill="hold" grpId="0" nodeType="withEffect">
                                  <p:stCondLst>
                                    <p:cond delay="0"/>
                                  </p:stCondLst>
                                  <p:childTnLst>
                                    <p:set>
                                      <p:cBhvr>
                                        <p:cTn id="37" dur="1" fill="hold">
                                          <p:stCondLst>
                                            <p:cond delay="0"/>
                                          </p:stCondLst>
                                        </p:cTn>
                                        <p:tgtEl>
                                          <p:spTgt spid="8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84"/>
                                        </p:tgtEl>
                                        <p:attrNameLst>
                                          <p:attrName>style.visibility</p:attrName>
                                        </p:attrNameLst>
                                      </p:cBhvr>
                                      <p:to>
                                        <p:strVal val="visible"/>
                                      </p:to>
                                    </p:set>
                                  </p:childTnLst>
                                </p:cTn>
                              </p:par>
                              <p:par>
                                <p:cTn id="40" presetID="1" presetClass="exit" presetSubtype="0" fill="hold" grpId="1" nodeType="withEffect">
                                  <p:stCondLst>
                                    <p:cond delay="0"/>
                                  </p:stCondLst>
                                  <p:childTnLst>
                                    <p:set>
                                      <p:cBhvr>
                                        <p:cTn id="41" dur="1" fill="hold">
                                          <p:stCondLst>
                                            <p:cond delay="0"/>
                                          </p:stCondLst>
                                        </p:cTn>
                                        <p:tgtEl>
                                          <p:spTgt spid="81"/>
                                        </p:tgtEl>
                                        <p:attrNameLst>
                                          <p:attrName>style.visibility</p:attrName>
                                        </p:attrNameLst>
                                      </p:cBhvr>
                                      <p:to>
                                        <p:strVal val="hidden"/>
                                      </p:to>
                                    </p:set>
                                  </p:childTnLst>
                                </p:cTn>
                              </p:par>
                              <p:par>
                                <p:cTn id="42" presetID="1" presetClass="exit" presetSubtype="0" fill="hold" grpId="1" nodeType="withEffect">
                                  <p:stCondLst>
                                    <p:cond delay="0"/>
                                  </p:stCondLst>
                                  <p:childTnLst>
                                    <p:set>
                                      <p:cBhvr>
                                        <p:cTn id="43" dur="1" fill="hold">
                                          <p:stCondLst>
                                            <p:cond delay="0"/>
                                          </p:stCondLst>
                                        </p:cTn>
                                        <p:tgtEl>
                                          <p:spTgt spid="82"/>
                                        </p:tgtEl>
                                        <p:attrNameLst>
                                          <p:attrName>style.visibility</p:attrName>
                                        </p:attrNameLst>
                                      </p:cBhvr>
                                      <p:to>
                                        <p:strVal val="hidden"/>
                                      </p:to>
                                    </p:set>
                                  </p:childTnLst>
                                </p:cTn>
                              </p:par>
                              <p:par>
                                <p:cTn id="44" presetID="1" presetClass="exit" presetSubtype="0" fill="hold" grpId="1" nodeType="withEffect">
                                  <p:stCondLst>
                                    <p:cond delay="0"/>
                                  </p:stCondLst>
                                  <p:childTnLst>
                                    <p:set>
                                      <p:cBhvr>
                                        <p:cTn id="45" dur="1" fill="hold">
                                          <p:stCondLst>
                                            <p:cond delay="0"/>
                                          </p:stCondLst>
                                        </p:cTn>
                                        <p:tgtEl>
                                          <p:spTgt spid="88"/>
                                        </p:tgtEl>
                                        <p:attrNameLst>
                                          <p:attrName>style.visibility</p:attrName>
                                        </p:attrNameLst>
                                      </p:cBhvr>
                                      <p:to>
                                        <p:strVal val="hidden"/>
                                      </p:to>
                                    </p:set>
                                  </p:childTnLst>
                                </p:cTn>
                              </p:par>
                              <p:par>
                                <p:cTn id="46" presetID="1" presetClass="entr" presetSubtype="0" fill="hold" grpId="0" nodeType="withEffect">
                                  <p:stCondLst>
                                    <p:cond delay="0"/>
                                  </p:stCondLst>
                                  <p:childTnLst>
                                    <p:set>
                                      <p:cBhvr>
                                        <p:cTn id="47" dur="1" fill="hold">
                                          <p:stCondLst>
                                            <p:cond delay="0"/>
                                          </p:stCondLst>
                                        </p:cTn>
                                        <p:tgtEl>
                                          <p:spTgt spid="89"/>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71"/>
                                        </p:tgtEl>
                                        <p:attrNameLst>
                                          <p:attrName>style.visibility</p:attrName>
                                        </p:attrNameLst>
                                      </p:cBhvr>
                                      <p:to>
                                        <p:strVal val="visible"/>
                                      </p:to>
                                    </p:set>
                                  </p:childTnLst>
                                </p:cTn>
                              </p:par>
                              <p:par>
                                <p:cTn id="52" presetID="1" presetClass="entr" presetSubtype="0" fill="hold" nodeType="withEffect">
                                  <p:stCondLst>
                                    <p:cond delay="0"/>
                                  </p:stCondLst>
                                  <p:childTnLst>
                                    <p:set>
                                      <p:cBhvr>
                                        <p:cTn id="53" dur="1" fill="hold">
                                          <p:stCondLst>
                                            <p:cond delay="0"/>
                                          </p:stCondLst>
                                        </p:cTn>
                                        <p:tgtEl>
                                          <p:spTgt spid="76"/>
                                        </p:tgtEl>
                                        <p:attrNameLst>
                                          <p:attrName>style.visibility</p:attrName>
                                        </p:attrNameLst>
                                      </p:cBhvr>
                                      <p:to>
                                        <p:strVal val="visible"/>
                                      </p:to>
                                    </p:set>
                                  </p:childTnLst>
                                </p:cTn>
                              </p:par>
                              <p:par>
                                <p:cTn id="54" presetID="1" presetClass="entr" presetSubtype="0" fill="hold" nodeType="withEffect">
                                  <p:stCondLst>
                                    <p:cond delay="0"/>
                                  </p:stCondLst>
                                  <p:childTnLst>
                                    <p:set>
                                      <p:cBhvr>
                                        <p:cTn id="55" dur="1" fill="hold">
                                          <p:stCondLst>
                                            <p:cond delay="0"/>
                                          </p:stCondLst>
                                        </p:cTn>
                                        <p:tgtEl>
                                          <p:spTgt spid="70"/>
                                        </p:tgtEl>
                                        <p:attrNameLst>
                                          <p:attrName>style.visibility</p:attrName>
                                        </p:attrNameLst>
                                      </p:cBhvr>
                                      <p:to>
                                        <p:strVal val="visible"/>
                                      </p:to>
                                    </p:set>
                                  </p:childTnLst>
                                </p:cTn>
                              </p:par>
                              <p:par>
                                <p:cTn id="56" presetID="1" presetClass="exit" presetSubtype="0" fill="hold" nodeType="withEffect">
                                  <p:stCondLst>
                                    <p:cond delay="0"/>
                                  </p:stCondLst>
                                  <p:childTnLst>
                                    <p:set>
                                      <p:cBhvr>
                                        <p:cTn id="57" dur="1" fill="hold">
                                          <p:stCondLst>
                                            <p:cond delay="0"/>
                                          </p:stCondLst>
                                        </p:cTn>
                                        <p:tgtEl>
                                          <p:spTgt spid="56"/>
                                        </p:tgtEl>
                                        <p:attrNameLst>
                                          <p:attrName>style.visibility</p:attrName>
                                        </p:attrNameLst>
                                      </p:cBhvr>
                                      <p:to>
                                        <p:strVal val="hidden"/>
                                      </p:to>
                                    </p:set>
                                  </p:childTnLst>
                                </p:cTn>
                              </p:par>
                              <p:par>
                                <p:cTn id="58" presetID="1" presetClass="entr" presetSubtype="0" fill="hold" grpId="0" nodeType="withEffect">
                                  <p:stCondLst>
                                    <p:cond delay="0"/>
                                  </p:stCondLst>
                                  <p:childTnLst>
                                    <p:set>
                                      <p:cBhvr>
                                        <p:cTn id="59" dur="1" fill="hold">
                                          <p:stCondLst>
                                            <p:cond delay="0"/>
                                          </p:stCondLst>
                                        </p:cTn>
                                        <p:tgtEl>
                                          <p:spTgt spid="86"/>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85"/>
                                        </p:tgtEl>
                                        <p:attrNameLst>
                                          <p:attrName>style.visibility</p:attrName>
                                        </p:attrNameLst>
                                      </p:cBhvr>
                                      <p:to>
                                        <p:strVal val="visible"/>
                                      </p:to>
                                    </p:set>
                                  </p:childTnLst>
                                </p:cTn>
                              </p:par>
                              <p:par>
                                <p:cTn id="62" presetID="1" presetClass="exit" presetSubtype="0" fill="hold" grpId="1" nodeType="withEffect">
                                  <p:stCondLst>
                                    <p:cond delay="0"/>
                                  </p:stCondLst>
                                  <p:childTnLst>
                                    <p:set>
                                      <p:cBhvr>
                                        <p:cTn id="63" dur="1" fill="hold">
                                          <p:stCondLst>
                                            <p:cond delay="0"/>
                                          </p:stCondLst>
                                        </p:cTn>
                                        <p:tgtEl>
                                          <p:spTgt spid="83"/>
                                        </p:tgtEl>
                                        <p:attrNameLst>
                                          <p:attrName>style.visibility</p:attrName>
                                        </p:attrNameLst>
                                      </p:cBhvr>
                                      <p:to>
                                        <p:strVal val="hidden"/>
                                      </p:to>
                                    </p:set>
                                  </p:childTnLst>
                                </p:cTn>
                              </p:par>
                              <p:par>
                                <p:cTn id="64" presetID="1" presetClass="exit" presetSubtype="0" fill="hold" grpId="1" nodeType="withEffect">
                                  <p:stCondLst>
                                    <p:cond delay="0"/>
                                  </p:stCondLst>
                                  <p:childTnLst>
                                    <p:set>
                                      <p:cBhvr>
                                        <p:cTn id="65" dur="1" fill="hold">
                                          <p:stCondLst>
                                            <p:cond delay="0"/>
                                          </p:stCondLst>
                                        </p:cTn>
                                        <p:tgtEl>
                                          <p:spTgt spid="84"/>
                                        </p:tgtEl>
                                        <p:attrNameLst>
                                          <p:attrName>style.visibility</p:attrName>
                                        </p:attrNameLst>
                                      </p:cBhvr>
                                      <p:to>
                                        <p:strVal val="hidden"/>
                                      </p:to>
                                    </p:set>
                                  </p:childTnLst>
                                </p:cTn>
                              </p:par>
                              <p:par>
                                <p:cTn id="66" presetID="1" presetClass="exit" presetSubtype="0" fill="hold" grpId="1" nodeType="withEffect">
                                  <p:stCondLst>
                                    <p:cond delay="0"/>
                                  </p:stCondLst>
                                  <p:childTnLst>
                                    <p:set>
                                      <p:cBhvr>
                                        <p:cTn id="67" dur="1" fill="hold">
                                          <p:stCondLst>
                                            <p:cond delay="0"/>
                                          </p:stCondLst>
                                        </p:cTn>
                                        <p:tgtEl>
                                          <p:spTgt spid="89"/>
                                        </p:tgtEl>
                                        <p:attrNameLst>
                                          <p:attrName>style.visibility</p:attrName>
                                        </p:attrNameLst>
                                      </p:cBhvr>
                                      <p:to>
                                        <p:strVal val="hidden"/>
                                      </p:to>
                                    </p:set>
                                  </p:childTnLst>
                                </p:cTn>
                              </p:par>
                            </p:childTnLst>
                          </p:cTn>
                        </p:par>
                        <p:par>
                          <p:cTn id="68" fill="hold" nodeType="afterGroup">
                            <p:stCondLst>
                              <p:cond delay="1"/>
                            </p:stCondLst>
                            <p:childTnLst>
                              <p:par>
                                <p:cTn id="69" presetID="1" presetClass="entr" presetSubtype="0" fill="hold" grpId="0" nodeType="afterEffect">
                                  <p:stCondLst>
                                    <p:cond delay="0"/>
                                  </p:stCondLst>
                                  <p:childTnLst>
                                    <p:set>
                                      <p:cBhvr>
                                        <p:cTn id="70" dur="1" fill="hold">
                                          <p:stCondLst>
                                            <p:cond delay="0"/>
                                          </p:stCondLst>
                                        </p:cTn>
                                        <p:tgtEl>
                                          <p:spTgt spid="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P spid="83" grpId="0"/>
      <p:bldP spid="84" grpId="0"/>
      <p:bldP spid="86" grpId="0"/>
      <p:bldP spid="85" grpId="0"/>
      <p:bldP spid="87" grpId="0"/>
      <p:bldP spid="88" grpId="0"/>
      <p:bldP spid="89" grpId="0"/>
      <p:bldP spid="90" grpId="0"/>
      <p:bldP spid="79" grpId="1"/>
      <p:bldP spid="80" grpId="1"/>
      <p:bldP spid="81" grpId="1"/>
      <p:bldP spid="82" grpId="1"/>
      <p:bldP spid="83" grpId="1"/>
      <p:bldP spid="84" grpId="1"/>
      <p:bldP spid="87" grpId="1"/>
      <p:bldP spid="88" grpId="1"/>
      <p:bldP spid="89" grpId="1"/>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aphicFrame>
        <p:nvGraphicFramePr>
          <p:cNvPr id="9" name="表格 8" title=""/>
          <p:cNvGraphicFramePr>
            <a:graphicFrameLocks noGrp="1"/>
          </p:cNvGraphicFramePr>
          <p:nvPr>
            <p:custDataLst>
              <p:tags r:id="rId3"/>
            </p:custDataLst>
          </p:nvPr>
        </p:nvGraphicFramePr>
        <p:xfrm>
          <a:off x="897890" y="1082675"/>
          <a:ext cx="10396220" cy="3529330"/>
        </p:xfrm>
        <a:graphic>
          <a:graphicData uri="http://schemas.openxmlformats.org/drawingml/2006/table">
            <a:tbl>
              <a:tblPr firstRow="1" bandRow="1">
                <a:tableStyleId>{5C22544A-7EE6-4342-B048-85BDC9FD1C3A}</a:tableStyleId>
              </a:tblPr>
              <a:tblGrid>
                <a:gridCol w="979805"/>
                <a:gridCol w="1191895"/>
                <a:gridCol w="1843405"/>
                <a:gridCol w="1209040"/>
                <a:gridCol w="1931035"/>
                <a:gridCol w="1286510"/>
                <a:gridCol w="1954530"/>
              </a:tblGrid>
              <a:tr h="603250">
                <a:tc>
                  <a:txBody>
                    <a:bodyPr vert="horz" wrap="square"/>
                    <a:lstStyle/>
                    <a:p>
                      <a:pPr algn="ctr">
                        <a:lnSpc>
                          <a:spcPct val="120000"/>
                        </a:lnSpc>
                        <a:buNone/>
                      </a:pPr>
                      <a:r>
                        <a:rPr lang="zh-CN" altLang="en-US" sz="2800">
                          <a:solidFill>
                            <a:schemeClr val="tx1"/>
                          </a:solidFill>
                          <a:latin typeface="Times New Roman" panose="02020603050405020304" charset="0"/>
                          <a:ea typeface="黑体" panose="02010609060101010101" charset="-122"/>
                          <a:cs typeface="黑体" panose="02010609060101010101" charset="-122"/>
                          <a:sym typeface="+mn-ea"/>
                        </a:rPr>
                        <a:t>次数</a:t>
                      </a:r>
                      <a:endParaRPr lang="zh-CN" altLang="en-US" sz="2800">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r>
                        <a:rPr lang="en-US" altLang="zh-CN" sz="2800" i="1">
                          <a:solidFill>
                            <a:schemeClr val="tx1"/>
                          </a:solidFill>
                          <a:latin typeface="Times New Roman" panose="02020603050405020304" charset="0"/>
                          <a:ea typeface="黑体" panose="02010609060101010101" charset="-122"/>
                          <a:cs typeface="黑体" panose="02010609060101010101" charset="-122"/>
                          <a:sym typeface="+mn-ea"/>
                        </a:rPr>
                        <a:t>F</a:t>
                      </a:r>
                      <a:r>
                        <a:rPr lang="en-US" altLang="zh-CN" sz="2800" baseline="-25000">
                          <a:solidFill>
                            <a:schemeClr val="tx1"/>
                          </a:solidFill>
                          <a:latin typeface="Times New Roman" panose="02020603050405020304" charset="0"/>
                          <a:ea typeface="黑体" panose="02010609060101010101" charset="-122"/>
                          <a:cs typeface="黑体" panose="02010609060101010101" charset="-122"/>
                          <a:sym typeface="+mn-ea"/>
                        </a:rPr>
                        <a:t>1</a:t>
                      </a:r>
                      <a:r>
                        <a:rPr lang="en-US" altLang="zh-CN" sz="2800">
                          <a:solidFill>
                            <a:schemeClr val="tx1"/>
                          </a:solidFill>
                          <a:latin typeface="微软雅黑" panose="020b0503020204020204" charset="-122"/>
                          <a:ea typeface="微软雅黑" panose="020b0503020204020204" charset="-122"/>
                          <a:cs typeface="黑体" panose="02010609060101010101" charset="-122"/>
                          <a:sym typeface="+mn-ea"/>
                        </a:rPr>
                        <a:t>′</a:t>
                      </a:r>
                      <a:r>
                        <a:rPr lang="en-US" altLang="zh-CN" sz="2800">
                          <a:solidFill>
                            <a:schemeClr val="tx1"/>
                          </a:solidFill>
                          <a:latin typeface="Times New Roman" panose="02020603050405020304" charset="0"/>
                          <a:ea typeface="黑体" panose="02010609060101010101" charset="-122"/>
                          <a:cs typeface="黑体" panose="02010609060101010101" charset="-122"/>
                          <a:sym typeface="+mn-ea"/>
                        </a:rPr>
                        <a:t>/N</a:t>
                      </a:r>
                      <a:endParaRPr lang="en-US" altLang="zh-CN" sz="2800">
                        <a:solidFill>
                          <a:schemeClr val="tx1"/>
                        </a:solidFill>
                        <a:latin typeface="Times New Roman" panose="02020603050405020304" charset="0"/>
                        <a:ea typeface="黑体" panose="02010609060101010101" charset="-122"/>
                        <a:cs typeface="黑体" panose="02010609060101010101" charset="-122"/>
                        <a:sym typeface="+mn-ea"/>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r>
                        <a:rPr lang="en-US" altLang="zh-CN" sz="2800" i="1">
                          <a:solidFill>
                            <a:schemeClr val="tx1"/>
                          </a:solidFill>
                          <a:latin typeface="Times New Roman" panose="02020603050405020304" charset="0"/>
                          <a:ea typeface="黑体" panose="02010609060101010101" charset="-122"/>
                          <a:cs typeface="黑体" panose="02010609060101010101" charset="-122"/>
                          <a:sym typeface="+mn-ea"/>
                        </a:rPr>
                        <a:t>F</a:t>
                      </a:r>
                      <a:r>
                        <a:rPr lang="en-US" altLang="zh-CN" sz="2800" baseline="-25000">
                          <a:solidFill>
                            <a:schemeClr val="tx1"/>
                          </a:solidFill>
                          <a:latin typeface="Times New Roman" panose="02020603050405020304" charset="0"/>
                          <a:ea typeface="黑体" panose="02010609060101010101" charset="-122"/>
                          <a:cs typeface="黑体" panose="02010609060101010101" charset="-122"/>
                          <a:sym typeface="+mn-ea"/>
                        </a:rPr>
                        <a:t>1</a:t>
                      </a:r>
                      <a:r>
                        <a:rPr lang="en-US" altLang="zh-CN" sz="2800" i="1">
                          <a:solidFill>
                            <a:schemeClr val="tx1"/>
                          </a:solidFill>
                          <a:latin typeface="微软雅黑" panose="020b0503020204020204" charset="-122"/>
                          <a:ea typeface="微软雅黑" panose="020b0503020204020204" charset="-122"/>
                          <a:cs typeface="黑体" panose="02010609060101010101" charset="-122"/>
                          <a:sym typeface="+mn-ea"/>
                        </a:rPr>
                        <a:t>′</a:t>
                      </a:r>
                      <a:r>
                        <a:rPr lang="zh-CN" altLang="en-US" sz="2800">
                          <a:solidFill>
                            <a:schemeClr val="tx1"/>
                          </a:solidFill>
                          <a:latin typeface="Times New Roman" panose="02020603050405020304" charset="0"/>
                          <a:ea typeface="黑体" panose="02010609060101010101" charset="-122"/>
                          <a:cs typeface="黑体" panose="02010609060101010101" charset="-122"/>
                        </a:rPr>
                        <a:t>的方向</a:t>
                      </a:r>
                      <a:endParaRPr lang="zh-CN" altLang="en-US" sz="2800">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r>
                        <a:rPr lang="en-US" altLang="zh-CN" sz="2800" i="1">
                          <a:solidFill>
                            <a:schemeClr val="tx1"/>
                          </a:solidFill>
                          <a:latin typeface="Times New Roman" panose="02020603050405020304" charset="0"/>
                          <a:ea typeface="黑体" panose="02010609060101010101" charset="-122"/>
                          <a:cs typeface="黑体" panose="02010609060101010101" charset="-122"/>
                          <a:sym typeface="+mn-ea"/>
                        </a:rPr>
                        <a:t>F</a:t>
                      </a:r>
                      <a:r>
                        <a:rPr lang="en-US" altLang="zh-CN" sz="2800" baseline="-25000">
                          <a:solidFill>
                            <a:schemeClr val="tx1"/>
                          </a:solidFill>
                          <a:latin typeface="Times New Roman" panose="02020603050405020304" charset="0"/>
                          <a:ea typeface="黑体" panose="02010609060101010101" charset="-122"/>
                          <a:cs typeface="黑体" panose="02010609060101010101" charset="-122"/>
                          <a:sym typeface="+mn-ea"/>
                        </a:rPr>
                        <a:t>2</a:t>
                      </a:r>
                      <a:r>
                        <a:rPr lang="en-US" altLang="zh-CN" sz="2800">
                          <a:solidFill>
                            <a:schemeClr val="tx1"/>
                          </a:solidFill>
                          <a:latin typeface="微软雅黑" panose="020b0503020204020204" charset="-122"/>
                          <a:ea typeface="微软雅黑" panose="020b0503020204020204" charset="-122"/>
                          <a:cs typeface="黑体" panose="02010609060101010101" charset="-122"/>
                          <a:sym typeface="+mn-ea"/>
                        </a:rPr>
                        <a:t>′</a:t>
                      </a:r>
                      <a:r>
                        <a:rPr lang="en-US" altLang="zh-CN" sz="2800">
                          <a:solidFill>
                            <a:schemeClr val="tx1"/>
                          </a:solidFill>
                          <a:latin typeface="Times New Roman" panose="02020603050405020304" charset="0"/>
                          <a:ea typeface="黑体" panose="02010609060101010101" charset="-122"/>
                          <a:cs typeface="黑体" panose="02010609060101010101" charset="-122"/>
                          <a:sym typeface="+mn-ea"/>
                        </a:rPr>
                        <a:t>/N</a:t>
                      </a:r>
                      <a:endParaRPr lang="zh-CN" altLang="en-US" sz="2800">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r>
                        <a:rPr lang="en-US" altLang="zh-CN" sz="2800" i="1">
                          <a:solidFill>
                            <a:schemeClr val="tx1"/>
                          </a:solidFill>
                          <a:latin typeface="Times New Roman" panose="02020603050405020304" charset="0"/>
                          <a:ea typeface="黑体" panose="02010609060101010101" charset="-122"/>
                          <a:cs typeface="黑体" panose="02010609060101010101" charset="-122"/>
                          <a:sym typeface="+mn-ea"/>
                        </a:rPr>
                        <a:t>F</a:t>
                      </a:r>
                      <a:r>
                        <a:rPr lang="en-US" altLang="zh-CN" sz="2800" baseline="-25000">
                          <a:solidFill>
                            <a:schemeClr val="tx1"/>
                          </a:solidFill>
                          <a:latin typeface="Times New Roman" panose="02020603050405020304" charset="0"/>
                          <a:ea typeface="黑体" panose="02010609060101010101" charset="-122"/>
                          <a:cs typeface="黑体" panose="02010609060101010101" charset="-122"/>
                          <a:sym typeface="+mn-ea"/>
                        </a:rPr>
                        <a:t>2</a:t>
                      </a:r>
                      <a:r>
                        <a:rPr lang="en-US" altLang="zh-CN" sz="2800">
                          <a:solidFill>
                            <a:schemeClr val="tx1"/>
                          </a:solidFill>
                          <a:latin typeface="微软雅黑" panose="020b0503020204020204" charset="-122"/>
                          <a:ea typeface="微软雅黑" panose="020b0503020204020204" charset="-122"/>
                          <a:cs typeface="黑体" panose="02010609060101010101" charset="-122"/>
                          <a:sym typeface="+mn-ea"/>
                        </a:rPr>
                        <a:t>′</a:t>
                      </a:r>
                      <a:r>
                        <a:rPr lang="zh-CN" altLang="en-US" sz="2800">
                          <a:solidFill>
                            <a:schemeClr val="tx1"/>
                          </a:solidFill>
                          <a:latin typeface="Times New Roman" panose="02020603050405020304" charset="0"/>
                          <a:ea typeface="黑体" panose="02010609060101010101" charset="-122"/>
                          <a:cs typeface="黑体" panose="02010609060101010101" charset="-122"/>
                          <a:sym typeface="+mn-ea"/>
                        </a:rPr>
                        <a:t>的方向</a:t>
                      </a:r>
                      <a:endParaRPr lang="zh-CN" altLang="en-US" sz="2800">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r>
                        <a:rPr lang="en-US" altLang="zh-CN" sz="2800" i="1">
                          <a:solidFill>
                            <a:schemeClr val="tx1"/>
                          </a:solidFill>
                          <a:latin typeface="Times New Roman" panose="02020603050405020304" charset="0"/>
                          <a:ea typeface="黑体" panose="02010609060101010101" charset="-122"/>
                          <a:cs typeface="黑体" panose="02010609060101010101" charset="-122"/>
                          <a:sym typeface="+mn-ea"/>
                        </a:rPr>
                        <a:t>F</a:t>
                      </a:r>
                      <a:r>
                        <a:rPr lang="en-US" altLang="zh-CN" sz="2800">
                          <a:solidFill>
                            <a:schemeClr val="tx1"/>
                          </a:solidFill>
                          <a:latin typeface="微软雅黑" panose="020b0503020204020204" charset="-122"/>
                          <a:ea typeface="微软雅黑" panose="020b0503020204020204" charset="-122"/>
                          <a:cs typeface="黑体" panose="02010609060101010101" charset="-122"/>
                          <a:sym typeface="+mn-ea"/>
                        </a:rPr>
                        <a:t>′</a:t>
                      </a:r>
                      <a:r>
                        <a:rPr lang="en-US" altLang="zh-CN" sz="2800">
                          <a:solidFill>
                            <a:schemeClr val="tx1"/>
                          </a:solidFill>
                          <a:latin typeface="Times New Roman" panose="02020603050405020304" charset="0"/>
                          <a:ea typeface="黑体" panose="02010609060101010101" charset="-122"/>
                          <a:cs typeface="黑体" panose="02010609060101010101" charset="-122"/>
                          <a:sym typeface="+mn-ea"/>
                        </a:rPr>
                        <a:t>/N</a:t>
                      </a:r>
                      <a:endParaRPr lang="zh-CN" altLang="en-US" sz="2800">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r>
                        <a:rPr lang="en-US" altLang="zh-CN" sz="2800" i="1">
                          <a:solidFill>
                            <a:schemeClr val="tx1"/>
                          </a:solidFill>
                          <a:latin typeface="Times New Roman" panose="02020603050405020304" charset="0"/>
                          <a:ea typeface="黑体" panose="02010609060101010101" charset="-122"/>
                          <a:cs typeface="黑体" panose="02010609060101010101" charset="-122"/>
                          <a:sym typeface="+mn-ea"/>
                        </a:rPr>
                        <a:t>F</a:t>
                      </a:r>
                      <a:r>
                        <a:rPr lang="en-US" altLang="zh-CN" sz="2800">
                          <a:solidFill>
                            <a:schemeClr val="tx1"/>
                          </a:solidFill>
                          <a:latin typeface="微软雅黑" panose="020b0503020204020204" charset="-122"/>
                          <a:ea typeface="微软雅黑" panose="020b0503020204020204" charset="-122"/>
                          <a:cs typeface="黑体" panose="02010609060101010101" charset="-122"/>
                          <a:sym typeface="+mn-ea"/>
                        </a:rPr>
                        <a:t>′</a:t>
                      </a:r>
                      <a:r>
                        <a:rPr lang="zh-CN" altLang="en-US" sz="2800">
                          <a:solidFill>
                            <a:schemeClr val="tx1"/>
                          </a:solidFill>
                          <a:latin typeface="Times New Roman" panose="02020603050405020304" charset="0"/>
                          <a:ea typeface="黑体" panose="02010609060101010101" charset="-122"/>
                          <a:cs typeface="黑体" panose="02010609060101010101" charset="-122"/>
                          <a:sym typeface="+mn-ea"/>
                        </a:rPr>
                        <a:t>的方向</a:t>
                      </a:r>
                      <a:endParaRPr lang="zh-CN" altLang="en-US" sz="2800">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731520">
                <a:tc>
                  <a:txBody>
                    <a:bodyPr vert="horz" wrap="square"/>
                    <a:lstStyle/>
                    <a:p>
                      <a:pPr algn="ctr">
                        <a:lnSpc>
                          <a:spcPct val="120000"/>
                        </a:lnSpc>
                        <a:buNone/>
                      </a:pPr>
                      <a:r>
                        <a:rPr lang="en-US" altLang="zh-CN" sz="2800" b="1">
                          <a:solidFill>
                            <a:schemeClr val="tx1"/>
                          </a:solidFill>
                          <a:latin typeface="Times New Roman" panose="02020603050405020304" charset="0"/>
                          <a:ea typeface="黑体" panose="02010609060101010101" charset="-122"/>
                          <a:cs typeface="黑体" panose="02010609060101010101" charset="-122"/>
                        </a:rPr>
                        <a:t>1</a:t>
                      </a:r>
                      <a:endParaRPr lang="en-US" altLang="zh-CN"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endParaRPr lang="zh-CN" altLang="en-US"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731520">
                <a:tc>
                  <a:txBody>
                    <a:bodyPr vert="horz" wrap="square"/>
                    <a:lstStyle/>
                    <a:p>
                      <a:pPr algn="ctr">
                        <a:lnSpc>
                          <a:spcPct val="120000"/>
                        </a:lnSpc>
                        <a:buNone/>
                      </a:pPr>
                      <a:r>
                        <a:rPr lang="en-US" altLang="zh-CN" sz="2800" b="1">
                          <a:solidFill>
                            <a:schemeClr val="tx1"/>
                          </a:solidFill>
                          <a:latin typeface="Times New Roman" panose="02020603050405020304" charset="0"/>
                          <a:ea typeface="黑体" panose="02010609060101010101" charset="-122"/>
                          <a:cs typeface="黑体" panose="02010609060101010101" charset="-122"/>
                        </a:rPr>
                        <a:t>2</a:t>
                      </a:r>
                      <a:endParaRPr lang="en-US" altLang="zh-CN"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endParaRPr lang="zh-CN" altLang="en-US"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731520">
                <a:tc>
                  <a:txBody>
                    <a:bodyPr vert="horz" wrap="square"/>
                    <a:lstStyle/>
                    <a:p>
                      <a:pPr algn="ctr">
                        <a:lnSpc>
                          <a:spcPct val="120000"/>
                        </a:lnSpc>
                        <a:buNone/>
                      </a:pPr>
                      <a:r>
                        <a:rPr lang="en-US" altLang="zh-CN" sz="2800" b="1">
                          <a:solidFill>
                            <a:schemeClr val="tx1"/>
                          </a:solidFill>
                          <a:latin typeface="Times New Roman" panose="02020603050405020304" charset="0"/>
                          <a:ea typeface="黑体" panose="02010609060101010101" charset="-122"/>
                          <a:cs typeface="黑体" panose="02010609060101010101" charset="-122"/>
                        </a:rPr>
                        <a:t>3</a:t>
                      </a:r>
                      <a:endParaRPr lang="en-US" altLang="zh-CN"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endParaRPr lang="zh-CN" altLang="en-US"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r h="731520">
                <a:tc>
                  <a:txBody>
                    <a:bodyPr vert="horz" wrap="square"/>
                    <a:lstStyle/>
                    <a:p>
                      <a:pPr algn="ctr">
                        <a:lnSpc>
                          <a:spcPct val="120000"/>
                        </a:lnSpc>
                        <a:buNone/>
                      </a:pPr>
                      <a:r>
                        <a:rPr lang="en-US" altLang="zh-CN" sz="2800" b="1">
                          <a:solidFill>
                            <a:schemeClr val="tx1"/>
                          </a:solidFill>
                          <a:latin typeface="Times New Roman" panose="02020603050405020304" charset="0"/>
                          <a:ea typeface="黑体" panose="02010609060101010101" charset="-122"/>
                          <a:cs typeface="黑体" panose="02010609060101010101" charset="-122"/>
                        </a:rPr>
                        <a:t>4</a:t>
                      </a:r>
                      <a:endParaRPr lang="en-US" altLang="zh-CN"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20000"/>
                        </a:lnSpc>
                        <a:buNone/>
                      </a:pPr>
                      <a:endParaRPr lang="zh-CN" altLang="en-US" sz="2800" b="1">
                        <a:solidFill>
                          <a:schemeClr val="tx1"/>
                        </a:solidFill>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c>
                  <a:txBody>
                    <a:bodyPr vert="horz" wrap="square"/>
                    <a:lstStyle/>
                    <a:p>
                      <a:pPr algn="ctr">
                        <a:lnSpc>
                          <a:spcPct val="150000"/>
                        </a:lnSpc>
                        <a:buNone/>
                      </a:pPr>
                      <a:endParaRPr lang="zh-CN" altLang="en-US" sz="2800" b="1">
                        <a:latin typeface="Times New Roman" panose="02020603050405020304" charset="0"/>
                        <a:ea typeface="黑体" panose="02010609060101010101" charset="-122"/>
                        <a:cs typeface="黑体" panose="02010609060101010101" charset="-122"/>
                      </a:endParaRPr>
                    </a:p>
                  </a:txBody>
                  <a:tcPr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noFill/>
                  </a:tcPr>
                </a:tc>
              </a:tr>
            </a:tbl>
          </a:graphicData>
        </a:graphic>
      </p:graphicFrame>
      <p:sp>
        <p:nvSpPr>
          <p:cNvPr id="17" name="文本框 16" title=""/>
          <p:cNvSpPr txBox="1"/>
          <p:nvPr>
            <p:custDataLst>
              <p:tags r:id="rId4"/>
            </p:custDataLst>
          </p:nvPr>
        </p:nvSpPr>
        <p:spPr>
          <a:xfrm>
            <a:off x="1909445" y="1744345"/>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1</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18" name="文本框 17" title=""/>
          <p:cNvSpPr txBox="1"/>
          <p:nvPr>
            <p:custDataLst>
              <p:tags r:id="rId5"/>
            </p:custDataLst>
          </p:nvPr>
        </p:nvSpPr>
        <p:spPr>
          <a:xfrm>
            <a:off x="4880610" y="1734185"/>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0.5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19" name="文本框 18" title=""/>
          <p:cNvSpPr txBox="1"/>
          <p:nvPr>
            <p:custDataLst>
              <p:tags r:id="rId6"/>
            </p:custDataLst>
          </p:nvPr>
        </p:nvSpPr>
        <p:spPr>
          <a:xfrm>
            <a:off x="8115935" y="1745615"/>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0.5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20" name="文本框 19" title=""/>
          <p:cNvSpPr txBox="1"/>
          <p:nvPr>
            <p:custDataLst>
              <p:tags r:id="rId7"/>
            </p:custDataLst>
          </p:nvPr>
        </p:nvSpPr>
        <p:spPr>
          <a:xfrm>
            <a:off x="3153410" y="1750695"/>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21" name="文本框 20" title=""/>
          <p:cNvSpPr txBox="1"/>
          <p:nvPr>
            <p:custDataLst>
              <p:tags r:id="rId8"/>
            </p:custDataLst>
          </p:nvPr>
        </p:nvSpPr>
        <p:spPr>
          <a:xfrm>
            <a:off x="6232525" y="1776095"/>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水平向左</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22" name="文本框 21" title=""/>
          <p:cNvSpPr txBox="1"/>
          <p:nvPr>
            <p:custDataLst>
              <p:tags r:id="rId9"/>
            </p:custDataLst>
          </p:nvPr>
        </p:nvSpPr>
        <p:spPr>
          <a:xfrm>
            <a:off x="9465310" y="1743075"/>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26" name="文本框 25" title=""/>
          <p:cNvSpPr txBox="1"/>
          <p:nvPr>
            <p:custDataLst>
              <p:tags r:id="rId10"/>
            </p:custDataLst>
          </p:nvPr>
        </p:nvSpPr>
        <p:spPr>
          <a:xfrm>
            <a:off x="1940560" y="2520950"/>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1.5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27" name="文本框 26" title=""/>
          <p:cNvSpPr txBox="1"/>
          <p:nvPr>
            <p:custDataLst>
              <p:tags r:id="rId11"/>
            </p:custDataLst>
          </p:nvPr>
        </p:nvSpPr>
        <p:spPr>
          <a:xfrm>
            <a:off x="4911725" y="2560320"/>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0.5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28" name="文本框 27" title=""/>
          <p:cNvSpPr txBox="1"/>
          <p:nvPr>
            <p:custDataLst>
              <p:tags r:id="rId12"/>
            </p:custDataLst>
          </p:nvPr>
        </p:nvSpPr>
        <p:spPr>
          <a:xfrm>
            <a:off x="8147050" y="2522220"/>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1</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29" name="文本框 28" title=""/>
          <p:cNvSpPr txBox="1"/>
          <p:nvPr>
            <p:custDataLst>
              <p:tags r:id="rId13"/>
            </p:custDataLst>
          </p:nvPr>
        </p:nvSpPr>
        <p:spPr>
          <a:xfrm>
            <a:off x="3184525" y="2527300"/>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30" name="文本框 29" title=""/>
          <p:cNvSpPr txBox="1"/>
          <p:nvPr>
            <p:custDataLst>
              <p:tags r:id="rId14"/>
            </p:custDataLst>
          </p:nvPr>
        </p:nvSpPr>
        <p:spPr>
          <a:xfrm>
            <a:off x="6263640" y="2552700"/>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水平向左</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31" name="文本框 30" title=""/>
          <p:cNvSpPr txBox="1"/>
          <p:nvPr>
            <p:custDataLst>
              <p:tags r:id="rId15"/>
            </p:custDataLst>
          </p:nvPr>
        </p:nvSpPr>
        <p:spPr>
          <a:xfrm>
            <a:off x="9496425" y="2519680"/>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32" name="文本框 31" title=""/>
          <p:cNvSpPr txBox="1"/>
          <p:nvPr>
            <p:custDataLst>
              <p:tags r:id="rId16"/>
            </p:custDataLst>
          </p:nvPr>
        </p:nvSpPr>
        <p:spPr>
          <a:xfrm>
            <a:off x="1940560" y="3198495"/>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1.5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33" name="文本框 32" title=""/>
          <p:cNvSpPr txBox="1"/>
          <p:nvPr>
            <p:custDataLst>
              <p:tags r:id="rId17"/>
            </p:custDataLst>
          </p:nvPr>
        </p:nvSpPr>
        <p:spPr>
          <a:xfrm>
            <a:off x="4911725" y="3237865"/>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1</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34" name="文本框 33" title=""/>
          <p:cNvSpPr txBox="1"/>
          <p:nvPr>
            <p:custDataLst>
              <p:tags r:id="rId18"/>
            </p:custDataLst>
          </p:nvPr>
        </p:nvSpPr>
        <p:spPr>
          <a:xfrm>
            <a:off x="8147050" y="3199765"/>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0.5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35" name="文本框 34" title=""/>
          <p:cNvSpPr txBox="1"/>
          <p:nvPr>
            <p:custDataLst>
              <p:tags r:id="rId19"/>
            </p:custDataLst>
          </p:nvPr>
        </p:nvSpPr>
        <p:spPr>
          <a:xfrm>
            <a:off x="3184525" y="3204845"/>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46" name="文本框 45" title=""/>
          <p:cNvSpPr txBox="1"/>
          <p:nvPr>
            <p:custDataLst>
              <p:tags r:id="rId20"/>
            </p:custDataLst>
          </p:nvPr>
        </p:nvSpPr>
        <p:spPr>
          <a:xfrm>
            <a:off x="6263640" y="3230245"/>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水平向左</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47" name="文本框 46" title=""/>
          <p:cNvSpPr txBox="1"/>
          <p:nvPr>
            <p:custDataLst>
              <p:tags r:id="rId21"/>
            </p:custDataLst>
          </p:nvPr>
        </p:nvSpPr>
        <p:spPr>
          <a:xfrm>
            <a:off x="9496425" y="3197225"/>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48" name="文本框 47" title=""/>
          <p:cNvSpPr txBox="1"/>
          <p:nvPr>
            <p:custDataLst>
              <p:tags r:id="rId22"/>
            </p:custDataLst>
          </p:nvPr>
        </p:nvSpPr>
        <p:spPr>
          <a:xfrm>
            <a:off x="1940560" y="3942080"/>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2</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49" name="文本框 48" title=""/>
          <p:cNvSpPr txBox="1"/>
          <p:nvPr>
            <p:custDataLst>
              <p:tags r:id="rId23"/>
            </p:custDataLst>
          </p:nvPr>
        </p:nvSpPr>
        <p:spPr>
          <a:xfrm>
            <a:off x="4911725" y="3981450"/>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0.5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50" name="文本框 49" title=""/>
          <p:cNvSpPr txBox="1"/>
          <p:nvPr>
            <p:custDataLst>
              <p:tags r:id="rId24"/>
            </p:custDataLst>
          </p:nvPr>
        </p:nvSpPr>
        <p:spPr>
          <a:xfrm>
            <a:off x="8147050" y="3943350"/>
            <a:ext cx="1183005" cy="607695"/>
          </a:xfrm>
          <a:prstGeom prst="rect">
            <a:avLst/>
          </a:prstGeom>
          <a:noFill/>
        </p:spPr>
        <p:txBody>
          <a:bodyPr wrap="square" rtlCol="0" anchor="t">
            <a:spAutoFit/>
          </a:bodyPr>
          <a:lstStyle/>
          <a:p>
            <a:pPr algn="ctr">
              <a:lnSpc>
                <a:spcPct val="120000"/>
              </a:lnSpc>
              <a:buNone/>
            </a:pPr>
            <a:r>
              <a:rPr lang="en-US" altLang="zh-CN" sz="2800" b="1">
                <a:solidFill>
                  <a:srgbClr val="FF0000"/>
                </a:solidFill>
                <a:latin typeface="Times New Roman" panose="02020603050405020304" charset="0"/>
                <a:ea typeface="黑体" panose="02010609060101010101" charset="-122"/>
                <a:cs typeface="黑体" panose="02010609060101010101" charset="-122"/>
                <a:sym typeface="+mn-ea"/>
              </a:rPr>
              <a:t>1.5</a:t>
            </a:r>
            <a:endParaRPr lang="en-US" altLang="zh-CN"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51" name="文本框 50" title=""/>
          <p:cNvSpPr txBox="1"/>
          <p:nvPr>
            <p:custDataLst>
              <p:tags r:id="rId25"/>
            </p:custDataLst>
          </p:nvPr>
        </p:nvSpPr>
        <p:spPr>
          <a:xfrm>
            <a:off x="3184525" y="3948430"/>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52" name="文本框 51" title=""/>
          <p:cNvSpPr txBox="1"/>
          <p:nvPr>
            <p:custDataLst>
              <p:tags r:id="rId26"/>
            </p:custDataLst>
          </p:nvPr>
        </p:nvSpPr>
        <p:spPr>
          <a:xfrm>
            <a:off x="6263640" y="3973830"/>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水平向左</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53" name="文本框 52" title=""/>
          <p:cNvSpPr txBox="1"/>
          <p:nvPr>
            <p:custDataLst>
              <p:tags r:id="rId27"/>
            </p:custDataLst>
          </p:nvPr>
        </p:nvSpPr>
        <p:spPr>
          <a:xfrm>
            <a:off x="9496425" y="3940810"/>
            <a:ext cx="1758315" cy="607695"/>
          </a:xfrm>
          <a:prstGeom prst="rect">
            <a:avLst/>
          </a:prstGeom>
          <a:noFill/>
        </p:spPr>
        <p:txBody>
          <a:bodyPr wrap="square" rtlCol="0" anchor="t">
            <a:spAutoFit/>
          </a:bodyPr>
          <a:lstStyle/>
          <a:p>
            <a:pPr algn="ctr">
              <a:lnSpc>
                <a:spcPct val="120000"/>
              </a:lnSpc>
              <a:buNone/>
            </a:pPr>
            <a:r>
              <a:rPr lang="zh-CN" altLang="en-US" sz="2800" b="1">
                <a:solidFill>
                  <a:srgbClr val="FF0000"/>
                </a:solidFill>
                <a:latin typeface="Times New Roman" panose="02020603050405020304" charset="0"/>
                <a:ea typeface="黑体" panose="02010609060101010101" charset="-122"/>
                <a:cs typeface="黑体" panose="02010609060101010101" charset="-122"/>
                <a:sym typeface="+mn-ea"/>
              </a:rPr>
              <a:t>水平向右</a:t>
            </a:r>
            <a:endParaRPr lang="zh-CN" altLang="en-US" sz="2800" b="1">
              <a:solidFill>
                <a:srgbClr val="FF0000"/>
              </a:solidFill>
              <a:latin typeface="Times New Roman" panose="02020603050405020304" charset="0"/>
              <a:ea typeface="黑体" panose="02010609060101010101" charset="-122"/>
              <a:cs typeface="黑体" panose="02010609060101010101" charset="-122"/>
              <a:sym typeface="+mn-ea"/>
            </a:endParaRPr>
          </a:p>
        </p:txBody>
      </p:sp>
      <p:sp>
        <p:nvSpPr>
          <p:cNvPr id="54" name="文本框 53" title=""/>
          <p:cNvSpPr txBox="1"/>
          <p:nvPr/>
        </p:nvSpPr>
        <p:spPr>
          <a:xfrm>
            <a:off x="237490" y="467360"/>
            <a:ext cx="2026920" cy="607695"/>
          </a:xfrm>
          <a:prstGeom prst="rect">
            <a:avLst/>
          </a:prstGeom>
          <a:noFill/>
        </p:spPr>
        <p:txBody>
          <a:bodyPr wrap="square" rtlCol="0" anchor="t">
            <a:spAutoFit/>
          </a:bodyPr>
          <a:lstStyle/>
          <a:p>
            <a:pPr algn="ctr">
              <a:lnSpc>
                <a:spcPct val="120000"/>
              </a:lnSpc>
              <a:buNone/>
            </a:pPr>
            <a:r>
              <a:rPr lang="zh-CN" altLang="en-US" sz="2800" b="1">
                <a:latin typeface="Times New Roman" panose="02020603050405020304" charset="0"/>
                <a:ea typeface="黑体" panose="02010609060101010101" charset="-122"/>
                <a:cs typeface="黑体" panose="02010609060101010101" charset="-122"/>
                <a:sym typeface="+mn-ea"/>
              </a:rPr>
              <a:t>数据表格</a:t>
            </a:r>
            <a:endParaRPr lang="zh-CN" altLang="en-US" sz="2800" b="1">
              <a:latin typeface="Times New Roman" panose="02020603050405020304" charset="0"/>
              <a:ea typeface="黑体" panose="02010609060101010101" charset="-122"/>
              <a:cs typeface="黑体" panose="02010609060101010101" charset="-122"/>
              <a:sym typeface="+mn-ea"/>
            </a:endParaRPr>
          </a:p>
        </p:txBody>
      </p:sp>
      <p:sp>
        <p:nvSpPr>
          <p:cNvPr id="60" name="文本框 59" title=""/>
          <p:cNvSpPr txBox="1"/>
          <p:nvPr/>
        </p:nvSpPr>
        <p:spPr>
          <a:xfrm>
            <a:off x="859790" y="4616450"/>
            <a:ext cx="2009140" cy="737235"/>
          </a:xfrm>
          <a:prstGeom prst="rect">
            <a:avLst/>
          </a:prstGeom>
          <a:noFill/>
        </p:spPr>
        <p:txBody>
          <a:bodyPr wrap="square" rtlCol="0" anchor="t">
            <a:spAutoFit/>
          </a:bodyPr>
          <a:lstStyle/>
          <a:p>
            <a:pPr lvl="0" algn="l">
              <a:lnSpc>
                <a:spcPct val="150000"/>
              </a:lnSpc>
              <a:buClrTx/>
              <a:buSzTx/>
              <a:buFontTx/>
            </a:pPr>
            <a:r>
              <a:rPr lang="zh-CN" altLang="en-US" sz="2800" b="1">
                <a:latin typeface="Times New Roman" panose="02020603050405020304" charset="0"/>
                <a:ea typeface="黑体" panose="02010609060101010101" charset="-122"/>
                <a:cs typeface="Times New Roman" panose="02020603050405020304" charset="0"/>
                <a:sym typeface="+mn-ea"/>
              </a:rPr>
              <a:t>合力的大小：</a:t>
            </a:r>
            <a:endParaRPr lang="zh-CN" altLang="en-US" sz="2800" b="1">
              <a:latin typeface="Times New Roman" panose="02020603050405020304" charset="0"/>
              <a:ea typeface="黑体" panose="02010609060101010101" charset="-122"/>
              <a:cs typeface="Times New Roman" panose="02020603050405020304" charset="0"/>
              <a:sym typeface="+mn-ea"/>
            </a:endParaRPr>
          </a:p>
        </p:txBody>
      </p:sp>
      <p:sp>
        <p:nvSpPr>
          <p:cNvPr id="61" name="文本框 60" title=""/>
          <p:cNvSpPr txBox="1"/>
          <p:nvPr/>
        </p:nvSpPr>
        <p:spPr>
          <a:xfrm>
            <a:off x="2892425" y="4793615"/>
            <a:ext cx="3218815" cy="521970"/>
          </a:xfrm>
          <a:prstGeom prst="rect">
            <a:avLst/>
          </a:prstGeom>
          <a:noFill/>
        </p:spPr>
        <p:txBody>
          <a:bodyPr wrap="square" rtlCol="0" anchor="t">
            <a:spAutoFit/>
          </a:bodyPr>
          <a:lstStyle/>
          <a:p>
            <a:r>
              <a:rPr lang="en-US"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sz="2800" b="1" i="1">
                <a:solidFill>
                  <a:srgbClr val="0000FF"/>
                </a:solidFill>
                <a:latin typeface="Times New Roman" panose="02020603050405020304" charset="0"/>
                <a:ea typeface="黑体" panose="02010609060101010101" charset="-122"/>
                <a:cs typeface="Times New Roman" panose="02020603050405020304" charset="0"/>
                <a:sym typeface="+mn-ea"/>
              </a:rPr>
              <a:t>'</a:t>
            </a:r>
            <a:r>
              <a:rPr lang="en-US" altLang="zh-CN" sz="2800" b="1">
                <a:solidFill>
                  <a:srgbClr val="0000FF"/>
                </a:solidFill>
                <a:latin typeface="Times New Roman" panose="02020603050405020304" charset="0"/>
                <a:ea typeface="黑体" panose="02010609060101010101" charset="-122"/>
                <a:cs typeface="Times New Roman" panose="02020603050405020304" charset="0"/>
                <a:sym typeface="+mn-ea"/>
              </a:rPr>
              <a:t>=</a:t>
            </a:r>
            <a:r>
              <a:rPr lang="en-US" altLang="zh-CN"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zh-CN" altLang="en-US" sz="2800" b="1" baseline="-25000">
                <a:solidFill>
                  <a:srgbClr val="0000FF"/>
                </a:solidFill>
                <a:latin typeface="Times New Roman" panose="02020603050405020304" charset="0"/>
                <a:ea typeface="黑体" panose="02010609060101010101" charset="-122"/>
                <a:cs typeface="Times New Roman" panose="02020603050405020304" charset="0"/>
                <a:sym typeface="+mn-ea"/>
              </a:rPr>
              <a:t>较大</a:t>
            </a:r>
            <a:r>
              <a:rPr lang="en-US" altLang="zh-CN" sz="2800" b="1">
                <a:solidFill>
                  <a:srgbClr val="0000FF"/>
                </a:solidFill>
                <a:latin typeface="Times New Roman" panose="02020603050405020304" charset="0"/>
                <a:ea typeface="黑体" panose="02010609060101010101" charset="-122"/>
                <a:cs typeface="Times New Roman" panose="02020603050405020304" charset="0"/>
                <a:sym typeface="+mn-ea"/>
              </a:rPr>
              <a:t>-</a:t>
            </a:r>
            <a:r>
              <a:rPr lang="en-US" altLang="zh-CN"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zh-CN" altLang="en-US" sz="2800" b="1" baseline="-25000">
                <a:solidFill>
                  <a:srgbClr val="0000FF"/>
                </a:solidFill>
                <a:latin typeface="Times New Roman" panose="02020603050405020304" charset="0"/>
                <a:ea typeface="黑体" panose="02010609060101010101" charset="-122"/>
                <a:cs typeface="Times New Roman" panose="02020603050405020304" charset="0"/>
                <a:sym typeface="+mn-ea"/>
              </a:rPr>
              <a:t>较小</a:t>
            </a:r>
            <a:endParaRPr lang="zh-CN" altLang="en-US" sz="2800" b="1" baseline="-25000">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62" name="文本框 61" title=""/>
          <p:cNvSpPr txBox="1"/>
          <p:nvPr/>
        </p:nvSpPr>
        <p:spPr>
          <a:xfrm>
            <a:off x="5910580" y="4653280"/>
            <a:ext cx="2044065" cy="737235"/>
          </a:xfrm>
          <a:prstGeom prst="rect">
            <a:avLst/>
          </a:prstGeom>
          <a:noFill/>
        </p:spPr>
        <p:txBody>
          <a:bodyPr wrap="square" rtlCol="0" anchor="t">
            <a:spAutoFit/>
          </a:bodyPr>
          <a:lstStyle/>
          <a:p>
            <a:pPr lvl="0" algn="l">
              <a:lnSpc>
                <a:spcPct val="150000"/>
              </a:lnSpc>
              <a:buClrTx/>
              <a:buSzTx/>
              <a:buFontTx/>
            </a:pPr>
            <a:r>
              <a:rPr lang="zh-CN" altLang="en-US" sz="2800" b="1">
                <a:latin typeface="Times New Roman" panose="02020603050405020304" charset="0"/>
                <a:ea typeface="黑体" panose="02010609060101010101" charset="-122"/>
                <a:cs typeface="Times New Roman" panose="02020603050405020304" charset="0"/>
                <a:sym typeface="+mn-ea"/>
              </a:rPr>
              <a:t>合力的方向：</a:t>
            </a:r>
            <a:endParaRPr lang="zh-CN" altLang="en-US" sz="2800" b="1">
              <a:latin typeface="Times New Roman" panose="02020603050405020304" charset="0"/>
              <a:ea typeface="黑体" panose="02010609060101010101" charset="-122"/>
              <a:cs typeface="Times New Roman" panose="02020603050405020304" charset="0"/>
              <a:sym typeface="+mn-ea"/>
            </a:endParaRPr>
          </a:p>
        </p:txBody>
      </p:sp>
      <p:sp>
        <p:nvSpPr>
          <p:cNvPr id="63" name="文本框 62" title=""/>
          <p:cNvSpPr txBox="1"/>
          <p:nvPr/>
        </p:nvSpPr>
        <p:spPr>
          <a:xfrm>
            <a:off x="7922260" y="4837430"/>
            <a:ext cx="3218815" cy="521970"/>
          </a:xfrm>
          <a:prstGeom prst="rect">
            <a:avLst/>
          </a:prstGeom>
          <a:noFill/>
        </p:spPr>
        <p:txBody>
          <a:bodyPr wrap="square" rtlCol="0" anchor="t">
            <a:spAutoFit/>
          </a:bodyPr>
          <a:lstStyle/>
          <a:p>
            <a:r>
              <a:rPr lang="zh-CN" sz="2800" b="1">
                <a:solidFill>
                  <a:srgbClr val="0000FF"/>
                </a:solidFill>
                <a:latin typeface="Times New Roman" panose="02020603050405020304" charset="0"/>
                <a:ea typeface="黑体" panose="02010609060101010101" charset="-122"/>
                <a:cs typeface="Times New Roman" panose="02020603050405020304" charset="0"/>
                <a:sym typeface="+mn-ea"/>
              </a:rPr>
              <a:t>与较大的力一致</a:t>
            </a:r>
            <a:endParaRPr lang="zh-CN" sz="2800" b="1" baseline="-25000">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64" name="文本框 63" title=""/>
          <p:cNvSpPr txBox="1"/>
          <p:nvPr/>
        </p:nvSpPr>
        <p:spPr>
          <a:xfrm>
            <a:off x="400685" y="5358765"/>
            <a:ext cx="11649710" cy="1289050"/>
          </a:xfrm>
          <a:prstGeom prst="rect">
            <a:avLst/>
          </a:prstGeom>
          <a:solidFill>
            <a:schemeClr val="accent6">
              <a:lumMod val="40000"/>
              <a:lumOff val="60000"/>
            </a:schemeClr>
          </a:solidFill>
        </p:spPr>
        <p:txBody>
          <a:bodyPr wrap="square" rtlCol="0" anchor="t">
            <a:noAutofit/>
          </a:bodyPr>
          <a:lstStyle/>
          <a:p>
            <a:pPr lvl="0" algn="l">
              <a:lnSpc>
                <a:spcPct val="130000"/>
              </a:lnSpc>
              <a:buClrTx/>
              <a:buSzTx/>
              <a:buFontTx/>
            </a:pPr>
            <a:r>
              <a:rPr lang="zh-CN" altLang="en-US" sz="2800" b="1">
                <a:effectLst>
                  <a:outerShdw blurRad="38100" dist="38100" dir="2700000" algn="tl">
                    <a:srgbClr val="000000">
                      <a:alpha val="43137"/>
                    </a:srgbClr>
                  </a:outerShdw>
                </a:effectLst>
                <a:latin typeface="Times New Roman" panose="02020603050405020304" charset="0"/>
                <a:ea typeface="黑体" panose="02010609060101010101" charset="-122"/>
                <a:cs typeface="Times New Roman" panose="02020603050405020304" charset="0"/>
                <a:sym typeface="+mn-ea"/>
              </a:rPr>
              <a:t>大量实验表明：</a:t>
            </a:r>
            <a:r>
              <a:rPr lang="zh-CN" altLang="en-US" sz="2800" b="1">
                <a:latin typeface="Times New Roman" panose="02020603050405020304" charset="0"/>
                <a:ea typeface="黑体" panose="02010609060101010101" charset="-122"/>
                <a:cs typeface="Times New Roman" panose="02020603050405020304" charset="0"/>
                <a:sym typeface="+mn-ea"/>
              </a:rPr>
              <a:t>同一直线上，方向相反的两个力的</a:t>
            </a:r>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合力</a:t>
            </a:r>
            <a:r>
              <a:rPr lang="zh-CN" altLang="en-US" sz="2800" b="1">
                <a:latin typeface="Times New Roman" panose="02020603050405020304" charset="0"/>
                <a:ea typeface="黑体" panose="02010609060101010101" charset="-122"/>
                <a:cs typeface="Times New Roman" panose="02020603050405020304" charset="0"/>
                <a:sym typeface="+mn-ea"/>
              </a:rPr>
              <a:t>，</a:t>
            </a:r>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大小</a:t>
            </a:r>
            <a:r>
              <a:rPr lang="zh-CN" altLang="en-US" sz="2800" b="1">
                <a:solidFill>
                  <a:srgbClr val="0000FF"/>
                </a:solidFill>
                <a:latin typeface="Times New Roman" panose="02020603050405020304" charset="0"/>
                <a:ea typeface="黑体" panose="02010609060101010101" charset="-122"/>
                <a:cs typeface="Times New Roman" panose="02020603050405020304" charset="0"/>
                <a:sym typeface="+mn-ea"/>
              </a:rPr>
              <a:t>等于这两个力的大小之差</a:t>
            </a:r>
            <a:r>
              <a:rPr lang="zh-CN" altLang="en-US" sz="2800" b="1">
                <a:latin typeface="Times New Roman" panose="02020603050405020304" charset="0"/>
                <a:ea typeface="黑体" panose="02010609060101010101" charset="-122"/>
                <a:cs typeface="Times New Roman" panose="02020603050405020304" charset="0"/>
                <a:sym typeface="+mn-ea"/>
              </a:rPr>
              <a:t>，</a:t>
            </a:r>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方向</a:t>
            </a:r>
            <a:r>
              <a:rPr lang="zh-CN" altLang="en-US" sz="2800" b="1">
                <a:solidFill>
                  <a:srgbClr val="0000FF"/>
                </a:solidFill>
                <a:latin typeface="Times New Roman" panose="02020603050405020304" charset="0"/>
                <a:ea typeface="黑体" panose="02010609060101010101" charset="-122"/>
                <a:cs typeface="Times New Roman" panose="02020603050405020304" charset="0"/>
                <a:sym typeface="+mn-ea"/>
              </a:rPr>
              <a:t>与较大的那个力的方向相同</a:t>
            </a:r>
            <a:r>
              <a:rPr lang="zh-CN" altLang="en-US" sz="2800" b="1">
                <a:latin typeface="Times New Roman" panose="02020603050405020304" charset="0"/>
                <a:ea typeface="黑体" panose="02010609060101010101" charset="-122"/>
                <a:cs typeface="Times New Roman" panose="02020603050405020304" charset="0"/>
                <a:sym typeface="+mn-ea"/>
              </a:rPr>
              <a:t>，即</a:t>
            </a:r>
            <a:r>
              <a:rPr lang="en-US" altLang="zh-CN" sz="2800" b="1">
                <a:latin typeface="Times New Roman" panose="02020603050405020304" charset="0"/>
                <a:ea typeface="黑体" panose="02010609060101010101" charset="-122"/>
                <a:cs typeface="Times New Roman" panose="02020603050405020304" charset="0"/>
                <a:sym typeface="+mn-ea"/>
              </a:rPr>
              <a:t>                 </a:t>
            </a:r>
            <a:r>
              <a:rPr lang="en-US" altLang="zh-CN" sz="2800" b="1">
                <a:solidFill>
                  <a:schemeClr val="tx1"/>
                </a:solidFill>
                <a:latin typeface="Times New Roman" panose="02020603050405020304" charset="0"/>
                <a:ea typeface="黑体" panose="02010609060101010101" charset="-122"/>
                <a:cs typeface="Times New Roman" panose="02020603050405020304" charset="0"/>
                <a:sym typeface="+mn-ea"/>
              </a:rPr>
              <a:t>(</a:t>
            </a:r>
            <a:r>
              <a:rPr lang="en-US" altLang="zh-CN" sz="2800" b="1" i="1">
                <a:solidFill>
                  <a:schemeClr val="tx1"/>
                </a:solidFill>
                <a:latin typeface="Times New Roman" panose="02020603050405020304" charset="0"/>
                <a:ea typeface="黑体" panose="02010609060101010101" charset="-122"/>
                <a:cs typeface="Times New Roman" panose="02020603050405020304" charset="0"/>
                <a:sym typeface="+mn-ea"/>
              </a:rPr>
              <a:t>F</a:t>
            </a:r>
            <a:r>
              <a:rPr lang="en-US" altLang="zh-CN" sz="2800" b="1" baseline="-25000">
                <a:solidFill>
                  <a:schemeClr val="tx1"/>
                </a:solidFill>
                <a:latin typeface="Times New Roman" panose="02020603050405020304" charset="0"/>
                <a:ea typeface="黑体" panose="02010609060101010101" charset="-122"/>
                <a:cs typeface="Times New Roman" panose="02020603050405020304" charset="0"/>
                <a:sym typeface="+mn-ea"/>
              </a:rPr>
              <a:t>1</a:t>
            </a:r>
            <a:r>
              <a:rPr lang="zh-CN" altLang="en-US" sz="2800" b="1">
                <a:solidFill>
                  <a:schemeClr val="tx1"/>
                </a:solidFill>
                <a:latin typeface="Times New Roman" panose="02020603050405020304" charset="0"/>
                <a:ea typeface="黑体" panose="02010609060101010101" charset="-122"/>
                <a:cs typeface="Times New Roman" panose="02020603050405020304" charset="0"/>
                <a:sym typeface="+mn-ea"/>
              </a:rPr>
              <a:t>＞</a:t>
            </a:r>
            <a:r>
              <a:rPr lang="en-US" altLang="zh-CN" sz="2800" b="1" i="1">
                <a:solidFill>
                  <a:schemeClr val="tx1"/>
                </a:solidFill>
                <a:latin typeface="Times New Roman" panose="02020603050405020304" charset="0"/>
                <a:ea typeface="黑体" panose="02010609060101010101" charset="-122"/>
                <a:cs typeface="Times New Roman" panose="02020603050405020304" charset="0"/>
                <a:sym typeface="+mn-ea"/>
              </a:rPr>
              <a:t>F</a:t>
            </a:r>
            <a:r>
              <a:rPr lang="en-US" altLang="zh-CN" sz="2800" b="1" baseline="-25000">
                <a:solidFill>
                  <a:schemeClr val="tx1"/>
                </a:solidFill>
                <a:latin typeface="Times New Roman" panose="02020603050405020304" charset="0"/>
                <a:ea typeface="黑体" panose="02010609060101010101" charset="-122"/>
                <a:cs typeface="Times New Roman" panose="02020603050405020304" charset="0"/>
                <a:sym typeface="+mn-ea"/>
              </a:rPr>
              <a:t>2</a:t>
            </a:r>
            <a:r>
              <a:rPr lang="en-US" altLang="zh-CN" sz="2800" b="1">
                <a:solidFill>
                  <a:schemeClr val="tx1"/>
                </a:solidFill>
                <a:latin typeface="Times New Roman" panose="02020603050405020304" charset="0"/>
                <a:ea typeface="黑体" panose="02010609060101010101" charset="-122"/>
                <a:cs typeface="Times New Roman" panose="02020603050405020304" charset="0"/>
                <a:sym typeface="+mn-ea"/>
              </a:rPr>
              <a:t>)</a:t>
            </a:r>
            <a:endParaRPr lang="en-US" altLang="zh-CN" sz="2800" b="1">
              <a:solidFill>
                <a:schemeClr val="tx1"/>
              </a:solidFill>
              <a:latin typeface="Times New Roman" panose="02020603050405020304" charset="0"/>
              <a:ea typeface="黑体" panose="02010609060101010101" charset="-122"/>
              <a:cs typeface="Times New Roman" panose="02020603050405020304" charset="0"/>
              <a:sym typeface="+mn-ea"/>
            </a:endParaRPr>
          </a:p>
        </p:txBody>
      </p:sp>
      <p:sp>
        <p:nvSpPr>
          <p:cNvPr id="2" name="文本框 1" title=""/>
          <p:cNvSpPr txBox="1"/>
          <p:nvPr/>
        </p:nvSpPr>
        <p:spPr>
          <a:xfrm>
            <a:off x="8680450" y="6017260"/>
            <a:ext cx="1586865" cy="521970"/>
          </a:xfrm>
          <a:prstGeom prst="rect">
            <a:avLst/>
          </a:prstGeom>
          <a:noFill/>
        </p:spPr>
        <p:txBody>
          <a:bodyPr wrap="square" rtlCol="0" anchor="t">
            <a:spAutoFit/>
          </a:bodyPr>
          <a:lstStyle/>
          <a:p>
            <a:r>
              <a:rPr lang="en-US"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altLang="zh-CN" sz="2800" b="1">
                <a:solidFill>
                  <a:srgbClr val="0000FF"/>
                </a:solidFill>
                <a:latin typeface="Times New Roman" panose="02020603050405020304" charset="0"/>
                <a:ea typeface="黑体" panose="02010609060101010101" charset="-122"/>
                <a:cs typeface="Times New Roman" panose="02020603050405020304" charset="0"/>
                <a:sym typeface="+mn-ea"/>
              </a:rPr>
              <a:t>=</a:t>
            </a:r>
            <a:r>
              <a:rPr lang="en-US" altLang="zh-CN"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altLang="zh-CN" sz="2800" b="1" baseline="-25000">
                <a:solidFill>
                  <a:srgbClr val="0000FF"/>
                </a:solidFill>
                <a:latin typeface="Times New Roman" panose="02020603050405020304" charset="0"/>
                <a:ea typeface="黑体" panose="02010609060101010101" charset="-122"/>
                <a:cs typeface="Times New Roman" panose="02020603050405020304" charset="0"/>
                <a:sym typeface="+mn-ea"/>
              </a:rPr>
              <a:t>1</a:t>
            </a:r>
            <a:r>
              <a:rPr lang="en-US" altLang="zh-CN" sz="2800" b="1">
                <a:solidFill>
                  <a:srgbClr val="0000FF"/>
                </a:solidFill>
                <a:latin typeface="Times New Roman" panose="02020603050405020304" charset="0"/>
                <a:ea typeface="黑体" panose="02010609060101010101" charset="-122"/>
                <a:cs typeface="Times New Roman" panose="02020603050405020304" charset="0"/>
                <a:sym typeface="+mn-ea"/>
              </a:rPr>
              <a:t>-</a:t>
            </a:r>
            <a:r>
              <a:rPr lang="en-US" altLang="zh-CN" sz="28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altLang="zh-CN" sz="2800" b="1" baseline="-25000">
                <a:solidFill>
                  <a:srgbClr val="0000FF"/>
                </a:solidFill>
                <a:latin typeface="Times New Roman" panose="02020603050405020304" charset="0"/>
                <a:ea typeface="黑体" panose="02010609060101010101" charset="-122"/>
                <a:cs typeface="Times New Roman" panose="02020603050405020304" charset="0"/>
                <a:sym typeface="+mn-ea"/>
              </a:rPr>
              <a:t>2</a:t>
            </a:r>
            <a:r>
              <a:rPr lang="en-US" altLang="zh-CN" sz="2800" b="1">
                <a:latin typeface="Times New Roman" panose="02020603050405020304" charset="0"/>
                <a:ea typeface="黑体" panose="02010609060101010101" charset="-122"/>
                <a:cs typeface="Times New Roman" panose="02020603050405020304" charset="0"/>
                <a:sym typeface="+mn-ea"/>
              </a:rPr>
              <a:t>.</a:t>
            </a:r>
            <a:endParaRPr lang="en-US" altLang="zh-CN" sz="2800" b="1" baseline="-25000">
              <a:solidFill>
                <a:srgbClr val="0000FF"/>
              </a:solidFill>
              <a:latin typeface="Times New Roman" panose="02020603050405020304" charset="0"/>
              <a:ea typeface="黑体" panose="02010609060101010101" charset="-122"/>
              <a:cs typeface="Times New Roman" panose="02020603050405020304" charset="0"/>
              <a:sym typeface="+mn-ea"/>
            </a:endParaRPr>
          </a:p>
        </p:txBody>
      </p:sp>
      <p:pic>
        <p:nvPicPr>
          <p:cNvPr id="3" name="Picture 3"/>
          <p:cNvPicPr>
            <a:picLocks noChangeAspect="1"/>
          </p:cNvPicPr>
          <p:nvPr/>
        </p:nvPicPr>
        <p:blipFill>
          <a:blip r:embed="rId28"/>
          <a:stretch>
            <a:fillRect/>
          </a:stretch>
        </p:blipFill>
        <p:spPr>
          <a:xfrm flipH="1">
            <a:off x="10274300" y="10807700"/>
            <a:ext cx="0" cy="0"/>
          </a:xfrm>
          <a:prstGeom prst="rect">
            <a:avLst/>
          </a:prstGeom>
          <a:ln>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cond evt="onBegin" delay="0">
                          <p:tn val="6"/>
                        </p:cond>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nodeType="clickPar">
                      <p:stCondLst>
                        <p:cond delay="indefinite"/>
                        <p:cond evt="onBegin" delay="0">
                          <p:tn val="20"/>
                        </p:cond>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par>
                    <p:cTn id="35" fill="hold" nodeType="clickPar">
                      <p:stCondLst>
                        <p:cond delay="indefinite"/>
                        <p:cond evt="onBegin" delay="0">
                          <p:tn val="34"/>
                        </p:cond>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childTnLst>
                          </p:cTn>
                        </p:par>
                      </p:childTnLst>
                    </p:cTn>
                  </p:par>
                  <p:par>
                    <p:cTn id="49" fill="hold" nodeType="clickPar">
                      <p:stCondLst>
                        <p:cond delay="indefinite"/>
                        <p:cond evt="onBegin" delay="0">
                          <p:tn val="48"/>
                        </p:cond>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8"/>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childTnLst>
                                </p:cTn>
                              </p:par>
                            </p:childTnLst>
                          </p:cTn>
                        </p:par>
                      </p:childTnLst>
                    </p:cTn>
                  </p:par>
                  <p:par>
                    <p:cTn id="63" fill="hold" nodeType="clickPar">
                      <p:stCondLst>
                        <p:cond delay="indefinite"/>
                        <p:cond evt="onBegin" delay="0">
                          <p:tn val="62"/>
                        </p:cond>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wipe(left)">
                                      <p:cBhvr>
                                        <p:cTn id="67" dur="500"/>
                                        <p:tgtEl>
                                          <p:spTgt spid="60"/>
                                        </p:tgtEl>
                                      </p:cBhvr>
                                    </p:animEffect>
                                  </p:childTnLst>
                                </p:cTn>
                              </p:par>
                            </p:childTnLst>
                          </p:cTn>
                        </p:par>
                        <p:par>
                          <p:cTn id="68" fill="hold" nodeType="afterGroup">
                            <p:stCondLst>
                              <p:cond delay="500"/>
                            </p:stCondLst>
                            <p:childTnLst>
                              <p:par>
                                <p:cTn id="69" presetID="22" presetClass="entr" presetSubtype="8" fill="hold" grpId="0"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wipe(left)">
                                      <p:cBhvr>
                                        <p:cTn id="71" dur="500"/>
                                        <p:tgtEl>
                                          <p:spTgt spid="61"/>
                                        </p:tgtEl>
                                      </p:cBhvr>
                                    </p:animEffect>
                                  </p:childTnLst>
                                </p:cTn>
                              </p:par>
                            </p:childTnLst>
                          </p:cTn>
                        </p:par>
                      </p:childTnLst>
                    </p:cTn>
                  </p:par>
                  <p:par>
                    <p:cTn id="72" fill="hold" nodeType="clickPar">
                      <p:stCondLst>
                        <p:cond delay="indefinite"/>
                        <p:cond evt="onBegin" delay="0">
                          <p:tn val="71"/>
                        </p:cond>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62"/>
                                        </p:tgtEl>
                                        <p:attrNameLst>
                                          <p:attrName>style.visibility</p:attrName>
                                        </p:attrNameLst>
                                      </p:cBhvr>
                                      <p:to>
                                        <p:strVal val="visible"/>
                                      </p:to>
                                    </p:set>
                                    <p:animEffect transition="in" filter="wipe(left)">
                                      <p:cBhvr>
                                        <p:cTn id="76" dur="500"/>
                                        <p:tgtEl>
                                          <p:spTgt spid="62"/>
                                        </p:tgtEl>
                                      </p:cBhvr>
                                    </p:animEffect>
                                  </p:childTnLst>
                                </p:cTn>
                              </p:par>
                            </p:childTnLst>
                          </p:cTn>
                        </p:par>
                        <p:par>
                          <p:cTn id="77" fill="hold" nodeType="afterGroup">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childTnLst>
                          </p:cTn>
                        </p:par>
                      </p:childTnLst>
                    </p:cTn>
                  </p:par>
                  <p:par>
                    <p:cTn id="81" fill="hold" nodeType="clickPar">
                      <p:stCondLst>
                        <p:cond delay="indefinite"/>
                        <p:cond evt="onBegin" delay="0">
                          <p:tn val="80"/>
                        </p:cond>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64"/>
                                        </p:tgtEl>
                                        <p:attrNameLst>
                                          <p:attrName>style.visibility</p:attrName>
                                        </p:attrNameLst>
                                      </p:cBhvr>
                                      <p:to>
                                        <p:strVal val="visible"/>
                                      </p:to>
                                    </p:set>
                                    <p:anim calcmode="lin" valueType="num">
                                      <p:cBhvr additive="base">
                                        <p:cTn id="85" dur="500" fill="hold"/>
                                        <p:tgtEl>
                                          <p:spTgt spid="64"/>
                                        </p:tgtEl>
                                        <p:attrNameLst>
                                          <p:attrName>ppt_x</p:attrName>
                                        </p:attrNameLst>
                                      </p:cBhvr>
                                      <p:tavLst>
                                        <p:tav tm="0">
                                          <p:val>
                                            <p:strVal val="#ppt_x"/>
                                          </p:val>
                                        </p:tav>
                                        <p:tav tm="100000">
                                          <p:val>
                                            <p:strVal val="#ppt_x"/>
                                          </p:val>
                                        </p:tav>
                                      </p:tavLst>
                                    </p:anim>
                                    <p:anim calcmode="lin" valueType="num">
                                      <p:cBhvr additive="base">
                                        <p:cTn id="86" dur="500" fill="hold"/>
                                        <p:tgtEl>
                                          <p:spTgt spid="64"/>
                                        </p:tgtEl>
                                        <p:attrNameLst>
                                          <p:attrName>ppt_y</p:attrName>
                                        </p:attrNameLst>
                                      </p:cBhvr>
                                      <p:tavLst>
                                        <p:tav tm="0">
                                          <p:val>
                                            <p:strVal val="1+#ppt_h/2"/>
                                          </p:val>
                                        </p:tav>
                                        <p:tav tm="100000">
                                          <p:val>
                                            <p:strVal val="#ppt_y"/>
                                          </p:val>
                                        </p:tav>
                                      </p:tavLst>
                                    </p:anim>
                                  </p:childTnLst>
                                </p:cTn>
                              </p:par>
                            </p:childTnLst>
                          </p:cTn>
                        </p:par>
                        <p:par>
                          <p:cTn id="87" fill="hold" nodeType="afterGroup">
                            <p:stCondLst>
                              <p:cond delay="500"/>
                            </p:stCondLst>
                            <p:childTnLst>
                              <p:par>
                                <p:cTn id="88" presetID="22" presetClass="entr" presetSubtype="8" fill="hold" grpId="0" nodeType="afterEffect">
                                  <p:stCondLst>
                                    <p:cond delay="0"/>
                                  </p:stCondLst>
                                  <p:childTnLst>
                                    <p:set>
                                      <p:cBhvr>
                                        <p:cTn id="89" dur="1" fill="hold">
                                          <p:stCondLst>
                                            <p:cond delay="0"/>
                                          </p:stCondLst>
                                        </p:cTn>
                                        <p:tgtEl>
                                          <p:spTgt spid="2"/>
                                        </p:tgtEl>
                                        <p:attrNameLst>
                                          <p:attrName>style.visibility</p:attrName>
                                        </p:attrNameLst>
                                      </p:cBhvr>
                                      <p:to>
                                        <p:strVal val="visible"/>
                                      </p:to>
                                    </p:set>
                                    <p:animEffect transition="in" filter="wipe(left)">
                                      <p:cBhvr>
                                        <p:cTn id="9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6" grpId="0"/>
      <p:bldP spid="27" grpId="0"/>
      <p:bldP spid="28" grpId="0"/>
      <p:bldP spid="29" grpId="0"/>
      <p:bldP spid="30" grpId="0"/>
      <p:bldP spid="31" grpId="0"/>
      <p:bldP spid="32" grpId="0"/>
      <p:bldP spid="33" grpId="0"/>
      <p:bldP spid="34" grpId="0"/>
      <p:bldP spid="35" grpId="0"/>
      <p:bldP spid="46" grpId="0"/>
      <p:bldP spid="47" grpId="0"/>
      <p:bldP spid="48" grpId="0"/>
      <p:bldP spid="49" grpId="0"/>
      <p:bldP spid="50" grpId="0"/>
      <p:bldP spid="51" grpId="0"/>
      <p:bldP spid="52" grpId="0"/>
      <p:bldP spid="53" grpId="0"/>
      <p:bldP spid="60" grpId="0"/>
      <p:bldP spid="61" grpId="0"/>
      <p:bldP spid="62" grpId="0"/>
      <p:bldP spid="63" grpId="0"/>
      <p:bldP spid="64" grpId="0" animBg="1"/>
      <p:bldP spid="2"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文本框 1" title=""/>
          <p:cNvSpPr txBox="1"/>
          <p:nvPr>
            <p:custDataLst>
              <p:tags r:id="rId2"/>
            </p:custDataLst>
          </p:nvPr>
        </p:nvSpPr>
        <p:spPr>
          <a:xfrm>
            <a:off x="2028190" y="1722120"/>
            <a:ext cx="9998075" cy="737235"/>
          </a:xfrm>
          <a:prstGeom prst="rect">
            <a:avLst/>
          </a:prstGeom>
          <a:noFill/>
        </p:spPr>
        <p:txBody>
          <a:bodyPr wrap="square" rtlCol="0">
            <a:spAutoFit/>
          </a:bodyPr>
          <a:lstStyle/>
          <a:p>
            <a:pPr>
              <a:lnSpc>
                <a:spcPct val="150000"/>
              </a:lnSpc>
            </a:pPr>
            <a:r>
              <a:rPr lang="zh-CN" altLang="en-US" sz="2800" b="1">
                <a:latin typeface="黑体" panose="02010609060101010101" charset="-122"/>
                <a:ea typeface="黑体" panose="02010609060101010101" charset="-122"/>
              </a:rPr>
              <a:t>同一直线上两个力的合力一定大于两个力中的任意一个吗</a:t>
            </a:r>
            <a:r>
              <a:rPr lang="zh-CN" sz="2800" b="1">
                <a:solidFill>
                  <a:prstClr val="black"/>
                </a:solidFill>
                <a:latin typeface="Times New Roman" panose="02020603050405020304" charset="0"/>
                <a:ea typeface="黑体" panose="02010609060101010101" charset="-122"/>
                <a:cs typeface="Times New Roman" panose="02020603050405020304" charset="0"/>
                <a:sym typeface="+mn-ea"/>
              </a:rPr>
              <a:t>?</a:t>
            </a:r>
            <a:endParaRPr lang="zh-CN" altLang="en-US" sz="2800" b="1">
              <a:latin typeface="黑体" panose="02010609060101010101" charset="-122"/>
              <a:ea typeface="黑体" panose="02010609060101010101" charset="-122"/>
            </a:endParaRPr>
          </a:p>
        </p:txBody>
      </p:sp>
      <p:sp>
        <p:nvSpPr>
          <p:cNvPr id="3" name="文本框 2" title=""/>
          <p:cNvSpPr txBox="1"/>
          <p:nvPr>
            <p:custDataLst>
              <p:tags r:id="rId3"/>
            </p:custDataLst>
          </p:nvPr>
        </p:nvSpPr>
        <p:spPr>
          <a:xfrm>
            <a:off x="1016000" y="3084830"/>
            <a:ext cx="10336530" cy="1641475"/>
          </a:xfrm>
          <a:prstGeom prst="rect">
            <a:avLst/>
          </a:prstGeom>
          <a:noFill/>
        </p:spPr>
        <p:txBody>
          <a:bodyPr wrap="square" rtlCol="0">
            <a:spAutoFit/>
          </a:bodyPr>
          <a:lstStyle/>
          <a:p>
            <a:pPr>
              <a:lnSpc>
                <a:spcPct val="120000"/>
              </a:lnSpc>
            </a:pPr>
            <a:r>
              <a:rPr lang="en-US" altLang="zh-CN" sz="2800" b="1">
                <a:solidFill>
                  <a:srgbClr val="FF0000"/>
                </a:solidFill>
                <a:latin typeface="黑体" panose="02010609060101010101" charset="-122"/>
                <a:ea typeface="黑体" panose="02010609060101010101" charset="-122"/>
              </a:rPr>
              <a:t>    </a:t>
            </a:r>
            <a:r>
              <a:rPr lang="zh-CN" altLang="en-US" sz="2800" b="1">
                <a:solidFill>
                  <a:srgbClr val="FF0000"/>
                </a:solidFill>
                <a:latin typeface="黑体" panose="02010609060101010101" charset="-122"/>
                <a:ea typeface="黑体" panose="02010609060101010101" charset="-122"/>
              </a:rPr>
              <a:t>不一定！若两个力的方向相同，则合力大于两个力中的任意一个；若两个力的方向相反，则合力一定小于两个力中较大的那个力.</a:t>
            </a:r>
            <a:endParaRPr lang="zh-CN" altLang="en-US" sz="2800" b="1">
              <a:solidFill>
                <a:srgbClr val="FF0000"/>
              </a:solidFill>
              <a:latin typeface="黑体" panose="02010609060101010101" charset="-122"/>
              <a:ea typeface="黑体" panose="02010609060101010101" charset="-122"/>
            </a:endParaRPr>
          </a:p>
        </p:txBody>
      </p:sp>
      <p:grpSp>
        <p:nvGrpSpPr>
          <p:cNvPr id="15" name="组合 14" title=""/>
          <p:cNvGrpSpPr/>
          <p:nvPr/>
        </p:nvGrpSpPr>
        <p:grpSpPr>
          <a:xfrm>
            <a:off x="421640" y="1835150"/>
            <a:ext cx="1543050" cy="624205"/>
            <a:chOff x="1067" y="1539"/>
            <a:chExt cx="2430" cy="983"/>
          </a:xfrm>
        </p:grpSpPr>
        <p:sp>
          <p:nvSpPr>
            <p:cNvPr id="16" name="文本框 15"/>
            <p:cNvSpPr txBox="1"/>
            <p:nvPr>
              <p:custDataLst>
                <p:tags r:id="rId4"/>
              </p:custDataLst>
            </p:nvPr>
          </p:nvSpPr>
          <p:spPr>
            <a:xfrm>
              <a:off x="2003" y="1651"/>
              <a:ext cx="1494" cy="871"/>
            </a:xfrm>
            <a:prstGeom prst="rect">
              <a:avLst/>
            </a:prstGeom>
            <a:noFill/>
          </p:spPr>
          <p:txBody>
            <a:bodyPr wrap="none" rtlCol="0" anchor="t">
              <a:spAutoFit/>
            </a:bodyPr>
            <a:lstStyle/>
            <a:p>
              <a:r>
                <a:rPr lang="zh-CN" altLang="en-US" sz="3000" b="1">
                  <a:solidFill>
                    <a:srgbClr val="00923F"/>
                  </a:solidFill>
                  <a:latin typeface="黑体" panose="02010609060101010101" charset="-122"/>
                  <a:ea typeface="黑体" panose="02010609060101010101" charset="-122"/>
                  <a:sym typeface="+mn-ea"/>
                </a:rPr>
                <a:t>思考</a:t>
              </a:r>
              <a:endParaRPr lang="zh-CN" altLang="en-US" sz="3000" b="1">
                <a:solidFill>
                  <a:srgbClr val="00923F"/>
                </a:solidFill>
                <a:latin typeface="黑体" panose="02010609060101010101" charset="-122"/>
                <a:ea typeface="黑体" panose="02010609060101010101" charset="-122"/>
                <a:sym typeface="+mn-ea"/>
              </a:endParaRPr>
            </a:p>
          </p:txBody>
        </p:sp>
        <p:pic>
          <p:nvPicPr>
            <p:cNvPr id="17" name="图片 16" descr="303b32303233353030363bb5c6c5dd"/>
            <p:cNvPicPr>
              <a:picLocks noChangeAspect="1"/>
            </p:cNvPicPr>
            <p:nvPr>
              <p:custDataLst>
                <p:tags r:id="rId7"/>
              </p:custDataLst>
            </p:nvPr>
          </p:nvPicPr>
          <p:blipFill>
            <a:blip r:embed="rId5">
              <a:extLst>
                <a:ext uri="{96DAC541-7B7A-43D3-8B79-37D633B846F1}">
                  <asvg:svgBlip xmlns:asvg="http://schemas.microsoft.com/office/drawing/2016/SVG/main" r:embed="rId6"/>
                </a:ext>
              </a:extLst>
            </a:blip>
            <a:stretch>
              <a:fillRect/>
            </a:stretch>
          </p:blipFill>
          <p:spPr>
            <a:xfrm>
              <a:off x="1067" y="1539"/>
              <a:ext cx="1181" cy="982"/>
            </a:xfrm>
            <a:prstGeom prst="rect">
              <a:avLst/>
            </a:prstGeom>
          </p:spPr>
        </p:pic>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 name="Rectangle 2" title=""/>
          <p:cNvSpPr>
            <a:spLocks noGrp="1"/>
          </p:cNvSpPr>
          <p:nvPr/>
        </p:nvSpPr>
        <p:spPr>
          <a:xfrm>
            <a:off x="1287145" y="2084070"/>
            <a:ext cx="9691370" cy="3198495"/>
          </a:xfrm>
          <a:prstGeom prst="rect">
            <a:avLst/>
          </a:prstGeom>
          <a:noFill/>
          <a:ln w="38100">
            <a:miter lim="400000"/>
          </a:ln>
        </p:spPr>
        <p:txBody>
          <a:bodyPr vert="horz" wrap="square" lIns="91440" tIns="45720" rIns="91440" bIns="45720" anchor="t"/>
          <a:lstStyle>
            <a:lvl1pPr marL="342900" indent="-342900">
              <a:spcBef>
                <a:spcPts val="700"/>
              </a:spcBef>
              <a:buSzTx/>
              <a:buChar char="•"/>
              <a:defRPr sz="3200">
                <a:latin typeface="Arial"/>
                <a:ea typeface="Arial"/>
                <a:cs typeface="Arial"/>
                <a:sym typeface="Arial"/>
              </a:defRPr>
            </a:lvl1pPr>
            <a:lvl2pPr marL="783590" indent="-326390">
              <a:spcBef>
                <a:spcPts val="700"/>
              </a:spcBef>
              <a:buSzTx/>
              <a:buChar char="–"/>
              <a:defRPr sz="3200">
                <a:latin typeface="Arial"/>
                <a:ea typeface="Arial"/>
                <a:cs typeface="Arial"/>
                <a:sym typeface="Arial"/>
              </a:defRPr>
            </a:lvl2pPr>
            <a:lvl3pPr marL="1219200" indent="-304800">
              <a:spcBef>
                <a:spcPts val="700"/>
              </a:spcBef>
              <a:buSzTx/>
              <a:buChar char="•"/>
              <a:defRPr sz="3200">
                <a:latin typeface="Arial"/>
                <a:ea typeface="Arial"/>
                <a:cs typeface="Arial"/>
                <a:sym typeface="Arial"/>
              </a:defRPr>
            </a:lvl3pPr>
            <a:lvl4pPr marL="1737360" indent="-365760">
              <a:spcBef>
                <a:spcPts val="700"/>
              </a:spcBef>
              <a:buSzTx/>
              <a:buChar char="–"/>
              <a:defRPr sz="3200">
                <a:latin typeface="Arial"/>
                <a:ea typeface="Arial"/>
                <a:cs typeface="Arial"/>
                <a:sym typeface="Arial"/>
              </a:defRPr>
            </a:lvl4pPr>
            <a:lvl5pPr marL="2194560" indent="-365760">
              <a:spcBef>
                <a:spcPts val="700"/>
              </a:spcBef>
              <a:buSzTx/>
              <a:buChar char="»"/>
              <a:defRPr sz="3200">
                <a:latin typeface="Arial"/>
                <a:ea typeface="Arial"/>
                <a:cs typeface="Arial"/>
                <a:sym typeface="Arial"/>
              </a:defRPr>
            </a:lvl5pPr>
            <a:lvl6pPr marL="2692400" indent="-406400">
              <a:spcBef>
                <a:spcPts val="700"/>
              </a:spcBef>
              <a:buSzTx/>
              <a:buChar char="•"/>
              <a:defRPr sz="3200">
                <a:latin typeface="Arial"/>
                <a:ea typeface="Arial"/>
                <a:cs typeface="Arial"/>
                <a:sym typeface="Arial"/>
              </a:defRPr>
            </a:lvl6pPr>
            <a:lvl7pPr marL="3149600" indent="-406400">
              <a:spcBef>
                <a:spcPts val="700"/>
              </a:spcBef>
              <a:buSzTx/>
              <a:buChar char="•"/>
              <a:defRPr sz="3200">
                <a:latin typeface="Arial"/>
                <a:ea typeface="Arial"/>
                <a:cs typeface="Arial"/>
                <a:sym typeface="Arial"/>
              </a:defRPr>
            </a:lvl7pPr>
            <a:lvl8pPr marL="3606800" indent="-406400">
              <a:spcBef>
                <a:spcPts val="700"/>
              </a:spcBef>
              <a:buSzTx/>
              <a:buChar char="•"/>
              <a:defRPr sz="3200">
                <a:latin typeface="Arial"/>
                <a:ea typeface="Arial"/>
                <a:cs typeface="Arial"/>
                <a:sym typeface="Arial"/>
              </a:defRPr>
            </a:lvl8pPr>
            <a:lvl9pPr marL="4064000" indent="-406400">
              <a:spcBef>
                <a:spcPts val="700"/>
              </a:spcBef>
              <a:buSzTx/>
              <a:buChar char="•"/>
              <a:defRPr sz="3200">
                <a:latin typeface="Arial"/>
                <a:ea typeface="Arial"/>
                <a:cs typeface="Arial"/>
                <a:sym typeface="Arial"/>
              </a:defRPr>
            </a:lvl9pPr>
          </a:lstStyle>
          <a:p>
            <a:pPr algn="just">
              <a:lnSpc>
                <a:spcPct val="170000"/>
              </a:lnSpc>
              <a:buFont typeface="Wingdings" panose="05000000000000000000" charset="0"/>
              <a:buChar char="Ø"/>
            </a:pPr>
            <a:r>
              <a:rPr lang="en-US" altLang="zh-CN" sz="2800" b="1">
                <a:solidFill>
                  <a:schemeClr val="tx1"/>
                </a:solidFill>
                <a:latin typeface="黑体" panose="02010609060101010101" charset="-122"/>
                <a:ea typeface="黑体" panose="02010609060101010101" charset="-122"/>
                <a:cs typeface="黑体" panose="02010609060101010101" charset="-122"/>
              </a:rPr>
              <a:t> </a:t>
            </a:r>
            <a:r>
              <a:rPr lang="zh-CN" altLang="en-US" sz="2800" b="1">
                <a:solidFill>
                  <a:schemeClr val="tx1"/>
                </a:solidFill>
                <a:latin typeface="黑体" panose="02010609060101010101" charset="-122"/>
                <a:ea typeface="黑体" panose="02010609060101010101" charset="-122"/>
                <a:cs typeface="黑体" panose="02010609060101010101" charset="-122"/>
              </a:rPr>
              <a:t>只有</a:t>
            </a:r>
            <a:r>
              <a:rPr lang="zh-CN" altLang="en-US" sz="2800" b="1">
                <a:solidFill>
                  <a:srgbClr val="FF0000"/>
                </a:solidFill>
                <a:latin typeface="黑体" panose="02010609060101010101" charset="-122"/>
                <a:ea typeface="黑体" panose="02010609060101010101" charset="-122"/>
                <a:cs typeface="黑体" panose="02010609060101010101" charset="-122"/>
              </a:rPr>
              <a:t>同一物体</a:t>
            </a:r>
            <a:r>
              <a:rPr lang="zh-CN" altLang="en-US" sz="2800" b="1">
                <a:solidFill>
                  <a:schemeClr val="tx1"/>
                </a:solidFill>
                <a:latin typeface="黑体" panose="02010609060101010101" charset="-122"/>
                <a:ea typeface="黑体" panose="02010609060101010101" charset="-122"/>
                <a:cs typeface="黑体" panose="02010609060101010101" charset="-122"/>
              </a:rPr>
              <a:t>所受的力才可合成；</a:t>
            </a:r>
            <a:endParaRPr lang="zh-CN" altLang="en-US" sz="2800" b="1">
              <a:solidFill>
                <a:schemeClr val="tx1"/>
              </a:solidFill>
              <a:latin typeface="黑体" panose="02010609060101010101" charset="-122"/>
              <a:ea typeface="黑体" panose="02010609060101010101" charset="-122"/>
              <a:cs typeface="黑体" panose="02010609060101010101" charset="-122"/>
            </a:endParaRPr>
          </a:p>
          <a:p>
            <a:pPr algn="just">
              <a:lnSpc>
                <a:spcPct val="170000"/>
              </a:lnSpc>
              <a:buFont typeface="Wingdings" panose="05000000000000000000" charset="0"/>
              <a:buChar char="Ø"/>
            </a:pPr>
            <a:r>
              <a:rPr lang="zh-CN" altLang="en-US" sz="2800" b="1">
                <a:solidFill>
                  <a:srgbClr val="FF0000"/>
                </a:solidFill>
                <a:latin typeface="黑体" panose="02010609060101010101" charset="-122"/>
                <a:ea typeface="黑体" panose="02010609060101010101" charset="-122"/>
                <a:cs typeface="黑体" panose="02010609060101010101" charset="-122"/>
              </a:rPr>
              <a:t>不同性质的力也可以合成</a:t>
            </a:r>
            <a:r>
              <a:rPr lang="zh-CN" altLang="en-US" sz="2800" b="1">
                <a:solidFill>
                  <a:schemeClr val="tx1"/>
                </a:solidFill>
                <a:latin typeface="黑体" panose="02010609060101010101" charset="-122"/>
                <a:ea typeface="黑体" panose="02010609060101010101" charset="-122"/>
                <a:cs typeface="黑体" panose="02010609060101010101" charset="-122"/>
              </a:rPr>
              <a:t>；</a:t>
            </a:r>
            <a:endParaRPr lang="zh-CN" altLang="en-US" sz="2800" b="1">
              <a:solidFill>
                <a:schemeClr val="tx1"/>
              </a:solidFill>
              <a:latin typeface="黑体" panose="02010609060101010101" charset="-122"/>
              <a:ea typeface="黑体" panose="02010609060101010101" charset="-122"/>
              <a:cs typeface="黑体" panose="02010609060101010101" charset="-122"/>
            </a:endParaRPr>
          </a:p>
          <a:p>
            <a:pPr algn="just">
              <a:lnSpc>
                <a:spcPct val="170000"/>
              </a:lnSpc>
              <a:buFont typeface="Wingdings" panose="05000000000000000000" charset="0"/>
              <a:buChar char="Ø"/>
            </a:pPr>
            <a:r>
              <a:rPr lang="zh-CN" altLang="en-US" sz="2800" b="1">
                <a:solidFill>
                  <a:schemeClr val="tx1"/>
                </a:solidFill>
                <a:latin typeface="黑体" panose="02010609060101010101" charset="-122"/>
                <a:ea typeface="黑体" panose="02010609060101010101" charset="-122"/>
                <a:cs typeface="黑体" panose="02010609060101010101" charset="-122"/>
              </a:rPr>
              <a:t>分力与合力从物理实质上讲是在力的作用效果方面的一种</a:t>
            </a:r>
            <a:r>
              <a:rPr lang="zh-CN" altLang="en-US" sz="2800" b="1">
                <a:solidFill>
                  <a:srgbClr val="FF0000"/>
                </a:solidFill>
                <a:latin typeface="黑体" panose="02010609060101010101" charset="-122"/>
                <a:ea typeface="黑体" panose="02010609060101010101" charset="-122"/>
                <a:cs typeface="黑体" panose="02010609060101010101" charset="-122"/>
              </a:rPr>
              <a:t>等效替代</a:t>
            </a:r>
            <a:r>
              <a:rPr lang="zh-CN" altLang="en-US" sz="2800" b="1">
                <a:solidFill>
                  <a:schemeClr val="tx1"/>
                </a:solidFill>
                <a:latin typeface="黑体" panose="02010609060101010101" charset="-122"/>
                <a:ea typeface="黑体" panose="02010609060101010101" charset="-122"/>
                <a:cs typeface="黑体" panose="02010609060101010101" charset="-122"/>
              </a:rPr>
              <a:t>关系，而</a:t>
            </a:r>
            <a:r>
              <a:rPr lang="zh-CN" altLang="en-US" sz="2800" b="1">
                <a:solidFill>
                  <a:srgbClr val="FF0000"/>
                </a:solidFill>
                <a:latin typeface="黑体" panose="02010609060101010101" charset="-122"/>
                <a:ea typeface="黑体" panose="02010609060101010101" charset="-122"/>
                <a:cs typeface="黑体" panose="02010609060101010101" charset="-122"/>
              </a:rPr>
              <a:t>不是物体的重复受力</a:t>
            </a:r>
            <a:r>
              <a:rPr lang="zh-CN" altLang="en-US" sz="2800" b="1">
                <a:solidFill>
                  <a:schemeClr val="tx1"/>
                </a:solidFill>
                <a:latin typeface="黑体" panose="02010609060101010101" charset="-122"/>
                <a:ea typeface="黑体" panose="02010609060101010101" charset="-122"/>
                <a:cs typeface="黑体" panose="02010609060101010101" charset="-122"/>
              </a:rPr>
              <a:t>．</a:t>
            </a:r>
            <a:endParaRPr lang="zh-CN" altLang="en-US" sz="2800" b="1">
              <a:solidFill>
                <a:schemeClr val="tx1"/>
              </a:solidFill>
              <a:latin typeface="黑体" panose="02010609060101010101" charset="-122"/>
              <a:ea typeface="黑体" panose="02010609060101010101" charset="-122"/>
              <a:cs typeface="黑体" panose="02010609060101010101" charset="-122"/>
            </a:endParaRPr>
          </a:p>
        </p:txBody>
      </p:sp>
      <p:grpSp>
        <p:nvGrpSpPr>
          <p:cNvPr id="3" name="组合 2" title=""/>
          <p:cNvGrpSpPr/>
          <p:nvPr/>
        </p:nvGrpSpPr>
        <p:grpSpPr>
          <a:xfrm>
            <a:off x="974725" y="1336040"/>
            <a:ext cx="10236200" cy="4453890"/>
            <a:chOff x="2025" y="3805"/>
            <a:chExt cx="16120" cy="6654"/>
          </a:xfrm>
        </p:grpSpPr>
        <p:grpSp>
          <p:nvGrpSpPr>
            <p:cNvPr id="9" name="组合 8"/>
            <p:cNvGrpSpPr/>
            <p:nvPr>
              <p:custDataLst>
                <p:tags r:id="rId2"/>
              </p:custDataLst>
            </p:nvPr>
          </p:nvGrpSpPr>
          <p:grpSpPr>
            <a:xfrm>
              <a:off x="2025" y="3805"/>
              <a:ext cx="16120" cy="6654"/>
              <a:chOff x="2025" y="5246"/>
              <a:chExt cx="16120" cy="6654"/>
            </a:xfrm>
          </p:grpSpPr>
          <p:sp>
            <p:nvSpPr>
              <p:cNvPr id="11" name="圆角矩形 10"/>
              <p:cNvSpPr/>
              <p:nvPr>
                <p:custDataLst>
                  <p:tags r:id="rId3"/>
                </p:custDataLst>
              </p:nvPr>
            </p:nvSpPr>
            <p:spPr>
              <a:xfrm>
                <a:off x="2026" y="5246"/>
                <a:ext cx="16118" cy="6654"/>
              </a:xfrm>
              <a:prstGeom prst="roundRect">
                <a:avLst>
                  <a:gd name="adj" fmla="val 4113"/>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sp>
            <p:nvSpPr>
              <p:cNvPr id="12" name="同侧圆角矩形 11"/>
              <p:cNvSpPr/>
              <p:nvPr>
                <p:custDataLst>
                  <p:tags r:id="rId4"/>
                </p:custDataLst>
              </p:nvPr>
            </p:nvSpPr>
            <p:spPr>
              <a:xfrm>
                <a:off x="2025" y="5246"/>
                <a:ext cx="16120" cy="185"/>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lt1"/>
                  </a:solidFill>
                </a:endParaRPr>
              </a:p>
            </p:txBody>
          </p:sp>
        </p:grpSp>
        <p:sp>
          <p:nvSpPr>
            <p:cNvPr id="79" name="Freeform 79"/>
            <p:cNvSpPr/>
            <p:nvPr>
              <p:custDataLst>
                <p:tags r:id="rId5"/>
              </p:custDataLst>
            </p:nvPr>
          </p:nvSpPr>
          <p:spPr>
            <a:xfrm>
              <a:off x="8487" y="4166"/>
              <a:ext cx="2789" cy="1002"/>
            </a:xfrm>
            <a:custGeom>
              <a:rect l="l" t="t" r="r" b="b"/>
              <a:pathLst>
                <a:path w="7315200" h="3483864">
                  <a:moveTo>
                    <a:pt x="0" y="0"/>
                  </a:moveTo>
                  <a:lnTo>
                    <a:pt x="7315200" y="0"/>
                  </a:lnTo>
                  <a:lnTo>
                    <a:pt x="7315200" y="3483864"/>
                  </a:lnTo>
                  <a:lnTo>
                    <a:pt x="0" y="34838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p:txBody>
        </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3" presetClass="entr" presetSubtype="10" fill="hold" grpId="1"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grpId="1"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grpId="1"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uiExpand="1" build="allAtOnce"/>
    </p:bldLst>
  </p:timing>
</p:sld>
</file>

<file path=ppt/slides/slide1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4" name="图片 3" title=""/>
          <p:cNvPicPr>
            <a:picLocks noChangeAspect="1"/>
          </p:cNvPicPr>
          <p:nvPr/>
        </p:nvPicPr>
        <p:blipFill>
          <a:blip r:embed="rId2">
            <a:lum contrast="30000"/>
          </a:blip>
          <a:srcRect l="11388" r="4615"/>
          <a:stretch>
            <a:fillRect/>
          </a:stretch>
        </p:blipFill>
        <p:spPr>
          <a:xfrm>
            <a:off x="801370" y="3802380"/>
            <a:ext cx="5450840" cy="2225040"/>
          </a:xfrm>
          <a:prstGeom prst="rect">
            <a:avLst/>
          </a:prstGeom>
        </p:spPr>
      </p:pic>
      <p:grpSp>
        <p:nvGrpSpPr>
          <p:cNvPr id="31" name="组合 30" title=""/>
          <p:cNvGrpSpPr/>
          <p:nvPr/>
        </p:nvGrpSpPr>
        <p:grpSpPr>
          <a:xfrm>
            <a:off x="658495" y="869950"/>
            <a:ext cx="1164590" cy="601980"/>
            <a:chOff x="3501" y="1236"/>
            <a:chExt cx="1834" cy="948"/>
          </a:xfrm>
        </p:grpSpPr>
        <p:pic>
          <p:nvPicPr>
            <p:cNvPr id="32" name="图片 31" descr="b-14"/>
            <p:cNvPicPr>
              <a:picLocks noChangeAspect="1"/>
            </p:cNvPicPr>
            <p:nvPr/>
          </p:nvPicPr>
          <p:blipFill>
            <a:blip r:embed="rId3"/>
            <a:stretch>
              <a:fillRect/>
            </a:stretch>
          </p:blipFill>
          <p:spPr>
            <a:xfrm>
              <a:off x="3501" y="1236"/>
              <a:ext cx="1834" cy="948"/>
            </a:xfrm>
            <a:prstGeom prst="rect">
              <a:avLst/>
            </a:prstGeom>
          </p:spPr>
        </p:pic>
        <p:sp>
          <p:nvSpPr>
            <p:cNvPr id="34" name="文本框 33"/>
            <p:cNvSpPr txBox="1"/>
            <p:nvPr/>
          </p:nvSpPr>
          <p:spPr>
            <a:xfrm>
              <a:off x="3626" y="1338"/>
              <a:ext cx="1697" cy="822"/>
            </a:xfrm>
            <a:prstGeom prst="rect">
              <a:avLst/>
            </a:prstGeom>
            <a:noFill/>
          </p:spPr>
          <p:txBody>
            <a:bodyPr wrap="none" rtlCol="0" anchor="t">
              <a:spAutoFit/>
            </a:bodyPr>
            <a:lstStyle/>
            <a:p>
              <a:pPr algn="l"/>
              <a:r>
                <a:rPr lang="zh-CN" altLang="en-US" sz="2800" b="1">
                  <a:solidFill>
                    <a:schemeClr val="tx1"/>
                  </a:solidFill>
                  <a:latin typeface="楷体" panose="02010609060101010101" charset="-122"/>
                  <a:ea typeface="楷体" panose="02010609060101010101" charset="-122"/>
                  <a:cs typeface="楷体" panose="02010609060101010101" charset="-122"/>
                  <a:sym typeface="+mn-ea"/>
                </a:rPr>
                <a:t>释</a:t>
              </a:r>
              <a:r>
                <a:rPr lang="en-US" altLang="zh-CN" sz="2800" b="1">
                  <a:solidFill>
                    <a:schemeClr val="tx1"/>
                  </a:solidFill>
                  <a:latin typeface="楷体" panose="02010609060101010101" charset="-122"/>
                  <a:ea typeface="楷体" panose="02010609060101010101" charset="-122"/>
                  <a:cs typeface="楷体" panose="02010609060101010101" charset="-122"/>
                  <a:sym typeface="+mn-ea"/>
                </a:rPr>
                <a:t> </a:t>
              </a:r>
              <a:r>
                <a:rPr lang="zh-CN" altLang="en-US" sz="2800" b="1">
                  <a:solidFill>
                    <a:schemeClr val="tx1"/>
                  </a:solidFill>
                  <a:latin typeface="楷体" panose="02010609060101010101" charset="-122"/>
                  <a:ea typeface="楷体" panose="02010609060101010101" charset="-122"/>
                  <a:cs typeface="楷体" panose="02010609060101010101" charset="-122"/>
                  <a:sym typeface="+mn-ea"/>
                </a:rPr>
                <a:t>疑</a:t>
              </a:r>
              <a:endParaRPr lang="zh-CN" altLang="en-US" sz="2800" b="1">
                <a:solidFill>
                  <a:schemeClr val="tx1"/>
                </a:solidFill>
                <a:latin typeface="楷体" panose="02010609060101010101" charset="-122"/>
                <a:ea typeface="楷体" panose="02010609060101010101" charset="-122"/>
                <a:cs typeface="楷体" panose="02010609060101010101" charset="-122"/>
                <a:sym typeface="+mn-ea"/>
              </a:endParaRPr>
            </a:p>
          </p:txBody>
        </p:sp>
      </p:grpSp>
      <p:sp>
        <p:nvSpPr>
          <p:cNvPr id="2" name="文本框 1" title=""/>
          <p:cNvSpPr txBox="1"/>
          <p:nvPr>
            <p:custDataLst>
              <p:tags r:id="rId4"/>
            </p:custDataLst>
          </p:nvPr>
        </p:nvSpPr>
        <p:spPr>
          <a:xfrm>
            <a:off x="737870" y="1456690"/>
            <a:ext cx="10894695" cy="2030095"/>
          </a:xfrm>
          <a:prstGeom prst="rect">
            <a:avLst/>
          </a:prstGeom>
          <a:noFill/>
        </p:spPr>
        <p:txBody>
          <a:bodyPr wrap="square" rtlCol="0">
            <a:spAutoFit/>
          </a:bodyPr>
          <a:lstStyle/>
          <a:p>
            <a:pPr>
              <a:lnSpc>
                <a:spcPct val="150000"/>
              </a:lnSpc>
            </a:pPr>
            <a:r>
              <a:rPr lang="en-US" altLang="zh-CN" sz="2800" b="1">
                <a:latin typeface="Times New Roman" panose="02020603050405020304" charset="0"/>
                <a:ea typeface="黑体" panose="02010609060101010101" charset="-122"/>
                <a:cs typeface="Times New Roman" panose="02020603050405020304" charset="0"/>
              </a:rPr>
              <a:t>        </a:t>
            </a:r>
            <a:r>
              <a:rPr lang="zh-CN" sz="2800" b="1">
                <a:latin typeface="Times New Roman" panose="02020603050405020304" charset="0"/>
                <a:ea typeface="黑体" panose="02010609060101010101" charset="-122"/>
                <a:cs typeface="Times New Roman" panose="02020603050405020304" charset="0"/>
              </a:rPr>
              <a:t>两人推拉车时，车同时受到相同方向的拉力</a:t>
            </a:r>
            <a:r>
              <a:rPr lang="zh-CN" sz="2800" b="1" i="1">
                <a:latin typeface="Times New Roman" panose="02020603050405020304" charset="0"/>
                <a:ea typeface="黑体" panose="02010609060101010101" charset="-122"/>
                <a:cs typeface="Times New Roman" panose="02020603050405020304" charset="0"/>
              </a:rPr>
              <a:t>F</a:t>
            </a:r>
            <a:r>
              <a:rPr lang="zh-CN" sz="2800" b="1" baseline="-25000">
                <a:latin typeface="Times New Roman" panose="02020603050405020304" charset="0"/>
                <a:ea typeface="黑体" panose="02010609060101010101" charset="-122"/>
                <a:cs typeface="Times New Roman" panose="02020603050405020304" charset="0"/>
              </a:rPr>
              <a:t>1</a:t>
            </a:r>
            <a:r>
              <a:rPr lang="zh-CN" sz="2800" b="1">
                <a:latin typeface="Times New Roman" panose="02020603050405020304" charset="0"/>
                <a:ea typeface="黑体" panose="02010609060101010101" charset="-122"/>
                <a:cs typeface="Times New Roman" panose="02020603050405020304" charset="0"/>
              </a:rPr>
              <a:t>和推力</a:t>
            </a:r>
            <a:r>
              <a:rPr lang="zh-CN" sz="2800" b="1" i="1">
                <a:latin typeface="Times New Roman" panose="02020603050405020304" charset="0"/>
                <a:ea typeface="黑体" panose="02010609060101010101" charset="-122"/>
                <a:cs typeface="Times New Roman" panose="02020603050405020304" charset="0"/>
              </a:rPr>
              <a:t>F</a:t>
            </a:r>
            <a:r>
              <a:rPr lang="zh-CN" sz="2800" b="1" baseline="-25000">
                <a:latin typeface="Times New Roman" panose="02020603050405020304" charset="0"/>
                <a:ea typeface="黑体" panose="02010609060101010101" charset="-122"/>
                <a:cs typeface="Times New Roman" panose="02020603050405020304" charset="0"/>
              </a:rPr>
              <a:t>2</a:t>
            </a:r>
            <a:r>
              <a:rPr lang="zh-CN" sz="2800" b="1">
                <a:latin typeface="Times New Roman" panose="02020603050405020304" charset="0"/>
                <a:ea typeface="黑体" panose="02010609060101010101" charset="-122"/>
                <a:cs typeface="Times New Roman" panose="02020603050405020304" charset="0"/>
              </a:rPr>
              <a:t>的作用；一个人用更大的力</a:t>
            </a:r>
            <a:r>
              <a:rPr lang="zh-CN" sz="2800" b="1" i="1">
                <a:latin typeface="Times New Roman" panose="02020603050405020304" charset="0"/>
                <a:ea typeface="黑体" panose="02010609060101010101" charset="-122"/>
                <a:cs typeface="Times New Roman" panose="02020603050405020304" charset="0"/>
              </a:rPr>
              <a:t>F</a:t>
            </a:r>
            <a:r>
              <a:rPr lang="zh-CN" sz="2800" b="1">
                <a:latin typeface="Times New Roman" panose="02020603050405020304" charset="0"/>
                <a:ea typeface="黑体" panose="02010609060101010101" charset="-122"/>
                <a:cs typeface="Times New Roman" panose="02020603050405020304" charset="0"/>
              </a:rPr>
              <a:t>拉车，车做同样的运动，若</a:t>
            </a:r>
            <a:r>
              <a:rPr lang="zh-CN" sz="2800" b="1" i="1">
                <a:latin typeface="Times New Roman" panose="02020603050405020304" charset="0"/>
                <a:ea typeface="黑体" panose="02010609060101010101" charset="-122"/>
                <a:cs typeface="Times New Roman" panose="02020603050405020304" charset="0"/>
                <a:sym typeface="+mn-ea"/>
              </a:rPr>
              <a:t>F</a:t>
            </a:r>
            <a:r>
              <a:rPr lang="zh-CN" sz="2800" b="1" baseline="-25000">
                <a:latin typeface="Times New Roman" panose="02020603050405020304" charset="0"/>
                <a:ea typeface="黑体" panose="02010609060101010101" charset="-122"/>
                <a:cs typeface="Times New Roman" panose="02020603050405020304" charset="0"/>
                <a:sym typeface="+mn-ea"/>
              </a:rPr>
              <a:t>1</a:t>
            </a:r>
            <a:r>
              <a:rPr lang="zh-CN" sz="2800" b="1">
                <a:latin typeface="Times New Roman" panose="02020603050405020304" charset="0"/>
                <a:ea typeface="黑体" panose="02010609060101010101" charset="-122"/>
                <a:cs typeface="Times New Roman" panose="02020603050405020304" charset="0"/>
              </a:rPr>
              <a:t>和</a:t>
            </a:r>
            <a:r>
              <a:rPr lang="zh-CN" sz="2800" b="1" i="1">
                <a:latin typeface="Times New Roman" panose="02020603050405020304" charset="0"/>
                <a:ea typeface="黑体" panose="02010609060101010101" charset="-122"/>
                <a:cs typeface="Times New Roman" panose="02020603050405020304" charset="0"/>
                <a:sym typeface="+mn-ea"/>
              </a:rPr>
              <a:t>F</a:t>
            </a:r>
            <a:r>
              <a:rPr lang="zh-CN" sz="2800" b="1" baseline="-25000">
                <a:latin typeface="Times New Roman" panose="02020603050405020304" charset="0"/>
                <a:ea typeface="黑体" panose="02010609060101010101" charset="-122"/>
                <a:cs typeface="Times New Roman" panose="02020603050405020304" charset="0"/>
                <a:sym typeface="+mn-ea"/>
              </a:rPr>
              <a:t>2</a:t>
            </a:r>
            <a:r>
              <a:rPr lang="zh-CN" sz="2800" b="1">
                <a:latin typeface="Times New Roman" panose="02020603050405020304" charset="0"/>
                <a:ea typeface="黑体" panose="02010609060101010101" charset="-122"/>
                <a:cs typeface="Times New Roman" panose="02020603050405020304" charset="0"/>
              </a:rPr>
              <a:t>在同一直线上，此时力</a:t>
            </a:r>
            <a:r>
              <a:rPr lang="zh-CN" sz="2800" b="1" i="1">
                <a:latin typeface="Times New Roman" panose="02020603050405020304" charset="0"/>
                <a:ea typeface="黑体" panose="02010609060101010101" charset="-122"/>
                <a:cs typeface="Times New Roman" panose="02020603050405020304" charset="0"/>
              </a:rPr>
              <a:t>F</a:t>
            </a:r>
            <a:r>
              <a:rPr lang="zh-CN" sz="2800" b="1">
                <a:latin typeface="Times New Roman" panose="02020603050405020304" charset="0"/>
                <a:ea typeface="黑体" panose="02010609060101010101" charset="-122"/>
                <a:cs typeface="Times New Roman" panose="02020603050405020304" charset="0"/>
              </a:rPr>
              <a:t>与力</a:t>
            </a:r>
            <a:r>
              <a:rPr lang="zh-CN" sz="2800" b="1" i="1">
                <a:latin typeface="Times New Roman" panose="02020603050405020304" charset="0"/>
                <a:ea typeface="黑体" panose="02010609060101010101" charset="-122"/>
                <a:cs typeface="Times New Roman" panose="02020603050405020304" charset="0"/>
              </a:rPr>
              <a:t>F</a:t>
            </a:r>
            <a:r>
              <a:rPr lang="zh-CN" sz="2800" b="1" baseline="-25000">
                <a:latin typeface="Times New Roman" panose="02020603050405020304" charset="0"/>
                <a:ea typeface="黑体" panose="02010609060101010101" charset="-122"/>
                <a:cs typeface="Times New Roman" panose="02020603050405020304" charset="0"/>
              </a:rPr>
              <a:t>1</a:t>
            </a:r>
            <a:r>
              <a:rPr lang="zh-CN" sz="2800" b="1">
                <a:latin typeface="Times New Roman" panose="02020603050405020304" charset="0"/>
                <a:ea typeface="黑体" panose="02010609060101010101" charset="-122"/>
                <a:cs typeface="Times New Roman" panose="02020603050405020304" charset="0"/>
              </a:rPr>
              <a:t>和</a:t>
            </a:r>
            <a:r>
              <a:rPr lang="zh-CN" sz="2800" b="1" i="1">
                <a:latin typeface="Times New Roman" panose="02020603050405020304" charset="0"/>
                <a:ea typeface="黑体" panose="02010609060101010101" charset="-122"/>
                <a:cs typeface="Times New Roman" panose="02020603050405020304" charset="0"/>
              </a:rPr>
              <a:t>F</a:t>
            </a:r>
            <a:r>
              <a:rPr lang="zh-CN" sz="2800" b="1" baseline="-25000">
                <a:latin typeface="Times New Roman" panose="02020603050405020304" charset="0"/>
                <a:ea typeface="黑体" panose="02010609060101010101" charset="-122"/>
                <a:cs typeface="Times New Roman" panose="02020603050405020304" charset="0"/>
              </a:rPr>
              <a:t>2</a:t>
            </a:r>
            <a:r>
              <a:rPr lang="zh-CN" sz="2800" b="1">
                <a:latin typeface="Times New Roman" panose="02020603050405020304" charset="0"/>
                <a:ea typeface="黑体" panose="02010609060101010101" charset="-122"/>
                <a:cs typeface="Times New Roman" panose="02020603050405020304" charset="0"/>
              </a:rPr>
              <a:t>的大小和方向有什么关系呢？</a:t>
            </a:r>
            <a:endParaRPr lang="zh-CN" sz="2800" b="1">
              <a:latin typeface="Times New Roman" panose="02020603050405020304" charset="0"/>
              <a:ea typeface="黑体" panose="02010609060101010101" charset="-122"/>
              <a:cs typeface="Times New Roman" panose="02020603050405020304" charset="0"/>
            </a:endParaRPr>
          </a:p>
        </p:txBody>
      </p:sp>
      <p:sp>
        <p:nvSpPr>
          <p:cNvPr id="110" name="文本框 109" title=""/>
          <p:cNvSpPr txBox="1"/>
          <p:nvPr/>
        </p:nvSpPr>
        <p:spPr>
          <a:xfrm>
            <a:off x="6583045" y="4066540"/>
            <a:ext cx="4634865" cy="1210945"/>
          </a:xfrm>
          <a:prstGeom prst="rect">
            <a:avLst/>
          </a:prstGeom>
          <a:noFill/>
          <a:ln w="9525">
            <a:noFill/>
          </a:ln>
        </p:spPr>
        <p:txBody>
          <a:bodyPr wrap="square">
            <a:spAutoFit/>
          </a:bodyPr>
          <a:lstStyle/>
          <a:p>
            <a:pPr>
              <a:lnSpc>
                <a:spcPct val="130000"/>
              </a:lnSpc>
            </a:pPr>
            <a:r>
              <a:rPr lang="en-US" sz="2800" b="1" i="1">
                <a:solidFill>
                  <a:srgbClr val="FF0000"/>
                </a:solidFill>
                <a:latin typeface="Times New Roman" panose="02020603050405020304" charset="0"/>
                <a:ea typeface="黑体" panose="02010609060101010101" charset="-122"/>
                <a:cs typeface="Times New Roman" panose="02020603050405020304" charset="0"/>
              </a:rPr>
              <a:t>F</a:t>
            </a:r>
            <a:r>
              <a:rPr lang="en-US" sz="2800" b="1">
                <a:solidFill>
                  <a:srgbClr val="FF0000"/>
                </a:solidFill>
                <a:latin typeface="Times New Roman" panose="02020603050405020304" charset="0"/>
                <a:ea typeface="黑体" panose="02010609060101010101" charset="-122"/>
                <a:cs typeface="Times New Roman" panose="02020603050405020304" charset="0"/>
              </a:rPr>
              <a:t>=</a:t>
            </a:r>
            <a:r>
              <a:rPr lang="en-US" sz="2800" b="1" i="1">
                <a:solidFill>
                  <a:srgbClr val="FF0000"/>
                </a:solidFill>
                <a:latin typeface="Times New Roman" panose="02020603050405020304" charset="0"/>
                <a:ea typeface="黑体" panose="02010609060101010101" charset="-122"/>
                <a:cs typeface="Times New Roman" panose="02020603050405020304" charset="0"/>
              </a:rPr>
              <a:t>F</a:t>
            </a:r>
            <a:r>
              <a:rPr lang="en-US" sz="2800" b="1" baseline="-25000">
                <a:solidFill>
                  <a:srgbClr val="FF0000"/>
                </a:solidFill>
                <a:latin typeface="Times New Roman" panose="02020603050405020304" charset="0"/>
                <a:ea typeface="黑体" panose="02010609060101010101" charset="-122"/>
                <a:cs typeface="Times New Roman" panose="02020603050405020304" charset="0"/>
              </a:rPr>
              <a:t>1</a:t>
            </a:r>
            <a:r>
              <a:rPr lang="en-US" sz="2800" b="1">
                <a:solidFill>
                  <a:srgbClr val="FF0000"/>
                </a:solidFill>
                <a:latin typeface="Times New Roman" panose="02020603050405020304" charset="0"/>
                <a:ea typeface="黑体" panose="02010609060101010101" charset="-122"/>
                <a:cs typeface="Times New Roman" panose="02020603050405020304" charset="0"/>
              </a:rPr>
              <a:t>+</a:t>
            </a:r>
            <a:r>
              <a:rPr lang="en-US" sz="2800" b="1" i="1">
                <a:solidFill>
                  <a:srgbClr val="FF0000"/>
                </a:solidFill>
                <a:latin typeface="Times New Roman" panose="02020603050405020304" charset="0"/>
                <a:ea typeface="黑体" panose="02010609060101010101" charset="-122"/>
                <a:cs typeface="Times New Roman" panose="02020603050405020304" charset="0"/>
              </a:rPr>
              <a:t>F</a:t>
            </a:r>
            <a:r>
              <a:rPr lang="en-US" sz="2800" b="1" baseline="-25000">
                <a:solidFill>
                  <a:srgbClr val="FF0000"/>
                </a:solidFill>
                <a:latin typeface="Times New Roman" panose="02020603050405020304" charset="0"/>
                <a:ea typeface="黑体" panose="02010609060101010101" charset="-122"/>
                <a:cs typeface="Times New Roman" panose="02020603050405020304" charset="0"/>
              </a:rPr>
              <a:t>2</a:t>
            </a:r>
            <a:r>
              <a:rPr lang="zh-CN" sz="2800" b="1">
                <a:solidFill>
                  <a:srgbClr val="FF0000"/>
                </a:solidFill>
                <a:latin typeface="Times New Roman" panose="02020603050405020304" charset="0"/>
                <a:ea typeface="黑体" panose="02010609060101010101" charset="-122"/>
                <a:cs typeface="Times New Roman" panose="02020603050405020304" charset="0"/>
              </a:rPr>
              <a:t>，</a:t>
            </a:r>
            <a:endParaRPr lang="zh-CN" sz="2800" b="1">
              <a:solidFill>
                <a:srgbClr val="FF0000"/>
              </a:solidFill>
              <a:latin typeface="Times New Roman" panose="02020603050405020304" charset="0"/>
              <a:ea typeface="黑体" panose="02010609060101010101" charset="-122"/>
              <a:cs typeface="Times New Roman" panose="02020603050405020304" charset="0"/>
            </a:endParaRPr>
          </a:p>
          <a:p>
            <a:pPr>
              <a:lnSpc>
                <a:spcPct val="130000"/>
              </a:lnSpc>
            </a:pPr>
            <a:r>
              <a:rPr lang="zh-CN" sz="2800" b="1">
                <a:solidFill>
                  <a:srgbClr val="FF0000"/>
                </a:solidFill>
                <a:latin typeface="Times New Roman" panose="02020603050405020304" charset="0"/>
                <a:ea typeface="黑体" panose="02010609060101010101" charset="-122"/>
                <a:cs typeface="Times New Roman" panose="02020603050405020304" charset="0"/>
              </a:rPr>
              <a:t>力</a:t>
            </a:r>
            <a:r>
              <a:rPr lang="en-US" sz="2800" b="1" i="1">
                <a:solidFill>
                  <a:srgbClr val="FF0000"/>
                </a:solidFill>
                <a:latin typeface="Times New Roman" panose="02020603050405020304" charset="0"/>
                <a:ea typeface="黑体" panose="02010609060101010101" charset="-122"/>
                <a:cs typeface="Times New Roman" panose="02020603050405020304" charset="0"/>
              </a:rPr>
              <a:t>F</a:t>
            </a:r>
            <a:r>
              <a:rPr lang="zh-CN" sz="2800" b="1">
                <a:solidFill>
                  <a:srgbClr val="FF0000"/>
                </a:solidFill>
                <a:latin typeface="Times New Roman" panose="02020603050405020304" charset="0"/>
                <a:ea typeface="黑体" panose="02010609060101010101" charset="-122"/>
                <a:cs typeface="Times New Roman" panose="02020603050405020304" charset="0"/>
              </a:rPr>
              <a:t>与</a:t>
            </a:r>
            <a:r>
              <a:rPr lang="en-US" sz="2800" b="1" i="1">
                <a:solidFill>
                  <a:srgbClr val="FF0000"/>
                </a:solidFill>
                <a:latin typeface="Times New Roman" panose="02020603050405020304" charset="0"/>
                <a:ea typeface="黑体" panose="02010609060101010101" charset="-122"/>
                <a:cs typeface="Times New Roman" panose="02020603050405020304" charset="0"/>
              </a:rPr>
              <a:t>F</a:t>
            </a:r>
            <a:r>
              <a:rPr lang="en-US" sz="2800" b="1" baseline="-25000">
                <a:solidFill>
                  <a:srgbClr val="FF0000"/>
                </a:solidFill>
                <a:latin typeface="Times New Roman" panose="02020603050405020304" charset="0"/>
                <a:ea typeface="黑体" panose="02010609060101010101" charset="-122"/>
                <a:cs typeface="Times New Roman" panose="02020603050405020304" charset="0"/>
              </a:rPr>
              <a:t>1</a:t>
            </a:r>
            <a:r>
              <a:rPr lang="zh-CN" sz="2800" b="1">
                <a:solidFill>
                  <a:srgbClr val="FF0000"/>
                </a:solidFill>
                <a:latin typeface="Times New Roman" panose="02020603050405020304" charset="0"/>
                <a:ea typeface="黑体" panose="02010609060101010101" charset="-122"/>
                <a:cs typeface="Times New Roman" panose="02020603050405020304" charset="0"/>
              </a:rPr>
              <a:t>和</a:t>
            </a:r>
            <a:r>
              <a:rPr lang="en-US" sz="2800" b="1" i="1">
                <a:solidFill>
                  <a:srgbClr val="FF0000"/>
                </a:solidFill>
                <a:latin typeface="Times New Roman" panose="02020603050405020304" charset="0"/>
                <a:ea typeface="黑体" panose="02010609060101010101" charset="-122"/>
                <a:cs typeface="Times New Roman" panose="02020603050405020304" charset="0"/>
              </a:rPr>
              <a:t>F</a:t>
            </a:r>
            <a:r>
              <a:rPr lang="en-US" sz="2800" b="1" baseline="-25000">
                <a:solidFill>
                  <a:srgbClr val="FF0000"/>
                </a:solidFill>
                <a:latin typeface="Times New Roman" panose="02020603050405020304" charset="0"/>
                <a:ea typeface="黑体" panose="02010609060101010101" charset="-122"/>
                <a:cs typeface="Times New Roman" panose="02020603050405020304" charset="0"/>
              </a:rPr>
              <a:t>2</a:t>
            </a:r>
            <a:r>
              <a:rPr lang="zh-CN" sz="2800" b="1">
                <a:solidFill>
                  <a:srgbClr val="FF0000"/>
                </a:solidFill>
                <a:latin typeface="Times New Roman" panose="02020603050405020304" charset="0"/>
                <a:ea typeface="黑体" panose="02010609060101010101" charset="-122"/>
                <a:cs typeface="Times New Roman" panose="02020603050405020304" charset="0"/>
              </a:rPr>
              <a:t>的方向相同</a:t>
            </a:r>
            <a:r>
              <a:rPr lang="en-US" sz="2800" b="1">
                <a:solidFill>
                  <a:srgbClr val="FF0000"/>
                </a:solidFill>
                <a:latin typeface="Times New Roman" panose="02020603050405020304" charset="0"/>
                <a:ea typeface="黑体" panose="02010609060101010101" charset="-122"/>
                <a:cs typeface="Times New Roman" panose="02020603050405020304" charset="0"/>
              </a:rPr>
              <a:t>.</a:t>
            </a:r>
            <a:endParaRPr lang="en-US" altLang="en-US" sz="2800" b="1">
              <a:solidFill>
                <a:srgbClr val="FF0000"/>
              </a:solidFill>
              <a:latin typeface="Times New Roman" panose="02020603050405020304" charset="0"/>
              <a:ea typeface="黑体" panose="02010609060101010101" charset="-122"/>
              <a:cs typeface="Times New Roman" panose="02020603050405020304" charset="0"/>
            </a:endParaRPr>
          </a:p>
        </p:txBody>
      </p:sp>
      <p:grpSp>
        <p:nvGrpSpPr>
          <p:cNvPr id="13" name="组合 12" title=""/>
          <p:cNvGrpSpPr/>
          <p:nvPr/>
        </p:nvGrpSpPr>
        <p:grpSpPr>
          <a:xfrm rot="16200000">
            <a:off x="4299268" y="4030104"/>
            <a:ext cx="90170" cy="598766"/>
            <a:chOff x="5559" y="3583"/>
            <a:chExt cx="142" cy="1018"/>
          </a:xfrm>
        </p:grpSpPr>
        <p:sp>
          <p:nvSpPr>
            <p:cNvPr id="14" name="椭圆 13"/>
            <p:cNvSpPr/>
            <p:nvPr>
              <p:custDataLst>
                <p:tags r:id="rId5"/>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5" name="直接连接符 14"/>
            <p:cNvCxnSpPr/>
            <p:nvPr>
              <p:custDataLst>
                <p:tags r:id="rId6"/>
              </p:custDataLst>
            </p:nvPr>
          </p:nvCxnSpPr>
          <p:spPr>
            <a:xfrm flipV="1">
              <a:off x="5630" y="3583"/>
              <a:ext cx="8" cy="865"/>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grpSp>
        <p:nvGrpSpPr>
          <p:cNvPr id="16" name="组合 15" title=""/>
          <p:cNvGrpSpPr/>
          <p:nvPr/>
        </p:nvGrpSpPr>
        <p:grpSpPr>
          <a:xfrm rot="16200000">
            <a:off x="2366328" y="4025024"/>
            <a:ext cx="90170" cy="598766"/>
            <a:chOff x="5559" y="3583"/>
            <a:chExt cx="142" cy="1018"/>
          </a:xfrm>
        </p:grpSpPr>
        <p:sp>
          <p:nvSpPr>
            <p:cNvPr id="17" name="椭圆 16"/>
            <p:cNvSpPr/>
            <p:nvPr>
              <p:custDataLst>
                <p:tags r:id="rId7"/>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8" name="直接连接符 17"/>
            <p:cNvCxnSpPr/>
            <p:nvPr>
              <p:custDataLst>
                <p:tags r:id="rId8"/>
              </p:custDataLst>
            </p:nvPr>
          </p:nvCxnSpPr>
          <p:spPr>
            <a:xfrm flipV="1">
              <a:off x="5630" y="3583"/>
              <a:ext cx="8" cy="865"/>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sp>
        <p:nvSpPr>
          <p:cNvPr id="19" name="文本框 18" title=""/>
          <p:cNvSpPr txBox="1"/>
          <p:nvPr/>
        </p:nvSpPr>
        <p:spPr>
          <a:xfrm>
            <a:off x="3722370" y="3678555"/>
            <a:ext cx="540385" cy="521970"/>
          </a:xfrm>
          <a:prstGeom prst="rect">
            <a:avLst/>
          </a:prstGeom>
          <a:noFill/>
        </p:spPr>
        <p:txBody>
          <a:bodyPr wrap="square" rtlCol="0" anchor="t">
            <a:spAutoFit/>
          </a:bodyPr>
          <a:lstStyle/>
          <a:p>
            <a:r>
              <a:rPr sz="2800" b="1" i="1">
                <a:latin typeface="Times New Roman" panose="02020603050405020304" charset="0"/>
                <a:ea typeface="黑体" panose="02010609060101010101" charset="-122"/>
                <a:cs typeface="Times New Roman" panose="02020603050405020304" charset="0"/>
                <a:sym typeface="Helvetica" charset="0"/>
              </a:rPr>
              <a:t>F</a:t>
            </a:r>
            <a:r>
              <a:rPr lang="en-US" sz="2800" b="1" baseline="-25000">
                <a:latin typeface="Times New Roman" panose="02020603050405020304" charset="0"/>
                <a:ea typeface="黑体" panose="02010609060101010101" charset="-122"/>
                <a:cs typeface="Times New Roman" panose="02020603050405020304" charset="0"/>
                <a:sym typeface="Helvetica" charset="0"/>
              </a:rPr>
              <a:t>1</a:t>
            </a:r>
            <a:endParaRPr lang="en-US" sz="2800" b="1" baseline="-25000">
              <a:latin typeface="Times New Roman" panose="02020603050405020304" charset="0"/>
              <a:ea typeface="黑体" panose="02010609060101010101" charset="-122"/>
              <a:cs typeface="Times New Roman" panose="02020603050405020304" charset="0"/>
              <a:sym typeface="Helvetica" charset="0"/>
            </a:endParaRPr>
          </a:p>
        </p:txBody>
      </p:sp>
      <p:sp>
        <p:nvSpPr>
          <p:cNvPr id="20" name="文本框 19" title=""/>
          <p:cNvSpPr txBox="1"/>
          <p:nvPr/>
        </p:nvSpPr>
        <p:spPr>
          <a:xfrm>
            <a:off x="1806575" y="3757295"/>
            <a:ext cx="540385" cy="521970"/>
          </a:xfrm>
          <a:prstGeom prst="rect">
            <a:avLst/>
          </a:prstGeom>
          <a:noFill/>
        </p:spPr>
        <p:txBody>
          <a:bodyPr wrap="square" rtlCol="0" anchor="t">
            <a:spAutoFit/>
          </a:bodyPr>
          <a:lstStyle/>
          <a:p>
            <a:r>
              <a:rPr sz="2800" b="1" i="1">
                <a:latin typeface="Times New Roman" panose="02020603050405020304" charset="0"/>
                <a:ea typeface="黑体" panose="02010609060101010101" charset="-122"/>
                <a:cs typeface="Times New Roman" panose="02020603050405020304" charset="0"/>
                <a:sym typeface="Helvetica" charset="0"/>
              </a:rPr>
              <a:t>F</a:t>
            </a:r>
            <a:r>
              <a:rPr lang="en-US" sz="2800" b="1" baseline="-25000">
                <a:latin typeface="Times New Roman" panose="02020603050405020304" charset="0"/>
                <a:ea typeface="黑体" panose="02010609060101010101" charset="-122"/>
                <a:cs typeface="Times New Roman" panose="02020603050405020304" charset="0"/>
                <a:sym typeface="Helvetica" charset="0"/>
              </a:rPr>
              <a:t>2</a:t>
            </a:r>
            <a:endParaRPr lang="en-US" sz="2800" b="1" baseline="-25000">
              <a:latin typeface="Times New Roman" panose="02020603050405020304" charset="0"/>
              <a:ea typeface="黑体" panose="02010609060101010101" charset="-122"/>
              <a:cs typeface="Times New Roman" panose="02020603050405020304" charset="0"/>
              <a:sym typeface="Helvetica"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500"/>
                                        <p:tgtEl>
                                          <p:spTgt spid="16"/>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par>
                          <p:cTn id="11" fill="hold" nodeType="afterGroup">
                            <p:stCondLst>
                              <p:cond delay="501"/>
                            </p:stCondLst>
                            <p:childTnLst>
                              <p:par>
                                <p:cTn id="12" presetID="22" presetClass="entr" presetSubtype="2"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right)">
                                      <p:cBhvr>
                                        <p:cTn id="14" dur="500"/>
                                        <p:tgtEl>
                                          <p:spTgt spid="13"/>
                                        </p:tgtEl>
                                      </p:cBhvr>
                                    </p:animEffect>
                                  </p:childTnLst>
                                </p:cTn>
                              </p:par>
                            </p:childTnLst>
                          </p:cTn>
                        </p:par>
                        <p:par>
                          <p:cTn id="15" fill="hold" nodeType="afterGroup">
                            <p:stCondLst>
                              <p:cond delay="1001"/>
                            </p:stCondLst>
                            <p:childTnLst>
                              <p:par>
                                <p:cTn id="16" presetID="1"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childTnLst>
                                </p:cTn>
                              </p:par>
                              <p:par>
                                <p:cTn id="18" presetID="3" presetClass="entr" presetSubtype="10" fill="hold" grpId="0" nodeType="withEffect">
                                  <p:stCondLst>
                                    <p:cond delay="0"/>
                                  </p:stCondLst>
                                  <p:childTnLst>
                                    <p:set>
                                      <p:cBhvr>
                                        <p:cTn id="19" dur="1" fill="hold">
                                          <p:stCondLst>
                                            <p:cond delay="0"/>
                                          </p:stCondLst>
                                        </p:cTn>
                                        <p:tgtEl>
                                          <p:spTgt spid="110"/>
                                        </p:tgtEl>
                                        <p:attrNameLst>
                                          <p:attrName>style.visibility</p:attrName>
                                        </p:attrNameLst>
                                      </p:cBhvr>
                                      <p:to>
                                        <p:strVal val="visible"/>
                                      </p:to>
                                    </p:set>
                                    <p:animEffect transition="in" filter="blinds(horizontal)">
                                      <p:cBhvr>
                                        <p:cTn id="20"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20" grpId="0"/>
      <p:bldP spid="19" grpId="0"/>
    </p:bldLst>
  </p:timing>
</p:sld>
</file>

<file path=ppt/slides/slide2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pic>
        <p:nvPicPr>
          <p:cNvPr id="14" name="图片 13" title=""/>
          <p:cNvPicPr>
            <a:picLocks noChangeAspect="1"/>
          </p:cNvPicPr>
          <p:nvPr/>
        </p:nvPicPr>
        <p:blipFill>
          <a:blip r:embed="rId2">
            <a:clrChange>
              <a:clrFrom>
                <a:srgbClr val="010101">
                  <a:alpha val="392"/>
                </a:srgbClr>
              </a:clrFrom>
              <a:clrTo>
                <a:srgbClr val="010101">
                  <a:alpha val="392"/>
                  <a:alpha val="0"/>
                </a:srgbClr>
              </a:clrTo>
            </a:clrChange>
            <a:lum bright="-12000" contrast="-6000"/>
          </a:blip>
          <a:stretch>
            <a:fillRect/>
          </a:stretch>
        </p:blipFill>
        <p:spPr>
          <a:xfrm>
            <a:off x="747395" y="2320290"/>
            <a:ext cx="1746885" cy="2493645"/>
          </a:xfrm>
          <a:prstGeom prst="rect">
            <a:avLst/>
          </a:prstGeom>
        </p:spPr>
      </p:pic>
      <p:pic>
        <p:nvPicPr>
          <p:cNvPr id="18" name="图片 17" title=""/>
          <p:cNvPicPr>
            <a:picLocks noChangeAspect="1"/>
          </p:cNvPicPr>
          <p:nvPr/>
        </p:nvPicPr>
        <p:blipFill>
          <a:blip r:embed="rId3">
            <a:clrChange>
              <a:clrFrom>
                <a:srgbClr val="FFFFFF">
                  <a:alpha val="100000"/>
                </a:srgbClr>
              </a:clrFrom>
              <a:clrTo>
                <a:srgbClr val="FFFFFF">
                  <a:alpha val="100000"/>
                  <a:alpha val="0"/>
                </a:srgbClr>
              </a:clrTo>
            </a:clrChange>
            <a:lum bright="-12000"/>
          </a:blip>
          <a:stretch>
            <a:fillRect/>
          </a:stretch>
        </p:blipFill>
        <p:spPr>
          <a:xfrm>
            <a:off x="4054475" y="2292350"/>
            <a:ext cx="1122680" cy="2521585"/>
          </a:xfrm>
          <a:prstGeom prst="rect">
            <a:avLst/>
          </a:prstGeom>
        </p:spPr>
      </p:pic>
      <p:sp>
        <p:nvSpPr>
          <p:cNvPr id="13" name="文本框 12" title=""/>
          <p:cNvSpPr txBox="1"/>
          <p:nvPr>
            <p:custDataLst>
              <p:tags r:id="rId4"/>
            </p:custDataLst>
          </p:nvPr>
        </p:nvSpPr>
        <p:spPr>
          <a:xfrm>
            <a:off x="449580" y="989330"/>
            <a:ext cx="7319010" cy="694055"/>
          </a:xfrm>
          <a:prstGeom prst="rect">
            <a:avLst/>
          </a:prstGeom>
          <a:noFill/>
        </p:spPr>
        <p:txBody>
          <a:bodyPr wrap="square" rtlCol="0">
            <a:spAutoFit/>
          </a:bodyPr>
          <a:lstStyle/>
          <a:p>
            <a:pPr>
              <a:lnSpc>
                <a:spcPct val="140000"/>
              </a:lnSpc>
            </a:pPr>
            <a:r>
              <a:rPr sz="2800" b="1">
                <a:latin typeface="Times New Roman" panose="02020603050405020304" charset="0"/>
                <a:ea typeface="黑体" panose="02010609060101010101" charset="-122"/>
              </a:rPr>
              <a:t>两人合力提起一桶水和一人单独提起一桶水</a:t>
            </a:r>
            <a:r>
              <a:rPr lang="en-US" sz="2800" b="1">
                <a:latin typeface="Times New Roman" panose="02020603050405020304" charset="0"/>
                <a:ea typeface="黑体" panose="02010609060101010101" charset="-122"/>
              </a:rPr>
              <a:t>.</a:t>
            </a:r>
            <a:endParaRPr lang="en-US" sz="2800" b="1">
              <a:latin typeface="Times New Roman" panose="02020603050405020304" charset="0"/>
              <a:ea typeface="黑体" panose="02010609060101010101" charset="-122"/>
            </a:endParaRPr>
          </a:p>
        </p:txBody>
      </p:sp>
      <p:grpSp>
        <p:nvGrpSpPr>
          <p:cNvPr id="4" name="组合 3" title=""/>
          <p:cNvGrpSpPr/>
          <p:nvPr/>
        </p:nvGrpSpPr>
        <p:grpSpPr>
          <a:xfrm>
            <a:off x="4787545" y="2508322"/>
            <a:ext cx="99060" cy="967368"/>
            <a:chOff x="5559" y="3243"/>
            <a:chExt cx="142" cy="1358"/>
          </a:xfrm>
        </p:grpSpPr>
        <p:sp>
          <p:nvSpPr>
            <p:cNvPr id="10" name="椭圆 9"/>
            <p:cNvSpPr/>
            <p:nvPr>
              <p:custDataLst>
                <p:tags r:id="rId5"/>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1" name="直接连接符 10"/>
            <p:cNvCxnSpPr/>
            <p:nvPr>
              <p:custDataLst>
                <p:tags r:id="rId6"/>
              </p:custDataLst>
            </p:nvPr>
          </p:nvCxnSpPr>
          <p:spPr>
            <a:xfrm flipH="1" flipV="1">
              <a:off x="5612" y="3243"/>
              <a:ext cx="18" cy="1205"/>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grpSp>
        <p:nvGrpSpPr>
          <p:cNvPr id="5" name="组合 4" title=""/>
          <p:cNvGrpSpPr/>
          <p:nvPr/>
        </p:nvGrpSpPr>
        <p:grpSpPr>
          <a:xfrm>
            <a:off x="1535710" y="3094261"/>
            <a:ext cx="99060" cy="518589"/>
            <a:chOff x="5559" y="3873"/>
            <a:chExt cx="142" cy="728"/>
          </a:xfrm>
        </p:grpSpPr>
        <p:sp>
          <p:nvSpPr>
            <p:cNvPr id="6" name="椭圆 5"/>
            <p:cNvSpPr/>
            <p:nvPr>
              <p:custDataLst>
                <p:tags r:id="rId7"/>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5" name="直接连接符 14"/>
            <p:cNvCxnSpPr/>
            <p:nvPr>
              <p:custDataLst>
                <p:tags r:id="rId8"/>
              </p:custDataLst>
            </p:nvPr>
          </p:nvCxnSpPr>
          <p:spPr>
            <a:xfrm flipH="1" flipV="1">
              <a:off x="5630" y="3873"/>
              <a:ext cx="0" cy="575"/>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sp>
        <p:nvSpPr>
          <p:cNvPr id="27" name="文本框 26" title=""/>
          <p:cNvSpPr txBox="1"/>
          <p:nvPr/>
        </p:nvSpPr>
        <p:spPr>
          <a:xfrm>
            <a:off x="963295" y="2844800"/>
            <a:ext cx="671195" cy="521970"/>
          </a:xfrm>
          <a:prstGeom prst="rect">
            <a:avLst/>
          </a:prstGeom>
          <a:noFill/>
        </p:spPr>
        <p:txBody>
          <a:bodyPr wrap="square" rtlCol="0" anchor="t">
            <a:spAutoFit/>
          </a:bodyPr>
          <a:lstStyle/>
          <a:p>
            <a:r>
              <a:rPr lang="en-US" altLang="zh-CN" sz="2800" b="1" i="1">
                <a:solidFill>
                  <a:srgbClr val="FF0000"/>
                </a:solidFill>
                <a:latin typeface="Times New Roman" panose="02020603050405020304" charset="0"/>
                <a:ea typeface="黑体" panose="02010609060101010101" charset="-122"/>
                <a:cs typeface="Times New Roman" panose="02020603050405020304" charset="0"/>
                <a:sym typeface="Helvetica" charset="0"/>
              </a:rPr>
              <a:t>F</a:t>
            </a:r>
            <a:r>
              <a:rPr lang="en-US" altLang="zh-CN"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rPr>
              <a:t>1</a:t>
            </a:r>
            <a:endParaRPr lang="en-US" altLang="zh-CN"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endParaRPr>
          </a:p>
        </p:txBody>
      </p:sp>
      <p:sp>
        <p:nvSpPr>
          <p:cNvPr id="28" name="文本框 27" title=""/>
          <p:cNvSpPr txBox="1"/>
          <p:nvPr/>
        </p:nvSpPr>
        <p:spPr>
          <a:xfrm>
            <a:off x="1818640" y="2844800"/>
            <a:ext cx="671195" cy="521970"/>
          </a:xfrm>
          <a:prstGeom prst="rect">
            <a:avLst/>
          </a:prstGeom>
          <a:noFill/>
        </p:spPr>
        <p:txBody>
          <a:bodyPr wrap="square" rtlCol="0" anchor="t">
            <a:spAutoFit/>
          </a:bodyPr>
          <a:lstStyle/>
          <a:p>
            <a:r>
              <a:rPr lang="en-US" altLang="zh-CN" sz="2800" b="1" i="1">
                <a:solidFill>
                  <a:srgbClr val="FF0000"/>
                </a:solidFill>
                <a:latin typeface="Times New Roman" panose="02020603050405020304" charset="0"/>
                <a:ea typeface="黑体" panose="02010609060101010101" charset="-122"/>
                <a:cs typeface="Times New Roman" panose="02020603050405020304" charset="0"/>
                <a:sym typeface="Helvetica" charset="0"/>
              </a:rPr>
              <a:t>F</a:t>
            </a:r>
            <a:r>
              <a:rPr lang="en-US" altLang="zh-CN"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rPr>
              <a:t>2</a:t>
            </a:r>
            <a:endParaRPr lang="en-US" altLang="zh-CN"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endParaRPr>
          </a:p>
        </p:txBody>
      </p:sp>
      <p:grpSp>
        <p:nvGrpSpPr>
          <p:cNvPr id="8" name="组合 7" title=""/>
          <p:cNvGrpSpPr/>
          <p:nvPr/>
        </p:nvGrpSpPr>
        <p:grpSpPr>
          <a:xfrm>
            <a:off x="1719860" y="3093626"/>
            <a:ext cx="99060" cy="518589"/>
            <a:chOff x="5559" y="3873"/>
            <a:chExt cx="142" cy="728"/>
          </a:xfrm>
        </p:grpSpPr>
        <p:sp>
          <p:nvSpPr>
            <p:cNvPr id="12" name="椭圆 11"/>
            <p:cNvSpPr/>
            <p:nvPr>
              <p:custDataLst>
                <p:tags r:id="rId9"/>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6" name="直接连接符 15"/>
            <p:cNvCxnSpPr/>
            <p:nvPr>
              <p:custDataLst>
                <p:tags r:id="rId10"/>
              </p:custDataLst>
            </p:nvPr>
          </p:nvCxnSpPr>
          <p:spPr>
            <a:xfrm flipH="1" flipV="1">
              <a:off x="5630" y="3873"/>
              <a:ext cx="0" cy="575"/>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sp>
        <p:nvSpPr>
          <p:cNvPr id="31" name="文本框 30" title=""/>
          <p:cNvSpPr txBox="1"/>
          <p:nvPr/>
        </p:nvSpPr>
        <p:spPr>
          <a:xfrm>
            <a:off x="4886325" y="2322830"/>
            <a:ext cx="671195" cy="521970"/>
          </a:xfrm>
          <a:prstGeom prst="rect">
            <a:avLst/>
          </a:prstGeom>
          <a:noFill/>
        </p:spPr>
        <p:txBody>
          <a:bodyPr wrap="square" rtlCol="0" anchor="t">
            <a:spAutoFit/>
          </a:bodyPr>
          <a:lstStyle/>
          <a:p>
            <a:r>
              <a:rPr lang="en-US" altLang="zh-CN" sz="2800" b="1" i="1">
                <a:solidFill>
                  <a:srgbClr val="FF0000"/>
                </a:solidFill>
                <a:latin typeface="Times New Roman" panose="02020603050405020304" charset="0"/>
                <a:ea typeface="黑体" panose="02010609060101010101" charset="-122"/>
                <a:cs typeface="Times New Roman" panose="02020603050405020304" charset="0"/>
                <a:sym typeface="Helvetica" charset="0"/>
              </a:rPr>
              <a:t>F</a:t>
            </a:r>
            <a:endParaRPr lang="en-US" altLang="zh-CN"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endParaRPr>
          </a:p>
        </p:txBody>
      </p:sp>
      <p:sp>
        <p:nvSpPr>
          <p:cNvPr id="2" name="文本框 1" title=""/>
          <p:cNvSpPr txBox="1"/>
          <p:nvPr/>
        </p:nvSpPr>
        <p:spPr>
          <a:xfrm>
            <a:off x="7412990" y="2508250"/>
            <a:ext cx="3815080" cy="694055"/>
          </a:xfrm>
          <a:prstGeom prst="rect">
            <a:avLst/>
          </a:prstGeom>
          <a:noFill/>
        </p:spPr>
        <p:txBody>
          <a:bodyPr wrap="square" rtlCol="0">
            <a:spAutoFit/>
          </a:bodyPr>
          <a:lstStyle/>
          <a:p>
            <a:pPr>
              <a:lnSpc>
                <a:spcPct val="140000"/>
              </a:lnSpc>
            </a:pPr>
            <a:r>
              <a:rPr sz="2800" b="1">
                <a:latin typeface="Times New Roman" panose="02020603050405020304" charset="0"/>
                <a:ea typeface="黑体" panose="02010609060101010101" charset="-122"/>
              </a:rPr>
              <a:t>产生的</a:t>
            </a:r>
            <a:r>
              <a:rPr sz="2800" b="1">
                <a:solidFill>
                  <a:srgbClr val="0000FF"/>
                </a:solidFill>
                <a:latin typeface="Times New Roman" panose="02020603050405020304" charset="0"/>
                <a:ea typeface="黑体" panose="02010609060101010101" charset="-122"/>
              </a:rPr>
              <a:t>作用效果相同</a:t>
            </a:r>
            <a:endParaRPr sz="2800" b="1">
              <a:solidFill>
                <a:srgbClr val="0000FF"/>
              </a:solidFill>
              <a:latin typeface="Times New Roman" panose="02020603050405020304" charset="0"/>
              <a:ea typeface="黑体" panose="02010609060101010101" charset="-122"/>
            </a:endParaRPr>
          </a:p>
        </p:txBody>
      </p:sp>
      <p:sp>
        <p:nvSpPr>
          <p:cNvPr id="110" name="文本框 109" title=""/>
          <p:cNvSpPr txBox="1"/>
          <p:nvPr/>
        </p:nvSpPr>
        <p:spPr>
          <a:xfrm>
            <a:off x="7768590" y="3729355"/>
            <a:ext cx="3103880" cy="521970"/>
          </a:xfrm>
          <a:prstGeom prst="rect">
            <a:avLst/>
          </a:prstGeom>
          <a:noFill/>
          <a:ln w="9525">
            <a:noFill/>
          </a:ln>
        </p:spPr>
        <p:txBody>
          <a:bodyPr wrap="square">
            <a:spAutoFit/>
          </a:bodyPr>
          <a:lstStyle/>
          <a:p>
            <a:r>
              <a:rPr lang="en-US" sz="2800" b="1" i="1">
                <a:solidFill>
                  <a:srgbClr val="FF0000"/>
                </a:solidFill>
                <a:latin typeface="Times New Roman" panose="02020603050405020304" charset="0"/>
                <a:ea typeface="黑体" panose="02010609060101010101" charset="-122"/>
                <a:cs typeface="Times New Roman" panose="02020603050405020304" charset="0"/>
              </a:rPr>
              <a:t>F</a:t>
            </a:r>
            <a:r>
              <a:rPr lang="zh-CN" sz="2800" b="1">
                <a:solidFill>
                  <a:srgbClr val="FF0000"/>
                </a:solidFill>
                <a:latin typeface="Times New Roman" panose="02020603050405020304" charset="0"/>
                <a:ea typeface="黑体" panose="02010609060101010101" charset="-122"/>
                <a:cs typeface="Times New Roman" panose="02020603050405020304" charset="0"/>
              </a:rPr>
              <a:t>为</a:t>
            </a:r>
            <a:r>
              <a:rPr lang="en-US" sz="2800" b="1" i="1">
                <a:solidFill>
                  <a:srgbClr val="FF0000"/>
                </a:solidFill>
                <a:latin typeface="Times New Roman" panose="02020603050405020304" charset="0"/>
                <a:ea typeface="黑体" panose="02010609060101010101" charset="-122"/>
                <a:cs typeface="Times New Roman" panose="02020603050405020304" charset="0"/>
              </a:rPr>
              <a:t>F</a:t>
            </a:r>
            <a:r>
              <a:rPr lang="en-US" sz="2800" b="1" baseline="-25000">
                <a:solidFill>
                  <a:srgbClr val="FF0000"/>
                </a:solidFill>
                <a:latin typeface="Times New Roman" panose="02020603050405020304" charset="0"/>
                <a:ea typeface="黑体" panose="02010609060101010101" charset="-122"/>
                <a:cs typeface="Times New Roman" panose="02020603050405020304" charset="0"/>
              </a:rPr>
              <a:t>1</a:t>
            </a:r>
            <a:r>
              <a:rPr lang="zh-CN" sz="2800" b="1">
                <a:solidFill>
                  <a:srgbClr val="FF0000"/>
                </a:solidFill>
                <a:latin typeface="Times New Roman" panose="02020603050405020304" charset="0"/>
                <a:ea typeface="黑体" panose="02010609060101010101" charset="-122"/>
                <a:cs typeface="Times New Roman" panose="02020603050405020304" charset="0"/>
              </a:rPr>
              <a:t>和</a:t>
            </a:r>
            <a:r>
              <a:rPr lang="en-US" sz="2800" b="1" i="1">
                <a:solidFill>
                  <a:srgbClr val="FF0000"/>
                </a:solidFill>
                <a:latin typeface="Times New Roman" panose="02020603050405020304" charset="0"/>
                <a:ea typeface="黑体" panose="02010609060101010101" charset="-122"/>
                <a:cs typeface="Times New Roman" panose="02020603050405020304" charset="0"/>
              </a:rPr>
              <a:t>F</a:t>
            </a:r>
            <a:r>
              <a:rPr lang="en-US" sz="2800" b="1" baseline="-25000">
                <a:solidFill>
                  <a:srgbClr val="FF0000"/>
                </a:solidFill>
                <a:latin typeface="Times New Roman" panose="02020603050405020304" charset="0"/>
                <a:ea typeface="黑体" panose="02010609060101010101" charset="-122"/>
                <a:cs typeface="Times New Roman" panose="02020603050405020304" charset="0"/>
              </a:rPr>
              <a:t>2</a:t>
            </a:r>
            <a:r>
              <a:rPr lang="zh-CN" sz="2800" b="1">
                <a:solidFill>
                  <a:srgbClr val="FF0000"/>
                </a:solidFill>
                <a:latin typeface="Times New Roman" panose="02020603050405020304" charset="0"/>
                <a:ea typeface="黑体" panose="02010609060101010101" charset="-122"/>
                <a:cs typeface="Times New Roman" panose="02020603050405020304" charset="0"/>
              </a:rPr>
              <a:t>的合力</a:t>
            </a:r>
            <a:endParaRPr lang="zh-CN" altLang="en-US" sz="2800" b="1">
              <a:solidFill>
                <a:srgbClr val="FF0000"/>
              </a:solidFill>
              <a:latin typeface="Times New Roman" panose="02020603050405020304" charset="0"/>
              <a:ea typeface="黑体" panose="02010609060101010101" charset="-122"/>
              <a:cs typeface="Times New Roman" panose="02020603050405020304" charset="0"/>
            </a:endParaRPr>
          </a:p>
        </p:txBody>
      </p:sp>
      <p:sp>
        <p:nvSpPr>
          <p:cNvPr id="7" name="文本框 6" title=""/>
          <p:cNvSpPr txBox="1"/>
          <p:nvPr/>
        </p:nvSpPr>
        <p:spPr>
          <a:xfrm>
            <a:off x="855345" y="5166995"/>
            <a:ext cx="10976610" cy="1210945"/>
          </a:xfrm>
          <a:prstGeom prst="rect">
            <a:avLst/>
          </a:prstGeom>
          <a:noFill/>
          <a:ln w="9525">
            <a:noFill/>
          </a:ln>
        </p:spPr>
        <p:txBody>
          <a:bodyPr wrap="square">
            <a:spAutoFit/>
          </a:bodyPr>
          <a:lstStyle/>
          <a:p>
            <a:pPr>
              <a:lnSpc>
                <a:spcPct val="130000"/>
              </a:lnSpc>
            </a:pPr>
            <a:r>
              <a:rPr lang="en-US" altLang="zh-CN" sz="2800" b="1">
                <a:latin typeface="Times New Roman" panose="02020603050405020304" charset="0"/>
                <a:ea typeface="黑体" panose="02010609060101010101" charset="-122"/>
                <a:cs typeface="Times New Roman" panose="02020603050405020304" charset="0"/>
              </a:rPr>
              <a:t>        </a:t>
            </a:r>
            <a:r>
              <a:rPr lang="zh-CN" sz="2800" b="1">
                <a:latin typeface="Times New Roman" panose="02020603050405020304" charset="0"/>
                <a:ea typeface="黑体" panose="02010609060101010101" charset="-122"/>
                <a:cs typeface="Times New Roman" panose="02020603050405020304" charset="0"/>
              </a:rPr>
              <a:t>将力</a:t>
            </a:r>
            <a:r>
              <a:rPr lang="en-US" sz="2800" b="1" i="1">
                <a:latin typeface="Times New Roman" panose="02020603050405020304" charset="0"/>
                <a:ea typeface="黑体" panose="02010609060101010101" charset="-122"/>
                <a:cs typeface="Times New Roman" panose="02020603050405020304" charset="0"/>
              </a:rPr>
              <a:t>F</a:t>
            </a:r>
            <a:r>
              <a:rPr lang="en-US" sz="2800" b="1" baseline="-25000">
                <a:latin typeface="Times New Roman" panose="02020603050405020304" charset="0"/>
                <a:ea typeface="黑体" panose="02010609060101010101" charset="-122"/>
                <a:cs typeface="Times New Roman" panose="02020603050405020304" charset="0"/>
              </a:rPr>
              <a:t>1</a:t>
            </a:r>
            <a:r>
              <a:rPr lang="zh-CN" sz="2800" b="1">
                <a:latin typeface="Times New Roman" panose="02020603050405020304" charset="0"/>
                <a:ea typeface="黑体" panose="02010609060101010101" charset="-122"/>
                <a:cs typeface="Times New Roman" panose="02020603050405020304" charset="0"/>
              </a:rPr>
              <a:t>和</a:t>
            </a:r>
            <a:r>
              <a:rPr lang="en-US" sz="2800" b="1" i="1">
                <a:latin typeface="Times New Roman" panose="02020603050405020304" charset="0"/>
                <a:ea typeface="黑体" panose="02010609060101010101" charset="-122"/>
                <a:cs typeface="Times New Roman" panose="02020603050405020304" charset="0"/>
              </a:rPr>
              <a:t>F</a:t>
            </a:r>
            <a:r>
              <a:rPr lang="en-US" sz="2800" b="1" baseline="-25000">
                <a:latin typeface="Times New Roman" panose="02020603050405020304" charset="0"/>
                <a:ea typeface="黑体" panose="02010609060101010101" charset="-122"/>
                <a:cs typeface="Times New Roman" panose="02020603050405020304" charset="0"/>
              </a:rPr>
              <a:t>2</a:t>
            </a:r>
            <a:r>
              <a:rPr lang="zh-CN" sz="2800" b="1">
                <a:latin typeface="Times New Roman" panose="02020603050405020304" charset="0"/>
                <a:ea typeface="黑体" panose="02010609060101010101" charset="-122"/>
                <a:cs typeface="Times New Roman" panose="02020603050405020304" charset="0"/>
              </a:rPr>
              <a:t>近似看作在同一直线上，根据同一直线的二力合成，则有</a:t>
            </a:r>
            <a:r>
              <a:rPr lang="en-US" sz="2800" b="1" i="1">
                <a:solidFill>
                  <a:srgbClr val="FF0000"/>
                </a:solidFill>
                <a:latin typeface="Times New Roman" panose="02020603050405020304" charset="0"/>
                <a:ea typeface="黑体" panose="02010609060101010101" charset="-122"/>
                <a:cs typeface="Times New Roman" panose="02020603050405020304" charset="0"/>
              </a:rPr>
              <a:t>F</a:t>
            </a:r>
            <a:r>
              <a:rPr lang="en-US" sz="2800" b="1">
                <a:solidFill>
                  <a:srgbClr val="FF0000"/>
                </a:solidFill>
                <a:latin typeface="Times New Roman" panose="02020603050405020304" charset="0"/>
                <a:ea typeface="黑体" panose="02010609060101010101" charset="-122"/>
                <a:cs typeface="Times New Roman" panose="02020603050405020304" charset="0"/>
              </a:rPr>
              <a:t>=</a:t>
            </a:r>
            <a:r>
              <a:rPr lang="en-US" sz="2800" b="1" i="1">
                <a:solidFill>
                  <a:srgbClr val="FF0000"/>
                </a:solidFill>
                <a:latin typeface="Times New Roman" panose="02020603050405020304" charset="0"/>
                <a:ea typeface="黑体" panose="02010609060101010101" charset="-122"/>
                <a:cs typeface="Times New Roman" panose="02020603050405020304" charset="0"/>
              </a:rPr>
              <a:t>F</a:t>
            </a:r>
            <a:r>
              <a:rPr lang="en-US" sz="2800" b="1" baseline="-25000">
                <a:solidFill>
                  <a:srgbClr val="FF0000"/>
                </a:solidFill>
                <a:latin typeface="Times New Roman" panose="02020603050405020304" charset="0"/>
                <a:ea typeface="黑体" panose="02010609060101010101" charset="-122"/>
                <a:cs typeface="Times New Roman" panose="02020603050405020304" charset="0"/>
              </a:rPr>
              <a:t>1</a:t>
            </a:r>
            <a:r>
              <a:rPr lang="en-US" sz="2800" b="1">
                <a:solidFill>
                  <a:srgbClr val="FF0000"/>
                </a:solidFill>
                <a:latin typeface="Times New Roman" panose="02020603050405020304" charset="0"/>
                <a:ea typeface="黑体" panose="02010609060101010101" charset="-122"/>
                <a:cs typeface="Times New Roman" panose="02020603050405020304" charset="0"/>
              </a:rPr>
              <a:t>+</a:t>
            </a:r>
            <a:r>
              <a:rPr lang="en-US" sz="2800" b="1" i="1">
                <a:solidFill>
                  <a:srgbClr val="FF0000"/>
                </a:solidFill>
                <a:latin typeface="Times New Roman" panose="02020603050405020304" charset="0"/>
                <a:ea typeface="黑体" panose="02010609060101010101" charset="-122"/>
                <a:cs typeface="Times New Roman" panose="02020603050405020304" charset="0"/>
              </a:rPr>
              <a:t>F</a:t>
            </a:r>
            <a:r>
              <a:rPr lang="en-US" sz="2800" b="1" baseline="-25000">
                <a:solidFill>
                  <a:srgbClr val="FF0000"/>
                </a:solidFill>
                <a:latin typeface="Times New Roman" panose="02020603050405020304" charset="0"/>
                <a:ea typeface="黑体" panose="02010609060101010101" charset="-122"/>
                <a:cs typeface="Times New Roman" panose="02020603050405020304" charset="0"/>
              </a:rPr>
              <a:t>2</a:t>
            </a:r>
            <a:r>
              <a:rPr lang="en-US" sz="2800" b="1">
                <a:latin typeface="Times New Roman" panose="02020603050405020304" charset="0"/>
                <a:ea typeface="黑体" panose="02010609060101010101" charset="-122"/>
                <a:cs typeface="Times New Roman" panose="02020603050405020304" charset="0"/>
              </a:rPr>
              <a:t>.</a:t>
            </a:r>
            <a:endParaRPr lang="en-US" altLang="en-US" sz="2800" b="1">
              <a:latin typeface="Times New Roman" panose="02020603050405020304" charset="0"/>
              <a:ea typeface="黑体" panose="02010609060101010101" charset="-122"/>
              <a:cs typeface="Times New Roman" panose="0202060305040502030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nodeType="afterGroup">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par>
                          <p:cTn id="24" fill="hold" nodeType="afterGroup">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0"/>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blinds(horizontal)">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1" grpId="0"/>
      <p:bldP spid="2" grpId="0"/>
      <p:bldP spid="110" grpId="0"/>
      <p:bldP spid="7" grpId="0"/>
    </p:bldLst>
  </p:timing>
</p:sld>
</file>

<file path=ppt/slides/slide2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44" name="组合 43" title=""/>
          <p:cNvGrpSpPr/>
          <p:nvPr/>
        </p:nvGrpSpPr>
        <p:grpSpPr>
          <a:xfrm>
            <a:off x="300355" y="736600"/>
            <a:ext cx="2376170" cy="629920"/>
            <a:chOff x="3980" y="7249"/>
            <a:chExt cx="3742" cy="992"/>
          </a:xfrm>
        </p:grpSpPr>
        <p:sp>
          <p:nvSpPr>
            <p:cNvPr id="31" name="文本框 30"/>
            <p:cNvSpPr txBox="1"/>
            <p:nvPr/>
          </p:nvSpPr>
          <p:spPr>
            <a:xfrm>
              <a:off x="5022" y="7249"/>
              <a:ext cx="2700" cy="822"/>
            </a:xfrm>
            <a:prstGeom prst="rect">
              <a:avLst/>
            </a:prstGeom>
            <a:noFill/>
          </p:spPr>
          <p:txBody>
            <a:bodyPr wrap="square" rtlCol="0">
              <a:spAutoFit/>
            </a:bodyPr>
            <a:lstStyle/>
            <a:p>
              <a:pPr indent="0">
                <a:lnSpc>
                  <a:spcPct val="100000"/>
                </a:lnSpc>
                <a:spcBef>
                  <a:spcPct val="50000"/>
                </a:spcBef>
                <a:buFont typeface="Wingdings" panose="05000000000000000000" charset="0"/>
                <a:buNone/>
              </a:pPr>
              <a:r>
                <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cs typeface="+mn-ea"/>
                  <a:sym typeface="+mn-ea"/>
                </a:rPr>
                <a:t>物理聊吧</a:t>
              </a:r>
              <a:endParaRPr lang="zh-CN" altLang="en-US" sz="2800" b="1">
                <a:effectLst>
                  <a:outerShdw blurRad="38100" dist="38100" dir="2700000" algn="tl">
                    <a:srgbClr val="000000">
                      <a:alpha val="43137"/>
                    </a:srgbClr>
                  </a:outerShdw>
                </a:effectLst>
                <a:latin typeface="黑体" panose="02010609060101010101" charset="-122"/>
                <a:ea typeface="黑体" panose="02010609060101010101" charset="-122"/>
                <a:cs typeface="+mn-ea"/>
              </a:endParaRPr>
            </a:p>
          </p:txBody>
        </p:sp>
        <p:pic>
          <p:nvPicPr>
            <p:cNvPr id="38" name="图片 37" descr="1"/>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4986" y="7303"/>
              <a:ext cx="2682" cy="867"/>
            </a:xfrm>
            <a:prstGeom prst="rect">
              <a:avLst/>
            </a:prstGeom>
          </p:spPr>
        </p:pic>
        <p:pic>
          <p:nvPicPr>
            <p:cNvPr id="36" name="图片 35"/>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3980" y="7283"/>
              <a:ext cx="1024" cy="959"/>
            </a:xfrm>
            <a:prstGeom prst="rect">
              <a:avLst/>
            </a:prstGeom>
          </p:spPr>
        </p:pic>
      </p:grpSp>
      <p:sp>
        <p:nvSpPr>
          <p:cNvPr id="3" name="文本框 2" title=""/>
          <p:cNvSpPr txBox="1"/>
          <p:nvPr/>
        </p:nvSpPr>
        <p:spPr>
          <a:xfrm>
            <a:off x="497205" y="1274445"/>
            <a:ext cx="11066780" cy="2022475"/>
          </a:xfrm>
          <a:prstGeom prst="rect">
            <a:avLst/>
          </a:prstGeom>
          <a:noFill/>
        </p:spPr>
        <p:txBody>
          <a:bodyPr wrap="square" rtlCol="0" anchor="t">
            <a:noAutofit/>
          </a:bodyPr>
          <a:lstStyle/>
          <a:p>
            <a:pPr lvl="0" algn="l">
              <a:lnSpc>
                <a:spcPct val="140000"/>
              </a:lnSpc>
              <a:buClrTx/>
              <a:buSzTx/>
              <a:buFontTx/>
            </a:pPr>
            <a:r>
              <a:rPr lang="en-US" altLang="zh-CN" sz="2800" b="1">
                <a:latin typeface="Times New Roman" panose="02020603050405020304" charset="0"/>
                <a:ea typeface="黑体" panose="02010609060101010101" charset="-122"/>
                <a:cs typeface="Times New Roman" panose="02020603050405020304" charset="0"/>
                <a:sym typeface="+mn-ea"/>
              </a:rPr>
              <a:t>        </a:t>
            </a:r>
            <a:r>
              <a:rPr lang="zh-CN" sz="2800" b="1">
                <a:latin typeface="Times New Roman" panose="02020603050405020304" charset="0"/>
                <a:ea typeface="黑体" panose="02010609060101010101" charset="-122"/>
                <a:cs typeface="Times New Roman" panose="02020603050405020304" charset="0"/>
                <a:sym typeface="+mn-ea"/>
              </a:rPr>
              <a:t>赛龙舟是我国重要的节日民俗活动之一，相传是为纪念爱国诗人屈原而兴起的</a:t>
            </a:r>
            <a:r>
              <a:rPr lang="en-US" altLang="zh-CN" sz="2800" b="1">
                <a:latin typeface="Times New Roman" panose="02020603050405020304" charset="0"/>
                <a:ea typeface="黑体" panose="02010609060101010101" charset="-122"/>
                <a:cs typeface="Times New Roman" panose="02020603050405020304" charset="0"/>
                <a:sym typeface="+mn-ea"/>
              </a:rPr>
              <a:t>. </a:t>
            </a:r>
            <a:r>
              <a:rPr lang="zh-CN" sz="2800" b="1">
                <a:latin typeface="Times New Roman" panose="02020603050405020304" charset="0"/>
                <a:ea typeface="黑体" panose="02010609060101010101" charset="-122"/>
                <a:cs typeface="Times New Roman" panose="02020603050405020304" charset="0"/>
                <a:sym typeface="+mn-ea"/>
              </a:rPr>
              <a:t>这项活动也运用了合力的知识，同学们可以分析一下，人们是如何运用合力的呢?</a:t>
            </a:r>
            <a:endParaRPr lang="zh-CN" sz="2800" b="1">
              <a:latin typeface="Times New Roman" panose="02020603050405020304" charset="0"/>
              <a:ea typeface="黑体" panose="02010609060101010101" charset="-122"/>
              <a:cs typeface="Times New Roman" panose="02020603050405020304" charset="0"/>
              <a:sym typeface="+mn-ea"/>
            </a:endParaRPr>
          </a:p>
        </p:txBody>
      </p:sp>
      <p:pic>
        <p:nvPicPr>
          <p:cNvPr id="106" name="图片 105" title=""/>
          <p:cNvPicPr/>
          <p:nvPr/>
        </p:nvPicPr>
        <p:blipFill>
          <a:blip r:embed="rId4"/>
          <a:stretch>
            <a:fillRect/>
          </a:stretch>
        </p:blipFill>
        <p:spPr>
          <a:xfrm>
            <a:off x="851535" y="3385820"/>
            <a:ext cx="3771900" cy="2790825"/>
          </a:xfrm>
          <a:prstGeom prst="rect">
            <a:avLst/>
          </a:prstGeom>
          <a:noFill/>
          <a:ln w="9525">
            <a:noFill/>
          </a:ln>
        </p:spPr>
      </p:pic>
      <p:sp>
        <p:nvSpPr>
          <p:cNvPr id="4" name="文本框 3" title=""/>
          <p:cNvSpPr txBox="1"/>
          <p:nvPr/>
        </p:nvSpPr>
        <p:spPr>
          <a:xfrm>
            <a:off x="4849495" y="2829560"/>
            <a:ext cx="7030085" cy="3791585"/>
          </a:xfrm>
          <a:prstGeom prst="rect">
            <a:avLst/>
          </a:prstGeom>
          <a:noFill/>
        </p:spPr>
        <p:txBody>
          <a:bodyPr wrap="square" rtlCol="0" anchor="t">
            <a:noAutofit/>
          </a:bodyPr>
          <a:lstStyle/>
          <a:p>
            <a:pPr lvl="0" algn="l">
              <a:lnSpc>
                <a:spcPct val="120000"/>
              </a:lnSpc>
              <a:buClrTx/>
              <a:buSzTx/>
              <a:buFontTx/>
            </a:pP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        运动员用桨向后划水</a:t>
            </a:r>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给水一</a:t>
            </a:r>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个</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向后的作用力</a:t>
            </a:r>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根据物体间力的作用是相互的</a:t>
            </a:r>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水就给浆一</a:t>
            </a:r>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个</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向前的力</a:t>
            </a:r>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使</a:t>
            </a:r>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龙舟可以</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前</a:t>
            </a:r>
            <a:r>
              <a:rPr lang="zh-CN" altLang="en-US" sz="2800" b="1">
                <a:solidFill>
                  <a:srgbClr val="FF0000"/>
                </a:solidFill>
                <a:latin typeface="Times New Roman" panose="02020603050405020304" charset="0"/>
                <a:ea typeface="黑体" panose="02010609060101010101" charset="-122"/>
                <a:cs typeface="Times New Roman" panose="02020603050405020304" charset="0"/>
                <a:sym typeface="+mn-ea"/>
              </a:rPr>
              <a:t>进</a:t>
            </a: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a:t>
            </a:r>
            <a:endPar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endParaRPr>
          </a:p>
          <a:p>
            <a:pPr lvl="0" algn="l">
              <a:lnSpc>
                <a:spcPct val="120000"/>
              </a:lnSpc>
              <a:buClrTx/>
              <a:buSzTx/>
              <a:buFontTx/>
            </a:pPr>
            <a:r>
              <a:rPr lang="en-US" altLang="zh-CN" sz="2800" b="1">
                <a:solidFill>
                  <a:srgbClr val="FF0000"/>
                </a:solidFill>
                <a:latin typeface="Times New Roman" panose="02020603050405020304" charset="0"/>
                <a:ea typeface="黑体" panose="02010609060101010101" charset="-122"/>
                <a:cs typeface="Times New Roman" panose="02020603050405020304" charset="0"/>
                <a:sym typeface="+mn-ea"/>
              </a:rPr>
              <a:t>        </a:t>
            </a:r>
            <a:r>
              <a:rPr sz="2800" b="1">
                <a:solidFill>
                  <a:srgbClr val="FF0000"/>
                </a:solidFill>
                <a:latin typeface="Times New Roman" panose="02020603050405020304" charset="0"/>
                <a:ea typeface="黑体" panose="02010609060101010101" charset="-122"/>
                <a:cs typeface="Times New Roman" panose="02020603050405020304" charset="0"/>
                <a:sym typeface="+mn-ea"/>
              </a:rPr>
              <a:t>比赛时，运动员们一起向后划桨，此时水对每个桨都有一个向前</a:t>
            </a:r>
            <a:r>
              <a:rPr lang="zh-CN" sz="2800" b="1">
                <a:solidFill>
                  <a:srgbClr val="FF0000"/>
                </a:solidFill>
                <a:latin typeface="Times New Roman" panose="02020603050405020304" charset="0"/>
                <a:ea typeface="黑体" panose="02010609060101010101" charset="-122"/>
                <a:cs typeface="Times New Roman" panose="02020603050405020304" charset="0"/>
                <a:sym typeface="+mn-ea"/>
              </a:rPr>
              <a:t>的</a:t>
            </a:r>
            <a:r>
              <a:rPr sz="2800" b="1">
                <a:solidFill>
                  <a:srgbClr val="FF0000"/>
                </a:solidFill>
                <a:latin typeface="Times New Roman" panose="02020603050405020304" charset="0"/>
                <a:ea typeface="黑体" panose="02010609060101010101" charset="-122"/>
                <a:cs typeface="Times New Roman" panose="02020603050405020304" charset="0"/>
                <a:sym typeface="+mn-ea"/>
              </a:rPr>
              <a:t>作用力，此时龙舟受到的是水对每个船桨作用力的合力，可以使龙舟更快前进.</a:t>
            </a:r>
            <a:endParaRPr sz="2800" b="1">
              <a:solidFill>
                <a:srgbClr val="FF0000"/>
              </a:solidFill>
              <a:latin typeface="Times New Roman" panose="02020603050405020304" charset="0"/>
              <a:ea typeface="黑体" panose="02010609060101010101"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4" name="文本框 3" title=""/>
          <p:cNvSpPr txBox="1"/>
          <p:nvPr>
            <p:custDataLst>
              <p:tags r:id="rId2"/>
            </p:custDataLst>
          </p:nvPr>
        </p:nvSpPr>
        <p:spPr>
          <a:xfrm>
            <a:off x="1972945" y="969645"/>
            <a:ext cx="9197340" cy="521970"/>
          </a:xfrm>
          <a:prstGeom prst="rect">
            <a:avLst/>
          </a:prstGeom>
          <a:noFill/>
          <a:ln w="9525">
            <a:noFill/>
          </a:ln>
        </p:spPr>
        <p:txBody>
          <a:bodyPr wrap="square" anchor="t">
            <a:spAutoFit/>
          </a:bodyPr>
          <a:lstStyle/>
          <a:p>
            <a:pPr>
              <a:spcBef>
                <a:spcPct val="50000"/>
              </a:spcBef>
              <a:buFont typeface="Arial" panose="020b0604020202020204" pitchFamily="34" charset="0"/>
            </a:pPr>
            <a:r>
              <a:rPr lang="zh-CN" altLang="en-US" sz="2800" b="1">
                <a:latin typeface="黑体" panose="02010609060101010101" charset="-122"/>
                <a:ea typeface="黑体" panose="02010609060101010101" charset="-122"/>
                <a:cs typeface="华文楷体" panose="02010600040101010101" pitchFamily="2" charset="-122"/>
              </a:rPr>
              <a:t>当物体所受合力为零时，情况会怎么样呢？</a:t>
            </a:r>
            <a:endParaRPr lang="zh-CN" altLang="en-US" sz="2800" b="1">
              <a:latin typeface="黑体" panose="02010609060101010101" charset="-122"/>
              <a:ea typeface="黑体" panose="02010609060101010101" charset="-122"/>
              <a:cs typeface="华文楷体" panose="02010600040101010101" pitchFamily="2" charset="-122"/>
            </a:endParaRPr>
          </a:p>
        </p:txBody>
      </p:sp>
      <p:grpSp>
        <p:nvGrpSpPr>
          <p:cNvPr id="24" name="组合 23" title=""/>
          <p:cNvGrpSpPr/>
          <p:nvPr/>
        </p:nvGrpSpPr>
        <p:grpSpPr>
          <a:xfrm>
            <a:off x="556260" y="865505"/>
            <a:ext cx="1543050" cy="624205"/>
            <a:chOff x="1067" y="1539"/>
            <a:chExt cx="2430" cy="983"/>
          </a:xfrm>
        </p:grpSpPr>
        <p:sp>
          <p:nvSpPr>
            <p:cNvPr id="25" name="文本框 24"/>
            <p:cNvSpPr txBox="1"/>
            <p:nvPr>
              <p:custDataLst>
                <p:tags r:id="rId3"/>
              </p:custDataLst>
            </p:nvPr>
          </p:nvSpPr>
          <p:spPr>
            <a:xfrm>
              <a:off x="2003" y="1651"/>
              <a:ext cx="1494" cy="871"/>
            </a:xfrm>
            <a:prstGeom prst="rect">
              <a:avLst/>
            </a:prstGeom>
            <a:noFill/>
          </p:spPr>
          <p:txBody>
            <a:bodyPr wrap="none" rtlCol="0" anchor="t">
              <a:spAutoFit/>
            </a:bodyPr>
            <a:lstStyle/>
            <a:p>
              <a:r>
                <a:rPr lang="zh-CN" altLang="en-US" sz="3000" b="1">
                  <a:solidFill>
                    <a:srgbClr val="00923F"/>
                  </a:solidFill>
                  <a:latin typeface="黑体" panose="02010609060101010101" charset="-122"/>
                  <a:ea typeface="黑体" panose="02010609060101010101" charset="-122"/>
                  <a:sym typeface="+mn-ea"/>
                </a:rPr>
                <a:t>思考</a:t>
              </a:r>
              <a:endParaRPr lang="zh-CN" altLang="en-US" sz="3000" b="1">
                <a:solidFill>
                  <a:srgbClr val="00923F"/>
                </a:solidFill>
                <a:latin typeface="黑体" panose="02010609060101010101" charset="-122"/>
                <a:ea typeface="黑体" panose="02010609060101010101" charset="-122"/>
                <a:sym typeface="+mn-ea"/>
              </a:endParaRPr>
            </a:p>
          </p:txBody>
        </p:sp>
        <p:pic>
          <p:nvPicPr>
            <p:cNvPr id="26" name="图片 25" descr="303b32303233353030363bb5c6c5dd"/>
            <p:cNvPicPr>
              <a:picLocks noChangeAspect="1"/>
            </p:cNvPicPr>
            <p:nvPr>
              <p:custDataLst>
                <p:tags r:id="rId6"/>
              </p:custDataLst>
            </p:nvPr>
          </p:nvPicPr>
          <p:blipFill>
            <a:blip r:embed="rId4">
              <a:extLst>
                <a:ext uri="{96DAC541-7B7A-43D3-8B79-37D633B846F1}">
                  <asvg:svgBlip xmlns:asvg="http://schemas.microsoft.com/office/drawing/2016/SVG/main" r:embed="rId5"/>
                </a:ext>
              </a:extLst>
            </a:blip>
            <a:stretch>
              <a:fillRect/>
            </a:stretch>
          </p:blipFill>
          <p:spPr>
            <a:xfrm>
              <a:off x="1067" y="1539"/>
              <a:ext cx="1181" cy="982"/>
            </a:xfrm>
            <a:prstGeom prst="rect">
              <a:avLst/>
            </a:prstGeom>
          </p:spPr>
        </p:pic>
      </p:grpSp>
      <p:sp>
        <p:nvSpPr>
          <p:cNvPr id="2" name="文本框 1" title=""/>
          <p:cNvSpPr txBox="1"/>
          <p:nvPr>
            <p:custDataLst>
              <p:tags r:id="rId7"/>
            </p:custDataLst>
          </p:nvPr>
        </p:nvSpPr>
        <p:spPr>
          <a:xfrm>
            <a:off x="822325" y="1727835"/>
            <a:ext cx="10812780" cy="1210945"/>
          </a:xfrm>
          <a:prstGeom prst="rect">
            <a:avLst/>
          </a:prstGeom>
          <a:noFill/>
          <a:ln w="9525">
            <a:noFill/>
          </a:ln>
        </p:spPr>
        <p:txBody>
          <a:bodyPr wrap="square" anchor="t">
            <a:spAutoFit/>
          </a:bodyPr>
          <a:lstStyle/>
          <a:p>
            <a:pPr>
              <a:lnSpc>
                <a:spcPct val="130000"/>
              </a:lnSpc>
              <a:spcBef>
                <a:spcPct val="50000"/>
              </a:spcBef>
              <a:buFont typeface="Arial" panose="020b0604020202020204" pitchFamily="34" charset="0"/>
            </a:pPr>
            <a:r>
              <a:rPr lang="en-US" sz="2800" b="1">
                <a:solidFill>
                  <a:srgbClr val="FF0000"/>
                </a:solidFill>
                <a:latin typeface="黑体" panose="02010609060101010101" charset="-122"/>
                <a:ea typeface="黑体" panose="02010609060101010101" charset="-122"/>
                <a:cs typeface="华文楷体" panose="02010600040101010101" pitchFamily="2" charset="-122"/>
              </a:rPr>
              <a:t>    </a:t>
            </a:r>
            <a:r>
              <a:rPr sz="2800" b="1">
                <a:solidFill>
                  <a:srgbClr val="FF0000"/>
                </a:solidFill>
                <a:latin typeface="黑体" panose="02010609060101010101" charset="-122"/>
                <a:ea typeface="黑体" panose="02010609060101010101" charset="-122"/>
                <a:cs typeface="华文楷体" panose="02010600040101010101" pitchFamily="2" charset="-122"/>
              </a:rPr>
              <a:t>物体所受合力为零时，根据牛顿第一定律可知，物体处于静止或匀速直线运动状态.</a:t>
            </a:r>
            <a:endParaRPr sz="2800" b="1">
              <a:solidFill>
                <a:srgbClr val="FF0000"/>
              </a:solidFill>
              <a:latin typeface="黑体" panose="02010609060101010101" charset="-122"/>
              <a:ea typeface="黑体" panose="02010609060101010101" charset="-122"/>
              <a:cs typeface="华文楷体" panose="02010600040101010101" pitchFamily="2" charset="-122"/>
            </a:endParaRPr>
          </a:p>
        </p:txBody>
      </p:sp>
      <p:sp>
        <p:nvSpPr>
          <p:cNvPr id="3" name="矩形 2" title=""/>
          <p:cNvSpPr/>
          <p:nvPr/>
        </p:nvSpPr>
        <p:spPr>
          <a:xfrm>
            <a:off x="2470785" y="3933190"/>
            <a:ext cx="1066165" cy="725170"/>
          </a:xfrm>
          <a:prstGeom prst="rect">
            <a:avLst/>
          </a:prstGeom>
          <a:solidFill>
            <a:schemeClr val="bg1">
              <a:lumMod val="5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nvGrpSpPr>
          <p:cNvPr id="9" name="组合 8" title=""/>
          <p:cNvGrpSpPr/>
          <p:nvPr/>
        </p:nvGrpSpPr>
        <p:grpSpPr>
          <a:xfrm rot="16200000">
            <a:off x="2357438" y="3683635"/>
            <a:ext cx="90170" cy="1224000"/>
            <a:chOff x="5559" y="2520"/>
            <a:chExt cx="142" cy="2081"/>
          </a:xfrm>
        </p:grpSpPr>
        <p:sp>
          <p:nvSpPr>
            <p:cNvPr id="15" name="椭圆 14"/>
            <p:cNvSpPr/>
            <p:nvPr>
              <p:custDataLst>
                <p:tags r:id="rId8"/>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7" name="直接连接符 16"/>
            <p:cNvCxnSpPr/>
            <p:nvPr>
              <p:custDataLst>
                <p:tags r:id="rId9"/>
              </p:custDataLst>
            </p:nvPr>
          </p:nvCxnSpPr>
          <p:spPr>
            <a:xfrm flipH="1" flipV="1">
              <a:off x="5630" y="2520"/>
              <a:ext cx="0" cy="1928"/>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grpSp>
        <p:nvGrpSpPr>
          <p:cNvPr id="8" name="组合 7" title=""/>
          <p:cNvGrpSpPr/>
          <p:nvPr/>
        </p:nvGrpSpPr>
        <p:grpSpPr>
          <a:xfrm rot="5400000">
            <a:off x="3497898" y="3683635"/>
            <a:ext cx="90170" cy="1224000"/>
            <a:chOff x="5559" y="2520"/>
            <a:chExt cx="142" cy="2081"/>
          </a:xfrm>
        </p:grpSpPr>
        <p:sp>
          <p:nvSpPr>
            <p:cNvPr id="10" name="椭圆 9"/>
            <p:cNvSpPr/>
            <p:nvPr>
              <p:custDataLst>
                <p:tags r:id="rId10"/>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1" name="直接连接符 10"/>
            <p:cNvCxnSpPr/>
            <p:nvPr>
              <p:custDataLst>
                <p:tags r:id="rId11"/>
              </p:custDataLst>
            </p:nvPr>
          </p:nvCxnSpPr>
          <p:spPr>
            <a:xfrm flipH="1" flipV="1">
              <a:off x="5630" y="2520"/>
              <a:ext cx="0" cy="1928"/>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sp>
        <p:nvSpPr>
          <p:cNvPr id="27" name="文本框 26" title=""/>
          <p:cNvSpPr txBox="1"/>
          <p:nvPr/>
        </p:nvSpPr>
        <p:spPr>
          <a:xfrm>
            <a:off x="1150620" y="4034790"/>
            <a:ext cx="671195" cy="521970"/>
          </a:xfrm>
          <a:prstGeom prst="rect">
            <a:avLst/>
          </a:prstGeom>
          <a:noFill/>
        </p:spPr>
        <p:txBody>
          <a:bodyPr wrap="square" rtlCol="0" anchor="t">
            <a:spAutoFit/>
          </a:bodyPr>
          <a:lstStyle/>
          <a:p>
            <a:r>
              <a:rPr lang="en-US" altLang="zh-CN" sz="2800" b="1" i="1">
                <a:solidFill>
                  <a:srgbClr val="FF0000"/>
                </a:solidFill>
                <a:latin typeface="Times New Roman" panose="02020603050405020304" charset="0"/>
                <a:ea typeface="黑体" panose="02010609060101010101" charset="-122"/>
                <a:cs typeface="Times New Roman" panose="02020603050405020304" charset="0"/>
                <a:sym typeface="Helvetica" charset="0"/>
              </a:rPr>
              <a:t>F</a:t>
            </a:r>
            <a:r>
              <a:rPr lang="en-US" altLang="zh-CN"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rPr>
              <a:t>1</a:t>
            </a:r>
            <a:endParaRPr lang="en-US" altLang="zh-CN"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endParaRPr>
          </a:p>
        </p:txBody>
      </p:sp>
      <p:sp>
        <p:nvSpPr>
          <p:cNvPr id="28" name="文本框 27" title=""/>
          <p:cNvSpPr txBox="1"/>
          <p:nvPr/>
        </p:nvSpPr>
        <p:spPr>
          <a:xfrm>
            <a:off x="4185920" y="4034790"/>
            <a:ext cx="671195" cy="521970"/>
          </a:xfrm>
          <a:prstGeom prst="rect">
            <a:avLst/>
          </a:prstGeom>
          <a:noFill/>
        </p:spPr>
        <p:txBody>
          <a:bodyPr wrap="square" rtlCol="0" anchor="t">
            <a:spAutoFit/>
          </a:bodyPr>
          <a:lstStyle/>
          <a:p>
            <a:r>
              <a:rPr lang="en-US" altLang="zh-CN" sz="2800" b="1" i="1">
                <a:solidFill>
                  <a:srgbClr val="FF0000"/>
                </a:solidFill>
                <a:latin typeface="Times New Roman" panose="02020603050405020304" charset="0"/>
                <a:ea typeface="黑体" panose="02010609060101010101" charset="-122"/>
                <a:cs typeface="Times New Roman" panose="02020603050405020304" charset="0"/>
                <a:sym typeface="Helvetica" charset="0"/>
              </a:rPr>
              <a:t>F</a:t>
            </a:r>
            <a:r>
              <a:rPr lang="en-US" altLang="zh-CN"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rPr>
              <a:t>2</a:t>
            </a:r>
            <a:endParaRPr lang="en-US" altLang="zh-CN"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endParaRPr>
          </a:p>
        </p:txBody>
      </p:sp>
      <p:sp>
        <p:nvSpPr>
          <p:cNvPr id="12" name="文本框 11" title=""/>
          <p:cNvSpPr txBox="1"/>
          <p:nvPr/>
        </p:nvSpPr>
        <p:spPr>
          <a:xfrm>
            <a:off x="2470785" y="3169920"/>
            <a:ext cx="1247140" cy="521970"/>
          </a:xfrm>
          <a:prstGeom prst="rect">
            <a:avLst/>
          </a:prstGeom>
          <a:noFill/>
        </p:spPr>
        <p:txBody>
          <a:bodyPr wrap="square" rtlCol="0" anchor="t">
            <a:spAutoFit/>
          </a:bodyPr>
          <a:lstStyle/>
          <a:p>
            <a:r>
              <a:rPr lang="en-US" altLang="zh-CN" sz="2800" b="1" i="1">
                <a:solidFill>
                  <a:schemeClr val="tx1"/>
                </a:solidFill>
                <a:latin typeface="Times New Roman" panose="02020603050405020304" charset="0"/>
                <a:ea typeface="黑体" panose="02010609060101010101" charset="-122"/>
                <a:cs typeface="Times New Roman" panose="02020603050405020304" charset="0"/>
                <a:sym typeface="Helvetica" charset="0"/>
              </a:rPr>
              <a:t>F</a:t>
            </a:r>
            <a:r>
              <a:rPr lang="en-US" altLang="zh-CN" sz="2800" b="1" baseline="-25000">
                <a:solidFill>
                  <a:schemeClr val="tx1"/>
                </a:solidFill>
                <a:latin typeface="Times New Roman" panose="02020603050405020304" charset="0"/>
                <a:ea typeface="黑体" panose="02010609060101010101" charset="-122"/>
                <a:cs typeface="Times New Roman" panose="02020603050405020304" charset="0"/>
                <a:sym typeface="Helvetica" charset="0"/>
              </a:rPr>
              <a:t>1</a:t>
            </a:r>
            <a:r>
              <a:rPr lang="en-US" altLang="zh-CN" sz="2800" b="1" i="1">
                <a:solidFill>
                  <a:schemeClr val="tx1"/>
                </a:solidFill>
                <a:latin typeface="Times New Roman" panose="02020603050405020304" charset="0"/>
                <a:ea typeface="黑体" panose="02010609060101010101" charset="-122"/>
                <a:cs typeface="Times New Roman" panose="02020603050405020304" charset="0"/>
                <a:sym typeface="Helvetica" charset="0"/>
              </a:rPr>
              <a:t>=F</a:t>
            </a:r>
            <a:r>
              <a:rPr lang="en-US" altLang="zh-CN" sz="2800" b="1" baseline="-25000">
                <a:solidFill>
                  <a:schemeClr val="tx1"/>
                </a:solidFill>
                <a:latin typeface="Times New Roman" panose="02020603050405020304" charset="0"/>
                <a:ea typeface="黑体" panose="02010609060101010101" charset="-122"/>
                <a:cs typeface="Times New Roman" panose="02020603050405020304" charset="0"/>
                <a:sym typeface="Helvetica" charset="0"/>
              </a:rPr>
              <a:t>2</a:t>
            </a:r>
            <a:endParaRPr lang="en-US" altLang="zh-CN" sz="2800" b="1" i="1" baseline="-25000">
              <a:solidFill>
                <a:schemeClr val="tx1"/>
              </a:solidFill>
              <a:latin typeface="Times New Roman" panose="02020603050405020304" charset="0"/>
              <a:ea typeface="黑体" panose="02010609060101010101" charset="-122"/>
              <a:cs typeface="Times New Roman" panose="02020603050405020304" charset="0"/>
              <a:sym typeface="Helvetica" charset="0"/>
            </a:endParaRPr>
          </a:p>
        </p:txBody>
      </p:sp>
      <p:sp>
        <p:nvSpPr>
          <p:cNvPr id="13" name="矩形 12" title=""/>
          <p:cNvSpPr/>
          <p:nvPr/>
        </p:nvSpPr>
        <p:spPr>
          <a:xfrm>
            <a:off x="6845300" y="3933190"/>
            <a:ext cx="1066165" cy="725170"/>
          </a:xfrm>
          <a:prstGeom prst="rect">
            <a:avLst/>
          </a:prstGeom>
          <a:solidFill>
            <a:schemeClr val="bg1">
              <a:lumMod val="5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grpSp>
        <p:nvGrpSpPr>
          <p:cNvPr id="14" name="组合 13" title=""/>
          <p:cNvGrpSpPr/>
          <p:nvPr/>
        </p:nvGrpSpPr>
        <p:grpSpPr>
          <a:xfrm rot="16200000">
            <a:off x="6731953" y="3683635"/>
            <a:ext cx="90170" cy="1224000"/>
            <a:chOff x="5559" y="2520"/>
            <a:chExt cx="142" cy="2081"/>
          </a:xfrm>
        </p:grpSpPr>
        <p:sp>
          <p:nvSpPr>
            <p:cNvPr id="16" name="椭圆 15"/>
            <p:cNvSpPr/>
            <p:nvPr>
              <p:custDataLst>
                <p:tags r:id="rId12"/>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18" name="直接连接符 17"/>
            <p:cNvCxnSpPr/>
            <p:nvPr>
              <p:custDataLst>
                <p:tags r:id="rId13"/>
              </p:custDataLst>
            </p:nvPr>
          </p:nvCxnSpPr>
          <p:spPr>
            <a:xfrm flipH="1" flipV="1">
              <a:off x="5630" y="2520"/>
              <a:ext cx="0" cy="1928"/>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grpSp>
        <p:nvGrpSpPr>
          <p:cNvPr id="19" name="组合 18" title=""/>
          <p:cNvGrpSpPr/>
          <p:nvPr/>
        </p:nvGrpSpPr>
        <p:grpSpPr>
          <a:xfrm rot="5400000">
            <a:off x="7872413" y="3683635"/>
            <a:ext cx="90170" cy="1224000"/>
            <a:chOff x="5559" y="2520"/>
            <a:chExt cx="142" cy="2081"/>
          </a:xfrm>
        </p:grpSpPr>
        <p:sp>
          <p:nvSpPr>
            <p:cNvPr id="20" name="椭圆 19"/>
            <p:cNvSpPr/>
            <p:nvPr>
              <p:custDataLst>
                <p:tags r:id="rId14"/>
              </p:custDataLst>
            </p:nvPr>
          </p:nvSpPr>
          <p:spPr>
            <a:xfrm>
              <a:off x="5559" y="445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cxnSp>
          <p:nvCxnSpPr>
            <p:cNvPr id="21" name="直接连接符 20"/>
            <p:cNvCxnSpPr/>
            <p:nvPr>
              <p:custDataLst>
                <p:tags r:id="rId15"/>
              </p:custDataLst>
            </p:nvPr>
          </p:nvCxnSpPr>
          <p:spPr>
            <a:xfrm flipH="1" flipV="1">
              <a:off x="5630" y="2520"/>
              <a:ext cx="0" cy="1928"/>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grpSp>
      <p:sp>
        <p:nvSpPr>
          <p:cNvPr id="22" name="文本框 21" title=""/>
          <p:cNvSpPr txBox="1"/>
          <p:nvPr/>
        </p:nvSpPr>
        <p:spPr>
          <a:xfrm>
            <a:off x="5525135" y="4034790"/>
            <a:ext cx="671195" cy="521970"/>
          </a:xfrm>
          <a:prstGeom prst="rect">
            <a:avLst/>
          </a:prstGeom>
          <a:noFill/>
        </p:spPr>
        <p:txBody>
          <a:bodyPr wrap="square" rtlCol="0" anchor="t">
            <a:spAutoFit/>
          </a:bodyPr>
          <a:lstStyle/>
          <a:p>
            <a:r>
              <a:rPr lang="en-US" altLang="zh-CN" sz="2800" b="1" i="1">
                <a:solidFill>
                  <a:srgbClr val="FF0000"/>
                </a:solidFill>
                <a:latin typeface="Times New Roman" panose="02020603050405020304" charset="0"/>
                <a:ea typeface="黑体" panose="02010609060101010101" charset="-122"/>
                <a:cs typeface="Times New Roman" panose="02020603050405020304" charset="0"/>
                <a:sym typeface="Helvetica" charset="0"/>
              </a:rPr>
              <a:t>F</a:t>
            </a:r>
            <a:r>
              <a:rPr lang="en-US" altLang="zh-CN"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rPr>
              <a:t>1</a:t>
            </a:r>
            <a:endParaRPr lang="en-US" altLang="zh-CN"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endParaRPr>
          </a:p>
        </p:txBody>
      </p:sp>
      <p:sp>
        <p:nvSpPr>
          <p:cNvPr id="23" name="文本框 22" title=""/>
          <p:cNvSpPr txBox="1"/>
          <p:nvPr/>
        </p:nvSpPr>
        <p:spPr>
          <a:xfrm>
            <a:off x="8560435" y="4034790"/>
            <a:ext cx="671195" cy="521970"/>
          </a:xfrm>
          <a:prstGeom prst="rect">
            <a:avLst/>
          </a:prstGeom>
          <a:noFill/>
        </p:spPr>
        <p:txBody>
          <a:bodyPr wrap="square" rtlCol="0" anchor="t">
            <a:spAutoFit/>
          </a:bodyPr>
          <a:lstStyle/>
          <a:p>
            <a:r>
              <a:rPr lang="en-US" altLang="zh-CN" sz="2800" b="1" i="1">
                <a:solidFill>
                  <a:srgbClr val="FF0000"/>
                </a:solidFill>
                <a:latin typeface="Times New Roman" panose="02020603050405020304" charset="0"/>
                <a:ea typeface="黑体" panose="02010609060101010101" charset="-122"/>
                <a:cs typeface="Times New Roman" panose="02020603050405020304" charset="0"/>
                <a:sym typeface="Helvetica" charset="0"/>
              </a:rPr>
              <a:t>F</a:t>
            </a:r>
            <a:r>
              <a:rPr lang="en-US" altLang="zh-CN"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rPr>
              <a:t>2</a:t>
            </a:r>
            <a:endParaRPr lang="en-US" altLang="zh-CN" sz="2800" b="1" baseline="-25000">
              <a:solidFill>
                <a:srgbClr val="FF0000"/>
              </a:solidFill>
              <a:latin typeface="Times New Roman" panose="02020603050405020304" charset="0"/>
              <a:ea typeface="黑体" panose="02010609060101010101" charset="-122"/>
              <a:cs typeface="Times New Roman" panose="02020603050405020304" charset="0"/>
              <a:sym typeface="Helvetica" charset="0"/>
            </a:endParaRPr>
          </a:p>
        </p:txBody>
      </p:sp>
      <p:sp>
        <p:nvSpPr>
          <p:cNvPr id="29" name="文本框 28" title=""/>
          <p:cNvSpPr txBox="1"/>
          <p:nvPr/>
        </p:nvSpPr>
        <p:spPr>
          <a:xfrm>
            <a:off x="6845300" y="3169920"/>
            <a:ext cx="1247140" cy="521970"/>
          </a:xfrm>
          <a:prstGeom prst="rect">
            <a:avLst/>
          </a:prstGeom>
          <a:noFill/>
        </p:spPr>
        <p:txBody>
          <a:bodyPr wrap="square" rtlCol="0" anchor="t">
            <a:spAutoFit/>
          </a:bodyPr>
          <a:lstStyle/>
          <a:p>
            <a:r>
              <a:rPr lang="en-US" altLang="zh-CN" sz="2800" b="1" i="1">
                <a:solidFill>
                  <a:schemeClr val="tx1"/>
                </a:solidFill>
                <a:latin typeface="Times New Roman" panose="02020603050405020304" charset="0"/>
                <a:ea typeface="黑体" panose="02010609060101010101" charset="-122"/>
                <a:cs typeface="Times New Roman" panose="02020603050405020304" charset="0"/>
                <a:sym typeface="Helvetica" charset="0"/>
              </a:rPr>
              <a:t>F</a:t>
            </a:r>
            <a:r>
              <a:rPr lang="en-US" altLang="zh-CN" sz="2800" b="1" baseline="-25000">
                <a:solidFill>
                  <a:schemeClr val="tx1"/>
                </a:solidFill>
                <a:latin typeface="Times New Roman" panose="02020603050405020304" charset="0"/>
                <a:ea typeface="黑体" panose="02010609060101010101" charset="-122"/>
                <a:cs typeface="Times New Roman" panose="02020603050405020304" charset="0"/>
                <a:sym typeface="Helvetica" charset="0"/>
              </a:rPr>
              <a:t>1</a:t>
            </a:r>
            <a:r>
              <a:rPr lang="en-US" altLang="zh-CN" sz="2800" b="1" i="1">
                <a:solidFill>
                  <a:schemeClr val="tx1"/>
                </a:solidFill>
                <a:latin typeface="Times New Roman" panose="02020603050405020304" charset="0"/>
                <a:ea typeface="黑体" panose="02010609060101010101" charset="-122"/>
                <a:cs typeface="Times New Roman" panose="02020603050405020304" charset="0"/>
                <a:sym typeface="Helvetica" charset="0"/>
              </a:rPr>
              <a:t>=F</a:t>
            </a:r>
            <a:r>
              <a:rPr lang="en-US" altLang="zh-CN" sz="2800" b="1" baseline="-25000">
                <a:solidFill>
                  <a:schemeClr val="tx1"/>
                </a:solidFill>
                <a:latin typeface="Times New Roman" panose="02020603050405020304" charset="0"/>
                <a:ea typeface="黑体" panose="02010609060101010101" charset="-122"/>
                <a:cs typeface="Times New Roman" panose="02020603050405020304" charset="0"/>
                <a:sym typeface="Helvetica" charset="0"/>
              </a:rPr>
              <a:t>2</a:t>
            </a:r>
            <a:endParaRPr lang="en-US" altLang="zh-CN" sz="2800" b="1" i="1" baseline="-25000">
              <a:solidFill>
                <a:schemeClr val="tx1"/>
              </a:solidFill>
              <a:latin typeface="Times New Roman" panose="02020603050405020304" charset="0"/>
              <a:ea typeface="黑体" panose="02010609060101010101" charset="-122"/>
              <a:cs typeface="Times New Roman" panose="02020603050405020304" charset="0"/>
              <a:sym typeface="Helvetica" charset="0"/>
            </a:endParaRPr>
          </a:p>
        </p:txBody>
      </p:sp>
      <p:sp>
        <p:nvSpPr>
          <p:cNvPr id="30" name="文本框 29" title=""/>
          <p:cNvSpPr txBox="1"/>
          <p:nvPr>
            <p:custDataLst>
              <p:tags r:id="rId16"/>
            </p:custDataLst>
          </p:nvPr>
        </p:nvSpPr>
        <p:spPr>
          <a:xfrm>
            <a:off x="2179320" y="5161915"/>
            <a:ext cx="1649730" cy="521970"/>
          </a:xfrm>
          <a:prstGeom prst="rect">
            <a:avLst/>
          </a:prstGeom>
          <a:noFill/>
          <a:ln w="9525">
            <a:noFill/>
          </a:ln>
        </p:spPr>
        <p:txBody>
          <a:bodyPr wrap="square" anchor="t">
            <a:spAutoFit/>
          </a:bodyPr>
          <a:lstStyle/>
          <a:p>
            <a:pPr>
              <a:spcBef>
                <a:spcPct val="50000"/>
              </a:spcBef>
              <a:buFont typeface="Arial" panose="020b0604020202020204" pitchFamily="34" charset="0"/>
            </a:pPr>
            <a:r>
              <a:rPr lang="zh-CN" sz="2800" b="1">
                <a:solidFill>
                  <a:srgbClr val="FF0000"/>
                </a:solidFill>
                <a:latin typeface="黑体" panose="02010609060101010101" charset="-122"/>
                <a:ea typeface="黑体" panose="02010609060101010101" charset="-122"/>
                <a:cs typeface="华文楷体" panose="02010600040101010101" pitchFamily="2" charset="-122"/>
              </a:rPr>
              <a:t>静止状态</a:t>
            </a:r>
            <a:endParaRPr lang="zh-CN" sz="2800" b="1">
              <a:solidFill>
                <a:srgbClr val="FF0000"/>
              </a:solidFill>
              <a:latin typeface="黑体" panose="02010609060101010101" charset="-122"/>
              <a:ea typeface="黑体" panose="02010609060101010101" charset="-122"/>
              <a:cs typeface="华文楷体" panose="02010600040101010101" pitchFamily="2" charset="-122"/>
            </a:endParaRPr>
          </a:p>
        </p:txBody>
      </p:sp>
      <p:sp>
        <p:nvSpPr>
          <p:cNvPr id="31" name="文本框 30" title=""/>
          <p:cNvSpPr txBox="1"/>
          <p:nvPr>
            <p:custDataLst>
              <p:tags r:id="rId17"/>
            </p:custDataLst>
          </p:nvPr>
        </p:nvSpPr>
        <p:spPr>
          <a:xfrm>
            <a:off x="7465060" y="5161915"/>
            <a:ext cx="2383790" cy="521970"/>
          </a:xfrm>
          <a:prstGeom prst="rect">
            <a:avLst/>
          </a:prstGeom>
          <a:noFill/>
          <a:ln w="9525">
            <a:noFill/>
          </a:ln>
        </p:spPr>
        <p:txBody>
          <a:bodyPr wrap="square" anchor="t">
            <a:spAutoFit/>
          </a:bodyPr>
          <a:lstStyle/>
          <a:p>
            <a:pPr>
              <a:spcBef>
                <a:spcPct val="50000"/>
              </a:spcBef>
              <a:buFont typeface="Arial" panose="020b0604020202020204" pitchFamily="34" charset="0"/>
            </a:pPr>
            <a:r>
              <a:rPr lang="zh-CN" sz="2800" b="1">
                <a:solidFill>
                  <a:srgbClr val="FF0000"/>
                </a:solidFill>
                <a:latin typeface="黑体" panose="02010609060101010101" charset="-122"/>
                <a:ea typeface="黑体" panose="02010609060101010101" charset="-122"/>
                <a:cs typeface="华文楷体" panose="02010600040101010101" pitchFamily="2" charset="-122"/>
              </a:rPr>
              <a:t>匀速运动状态</a:t>
            </a:r>
            <a:endParaRPr lang="zh-CN" sz="2800" b="1">
              <a:solidFill>
                <a:srgbClr val="FF0000"/>
              </a:solidFill>
              <a:latin typeface="黑体" panose="02010609060101010101" charset="-122"/>
              <a:ea typeface="黑体" panose="02010609060101010101" charset="-122"/>
              <a:cs typeface="华文楷体" panose="0201060004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p:stCondLst>
                              <p:cond delay="0"/>
                            </p:stCondLst>
                            <p:childTnLst>
                              <p:par>
                                <p:cTn id="16" presetID="22" presetClass="entr" presetSubtype="2"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right)">
                                      <p:cBhvr>
                                        <p:cTn id="18" dur="500"/>
                                        <p:tgtEl>
                                          <p:spTgt spid="9"/>
                                        </p:tgtEl>
                                      </p:cBhvr>
                                    </p:animEffect>
                                  </p:childTnLst>
                                </p:cTn>
                              </p:par>
                            </p:childTnLst>
                          </p:cTn>
                        </p:par>
                        <p:par>
                          <p:cTn id="19" fill="hold" nodeType="afterGroup">
                            <p:stCondLst>
                              <p:cond delay="500"/>
                            </p:stCondLst>
                            <p:childTnLst>
                              <p:par>
                                <p:cTn id="20" presetID="1" presetClass="entr" presetSubtype="0"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nodeType="afterGroup">
                            <p:stCondLst>
                              <p:cond delay="500"/>
                            </p:stCondLst>
                            <p:childTnLst>
                              <p:par>
                                <p:cTn id="28" presetID="1" presetClass="entr" presetSubtype="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childTnLst>
                          </p:cTn>
                        </p:par>
                      </p:childTnLst>
                    </p:cTn>
                  </p:par>
                  <p:par>
                    <p:cTn id="35" fill="hold" nodeType="clickPar">
                      <p:stCondLst>
                        <p:cond delay="indefinite"/>
                      </p:stCondLst>
                      <p:childTnLst>
                        <p:par>
                          <p:cTn id="36" fill="hold">
                            <p:stCondLst>
                              <p:cond delay="0"/>
                            </p:stCondLst>
                            <p:childTnLst>
                              <p:par>
                                <p:cTn id="37" presetID="1" presetClass="entr" presetSubtype="0" fill="hold" grpId="1"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1"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22" presetClass="entr" presetSubtype="2" fill="hold" nodeType="click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500"/>
                                        <p:tgtEl>
                                          <p:spTgt spid="14"/>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childTnLst>
                                </p:cTn>
                              </p:par>
                              <p:par>
                                <p:cTn id="48" presetID="22" presetClass="entr" presetSubtype="8" fill="hold"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par>
                                <p:cTn id="51" presetID="1" presetClass="entr" presetSubtype="0"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childTnLst>
                                </p:cTn>
                              </p:par>
                              <p:par>
                                <p:cTn id="53" presetID="0" presetClass="path" presetSubtype="0" accel="50000" decel="50000" fill="hold" nodeType="withEffect">
                                  <p:stCondLst>
                                    <p:cond delay="0"/>
                                  </p:stCondLst>
                                  <p:childTnLst>
                                    <p:animMotion origin="layout" path="M 0 0 L 0.156615 0.00138889" pathEditMode="relative" ptsTypes="">
                                      <p:cBhvr>
                                        <p:cTn id="54" dur="2000" fill="hold"/>
                                        <p:tgtEl>
                                          <p:spTgt spid="14"/>
                                        </p:tgtEl>
                                        <p:attrNameLst>
                                          <p:attrName>ppt_x</p:attrName>
                                          <p:attrName>ppt_y</p:attrName>
                                        </p:attrNameLst>
                                      </p:cBhvr>
                                    </p:animMotion>
                                  </p:childTnLst>
                                </p:cTn>
                              </p:par>
                              <p:par>
                                <p:cTn id="55" presetID="0" presetClass="path" presetSubtype="0" accel="50000" decel="50000" fill="hold" nodeType="withEffect">
                                  <p:stCondLst>
                                    <p:cond delay="0"/>
                                  </p:stCondLst>
                                  <p:childTnLst>
                                    <p:animMotion origin="layout" path="M 0 0 L 0.156615 0.00138889" pathEditMode="relative" ptsTypes="">
                                      <p:cBhvr>
                                        <p:cTn id="56" dur="2000" fill="hold"/>
                                        <p:tgtEl>
                                          <p:spTgt spid="19"/>
                                        </p:tgtEl>
                                        <p:attrNameLst>
                                          <p:attrName>ppt_x</p:attrName>
                                          <p:attrName>ppt_y</p:attrName>
                                        </p:attrNameLst>
                                      </p:cBhvr>
                                    </p:animMotion>
                                  </p:childTnLst>
                                </p:cTn>
                              </p:par>
                              <p:par>
                                <p:cTn id="57" presetID="0" presetClass="path" presetSubtype="0" accel="50000" decel="50000" fill="hold" grpId="0" nodeType="withEffect">
                                  <p:stCondLst>
                                    <p:cond delay="0"/>
                                  </p:stCondLst>
                                  <p:childTnLst>
                                    <p:animMotion origin="layout" path="M 0 0 L 0.156615 0.00138889" pathEditMode="relative" ptsTypes="">
                                      <p:cBhvr>
                                        <p:cTn id="58" dur="2000" fill="hold"/>
                                        <p:tgtEl>
                                          <p:spTgt spid="13"/>
                                        </p:tgtEl>
                                        <p:attrNameLst>
                                          <p:attrName>ppt_x</p:attrName>
                                          <p:attrName>ppt_y</p:attrName>
                                        </p:attrNameLst>
                                      </p:cBhvr>
                                    </p:animMotion>
                                  </p:childTnLst>
                                </p:cTn>
                              </p:par>
                              <p:par>
                                <p:cTn id="59" presetID="0" presetClass="path" presetSubtype="0" accel="50000" decel="50000" fill="hold" grpId="1" nodeType="withEffect">
                                  <p:stCondLst>
                                    <p:cond delay="0"/>
                                  </p:stCondLst>
                                  <p:childTnLst>
                                    <p:animMotion origin="layout" path="M 0 0 L 0.156615 0.00138889" pathEditMode="relative" ptsTypes="">
                                      <p:cBhvr>
                                        <p:cTn id="60" dur="2000" fill="hold"/>
                                        <p:tgtEl>
                                          <p:spTgt spid="22"/>
                                        </p:tgtEl>
                                        <p:attrNameLst>
                                          <p:attrName>ppt_x</p:attrName>
                                          <p:attrName>ppt_y</p:attrName>
                                        </p:attrNameLst>
                                      </p:cBhvr>
                                    </p:animMotion>
                                  </p:childTnLst>
                                </p:cTn>
                              </p:par>
                              <p:par>
                                <p:cTn id="61" presetID="0" presetClass="path" presetSubtype="0" accel="50000" decel="50000" fill="hold" grpId="1" nodeType="withEffect">
                                  <p:stCondLst>
                                    <p:cond delay="0"/>
                                  </p:stCondLst>
                                  <p:childTnLst>
                                    <p:animMotion origin="layout" path="M 0 0 L 0.156615 0.00138889" pathEditMode="relative" ptsTypes="">
                                      <p:cBhvr>
                                        <p:cTn id="62" dur="2000" fill="hold"/>
                                        <p:tgtEl>
                                          <p:spTgt spid="23"/>
                                        </p:tgtEl>
                                        <p:attrNameLst>
                                          <p:attrName>ppt_x</p:attrName>
                                          <p:attrName>ppt_y</p:attrName>
                                        </p:attrNameLst>
                                      </p:cBhvr>
                                    </p:animMotion>
                                  </p:childTnLst>
                                </p:cTn>
                              </p:par>
                            </p:childTnLst>
                          </p:cTn>
                        </p:par>
                      </p:childTnLst>
                    </p:cTn>
                  </p:par>
                  <p:par>
                    <p:cTn id="63" fill="hold" nodeType="clickPar">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left)">
                                      <p:cBhvr>
                                        <p:cTn id="6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7" grpId="0"/>
      <p:bldP spid="28" grpId="0"/>
      <p:bldP spid="22" grpId="0"/>
      <p:bldP spid="23" grpId="0"/>
      <p:bldP spid="30" grpId="0"/>
      <p:bldP spid="31" grpId="0"/>
      <p:bldP spid="13" grpId="0" animBg="1"/>
      <p:bldP spid="22" grpId="1"/>
      <p:bldP spid="23" grpId="1"/>
      <p:bldP spid="12" grpId="1"/>
      <p:bldP spid="3" grpId="0" animBg="1"/>
      <p:bldP spid="29" grpId="1"/>
      <p:bldP spid="13" grpId="1" animBg="1"/>
    </p:bldLst>
  </p:timing>
</p:sld>
</file>

<file path=ppt/slides/slide2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grpSp>
        <p:nvGrpSpPr>
          <p:cNvPr id="7" name="组合 6" title=""/>
          <p:cNvGrpSpPr/>
          <p:nvPr/>
        </p:nvGrpSpPr>
        <p:grpSpPr>
          <a:xfrm>
            <a:off x="4414520" y="2346325"/>
            <a:ext cx="3362960" cy="3456940"/>
            <a:chOff x="7275" y="3161"/>
            <a:chExt cx="5296" cy="5444"/>
          </a:xfrm>
        </p:grpSpPr>
        <p:pic>
          <p:nvPicPr>
            <p:cNvPr id="107" name="图片 106"/>
            <p:cNvPicPr/>
            <p:nvPr/>
          </p:nvPicPr>
          <p:blipFill>
            <a:blip r:embed="rId2"/>
            <a:stretch>
              <a:fillRect/>
            </a:stretch>
          </p:blipFill>
          <p:spPr>
            <a:xfrm>
              <a:off x="7275" y="3161"/>
              <a:ext cx="5296" cy="4396"/>
            </a:xfrm>
            <a:prstGeom prst="rect">
              <a:avLst/>
            </a:prstGeom>
            <a:noFill/>
            <a:ln w="9525">
              <a:noFill/>
            </a:ln>
          </p:spPr>
        </p:pic>
        <p:sp>
          <p:nvSpPr>
            <p:cNvPr id="4" name="文本框 3"/>
            <p:cNvSpPr txBox="1"/>
            <p:nvPr/>
          </p:nvSpPr>
          <p:spPr>
            <a:xfrm>
              <a:off x="9294" y="7715"/>
              <a:ext cx="1693" cy="890"/>
            </a:xfrm>
            <a:prstGeom prst="rect">
              <a:avLst/>
            </a:prstGeom>
            <a:noFill/>
          </p:spPr>
          <p:txBody>
            <a:bodyPr wrap="square" rtlCol="0" anchor="t">
              <a:spAutoFit/>
            </a:bodyPr>
            <a:lstStyle/>
            <a:p>
              <a:pPr>
                <a:lnSpc>
                  <a:spcPct val="110000"/>
                </a:lnSpc>
                <a:buClrTx/>
                <a:buSzTx/>
                <a:buFontTx/>
              </a:pPr>
              <a:r>
                <a:rPr lang="zh-CN" sz="2800" b="1">
                  <a:latin typeface="Times New Roman" panose="02020603050405020304" charset="0"/>
                  <a:ea typeface="黑体" panose="02010609060101010101" charset="-122"/>
                  <a:cs typeface="Times New Roman" panose="02020603050405020304" charset="0"/>
                  <a:sym typeface="+mn-ea"/>
                </a:rPr>
                <a:t>拔河</a:t>
              </a:r>
              <a:endParaRPr lang="zh-CN" sz="2800" b="1">
                <a:latin typeface="Times New Roman" panose="02020603050405020304" charset="0"/>
                <a:ea typeface="黑体" panose="02010609060101010101" charset="-122"/>
                <a:cs typeface="Times New Roman" panose="02020603050405020304" charset="0"/>
                <a:sym typeface="+mn-ea"/>
              </a:endParaRPr>
            </a:p>
          </p:txBody>
        </p:sp>
      </p:grpSp>
      <p:grpSp>
        <p:nvGrpSpPr>
          <p:cNvPr id="8" name="组合 7" title=""/>
          <p:cNvGrpSpPr/>
          <p:nvPr/>
        </p:nvGrpSpPr>
        <p:grpSpPr>
          <a:xfrm>
            <a:off x="8387080" y="2347595"/>
            <a:ext cx="3366135" cy="3455670"/>
            <a:chOff x="13074" y="3162"/>
            <a:chExt cx="5301" cy="5442"/>
          </a:xfrm>
        </p:grpSpPr>
        <p:pic>
          <p:nvPicPr>
            <p:cNvPr id="108" name="图片 107"/>
            <p:cNvPicPr/>
            <p:nvPr/>
          </p:nvPicPr>
          <p:blipFill>
            <a:blip r:embed="rId3"/>
            <a:stretch>
              <a:fillRect/>
            </a:stretch>
          </p:blipFill>
          <p:spPr>
            <a:xfrm>
              <a:off x="13074" y="3162"/>
              <a:ext cx="5301" cy="4395"/>
            </a:xfrm>
            <a:prstGeom prst="rect">
              <a:avLst/>
            </a:prstGeom>
            <a:noFill/>
            <a:ln w="9525">
              <a:noFill/>
            </a:ln>
          </p:spPr>
        </p:pic>
        <p:sp>
          <p:nvSpPr>
            <p:cNvPr id="5" name="文本框 4"/>
            <p:cNvSpPr txBox="1"/>
            <p:nvPr/>
          </p:nvSpPr>
          <p:spPr>
            <a:xfrm>
              <a:off x="14878" y="7714"/>
              <a:ext cx="2107" cy="890"/>
            </a:xfrm>
            <a:prstGeom prst="rect">
              <a:avLst/>
            </a:prstGeom>
            <a:noFill/>
          </p:spPr>
          <p:txBody>
            <a:bodyPr wrap="square" rtlCol="0" anchor="t">
              <a:spAutoFit/>
            </a:bodyPr>
            <a:lstStyle/>
            <a:p>
              <a:pPr>
                <a:lnSpc>
                  <a:spcPct val="110000"/>
                </a:lnSpc>
                <a:buClrTx/>
                <a:buSzTx/>
                <a:buFontTx/>
              </a:pPr>
              <a:r>
                <a:rPr lang="zh-CN" sz="2800" b="1">
                  <a:latin typeface="Times New Roman" panose="02020603050405020304" charset="0"/>
                  <a:ea typeface="黑体" panose="02010609060101010101" charset="-122"/>
                  <a:cs typeface="Times New Roman" panose="02020603050405020304" charset="0"/>
                  <a:sym typeface="+mn-ea"/>
                </a:rPr>
                <a:t>斜拉桥</a:t>
              </a:r>
              <a:endParaRPr lang="zh-CN" sz="2800" b="1">
                <a:latin typeface="Times New Roman" panose="02020603050405020304" charset="0"/>
                <a:ea typeface="黑体" panose="02010609060101010101" charset="-122"/>
                <a:cs typeface="Times New Roman" panose="02020603050405020304" charset="0"/>
                <a:sym typeface="+mn-ea"/>
              </a:endParaRPr>
            </a:p>
          </p:txBody>
        </p:sp>
      </p:grpSp>
      <p:sp>
        <p:nvSpPr>
          <p:cNvPr id="3" name="文本框 2" title=""/>
          <p:cNvSpPr txBox="1"/>
          <p:nvPr/>
        </p:nvSpPr>
        <p:spPr>
          <a:xfrm>
            <a:off x="1778635" y="5238115"/>
            <a:ext cx="1395730" cy="565150"/>
          </a:xfrm>
          <a:prstGeom prst="rect">
            <a:avLst/>
          </a:prstGeom>
          <a:noFill/>
        </p:spPr>
        <p:txBody>
          <a:bodyPr wrap="square" rtlCol="0" anchor="t">
            <a:spAutoFit/>
          </a:bodyPr>
          <a:lstStyle/>
          <a:p>
            <a:pPr>
              <a:lnSpc>
                <a:spcPct val="110000"/>
              </a:lnSpc>
              <a:buClrTx/>
              <a:buSzTx/>
              <a:buFontTx/>
            </a:pPr>
            <a:r>
              <a:rPr lang="zh-CN" sz="2800" b="1">
                <a:latin typeface="Times New Roman" panose="02020603050405020304" charset="0"/>
                <a:ea typeface="黑体" panose="02010609060101010101" charset="-122"/>
                <a:cs typeface="Times New Roman" panose="02020603050405020304" charset="0"/>
                <a:sym typeface="+mn-ea"/>
              </a:rPr>
              <a:t>抬沙发</a:t>
            </a:r>
            <a:endParaRPr lang="zh-CN" sz="2800" b="1">
              <a:latin typeface="Times New Roman" panose="02020603050405020304" charset="0"/>
              <a:ea typeface="黑体" panose="02010609060101010101" charset="-122"/>
              <a:cs typeface="Times New Roman" panose="02020603050405020304" charset="0"/>
              <a:sym typeface="+mn-ea"/>
            </a:endParaRPr>
          </a:p>
        </p:txBody>
      </p:sp>
      <p:grpSp>
        <p:nvGrpSpPr>
          <p:cNvPr id="20" name="组合 19" title=""/>
          <p:cNvGrpSpPr/>
          <p:nvPr/>
        </p:nvGrpSpPr>
        <p:grpSpPr>
          <a:xfrm>
            <a:off x="274955" y="1149985"/>
            <a:ext cx="4868545" cy="650875"/>
            <a:chOff x="3186" y="7638"/>
            <a:chExt cx="7667" cy="1025"/>
          </a:xfrm>
        </p:grpSpPr>
        <p:sp>
          <p:nvSpPr>
            <p:cNvPr id="21" name="圆角矩形 20"/>
            <p:cNvSpPr/>
            <p:nvPr/>
          </p:nvSpPr>
          <p:spPr>
            <a:xfrm>
              <a:off x="3186" y="7638"/>
              <a:ext cx="7376" cy="1025"/>
            </a:xfrm>
            <a:prstGeom prst="roundRect">
              <a:avLst/>
            </a:prstGeom>
            <a:gradFill>
              <a:gsLst>
                <a:gs pos="0">
                  <a:srgbClr val="6ABC91">
                    <a:lumMod val="84000"/>
                    <a:alpha val="100000"/>
                  </a:srgbClr>
                </a:gs>
                <a:gs pos="100000">
                  <a:srgbClr val="FFFFFF">
                    <a:alpha val="100000"/>
                  </a:srgbClr>
                </a:gs>
              </a:gsLst>
              <a:path path="circle">
                <a:fillToRect t="100000" r="100000"/>
              </a:path>
              <a:tileRect l="-100000" b="-10000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2" name="圆角矩形 21"/>
            <p:cNvSpPr/>
            <p:nvPr/>
          </p:nvSpPr>
          <p:spPr>
            <a:xfrm>
              <a:off x="3460" y="7776"/>
              <a:ext cx="7103" cy="750"/>
            </a:xfrm>
            <a:prstGeom prst="roundRect">
              <a:avLst/>
            </a:prstGeom>
            <a:solidFill>
              <a:schemeClr val="bg1">
                <a:alpha val="63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p>
          </p:txBody>
        </p:sp>
        <p:sp>
          <p:nvSpPr>
            <p:cNvPr id="23" name="文本框 22"/>
            <p:cNvSpPr txBox="1"/>
            <p:nvPr/>
          </p:nvSpPr>
          <p:spPr>
            <a:xfrm>
              <a:off x="3460" y="7840"/>
              <a:ext cx="7393" cy="686"/>
            </a:xfrm>
            <a:prstGeom prst="rect">
              <a:avLst/>
            </a:prstGeom>
            <a:noFill/>
          </p:spPr>
          <p:txBody>
            <a:bodyPr wrap="square" rtlCol="0">
              <a:spAutoFit/>
            </a:bodyPr>
            <a:lstStyle/>
            <a:p>
              <a:pPr indent="0">
                <a:lnSpc>
                  <a:spcPct val="80000"/>
                </a:lnSpc>
                <a:spcBef>
                  <a:spcPct val="50000"/>
                </a:spcBef>
                <a:buFont typeface="Wingdings" panose="05000000000000000000" charset="0"/>
                <a:buNone/>
              </a:pPr>
              <a:r>
                <a:rPr lang="zh-CN" altLang="en-US" sz="2800" b="1">
                  <a:latin typeface="黑体" panose="02010609060101010101" charset="-122"/>
                  <a:ea typeface="黑体" panose="02010609060101010101" charset="-122"/>
                  <a:cs typeface="+mn-ea"/>
                  <a:sym typeface="+mn-ea"/>
                </a:rPr>
                <a:t>三、合力在生活中的应用</a:t>
              </a:r>
              <a:endParaRPr lang="zh-CN" altLang="en-US" sz="2800" b="1">
                <a:latin typeface="黑体" panose="02010609060101010101" charset="-122"/>
                <a:ea typeface="黑体" panose="02010609060101010101" charset="-122"/>
                <a:cs typeface="+mn-ea"/>
                <a:sym typeface="+mn-ea"/>
              </a:endParaRPr>
            </a:p>
          </p:txBody>
        </p:sp>
      </p:grpSp>
      <p:pic>
        <p:nvPicPr>
          <p:cNvPr id="110" name="图片 109" title=""/>
          <p:cNvPicPr/>
          <p:nvPr/>
        </p:nvPicPr>
        <p:blipFill>
          <a:blip r:embed="rId4">
            <a:clrChange>
              <a:clrFrom>
                <a:srgbClr val="F6F6F6">
                  <a:alpha val="100000"/>
                </a:srgbClr>
              </a:clrFrom>
              <a:clrTo>
                <a:srgbClr val="F6F6F6">
                  <a:alpha val="100000"/>
                  <a:alpha val="0"/>
                </a:srgbClr>
              </a:clrTo>
            </a:clrChange>
          </a:blip>
          <a:srcRect t="15900" b="14055"/>
          <a:stretch>
            <a:fillRect/>
          </a:stretch>
        </p:blipFill>
        <p:spPr>
          <a:xfrm>
            <a:off x="274955" y="2459355"/>
            <a:ext cx="3832225" cy="256794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linds(horizontal)">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2531" name="文本框 2" title=""/>
          <p:cNvSpPr txBox="1"/>
          <p:nvPr/>
        </p:nvSpPr>
        <p:spPr>
          <a:xfrm>
            <a:off x="3524250" y="1315085"/>
            <a:ext cx="909955" cy="460375"/>
          </a:xfrm>
          <a:prstGeom prst="rect">
            <a:avLst/>
          </a:prstGeom>
          <a:noFill/>
          <a:ln w="9525">
            <a:noFill/>
          </a:ln>
        </p:spPr>
        <p:txBody>
          <a:bodyPr wrap="square">
            <a:spAutoFit/>
          </a:bodyPr>
          <a:lstStyle/>
          <a:p>
            <a:pPr algn="ctr"/>
            <a:r>
              <a:rPr lang="zh-CN" altLang="en-US" sz="2400" b="1">
                <a:latin typeface="楷体" panose="02010609060101010101" charset="-122"/>
                <a:ea typeface="楷体" panose="02010609060101010101" charset="-122"/>
              </a:rPr>
              <a:t>合力：</a:t>
            </a:r>
            <a:endParaRPr lang="zh-CN" altLang="en-US" sz="2400" b="1">
              <a:latin typeface="楷体" panose="02010609060101010101" charset="-122"/>
              <a:ea typeface="楷体" panose="02010609060101010101" charset="-122"/>
            </a:endParaRPr>
          </a:p>
        </p:txBody>
      </p:sp>
      <p:sp>
        <p:nvSpPr>
          <p:cNvPr id="22532" name="文本框 4" title=""/>
          <p:cNvSpPr txBox="1"/>
          <p:nvPr>
            <p:custDataLst>
              <p:tags r:id="rId2"/>
            </p:custDataLst>
          </p:nvPr>
        </p:nvSpPr>
        <p:spPr>
          <a:xfrm>
            <a:off x="2379980" y="4382453"/>
            <a:ext cx="1873250" cy="829945"/>
          </a:xfrm>
          <a:prstGeom prst="rect">
            <a:avLst/>
          </a:prstGeom>
          <a:solidFill>
            <a:srgbClr val="CBEAC0"/>
          </a:solidFill>
          <a:ln w="9525">
            <a:noFill/>
          </a:ln>
        </p:spPr>
        <p:txBody>
          <a:bodyPr>
            <a:spAutoFit/>
          </a:bodyPr>
          <a:lstStyle/>
          <a:p>
            <a:r>
              <a:rPr lang="zh-CN" altLang="en-US" sz="2400" b="1">
                <a:latin typeface="楷体" panose="02010609060101010101" charset="-122"/>
                <a:ea typeface="楷体" panose="02010609060101010101" charset="-122"/>
              </a:rPr>
              <a:t>同一直线上</a:t>
            </a:r>
            <a:r>
              <a:rPr lang="zh-CN" altLang="en-US" sz="2400" b="1">
                <a:latin typeface="楷体" panose="02010609060101010101" charset="-122"/>
                <a:ea typeface="楷体" panose="02010609060101010101" charset="-122"/>
                <a:sym typeface="+mn-ea"/>
              </a:rPr>
              <a:t>的</a:t>
            </a:r>
            <a:r>
              <a:rPr lang="zh-CN" altLang="en-US" sz="2400" b="1">
                <a:latin typeface="楷体" panose="02010609060101010101" charset="-122"/>
                <a:ea typeface="楷体" panose="02010609060101010101" charset="-122"/>
              </a:rPr>
              <a:t>二力合成</a:t>
            </a:r>
            <a:endParaRPr lang="zh-CN" altLang="en-US" sz="2400" b="1">
              <a:latin typeface="楷体" panose="02010609060101010101" charset="-122"/>
              <a:ea typeface="楷体" panose="02010609060101010101" charset="-122"/>
            </a:endParaRPr>
          </a:p>
        </p:txBody>
      </p:sp>
      <p:sp>
        <p:nvSpPr>
          <p:cNvPr id="22538" name="文本框 1" title=""/>
          <p:cNvSpPr txBox="1"/>
          <p:nvPr>
            <p:custDataLst>
              <p:tags r:id="rId3"/>
            </p:custDataLst>
          </p:nvPr>
        </p:nvSpPr>
        <p:spPr>
          <a:xfrm>
            <a:off x="4405630" y="1238885"/>
            <a:ext cx="7720330" cy="1050290"/>
          </a:xfrm>
          <a:prstGeom prst="rect">
            <a:avLst/>
          </a:prstGeom>
          <a:noFill/>
          <a:ln w="9525">
            <a:noFill/>
          </a:ln>
        </p:spPr>
        <p:txBody>
          <a:bodyPr wrap="square">
            <a:spAutoFit/>
          </a:bodyPr>
          <a:lstStyle/>
          <a:p>
            <a:pPr lvl="0" algn="l">
              <a:lnSpc>
                <a:spcPct val="130000"/>
              </a:lnSpc>
              <a:buClrTx/>
              <a:buSzTx/>
              <a:buFontTx/>
            </a:pPr>
            <a:r>
              <a:rPr sz="2400" b="1">
                <a:latin typeface="楷体" panose="02010609060101010101" charset="-122"/>
                <a:ea typeface="楷体" panose="02010609060101010101" charset="-122"/>
                <a:cs typeface="楷体" panose="02010609060101010101" charset="-122"/>
                <a:sym typeface="+mn-ea"/>
              </a:rPr>
              <a:t>如果一个力</a:t>
            </a:r>
            <a:r>
              <a:rPr lang="zh-CN" sz="2400" b="1">
                <a:latin typeface="楷体" panose="02010609060101010101" charset="-122"/>
                <a:ea typeface="楷体" panose="02010609060101010101" charset="-122"/>
                <a:cs typeface="楷体" panose="02010609060101010101" charset="-122"/>
                <a:sym typeface="+mn-ea"/>
              </a:rPr>
              <a:t>产生</a:t>
            </a:r>
            <a:r>
              <a:rPr sz="2400" b="1">
                <a:latin typeface="楷体" panose="02010609060101010101" charset="-122"/>
                <a:ea typeface="楷体" panose="02010609060101010101" charset="-122"/>
                <a:cs typeface="楷体" panose="02010609060101010101" charset="-122"/>
                <a:sym typeface="+mn-ea"/>
              </a:rPr>
              <a:t>的</a:t>
            </a:r>
            <a:r>
              <a:rPr lang="zh-CN" sz="2400" b="1">
                <a:latin typeface="楷体" panose="02010609060101010101" charset="-122"/>
                <a:ea typeface="楷体" panose="02010609060101010101" charset="-122"/>
                <a:cs typeface="楷体" panose="02010609060101010101" charset="-122"/>
                <a:sym typeface="+mn-ea"/>
              </a:rPr>
              <a:t>作用</a:t>
            </a:r>
            <a:r>
              <a:rPr sz="2400" b="1">
                <a:latin typeface="楷体" panose="02010609060101010101" charset="-122"/>
                <a:ea typeface="楷体" panose="02010609060101010101" charset="-122"/>
                <a:cs typeface="楷体" panose="02010609060101010101" charset="-122"/>
                <a:sym typeface="+mn-ea"/>
              </a:rPr>
              <a:t>效果与几个力共同作用</a:t>
            </a:r>
            <a:r>
              <a:rPr lang="zh-CN" sz="2400" b="1">
                <a:latin typeface="楷体" panose="02010609060101010101" charset="-122"/>
                <a:ea typeface="楷体" panose="02010609060101010101" charset="-122"/>
                <a:cs typeface="楷体" panose="02010609060101010101" charset="-122"/>
                <a:sym typeface="+mn-ea"/>
              </a:rPr>
              <a:t>产生</a:t>
            </a:r>
            <a:r>
              <a:rPr sz="2400" b="1">
                <a:latin typeface="楷体" panose="02010609060101010101" charset="-122"/>
                <a:ea typeface="楷体" panose="02010609060101010101" charset="-122"/>
                <a:cs typeface="楷体" panose="02010609060101010101" charset="-122"/>
                <a:sym typeface="+mn-ea"/>
              </a:rPr>
              <a:t>的效果</a:t>
            </a:r>
            <a:r>
              <a:rPr lang="en-US" sz="2400" b="1">
                <a:latin typeface="楷体" panose="02010609060101010101" charset="-122"/>
                <a:ea typeface="楷体" panose="02010609060101010101" charset="-122"/>
                <a:cs typeface="楷体" panose="02010609060101010101" charset="-122"/>
                <a:sym typeface="+mn-ea"/>
              </a:rPr>
              <a:t>_____</a:t>
            </a:r>
            <a:r>
              <a:rPr sz="2400" b="1">
                <a:latin typeface="楷体" panose="02010609060101010101" charset="-122"/>
                <a:ea typeface="楷体" panose="02010609060101010101" charset="-122"/>
                <a:cs typeface="楷体" panose="02010609060101010101" charset="-122"/>
                <a:sym typeface="+mn-ea"/>
              </a:rPr>
              <a:t>，这个力就叫</a:t>
            </a:r>
            <a:r>
              <a:rPr lang="zh-CN" sz="2400" b="1">
                <a:latin typeface="楷体" panose="02010609060101010101" charset="-122"/>
                <a:ea typeface="楷体" panose="02010609060101010101" charset="-122"/>
                <a:cs typeface="楷体" panose="02010609060101010101" charset="-122"/>
                <a:sym typeface="+mn-ea"/>
              </a:rPr>
              <a:t>做</a:t>
            </a:r>
            <a:r>
              <a:rPr sz="2400" b="1">
                <a:latin typeface="楷体" panose="02010609060101010101" charset="-122"/>
                <a:ea typeface="楷体" panose="02010609060101010101" charset="-122"/>
                <a:cs typeface="楷体" panose="02010609060101010101" charset="-122"/>
                <a:sym typeface="+mn-ea"/>
              </a:rPr>
              <a:t>那几个力的</a:t>
            </a:r>
            <a:r>
              <a:rPr sz="2400" b="1">
                <a:solidFill>
                  <a:schemeClr val="tx1"/>
                </a:solidFill>
                <a:latin typeface="楷体" panose="02010609060101010101" charset="-122"/>
                <a:ea typeface="楷体" panose="02010609060101010101" charset="-122"/>
                <a:cs typeface="楷体" panose="02010609060101010101" charset="-122"/>
                <a:sym typeface="+mn-ea"/>
              </a:rPr>
              <a:t>合力</a:t>
            </a:r>
            <a:r>
              <a:rPr lang="en-US" sz="2400" b="1">
                <a:latin typeface="楷体" panose="02010609060101010101" charset="-122"/>
                <a:ea typeface="楷体" panose="02010609060101010101" charset="-122"/>
                <a:cs typeface="楷体" panose="02010609060101010101" charset="-122"/>
                <a:sym typeface="+mn-ea"/>
              </a:rPr>
              <a:t>.</a:t>
            </a:r>
            <a:endParaRPr lang="zh-CN" altLang="en-US" sz="2400" b="1">
              <a:latin typeface="楷体" panose="02010609060101010101" charset="-122"/>
              <a:ea typeface="楷体" panose="02010609060101010101" charset="-122"/>
              <a:cs typeface="楷体" panose="02010609060101010101" charset="-122"/>
              <a:sym typeface="+mn-ea"/>
            </a:endParaRPr>
          </a:p>
        </p:txBody>
      </p:sp>
      <p:sp>
        <p:nvSpPr>
          <p:cNvPr id="22539" name="文本框 2" title=""/>
          <p:cNvSpPr txBox="1"/>
          <p:nvPr>
            <p:custDataLst>
              <p:tags r:id="rId4"/>
            </p:custDataLst>
          </p:nvPr>
        </p:nvSpPr>
        <p:spPr>
          <a:xfrm>
            <a:off x="4485640" y="3178810"/>
            <a:ext cx="7131050" cy="1014730"/>
          </a:xfrm>
          <a:prstGeom prst="rect">
            <a:avLst/>
          </a:prstGeom>
          <a:noFill/>
          <a:ln w="9525">
            <a:noFill/>
          </a:ln>
        </p:spPr>
        <p:txBody>
          <a:bodyPr wrap="square">
            <a:spAutoFit/>
          </a:bodyPr>
          <a:lstStyle/>
          <a:p>
            <a:pPr>
              <a:lnSpc>
                <a:spcPct val="125000"/>
              </a:lnSpc>
              <a:spcBef>
                <a:spcPct val="50000"/>
              </a:spcBef>
            </a:pPr>
            <a:r>
              <a:rPr lang="zh-CN" altLang="en-US" sz="2400" b="1">
                <a:latin typeface="楷体" panose="02010609060101010101" charset="-122"/>
                <a:ea typeface="楷体" panose="02010609060101010101" charset="-122"/>
              </a:rPr>
              <a:t>同一直线上，方向相同的两个力的合力，大小</a:t>
            </a:r>
            <a:r>
              <a:rPr lang="zh-CN" altLang="en-US" sz="2400" b="1">
                <a:latin typeface="楷体" panose="02010609060101010101" charset="-122"/>
                <a:ea typeface="楷体" panose="02010609060101010101" charset="-122"/>
                <a:cs typeface="楷体" panose="02010609060101010101" charset="-122"/>
                <a:sym typeface="+mn-ea"/>
              </a:rPr>
              <a:t>等于</a:t>
            </a:r>
            <a:r>
              <a:rPr lang="zh-CN" altLang="en-US" sz="2400" b="1">
                <a:latin typeface="楷体" panose="02010609060101010101" charset="-122"/>
                <a:ea typeface="楷体" panose="02010609060101010101" charset="-122"/>
              </a:rPr>
              <a:t>这两个力的</a:t>
            </a:r>
            <a:r>
              <a:rPr lang="en-US" sz="2400" b="1">
                <a:latin typeface="楷体" panose="02010609060101010101" charset="-122"/>
                <a:ea typeface="楷体" panose="02010609060101010101" charset="-122"/>
                <a:cs typeface="楷体" panose="02010609060101010101" charset="-122"/>
                <a:sym typeface="+mn-ea"/>
              </a:rPr>
              <a:t>________</a:t>
            </a:r>
            <a:r>
              <a:rPr lang="zh-CN" altLang="en-US" sz="2400" b="1">
                <a:latin typeface="楷体" panose="02010609060101010101" charset="-122"/>
                <a:ea typeface="楷体" panose="02010609060101010101" charset="-122"/>
              </a:rPr>
              <a:t>，方向跟这两个力的方向</a:t>
            </a:r>
            <a:r>
              <a:rPr lang="en-US" sz="2400" b="1">
                <a:latin typeface="楷体" panose="02010609060101010101" charset="-122"/>
                <a:ea typeface="楷体" panose="02010609060101010101" charset="-122"/>
                <a:cs typeface="楷体" panose="02010609060101010101" charset="-122"/>
                <a:sym typeface="+mn-ea"/>
              </a:rPr>
              <a:t>_____</a:t>
            </a:r>
            <a:r>
              <a:rPr lang="en-US" altLang="zh-CN" sz="2400" b="1">
                <a:latin typeface="楷体" panose="02010609060101010101" charset="-122"/>
                <a:ea typeface="楷体" panose="02010609060101010101" charset="-122"/>
              </a:rPr>
              <a:t>.</a:t>
            </a:r>
            <a:endParaRPr lang="en-US" altLang="zh-CN" sz="2400" b="1">
              <a:latin typeface="楷体" panose="02010609060101010101" charset="-122"/>
              <a:ea typeface="楷体" panose="02010609060101010101" charset="-122"/>
            </a:endParaRPr>
          </a:p>
        </p:txBody>
      </p:sp>
      <p:sp>
        <p:nvSpPr>
          <p:cNvPr id="22540" name="Text Box 11" title=""/>
          <p:cNvSpPr txBox="1"/>
          <p:nvPr>
            <p:custDataLst>
              <p:tags r:id="rId5"/>
            </p:custDataLst>
          </p:nvPr>
        </p:nvSpPr>
        <p:spPr>
          <a:xfrm>
            <a:off x="4485640" y="4814570"/>
            <a:ext cx="7265035" cy="1014730"/>
          </a:xfrm>
          <a:prstGeom prst="rect">
            <a:avLst/>
          </a:prstGeom>
          <a:noFill/>
          <a:ln w="9525">
            <a:noFill/>
          </a:ln>
        </p:spPr>
        <p:txBody>
          <a:bodyPr wrap="square">
            <a:spAutoFit/>
          </a:bodyPr>
          <a:lstStyle/>
          <a:p>
            <a:pPr>
              <a:lnSpc>
                <a:spcPct val="125000"/>
              </a:lnSpc>
              <a:spcBef>
                <a:spcPct val="50000"/>
              </a:spcBef>
            </a:pPr>
            <a:r>
              <a:rPr lang="zh-CN" altLang="en-US" sz="2400" b="1">
                <a:latin typeface="楷体" panose="02010609060101010101" charset="-122"/>
                <a:ea typeface="楷体" panose="02010609060101010101" charset="-122"/>
              </a:rPr>
              <a:t>同一直线</a:t>
            </a:r>
            <a:r>
              <a:rPr lang="zh-CN" altLang="en-US" sz="2400" b="1">
                <a:latin typeface="楷体" panose="02010609060101010101" charset="-122"/>
                <a:ea typeface="楷体" panose="02010609060101010101" charset="-122"/>
                <a:sym typeface="+mn-ea"/>
              </a:rPr>
              <a:t>上，</a:t>
            </a:r>
            <a:r>
              <a:rPr lang="zh-CN" altLang="en-US" sz="2400" b="1">
                <a:latin typeface="楷体" panose="02010609060101010101" charset="-122"/>
                <a:ea typeface="楷体" panose="02010609060101010101" charset="-122"/>
              </a:rPr>
              <a:t>方向相反的两个力的合力，大小等于这两个力的</a:t>
            </a:r>
            <a:r>
              <a:rPr lang="en-US" sz="2400" b="1">
                <a:latin typeface="楷体" panose="02010609060101010101" charset="-122"/>
                <a:ea typeface="楷体" panose="02010609060101010101" charset="-122"/>
                <a:cs typeface="楷体" panose="02010609060101010101" charset="-122"/>
                <a:sym typeface="+mn-ea"/>
              </a:rPr>
              <a:t>________</a:t>
            </a:r>
            <a:r>
              <a:rPr lang="zh-CN" altLang="en-US" sz="2400" b="1">
                <a:latin typeface="楷体" panose="02010609060101010101" charset="-122"/>
                <a:ea typeface="楷体" panose="02010609060101010101" charset="-122"/>
              </a:rPr>
              <a:t>，方向与</a:t>
            </a:r>
            <a:r>
              <a:rPr lang="en-US" sz="2400" b="1">
                <a:latin typeface="楷体" panose="02010609060101010101" charset="-122"/>
                <a:ea typeface="楷体" panose="02010609060101010101" charset="-122"/>
                <a:cs typeface="楷体" panose="02010609060101010101" charset="-122"/>
                <a:sym typeface="+mn-ea"/>
              </a:rPr>
              <a:t>__________</a:t>
            </a:r>
            <a:r>
              <a:rPr lang="zh-CN" altLang="en-US" sz="2400" b="1">
                <a:latin typeface="楷体" panose="02010609060101010101" charset="-122"/>
                <a:ea typeface="楷体" panose="02010609060101010101" charset="-122"/>
              </a:rPr>
              <a:t>的方向相同</a:t>
            </a:r>
            <a:r>
              <a:rPr lang="en-US" altLang="zh-CN" sz="2400" b="1">
                <a:latin typeface="楷体" panose="02010609060101010101" charset="-122"/>
                <a:ea typeface="楷体" panose="02010609060101010101" charset="-122"/>
              </a:rPr>
              <a:t>.</a:t>
            </a:r>
            <a:endParaRPr lang="en-US" altLang="zh-CN" sz="2400" b="1">
              <a:latin typeface="楷体" panose="02010609060101010101" charset="-122"/>
              <a:ea typeface="楷体" panose="02010609060101010101" charset="-122"/>
            </a:endParaRPr>
          </a:p>
        </p:txBody>
      </p:sp>
      <p:sp>
        <p:nvSpPr>
          <p:cNvPr id="22541" name="Text Box 5" title=""/>
          <p:cNvSpPr txBox="1"/>
          <p:nvPr>
            <p:custDataLst>
              <p:tags r:id="rId6"/>
            </p:custDataLst>
          </p:nvPr>
        </p:nvSpPr>
        <p:spPr>
          <a:xfrm>
            <a:off x="5116195" y="4144010"/>
            <a:ext cx="2452370" cy="515620"/>
          </a:xfrm>
          <a:prstGeom prst="rect">
            <a:avLst/>
          </a:prstGeom>
          <a:noFill/>
          <a:ln w="9525">
            <a:noFill/>
          </a:ln>
        </p:spPr>
        <p:txBody>
          <a:bodyPr wrap="square">
            <a:spAutoFit/>
          </a:bodyPr>
          <a:lstStyle/>
          <a:p>
            <a:pPr>
              <a:lnSpc>
                <a:spcPct val="115000"/>
              </a:lnSpc>
              <a:spcBef>
                <a:spcPct val="50000"/>
              </a:spcBef>
            </a:pPr>
            <a:r>
              <a:rPr lang="zh-CN" altLang="en-US" sz="2400" b="1">
                <a:latin typeface="Times New Roman" panose="02020603050405020304" charset="0"/>
                <a:ea typeface="楷体" panose="02010609060101010101" charset="-122"/>
                <a:cs typeface="Times New Roman" panose="02020603050405020304" charset="0"/>
              </a:rPr>
              <a:t>即</a:t>
            </a:r>
            <a:r>
              <a:rPr lang="en-US" altLang="zh-CN" sz="2400" b="1" i="1">
                <a:latin typeface="Times New Roman" panose="02020603050405020304" charset="0"/>
                <a:ea typeface="楷体" panose="02010609060101010101" charset="-122"/>
                <a:cs typeface="Times New Roman" panose="02020603050405020304" charset="0"/>
              </a:rPr>
              <a:t>F</a:t>
            </a:r>
            <a:r>
              <a:rPr lang="en-US" altLang="zh-CN" sz="2400" b="1">
                <a:latin typeface="Times New Roman" panose="02020603050405020304" charset="0"/>
                <a:ea typeface="楷体" panose="02010609060101010101" charset="-122"/>
                <a:cs typeface="Times New Roman" panose="02020603050405020304" charset="0"/>
              </a:rPr>
              <a:t>= </a:t>
            </a:r>
            <a:r>
              <a:rPr lang="en-US" altLang="zh-CN" sz="2400" b="1" i="1">
                <a:latin typeface="Times New Roman" panose="02020603050405020304" charset="0"/>
                <a:ea typeface="楷体" panose="02010609060101010101" charset="-122"/>
                <a:cs typeface="Times New Roman" panose="02020603050405020304" charset="0"/>
              </a:rPr>
              <a:t>F</a:t>
            </a:r>
            <a:r>
              <a:rPr lang="en-US" altLang="zh-CN" sz="2400" b="1" baseline="-18000">
                <a:latin typeface="Times New Roman" panose="02020603050405020304" charset="0"/>
                <a:ea typeface="楷体" panose="02010609060101010101" charset="-122"/>
                <a:cs typeface="Times New Roman" panose="02020603050405020304" charset="0"/>
              </a:rPr>
              <a:t>1</a:t>
            </a:r>
            <a:r>
              <a:rPr lang="en-US" altLang="zh-CN" sz="2400" b="1">
                <a:latin typeface="Times New Roman" panose="02020603050405020304" charset="0"/>
                <a:ea typeface="楷体" panose="02010609060101010101" charset="-122"/>
                <a:cs typeface="Times New Roman" panose="02020603050405020304" charset="0"/>
              </a:rPr>
              <a:t> </a:t>
            </a:r>
            <a:r>
              <a:rPr lang="en-US" sz="2400" b="1">
                <a:latin typeface="楷体" panose="02010609060101010101" charset="-122"/>
                <a:ea typeface="楷体" panose="02010609060101010101" charset="-122"/>
                <a:cs typeface="楷体" panose="02010609060101010101" charset="-122"/>
                <a:sym typeface="+mn-ea"/>
              </a:rPr>
              <a:t>___</a:t>
            </a:r>
            <a:r>
              <a:rPr lang="en-US" altLang="zh-CN" sz="2400" b="1" i="1">
                <a:latin typeface="Times New Roman" panose="02020603050405020304" charset="0"/>
                <a:ea typeface="楷体" panose="02010609060101010101" charset="-122"/>
                <a:cs typeface="Times New Roman" panose="02020603050405020304" charset="0"/>
              </a:rPr>
              <a:t>F</a:t>
            </a:r>
            <a:r>
              <a:rPr lang="en-US" altLang="zh-CN" sz="2400" b="1" baseline="-18000">
                <a:latin typeface="Times New Roman" panose="02020603050405020304" charset="0"/>
                <a:ea typeface="楷体" panose="02010609060101010101" charset="-122"/>
                <a:cs typeface="Times New Roman" panose="02020603050405020304" charset="0"/>
              </a:rPr>
              <a:t>2</a:t>
            </a:r>
            <a:endParaRPr lang="en-US" altLang="zh-CN" sz="2400" b="1" baseline="-18000">
              <a:latin typeface="Times New Roman" panose="02020603050405020304" charset="0"/>
              <a:ea typeface="楷体" panose="02010609060101010101" charset="-122"/>
              <a:cs typeface="Times New Roman" panose="02020603050405020304" charset="0"/>
            </a:endParaRPr>
          </a:p>
        </p:txBody>
      </p:sp>
      <p:sp>
        <p:nvSpPr>
          <p:cNvPr id="22542" name="Text Box 5" title=""/>
          <p:cNvSpPr txBox="1"/>
          <p:nvPr/>
        </p:nvSpPr>
        <p:spPr>
          <a:xfrm>
            <a:off x="5116195" y="5754370"/>
            <a:ext cx="3376930" cy="515620"/>
          </a:xfrm>
          <a:prstGeom prst="rect">
            <a:avLst/>
          </a:prstGeom>
          <a:noFill/>
          <a:ln w="9525">
            <a:noFill/>
          </a:ln>
        </p:spPr>
        <p:txBody>
          <a:bodyPr wrap="square">
            <a:spAutoFit/>
          </a:bodyPr>
          <a:lstStyle/>
          <a:p>
            <a:pPr>
              <a:lnSpc>
                <a:spcPct val="115000"/>
              </a:lnSpc>
              <a:spcBef>
                <a:spcPct val="50000"/>
              </a:spcBef>
            </a:pPr>
            <a:r>
              <a:rPr lang="zh-CN" altLang="en-US" sz="2400" b="1">
                <a:latin typeface="Times New Roman" panose="02020603050405020304" charset="0"/>
                <a:ea typeface="楷体" panose="02010609060101010101" charset="-122"/>
                <a:cs typeface="Times New Roman" panose="02020603050405020304" charset="0"/>
                <a:sym typeface="+mn-ea"/>
              </a:rPr>
              <a:t>即</a:t>
            </a:r>
            <a:r>
              <a:rPr lang="en-US" altLang="zh-CN" sz="2400" b="1" i="1">
                <a:latin typeface="Times New Roman" panose="02020603050405020304" charset="0"/>
                <a:ea typeface="楷体" panose="02010609060101010101" charset="-122"/>
                <a:cs typeface="Times New Roman" panose="02020603050405020304" charset="0"/>
              </a:rPr>
              <a:t>F</a:t>
            </a:r>
            <a:r>
              <a:rPr lang="en-US" altLang="zh-CN" sz="2400" b="1">
                <a:latin typeface="Times New Roman" panose="02020603050405020304" charset="0"/>
                <a:ea typeface="楷体" panose="02010609060101010101" charset="-122"/>
                <a:cs typeface="Times New Roman" panose="02020603050405020304" charset="0"/>
              </a:rPr>
              <a:t>= </a:t>
            </a:r>
            <a:r>
              <a:rPr lang="en-US" altLang="zh-CN" sz="2400" b="1" i="1">
                <a:latin typeface="Times New Roman" panose="02020603050405020304" charset="0"/>
                <a:ea typeface="楷体" panose="02010609060101010101" charset="-122"/>
                <a:cs typeface="Times New Roman" panose="02020603050405020304" charset="0"/>
              </a:rPr>
              <a:t>F</a:t>
            </a:r>
            <a:r>
              <a:rPr lang="en-US" altLang="zh-CN" sz="2400" b="1" baseline="-18000">
                <a:latin typeface="Times New Roman" panose="02020603050405020304" charset="0"/>
                <a:ea typeface="楷体" panose="02010609060101010101" charset="-122"/>
                <a:cs typeface="Times New Roman" panose="02020603050405020304" charset="0"/>
              </a:rPr>
              <a:t>1</a:t>
            </a:r>
            <a:r>
              <a:rPr lang="en-US" sz="2400" b="1">
                <a:latin typeface="楷体" panose="02010609060101010101" charset="-122"/>
                <a:ea typeface="楷体" panose="02010609060101010101" charset="-122"/>
                <a:cs typeface="楷体" panose="02010609060101010101" charset="-122"/>
                <a:sym typeface="+mn-ea"/>
              </a:rPr>
              <a:t>___</a:t>
            </a:r>
            <a:r>
              <a:rPr lang="en-US" altLang="zh-CN" sz="2400" b="1" i="1">
                <a:latin typeface="Times New Roman" panose="02020603050405020304" charset="0"/>
                <a:ea typeface="楷体" panose="02010609060101010101" charset="-122"/>
                <a:cs typeface="Times New Roman" panose="02020603050405020304" charset="0"/>
              </a:rPr>
              <a:t>F</a:t>
            </a:r>
            <a:r>
              <a:rPr lang="en-US" altLang="zh-CN" sz="2400" b="1" baseline="-18000">
                <a:latin typeface="Times New Roman" panose="02020603050405020304" charset="0"/>
                <a:ea typeface="楷体" panose="02010609060101010101" charset="-122"/>
                <a:cs typeface="Times New Roman" panose="02020603050405020304" charset="0"/>
              </a:rPr>
              <a:t>2</a:t>
            </a:r>
            <a:r>
              <a:rPr lang="zh-CN" altLang="en-US" sz="2400" b="1">
                <a:latin typeface="楷体" panose="02010609060101010101" charset="-122"/>
                <a:ea typeface="楷体" panose="02010609060101010101" charset="-122"/>
                <a:cs typeface="楷体" panose="02010609060101010101" charset="-122"/>
                <a:sym typeface="+mn-ea"/>
              </a:rPr>
              <a:t>（</a:t>
            </a:r>
            <a:r>
              <a:rPr lang="en-US" altLang="zh-CN" sz="2400" b="1" i="1">
                <a:latin typeface="Times New Roman" panose="02020603050405020304" charset="0"/>
                <a:ea typeface="楷体" panose="02010609060101010101" charset="-122"/>
                <a:cs typeface="Times New Roman" panose="02020603050405020304" charset="0"/>
                <a:sym typeface="+mn-ea"/>
              </a:rPr>
              <a:t>F</a:t>
            </a:r>
            <a:r>
              <a:rPr lang="en-US" altLang="zh-CN" sz="2400" b="1" baseline="-18000">
                <a:latin typeface="Times New Roman" panose="02020603050405020304" charset="0"/>
                <a:ea typeface="楷体" panose="02010609060101010101" charset="-122"/>
                <a:cs typeface="Times New Roman" panose="02020603050405020304" charset="0"/>
                <a:sym typeface="+mn-ea"/>
              </a:rPr>
              <a:t>1</a:t>
            </a:r>
            <a:r>
              <a:rPr lang="zh-CN" altLang="en-US" sz="2400" b="1">
                <a:latin typeface="楷体" panose="02010609060101010101" charset="-122"/>
                <a:ea typeface="楷体" panose="02010609060101010101" charset="-122"/>
                <a:cs typeface="楷体" panose="02010609060101010101" charset="-122"/>
                <a:sym typeface="+mn-ea"/>
              </a:rPr>
              <a:t>＞</a:t>
            </a:r>
            <a:r>
              <a:rPr lang="en-US" altLang="zh-CN" sz="2400" b="1" i="1">
                <a:latin typeface="Times New Roman" panose="02020603050405020304" charset="0"/>
                <a:ea typeface="楷体" panose="02010609060101010101" charset="-122"/>
                <a:cs typeface="Times New Roman" panose="02020603050405020304" charset="0"/>
                <a:sym typeface="+mn-ea"/>
              </a:rPr>
              <a:t>F</a:t>
            </a:r>
            <a:r>
              <a:rPr lang="en-US" altLang="zh-CN" sz="2400" b="1" baseline="-18000">
                <a:latin typeface="Times New Roman" panose="02020603050405020304" charset="0"/>
                <a:ea typeface="楷体" panose="02010609060101010101" charset="-122"/>
                <a:cs typeface="Times New Roman" panose="02020603050405020304" charset="0"/>
                <a:sym typeface="+mn-ea"/>
              </a:rPr>
              <a:t>2</a:t>
            </a:r>
            <a:r>
              <a:rPr lang="en-US" altLang="zh-CN" sz="2400" b="1">
                <a:latin typeface="楷体" panose="02010609060101010101" charset="-122"/>
                <a:ea typeface="楷体" panose="02010609060101010101" charset="-122"/>
                <a:cs typeface="楷体" panose="02010609060101010101" charset="-122"/>
                <a:sym typeface="+mn-ea"/>
              </a:rPr>
              <a:t>)</a:t>
            </a:r>
            <a:endParaRPr lang="en-US" altLang="zh-CN" sz="2400" b="1" baseline="-18000">
              <a:latin typeface="Times New Roman" panose="02020603050405020304" charset="0"/>
              <a:ea typeface="楷体" panose="02010609060101010101" charset="-122"/>
              <a:cs typeface="Times New Roman" panose="02020603050405020304" charset="0"/>
            </a:endParaRPr>
          </a:p>
        </p:txBody>
      </p:sp>
      <p:sp>
        <p:nvSpPr>
          <p:cNvPr id="4" name="左大括号 3" title=""/>
          <p:cNvSpPr/>
          <p:nvPr/>
        </p:nvSpPr>
        <p:spPr>
          <a:xfrm>
            <a:off x="2179955" y="2195195"/>
            <a:ext cx="153670" cy="2722880"/>
          </a:xfrm>
          <a:prstGeom prst="leftBrace">
            <a:avLst/>
          </a:prstGeom>
          <a:ln w="31750">
            <a:solidFill>
              <a:schemeClr val="tx1"/>
            </a:solidFill>
          </a:ln>
        </p:spPr>
        <p:style>
          <a:lnRef idx="2">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2" name="文本框 1" title=""/>
          <p:cNvSpPr txBox="1"/>
          <p:nvPr/>
        </p:nvSpPr>
        <p:spPr>
          <a:xfrm>
            <a:off x="5048250" y="2661920"/>
            <a:ext cx="6819900" cy="570865"/>
          </a:xfrm>
          <a:prstGeom prst="rect">
            <a:avLst/>
          </a:prstGeom>
          <a:noFill/>
        </p:spPr>
        <p:txBody>
          <a:bodyPr wrap="square" rtlCol="0" anchor="t">
            <a:spAutoFit/>
          </a:bodyPr>
          <a:lstStyle/>
          <a:p>
            <a:pPr lvl="0" algn="l">
              <a:lnSpc>
                <a:spcPct val="130000"/>
              </a:lnSpc>
              <a:buClrTx/>
              <a:buSzTx/>
              <a:buFontTx/>
            </a:pPr>
            <a:r>
              <a:rPr sz="2400" b="1">
                <a:solidFill>
                  <a:schemeClr val="tx1"/>
                </a:solidFill>
                <a:latin typeface="楷体" panose="02010609060101010101" charset="-122"/>
                <a:ea typeface="楷体" panose="02010609060101010101" charset="-122"/>
                <a:cs typeface="楷体" panose="02010609060101010101" charset="-122"/>
                <a:sym typeface="+mn-ea"/>
              </a:rPr>
              <a:t>求几个力</a:t>
            </a:r>
            <a:r>
              <a:rPr lang="zh-CN" sz="2400" b="1">
                <a:solidFill>
                  <a:schemeClr val="tx1"/>
                </a:solidFill>
                <a:latin typeface="楷体" panose="02010609060101010101" charset="-122"/>
                <a:ea typeface="楷体" panose="02010609060101010101" charset="-122"/>
                <a:cs typeface="楷体" panose="02010609060101010101" charset="-122"/>
                <a:sym typeface="+mn-ea"/>
              </a:rPr>
              <a:t>的</a:t>
            </a:r>
            <a:r>
              <a:rPr lang="en-US" sz="2400" b="1">
                <a:solidFill>
                  <a:schemeClr val="tx1"/>
                </a:solidFill>
                <a:latin typeface="楷体" panose="02010609060101010101" charset="-122"/>
                <a:ea typeface="楷体" panose="02010609060101010101" charset="-122"/>
                <a:cs typeface="楷体" panose="02010609060101010101" charset="-122"/>
                <a:sym typeface="+mn-ea"/>
              </a:rPr>
              <a:t>____</a:t>
            </a:r>
            <a:r>
              <a:rPr sz="2400" b="1">
                <a:solidFill>
                  <a:schemeClr val="tx1"/>
                </a:solidFill>
                <a:latin typeface="楷体" panose="02010609060101010101" charset="-122"/>
                <a:ea typeface="楷体" panose="02010609060101010101" charset="-122"/>
                <a:cs typeface="楷体" panose="02010609060101010101" charset="-122"/>
                <a:sym typeface="+mn-ea"/>
              </a:rPr>
              <a:t>过程</a:t>
            </a:r>
            <a:r>
              <a:rPr sz="2400" b="1">
                <a:latin typeface="楷体" panose="02010609060101010101" charset="-122"/>
                <a:ea typeface="楷体" panose="02010609060101010101" charset="-122"/>
                <a:cs typeface="楷体" panose="02010609060101010101" charset="-122"/>
                <a:sym typeface="+mn-ea"/>
              </a:rPr>
              <a:t>叫</a:t>
            </a:r>
            <a:r>
              <a:rPr lang="zh-CN" sz="2400" b="1">
                <a:latin typeface="楷体" panose="02010609060101010101" charset="-122"/>
                <a:ea typeface="楷体" panose="02010609060101010101" charset="-122"/>
                <a:cs typeface="楷体" panose="02010609060101010101" charset="-122"/>
                <a:sym typeface="+mn-ea"/>
              </a:rPr>
              <a:t>做</a:t>
            </a:r>
            <a:r>
              <a:rPr sz="2400" b="1">
                <a:solidFill>
                  <a:schemeClr val="tx1"/>
                </a:solidFill>
                <a:latin typeface="楷体" panose="02010609060101010101" charset="-122"/>
                <a:ea typeface="楷体" panose="02010609060101010101" charset="-122"/>
                <a:cs typeface="楷体" panose="02010609060101010101" charset="-122"/>
                <a:sym typeface="+mn-ea"/>
              </a:rPr>
              <a:t>力的合成</a:t>
            </a:r>
            <a:r>
              <a:rPr lang="en-US" sz="2400" b="1">
                <a:latin typeface="楷体" panose="02010609060101010101" charset="-122"/>
                <a:ea typeface="楷体" panose="02010609060101010101" charset="-122"/>
                <a:cs typeface="楷体" panose="02010609060101010101" charset="-122"/>
                <a:sym typeface="+mn-ea"/>
              </a:rPr>
              <a:t>.</a:t>
            </a:r>
            <a:endParaRPr lang="en-US" altLang="en-US" sz="2400" b="1">
              <a:latin typeface="楷体" panose="02010609060101010101" charset="-122"/>
              <a:ea typeface="楷体" panose="02010609060101010101" charset="-122"/>
              <a:cs typeface="楷体" panose="02010609060101010101" charset="-122"/>
              <a:sym typeface="+mn-ea"/>
            </a:endParaRPr>
          </a:p>
        </p:txBody>
      </p:sp>
      <p:sp>
        <p:nvSpPr>
          <p:cNvPr id="6" name="文本框 2" title=""/>
          <p:cNvSpPr txBox="1"/>
          <p:nvPr/>
        </p:nvSpPr>
        <p:spPr>
          <a:xfrm>
            <a:off x="3524250" y="2743835"/>
            <a:ext cx="1562735" cy="460375"/>
          </a:xfrm>
          <a:prstGeom prst="rect">
            <a:avLst/>
          </a:prstGeom>
          <a:noFill/>
          <a:ln w="9525">
            <a:noFill/>
          </a:ln>
        </p:spPr>
        <p:txBody>
          <a:bodyPr wrap="square">
            <a:spAutoFit/>
          </a:bodyPr>
          <a:lstStyle/>
          <a:p>
            <a:pPr algn="ctr"/>
            <a:r>
              <a:rPr lang="zh-CN" altLang="en-US" sz="2400" b="1">
                <a:latin typeface="楷体" panose="02010609060101010101" charset="-122"/>
                <a:ea typeface="楷体" panose="02010609060101010101" charset="-122"/>
              </a:rPr>
              <a:t>力的合成：</a:t>
            </a:r>
            <a:endParaRPr lang="zh-CN" altLang="en-US" sz="2400" b="1">
              <a:latin typeface="楷体" panose="02010609060101010101" charset="-122"/>
              <a:ea typeface="楷体" panose="02010609060101010101" charset="-122"/>
            </a:endParaRPr>
          </a:p>
        </p:txBody>
      </p:sp>
      <p:sp>
        <p:nvSpPr>
          <p:cNvPr id="7" name="左大括号 6" title=""/>
          <p:cNvSpPr/>
          <p:nvPr/>
        </p:nvSpPr>
        <p:spPr>
          <a:xfrm>
            <a:off x="4393565" y="3397885"/>
            <a:ext cx="82550" cy="2799080"/>
          </a:xfrm>
          <a:prstGeom prst="leftBrace">
            <a:avLst/>
          </a:prstGeom>
          <a:ln w="31750">
            <a:solidFill>
              <a:schemeClr val="tx1"/>
            </a:solidFill>
          </a:ln>
        </p:spPr>
        <p:style>
          <a:lnRef idx="2">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8" name="文本框 7" title=""/>
          <p:cNvSpPr txBox="1"/>
          <p:nvPr/>
        </p:nvSpPr>
        <p:spPr>
          <a:xfrm>
            <a:off x="4758055" y="1775460"/>
            <a:ext cx="819150" cy="460375"/>
          </a:xfrm>
          <a:prstGeom prst="rect">
            <a:avLst/>
          </a:prstGeom>
          <a:noFill/>
        </p:spPr>
        <p:txBody>
          <a:bodyPr wrap="square" rtlCol="0" anchor="t">
            <a:spAutoFit/>
          </a:bodyPr>
          <a:lstStyle/>
          <a:p>
            <a:r>
              <a:rPr sz="2400" b="1">
                <a:solidFill>
                  <a:srgbClr val="FF0000"/>
                </a:solidFill>
                <a:latin typeface="楷体" panose="02010609060101010101" charset="-122"/>
                <a:ea typeface="楷体" panose="02010609060101010101" charset="-122"/>
                <a:cs typeface="楷体" panose="02010609060101010101" charset="-122"/>
                <a:sym typeface="+mn-ea"/>
              </a:rPr>
              <a:t>相同</a:t>
            </a:r>
            <a:endParaRPr lang="zh-CN" altLang="en-US" sz="2400" b="1">
              <a:solidFill>
                <a:srgbClr val="FF0000"/>
              </a:solidFill>
              <a:latin typeface="楷体" panose="02010609060101010101" charset="-122"/>
              <a:ea typeface="楷体" panose="02010609060101010101" charset="-122"/>
              <a:cs typeface="楷体" panose="02010609060101010101" charset="-122"/>
              <a:sym typeface="+mn-ea"/>
            </a:endParaRPr>
          </a:p>
        </p:txBody>
      </p:sp>
      <p:grpSp>
        <p:nvGrpSpPr>
          <p:cNvPr id="16" name="组合 15" title=""/>
          <p:cNvGrpSpPr/>
          <p:nvPr/>
        </p:nvGrpSpPr>
        <p:grpSpPr>
          <a:xfrm>
            <a:off x="294640" y="810260"/>
            <a:ext cx="2301875" cy="583565"/>
            <a:chOff x="4830" y="1436"/>
            <a:chExt cx="3625" cy="919"/>
          </a:xfrm>
        </p:grpSpPr>
        <p:grpSp>
          <p:nvGrpSpPr>
            <p:cNvPr id="17" name="组合 16"/>
            <p:cNvGrpSpPr/>
            <p:nvPr/>
          </p:nvGrpSpPr>
          <p:grpSpPr>
            <a:xfrm>
              <a:off x="4830" y="1509"/>
              <a:ext cx="3412" cy="777"/>
              <a:chOff x="7140" y="1337"/>
              <a:chExt cx="3412" cy="777"/>
            </a:xfrm>
          </p:grpSpPr>
          <p:pic>
            <p:nvPicPr>
              <p:cNvPr id="18" name="图片 17"/>
              <p:cNvPicPr>
                <a:picLocks noChangeAspect="1"/>
              </p:cNvPicPr>
              <p:nvPr>
                <p:custDataLst>
                  <p:tags r:id="rId8"/>
                </p:custDataLst>
              </p:nvPr>
            </p:nvPicPr>
            <p:blipFill>
              <a:blip r:embed="rId7"/>
              <a:srcRect t="-5020" r="85155"/>
              <a:stretch>
                <a:fillRect/>
              </a:stretch>
            </p:blipFill>
            <p:spPr>
              <a:xfrm>
                <a:off x="7140" y="1337"/>
                <a:ext cx="787" cy="777"/>
              </a:xfrm>
              <a:prstGeom prst="rect">
                <a:avLst/>
              </a:prstGeom>
            </p:spPr>
          </p:pic>
          <p:cxnSp>
            <p:nvCxnSpPr>
              <p:cNvPr id="19" name="直接连接符 18"/>
              <p:cNvCxnSpPr/>
              <p:nvPr>
                <p:custDataLst>
                  <p:tags r:id="rId9"/>
                </p:custDataLst>
              </p:nvPr>
            </p:nvCxnSpPr>
            <p:spPr>
              <a:xfrm>
                <a:off x="7264" y="2095"/>
                <a:ext cx="3288" cy="0"/>
              </a:xfrm>
              <a:prstGeom prst="line">
                <a:avLst/>
              </a:prstGeom>
              <a:ln w="11430">
                <a:solidFill>
                  <a:srgbClr val="019542">
                    <a:alpha val="84000"/>
                  </a:srgbClr>
                </a:solidFill>
              </a:ln>
              <a:effectLst>
                <a:innerShdw blurRad="114300">
                  <a:prstClr val="black"/>
                </a:innerShdw>
              </a:effectLst>
            </p:spPr>
            <p:style>
              <a:lnRef idx="1">
                <a:schemeClr val="dk1"/>
              </a:lnRef>
              <a:fillRef idx="0">
                <a:schemeClr val="dk1"/>
              </a:fillRef>
              <a:effectRef idx="0">
                <a:schemeClr val="dk1"/>
              </a:effectRef>
              <a:fontRef idx="minor">
                <a:schemeClr val="tx1"/>
              </a:fontRef>
            </p:style>
          </p:cxnSp>
        </p:grpSp>
        <p:sp>
          <p:nvSpPr>
            <p:cNvPr id="20" name="文本框 5"/>
            <p:cNvSpPr txBox="1"/>
            <p:nvPr>
              <p:custDataLst>
                <p:tags r:id="rId10"/>
              </p:custDataLst>
            </p:nvPr>
          </p:nvSpPr>
          <p:spPr>
            <a:xfrm>
              <a:off x="5178" y="1436"/>
              <a:ext cx="3277" cy="919"/>
            </a:xfrm>
            <a:prstGeom prst="rect">
              <a:avLst/>
            </a:prstGeom>
            <a:noFill/>
            <a:ln w="9525">
              <a:noFill/>
            </a:ln>
          </p:spPr>
          <p:txBody>
            <a:bodyPr wrap="square" anchor="t" anchorCtr="0">
              <a:spAutoFit/>
            </a:bodyPr>
            <a:lstStyle/>
            <a:p>
              <a:pPr lvl="0" algn="l">
                <a:buClrTx/>
                <a:buSzTx/>
                <a:buFontTx/>
              </a:pPr>
              <a:r>
                <a:rPr lang="en-US" altLang="zh-CN" sz="3200" b="1">
                  <a:latin typeface="黑体" panose="02010609060101010101" charset="-122"/>
                  <a:ea typeface="黑体" panose="02010609060101010101" charset="-122"/>
                  <a:cs typeface="黑体" panose="02010609060101010101" charset="-122"/>
                  <a:sym typeface="宋体" panose="02010600030101010101" pitchFamily="2" charset="-122"/>
                </a:rPr>
                <a:t> 课堂小结</a:t>
              </a:r>
              <a:endParaRPr lang="en-US" altLang="zh-CN" sz="3200" b="1">
                <a:latin typeface="黑体" panose="02010609060101010101" charset="-122"/>
                <a:ea typeface="黑体" panose="02010609060101010101" charset="-122"/>
                <a:cs typeface="黑体" panose="02010609060101010101" charset="-122"/>
                <a:sym typeface="宋体" panose="02010600030101010101" pitchFamily="2" charset="-122"/>
              </a:endParaRPr>
            </a:p>
          </p:txBody>
        </p:sp>
      </p:grpSp>
      <p:sp>
        <p:nvSpPr>
          <p:cNvPr id="10" name="文本框 9" title=""/>
          <p:cNvSpPr txBox="1"/>
          <p:nvPr/>
        </p:nvSpPr>
        <p:spPr>
          <a:xfrm>
            <a:off x="6558915" y="2734945"/>
            <a:ext cx="819150" cy="460375"/>
          </a:xfrm>
          <a:prstGeom prst="rect">
            <a:avLst/>
          </a:prstGeom>
          <a:noFill/>
        </p:spPr>
        <p:txBody>
          <a:bodyPr wrap="square" rtlCol="0" anchor="t">
            <a:spAutoFit/>
          </a:bodyPr>
          <a:lstStyle/>
          <a:p>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合力</a:t>
            </a:r>
            <a:endParaRPr lang="zh-CN" altLang="en-US" sz="2400" b="1">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11" name="文本框 10" title=""/>
          <p:cNvSpPr txBox="1"/>
          <p:nvPr/>
        </p:nvSpPr>
        <p:spPr>
          <a:xfrm>
            <a:off x="6002655" y="3696335"/>
            <a:ext cx="1447800" cy="460375"/>
          </a:xfrm>
          <a:prstGeom prst="rect">
            <a:avLst/>
          </a:prstGeom>
          <a:noFill/>
        </p:spPr>
        <p:txBody>
          <a:bodyPr wrap="square" rtlCol="0" anchor="t">
            <a:spAutoFit/>
          </a:bodyPr>
          <a:lstStyle/>
          <a:p>
            <a:r>
              <a:rPr lang="zh-CN" sz="2400" b="1">
                <a:solidFill>
                  <a:srgbClr val="FF0000"/>
                </a:solidFill>
                <a:latin typeface="楷体" panose="02010609060101010101" charset="-122"/>
                <a:ea typeface="楷体" panose="02010609060101010101" charset="-122"/>
                <a:cs typeface="楷体" panose="02010609060101010101" charset="-122"/>
                <a:sym typeface="+mn-ea"/>
              </a:rPr>
              <a:t>大小之和</a:t>
            </a:r>
            <a:endParaRPr lang="zh-CN" sz="2400" b="1">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12" name="文本框 11" title=""/>
          <p:cNvSpPr txBox="1"/>
          <p:nvPr/>
        </p:nvSpPr>
        <p:spPr>
          <a:xfrm>
            <a:off x="10671810" y="3683635"/>
            <a:ext cx="819150" cy="460375"/>
          </a:xfrm>
          <a:prstGeom prst="rect">
            <a:avLst/>
          </a:prstGeom>
          <a:noFill/>
        </p:spPr>
        <p:txBody>
          <a:bodyPr wrap="square" rtlCol="0" anchor="t">
            <a:spAutoFit/>
          </a:bodyPr>
          <a:lstStyle/>
          <a:p>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相同</a:t>
            </a:r>
            <a:endParaRPr lang="zh-CN" altLang="en-US" sz="2400" b="1">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13" name="文本框 12" title=""/>
          <p:cNvSpPr txBox="1"/>
          <p:nvPr/>
        </p:nvSpPr>
        <p:spPr>
          <a:xfrm>
            <a:off x="6399530" y="4197985"/>
            <a:ext cx="495300" cy="460375"/>
          </a:xfrm>
          <a:prstGeom prst="rect">
            <a:avLst/>
          </a:prstGeom>
          <a:noFill/>
        </p:spPr>
        <p:txBody>
          <a:bodyPr wrap="square" rtlCol="0" anchor="t">
            <a:spAutoFit/>
          </a:bodyPr>
          <a:lstStyle/>
          <a:p>
            <a:r>
              <a:rPr lang="en-US" altLang="zh-CN" sz="2400" b="1">
                <a:solidFill>
                  <a:srgbClr val="FF0000"/>
                </a:solidFill>
                <a:latin typeface="楷体" panose="02010609060101010101" charset="-122"/>
                <a:ea typeface="楷体" panose="02010609060101010101" charset="-122"/>
                <a:cs typeface="楷体" panose="02010609060101010101" charset="-122"/>
                <a:sym typeface="+mn-ea"/>
              </a:rPr>
              <a:t>+</a:t>
            </a:r>
            <a:endParaRPr lang="en-US" altLang="zh-CN" sz="2400" b="1">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14" name="文本框 13" title=""/>
          <p:cNvSpPr txBox="1"/>
          <p:nvPr/>
        </p:nvSpPr>
        <p:spPr>
          <a:xfrm>
            <a:off x="5715000" y="5325745"/>
            <a:ext cx="1468120" cy="460375"/>
          </a:xfrm>
          <a:prstGeom prst="rect">
            <a:avLst/>
          </a:prstGeom>
          <a:noFill/>
        </p:spPr>
        <p:txBody>
          <a:bodyPr wrap="square" rtlCol="0" anchor="t">
            <a:spAutoFit/>
          </a:bodyPr>
          <a:lstStyle/>
          <a:p>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大小之差</a:t>
            </a:r>
            <a:endParaRPr lang="zh-CN" altLang="en-US" sz="2400" b="1">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15" name="文本框 14" title=""/>
          <p:cNvSpPr txBox="1"/>
          <p:nvPr/>
        </p:nvSpPr>
        <p:spPr>
          <a:xfrm>
            <a:off x="8366760" y="5325745"/>
            <a:ext cx="1468120" cy="460375"/>
          </a:xfrm>
          <a:prstGeom prst="rect">
            <a:avLst/>
          </a:prstGeom>
          <a:noFill/>
        </p:spPr>
        <p:txBody>
          <a:bodyPr wrap="square" rtlCol="0" anchor="t">
            <a:spAutoFit/>
          </a:bodyPr>
          <a:lstStyle/>
          <a:p>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较大的力</a:t>
            </a:r>
            <a:endParaRPr lang="zh-CN" altLang="en-US" sz="2400" b="1">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21" name="文本框 20" title=""/>
          <p:cNvSpPr txBox="1"/>
          <p:nvPr/>
        </p:nvSpPr>
        <p:spPr>
          <a:xfrm>
            <a:off x="6330950" y="5811520"/>
            <a:ext cx="495300" cy="460375"/>
          </a:xfrm>
          <a:prstGeom prst="rect">
            <a:avLst/>
          </a:prstGeom>
          <a:noFill/>
        </p:spPr>
        <p:txBody>
          <a:bodyPr wrap="square" rtlCol="0" anchor="t">
            <a:spAutoFit/>
          </a:bodyPr>
          <a:lstStyle/>
          <a:p>
            <a:r>
              <a:rPr lang="en-US" altLang="zh-CN" sz="2400" b="1">
                <a:solidFill>
                  <a:srgbClr val="FF0000"/>
                </a:solidFill>
                <a:latin typeface="楷体" panose="02010609060101010101" charset="-122"/>
                <a:ea typeface="楷体" panose="02010609060101010101" charset="-122"/>
                <a:cs typeface="楷体" panose="02010609060101010101" charset="-122"/>
                <a:sym typeface="+mn-ea"/>
              </a:rPr>
              <a:t>-</a:t>
            </a:r>
            <a:endParaRPr lang="en-US" altLang="zh-CN" sz="2400" b="1">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3" name="文本框 2" title=""/>
          <p:cNvSpPr txBox="1"/>
          <p:nvPr/>
        </p:nvSpPr>
        <p:spPr>
          <a:xfrm>
            <a:off x="2379980" y="1771650"/>
            <a:ext cx="869950" cy="829945"/>
          </a:xfrm>
          <a:prstGeom prst="rect">
            <a:avLst/>
          </a:prstGeom>
          <a:solidFill>
            <a:srgbClr val="CBEAC0"/>
          </a:solidFill>
          <a:ln w="9525">
            <a:noFill/>
          </a:ln>
        </p:spPr>
        <p:txBody>
          <a:bodyPr wrap="square">
            <a:spAutoFit/>
          </a:bodyPr>
          <a:lstStyle/>
          <a:p>
            <a:pPr lvl="0" algn="ctr">
              <a:buClrTx/>
              <a:buSzTx/>
              <a:buFontTx/>
            </a:pPr>
            <a:r>
              <a:rPr lang="zh-CN" altLang="en-US" sz="2400" b="1">
                <a:latin typeface="楷体" panose="02010609060101010101" charset="-122"/>
                <a:ea typeface="楷体" panose="02010609060101010101" charset="-122"/>
                <a:sym typeface="+mn-ea"/>
              </a:rPr>
              <a:t>力的</a:t>
            </a:r>
            <a:endParaRPr lang="zh-CN" altLang="en-US" sz="2400" b="1">
              <a:latin typeface="楷体" panose="02010609060101010101" charset="-122"/>
              <a:ea typeface="楷体" panose="02010609060101010101" charset="-122"/>
              <a:sym typeface="+mn-ea"/>
            </a:endParaRPr>
          </a:p>
          <a:p>
            <a:pPr lvl="0" algn="ctr">
              <a:buClrTx/>
              <a:buSzTx/>
              <a:buFontTx/>
            </a:pPr>
            <a:r>
              <a:rPr lang="zh-CN" altLang="en-US" sz="2400" b="1">
                <a:latin typeface="楷体" panose="02010609060101010101" charset="-122"/>
                <a:ea typeface="楷体" panose="02010609060101010101" charset="-122"/>
                <a:sym typeface="+mn-ea"/>
              </a:rPr>
              <a:t>合成</a:t>
            </a:r>
            <a:endParaRPr lang="zh-CN" altLang="en-US" sz="2400" b="1">
              <a:latin typeface="楷体" panose="02010609060101010101" charset="-122"/>
              <a:ea typeface="楷体" panose="02010609060101010101" charset="-122"/>
              <a:sym typeface="+mn-ea"/>
            </a:endParaRPr>
          </a:p>
        </p:txBody>
      </p:sp>
      <p:sp>
        <p:nvSpPr>
          <p:cNvPr id="5" name="左大括号 4" title=""/>
          <p:cNvSpPr/>
          <p:nvPr/>
        </p:nvSpPr>
        <p:spPr>
          <a:xfrm>
            <a:off x="3405505" y="1393825"/>
            <a:ext cx="118745" cy="1793875"/>
          </a:xfrm>
          <a:prstGeom prst="leftBrace">
            <a:avLst/>
          </a:prstGeom>
          <a:ln w="31750">
            <a:solidFill>
              <a:schemeClr val="tx1"/>
            </a:solidFill>
          </a:ln>
        </p:spPr>
        <p:style>
          <a:lnRef idx="2">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800">
              <a:sym typeface="+mn-ea"/>
            </a:endParaRPr>
          </a:p>
        </p:txBody>
      </p:sp>
      <p:sp>
        <p:nvSpPr>
          <p:cNvPr id="9" name="文本框 2" title=""/>
          <p:cNvSpPr txBox="1"/>
          <p:nvPr/>
        </p:nvSpPr>
        <p:spPr>
          <a:xfrm>
            <a:off x="3524250" y="2289175"/>
            <a:ext cx="996315" cy="460375"/>
          </a:xfrm>
          <a:prstGeom prst="rect">
            <a:avLst/>
          </a:prstGeom>
          <a:noFill/>
          <a:ln w="9525">
            <a:noFill/>
          </a:ln>
        </p:spPr>
        <p:txBody>
          <a:bodyPr wrap="square">
            <a:spAutoFit/>
          </a:bodyPr>
          <a:lstStyle/>
          <a:p>
            <a:pPr algn="ctr"/>
            <a:r>
              <a:rPr lang="zh-CN" altLang="en-US" sz="2400" b="1">
                <a:latin typeface="楷体" panose="02010609060101010101" charset="-122"/>
                <a:ea typeface="楷体" panose="02010609060101010101" charset="-122"/>
              </a:rPr>
              <a:t>分力：</a:t>
            </a:r>
            <a:endParaRPr lang="zh-CN" altLang="en-US" sz="2400" b="1">
              <a:latin typeface="楷体" panose="02010609060101010101" charset="-122"/>
              <a:ea typeface="楷体" panose="02010609060101010101" charset="-122"/>
            </a:endParaRPr>
          </a:p>
        </p:txBody>
      </p:sp>
      <p:sp>
        <p:nvSpPr>
          <p:cNvPr id="22" name="文本框 21" title=""/>
          <p:cNvSpPr txBox="1"/>
          <p:nvPr/>
        </p:nvSpPr>
        <p:spPr>
          <a:xfrm>
            <a:off x="4283710" y="2194560"/>
            <a:ext cx="6819900" cy="570865"/>
          </a:xfrm>
          <a:prstGeom prst="rect">
            <a:avLst/>
          </a:prstGeom>
          <a:noFill/>
        </p:spPr>
        <p:txBody>
          <a:bodyPr wrap="square" rtlCol="0" anchor="t">
            <a:spAutoFit/>
          </a:bodyPr>
          <a:lstStyle/>
          <a:p>
            <a:pPr lvl="0" algn="l">
              <a:lnSpc>
                <a:spcPct val="130000"/>
              </a:lnSpc>
              <a:buClrTx/>
              <a:buSzTx/>
              <a:buFontTx/>
            </a:pPr>
            <a:r>
              <a:rPr lang="zh-CN" sz="2400" b="1">
                <a:latin typeface="楷体" panose="02010609060101010101" charset="-122"/>
                <a:ea typeface="楷体" panose="02010609060101010101" charset="-122"/>
                <a:cs typeface="楷体" panose="02010609060101010101" charset="-122"/>
                <a:sym typeface="+mn-ea"/>
              </a:rPr>
              <a:t>组成</a:t>
            </a:r>
            <a:r>
              <a:rPr lang="en-US" altLang="zh-CN" sz="2400" b="1">
                <a:latin typeface="楷体" panose="02010609060101010101" charset="-122"/>
                <a:ea typeface="楷体" panose="02010609060101010101" charset="-122"/>
                <a:cs typeface="楷体" panose="02010609060101010101" charset="-122"/>
                <a:sym typeface="+mn-ea"/>
              </a:rPr>
              <a:t>____</a:t>
            </a:r>
            <a:r>
              <a:rPr lang="zh-CN" sz="2400" b="1">
                <a:latin typeface="楷体" panose="02010609060101010101" charset="-122"/>
                <a:ea typeface="楷体" panose="02010609060101010101" charset="-122"/>
                <a:cs typeface="楷体" panose="02010609060101010101" charset="-122"/>
                <a:sym typeface="+mn-ea"/>
              </a:rPr>
              <a:t>的每一个力</a:t>
            </a:r>
            <a:r>
              <a:rPr lang="en-US" altLang="zh-CN" sz="2400" b="1">
                <a:latin typeface="楷体" panose="02010609060101010101" charset="-122"/>
                <a:ea typeface="楷体" panose="02010609060101010101" charset="-122"/>
                <a:cs typeface="楷体" panose="02010609060101010101" charset="-122"/>
                <a:sym typeface="+mn-ea"/>
              </a:rPr>
              <a:t>.</a:t>
            </a:r>
            <a:endParaRPr lang="en-US" altLang="zh-CN" sz="2400" b="1">
              <a:latin typeface="楷体" panose="02010609060101010101" charset="-122"/>
              <a:ea typeface="楷体" panose="02010609060101010101" charset="-122"/>
              <a:cs typeface="楷体" panose="02010609060101010101" charset="-122"/>
              <a:sym typeface="+mn-ea"/>
            </a:endParaRPr>
          </a:p>
        </p:txBody>
      </p:sp>
      <p:sp>
        <p:nvSpPr>
          <p:cNvPr id="23" name="文本框 22" title=""/>
          <p:cNvSpPr txBox="1"/>
          <p:nvPr/>
        </p:nvSpPr>
        <p:spPr>
          <a:xfrm>
            <a:off x="4958715" y="2250440"/>
            <a:ext cx="913765" cy="460375"/>
          </a:xfrm>
          <a:prstGeom prst="rect">
            <a:avLst/>
          </a:prstGeom>
          <a:noFill/>
        </p:spPr>
        <p:txBody>
          <a:bodyPr wrap="square" rtlCol="0" anchor="t">
            <a:spAutoFit/>
          </a:bodyPr>
          <a:lstStyle/>
          <a:p>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合力</a:t>
            </a:r>
            <a:endParaRPr lang="zh-CN" altLang="en-US" sz="2400" b="1">
              <a:solidFill>
                <a:srgbClr val="FF0000"/>
              </a:solidFill>
              <a:latin typeface="楷体" panose="02010609060101010101" charset="-122"/>
              <a:ea typeface="楷体" panose="02010609060101010101" charset="-122"/>
              <a:cs typeface="楷体" panose="02010609060101010101" charset="-122"/>
              <a:sym typeface="+mn-ea"/>
            </a:endParaRPr>
          </a:p>
        </p:txBody>
      </p:sp>
      <p:sp>
        <p:nvSpPr>
          <p:cNvPr id="24" name="文本框 1" title=""/>
          <p:cNvSpPr txBox="1">
            <a:spLocks noChangeArrowheads="1"/>
          </p:cNvSpPr>
          <p:nvPr>
            <p:custDataLst>
              <p:tags r:id="rId11"/>
            </p:custDataLst>
          </p:nvPr>
        </p:nvSpPr>
        <p:spPr bwMode="auto">
          <a:xfrm>
            <a:off x="229235" y="3286760"/>
            <a:ext cx="1784350" cy="539750"/>
          </a:xfrm>
          <a:prstGeom prst="roundRect">
            <a:avLst/>
          </a:prstGeom>
          <a:solidFill>
            <a:srgbClr val="22AF49"/>
          </a:solidFill>
          <a:ln w="19050">
            <a:noFill/>
            <a:miter lim="800000"/>
          </a:ln>
        </p:spPr>
        <p:txBody>
          <a:bodyPr wrap="square">
            <a:noAutofit/>
          </a:bodyPr>
          <a:lstStyle/>
          <a:p>
            <a:pPr lvl="0" algn="ctr">
              <a:lnSpc>
                <a:spcPct val="90000"/>
              </a:lnSpc>
              <a:buClrTx/>
              <a:buSzTx/>
              <a:buFont typeface="Arial" panose="020b0604020202020204" pitchFamily="34" charset="0"/>
            </a:pPr>
            <a:r>
              <a:rPr lang="zh-CN" altLang="en-US" sz="2800" b="1">
                <a:solidFill>
                  <a:schemeClr val="bg1"/>
                </a:solidFill>
                <a:latin typeface="楷体" panose="02010609060101010101" charset="-122"/>
                <a:ea typeface="楷体" panose="02010609060101010101" charset="-122"/>
                <a:sym typeface="+mn-ea"/>
              </a:rPr>
              <a:t>力的合成</a:t>
            </a:r>
            <a:endParaRPr lang="zh-CN" altLang="en-US" sz="2800" b="1">
              <a:solidFill>
                <a:schemeClr val="bg1"/>
              </a:solidFill>
              <a:latin typeface="楷体" panose="02010609060101010101" charset="-122"/>
              <a:ea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par>
                          <p:cTn id="8" fill="hold" nodeType="afterGroup">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linds(horizontal)">
                                      <p:cBhvr>
                                        <p:cTn id="11" dur="500"/>
                                        <p:tgtEl>
                                          <p:spTgt spid="5"/>
                                        </p:tgtEl>
                                      </p:cBhvr>
                                    </p:animEffect>
                                  </p:childTnLst>
                                </p:cTn>
                              </p:par>
                            </p:childTnLst>
                          </p:cTn>
                        </p:par>
                        <p:par>
                          <p:cTn id="12" fill="hold" nodeType="afterGroup">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22531"/>
                                        </p:tgtEl>
                                        <p:attrNameLst>
                                          <p:attrName>style.visibility</p:attrName>
                                        </p:attrNameLst>
                                      </p:cBhvr>
                                      <p:to>
                                        <p:strVal val="visible"/>
                                      </p:to>
                                    </p:set>
                                    <p:animEffect transition="in" filter="blinds(horizontal)">
                                      <p:cBhvr>
                                        <p:cTn id="15" dur="500"/>
                                        <p:tgtEl>
                                          <p:spTgt spid="22531"/>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2538"/>
                                        </p:tgtEl>
                                        <p:attrNameLst>
                                          <p:attrName>style.visibility</p:attrName>
                                        </p:attrNameLst>
                                      </p:cBhvr>
                                      <p:to>
                                        <p:strVal val="visible"/>
                                      </p:to>
                                    </p:set>
                                    <p:animEffect transition="in" filter="blinds(horizontal)">
                                      <p:cBhvr>
                                        <p:cTn id="20" dur="500"/>
                                        <p:tgtEl>
                                          <p:spTgt spid="22538"/>
                                        </p:tgtEl>
                                      </p:cBhvr>
                                    </p:animEffect>
                                  </p:childTnLst>
                                </p:cTn>
                              </p:par>
                            </p:childTnLst>
                          </p:cTn>
                        </p:par>
                      </p:childTnLst>
                    </p:cTn>
                  </p:par>
                  <p:par>
                    <p:cTn id="21" fill="hold" nodeType="clickPar">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linds(horizontal)">
                                      <p:cBhvr>
                                        <p:cTn id="31" dur="500"/>
                                        <p:tgtEl>
                                          <p:spTgt spid="9"/>
                                        </p:tgtEl>
                                      </p:cBhvr>
                                    </p:animEffect>
                                  </p:childTnLst>
                                </p:cTn>
                              </p:par>
                            </p:childTnLst>
                          </p:cTn>
                        </p:par>
                      </p:childTnLst>
                    </p:cTn>
                  </p:par>
                  <p:par>
                    <p:cTn id="32" fill="hold" nodeType="clickPar">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blinds(horizontal)">
                                      <p:cBhvr>
                                        <p:cTn id="36" dur="500"/>
                                        <p:tgtEl>
                                          <p:spTgt spid="22"/>
                                        </p:tgtEl>
                                      </p:cBhvr>
                                    </p:animEffect>
                                  </p:childTnLst>
                                </p:cTn>
                              </p:par>
                            </p:childTnLst>
                          </p:cTn>
                        </p:par>
                      </p:childTnLst>
                    </p:cTn>
                  </p:par>
                  <p:par>
                    <p:cTn id="37" fill="hold" nodeType="clickPar">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additive="base">
                                        <p:cTn id="41" dur="500" fill="hold"/>
                                        <p:tgtEl>
                                          <p:spTgt spid="23"/>
                                        </p:tgtEl>
                                        <p:attrNameLst>
                                          <p:attrName>ppt_x</p:attrName>
                                        </p:attrNameLst>
                                      </p:cBhvr>
                                      <p:tavLst>
                                        <p:tav tm="0">
                                          <p:val>
                                            <p:strVal val="#ppt_x"/>
                                          </p:val>
                                        </p:tav>
                                        <p:tav tm="100000">
                                          <p:val>
                                            <p:strVal val="#ppt_x"/>
                                          </p:val>
                                        </p:tav>
                                      </p:tavLst>
                                    </p:anim>
                                    <p:anim calcmode="lin" valueType="num">
                                      <p:cBhvr additive="base">
                                        <p:cTn id="42"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43" fill="hold" nodeType="clickPar">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blinds(horizontal)">
                                      <p:cBhvr>
                                        <p:cTn id="47" dur="500"/>
                                        <p:tgtEl>
                                          <p:spTgt spid="6"/>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blinds(horizontal)">
                                      <p:cBhvr>
                                        <p:cTn id="52" dur="500"/>
                                        <p:tgtEl>
                                          <p:spTgt spid="2"/>
                                        </p:tgtEl>
                                      </p:cBhvr>
                                    </p:animEffect>
                                  </p:childTnLst>
                                </p:cTn>
                              </p:par>
                            </p:childTnLst>
                          </p:cTn>
                        </p:par>
                      </p:childTnLst>
                    </p:cTn>
                  </p:par>
                  <p:par>
                    <p:cTn id="53" fill="hold" nodeType="clickPar">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additive="base">
                                        <p:cTn id="57" dur="500" fill="hold"/>
                                        <p:tgtEl>
                                          <p:spTgt spid="10"/>
                                        </p:tgtEl>
                                        <p:attrNameLst>
                                          <p:attrName>ppt_x</p:attrName>
                                        </p:attrNameLst>
                                      </p:cBhvr>
                                      <p:tavLst>
                                        <p:tav tm="0">
                                          <p:val>
                                            <p:strVal val="#ppt_x"/>
                                          </p:val>
                                        </p:tav>
                                        <p:tav tm="100000">
                                          <p:val>
                                            <p:strVal val="#ppt_x"/>
                                          </p:val>
                                        </p:tav>
                                      </p:tavLst>
                                    </p:anim>
                                    <p:anim calcmode="lin" valueType="num">
                                      <p:cBhvr additive="base">
                                        <p:cTn id="5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9" fill="hold" nodeType="clickPar">
                      <p:stCondLst>
                        <p:cond delay="indefinite"/>
                      </p:stCondLst>
                      <p:childTnLst>
                        <p:par>
                          <p:cTn id="60" fill="hold">
                            <p:stCondLst>
                              <p:cond delay="0"/>
                            </p:stCondLst>
                            <p:childTnLst>
                              <p:par>
                                <p:cTn id="61" presetID="3" presetClass="entr" presetSubtype="10" fill="hold" grpId="0" nodeType="clickEffect">
                                  <p:stCondLst>
                                    <p:cond delay="0"/>
                                  </p:stCondLst>
                                  <p:childTnLst>
                                    <p:set>
                                      <p:cBhvr>
                                        <p:cTn id="62" dur="1" fill="hold">
                                          <p:stCondLst>
                                            <p:cond delay="0"/>
                                          </p:stCondLst>
                                        </p:cTn>
                                        <p:tgtEl>
                                          <p:spTgt spid="22532"/>
                                        </p:tgtEl>
                                        <p:attrNameLst>
                                          <p:attrName>style.visibility</p:attrName>
                                        </p:attrNameLst>
                                      </p:cBhvr>
                                      <p:to>
                                        <p:strVal val="visible"/>
                                      </p:to>
                                    </p:set>
                                    <p:animEffect transition="in" filter="blinds(horizontal)">
                                      <p:cBhvr>
                                        <p:cTn id="63" dur="500"/>
                                        <p:tgtEl>
                                          <p:spTgt spid="22532"/>
                                        </p:tgtEl>
                                      </p:cBhvr>
                                    </p:animEffect>
                                  </p:childTnLst>
                                </p:cTn>
                              </p:par>
                            </p:childTnLst>
                          </p:cTn>
                        </p:par>
                      </p:childTnLst>
                    </p:cTn>
                  </p:par>
                  <p:par>
                    <p:cTn id="64" fill="hold" nodeType="clickPar">
                      <p:stCondLst>
                        <p:cond delay="indefinite"/>
                      </p:stCondLst>
                      <p:childTnLst>
                        <p:par>
                          <p:cTn id="65" fill="hold">
                            <p:stCondLst>
                              <p:cond delay="0"/>
                            </p:stCondLst>
                            <p:childTnLst>
                              <p:par>
                                <p:cTn id="66" presetID="3" presetClass="entr" presetSubtype="10" fill="hold" grpId="0" nodeType="click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blinds(horizontal)">
                                      <p:cBhvr>
                                        <p:cTn id="68" dur="500"/>
                                        <p:tgtEl>
                                          <p:spTgt spid="7"/>
                                        </p:tgtEl>
                                      </p:cBhvr>
                                    </p:animEffect>
                                  </p:childTnLst>
                                </p:cTn>
                              </p:par>
                            </p:childTnLst>
                          </p:cTn>
                        </p:par>
                      </p:childTnLst>
                    </p:cTn>
                  </p:par>
                  <p:par>
                    <p:cTn id="69" fill="hold" nodeType="clickPar">
                      <p:stCondLst>
                        <p:cond delay="indefinite"/>
                      </p:stCondLst>
                      <p:childTnLst>
                        <p:par>
                          <p:cTn id="70" fill="hold">
                            <p:stCondLst>
                              <p:cond delay="0"/>
                            </p:stCondLst>
                            <p:childTnLst>
                              <p:par>
                                <p:cTn id="71" presetID="3" presetClass="entr" presetSubtype="10" fill="hold" grpId="0" nodeType="clickEffect">
                                  <p:stCondLst>
                                    <p:cond delay="0"/>
                                  </p:stCondLst>
                                  <p:childTnLst>
                                    <p:set>
                                      <p:cBhvr>
                                        <p:cTn id="72" dur="1" fill="hold">
                                          <p:stCondLst>
                                            <p:cond delay="0"/>
                                          </p:stCondLst>
                                        </p:cTn>
                                        <p:tgtEl>
                                          <p:spTgt spid="22539"/>
                                        </p:tgtEl>
                                        <p:attrNameLst>
                                          <p:attrName>style.visibility</p:attrName>
                                        </p:attrNameLst>
                                      </p:cBhvr>
                                      <p:to>
                                        <p:strVal val="visible"/>
                                      </p:to>
                                    </p:set>
                                    <p:animEffect transition="in" filter="blinds(horizontal)">
                                      <p:cBhvr>
                                        <p:cTn id="73" dur="500"/>
                                        <p:tgtEl>
                                          <p:spTgt spid="22539"/>
                                        </p:tgtEl>
                                      </p:cBhvr>
                                    </p:animEffect>
                                  </p:childTnLst>
                                </p:cTn>
                              </p:par>
                            </p:childTnLst>
                          </p:cTn>
                        </p:par>
                      </p:childTnLst>
                    </p:cTn>
                  </p:par>
                  <p:par>
                    <p:cTn id="74" fill="hold" nodeType="clickPar">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additive="base">
                                        <p:cTn id="78" dur="500" fill="hold"/>
                                        <p:tgtEl>
                                          <p:spTgt spid="11"/>
                                        </p:tgtEl>
                                        <p:attrNameLst>
                                          <p:attrName>ppt_x</p:attrName>
                                        </p:attrNameLst>
                                      </p:cBhvr>
                                      <p:tavLst>
                                        <p:tav tm="0">
                                          <p:val>
                                            <p:strVal val="#ppt_x"/>
                                          </p:val>
                                        </p:tav>
                                        <p:tav tm="100000">
                                          <p:val>
                                            <p:strVal val="#ppt_x"/>
                                          </p:val>
                                        </p:tav>
                                      </p:tavLst>
                                    </p:anim>
                                    <p:anim calcmode="lin" valueType="num">
                                      <p:cBhvr additive="base">
                                        <p:cTn id="7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80" fill="hold" nodeType="clickPar">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additive="base">
                                        <p:cTn id="84" dur="500" fill="hold"/>
                                        <p:tgtEl>
                                          <p:spTgt spid="12"/>
                                        </p:tgtEl>
                                        <p:attrNameLst>
                                          <p:attrName>ppt_x</p:attrName>
                                        </p:attrNameLst>
                                      </p:cBhvr>
                                      <p:tavLst>
                                        <p:tav tm="0">
                                          <p:val>
                                            <p:strVal val="#ppt_x"/>
                                          </p:val>
                                        </p:tav>
                                        <p:tav tm="100000">
                                          <p:val>
                                            <p:strVal val="#ppt_x"/>
                                          </p:val>
                                        </p:tav>
                                      </p:tavLst>
                                    </p:anim>
                                    <p:anim calcmode="lin" valueType="num">
                                      <p:cBhvr additive="base">
                                        <p:cTn id="8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86" fill="hold" nodeType="clickPar">
                      <p:stCondLst>
                        <p:cond delay="indefinite"/>
                      </p:stCondLst>
                      <p:childTnLst>
                        <p:par>
                          <p:cTn id="87" fill="hold">
                            <p:stCondLst>
                              <p:cond delay="0"/>
                            </p:stCondLst>
                            <p:childTnLst>
                              <p:par>
                                <p:cTn id="88" presetID="22" presetClass="entr" presetSubtype="8" fill="hold" grpId="0" nodeType="clickEffect">
                                  <p:stCondLst>
                                    <p:cond delay="0"/>
                                  </p:stCondLst>
                                  <p:childTnLst>
                                    <p:set>
                                      <p:cBhvr>
                                        <p:cTn id="89" dur="1" fill="hold">
                                          <p:stCondLst>
                                            <p:cond delay="0"/>
                                          </p:stCondLst>
                                        </p:cTn>
                                        <p:tgtEl>
                                          <p:spTgt spid="22541"/>
                                        </p:tgtEl>
                                        <p:attrNameLst>
                                          <p:attrName>style.visibility</p:attrName>
                                        </p:attrNameLst>
                                      </p:cBhvr>
                                      <p:to>
                                        <p:strVal val="visible"/>
                                      </p:to>
                                    </p:set>
                                    <p:animEffect transition="in" filter="wipe(left)">
                                      <p:cBhvr>
                                        <p:cTn id="90" dur="500"/>
                                        <p:tgtEl>
                                          <p:spTgt spid="22541"/>
                                        </p:tgtEl>
                                      </p:cBhvr>
                                    </p:animEffect>
                                  </p:childTnLst>
                                </p:cTn>
                              </p:par>
                            </p:childTnLst>
                          </p:cTn>
                        </p:par>
                      </p:childTnLst>
                    </p:cTn>
                  </p:par>
                  <p:par>
                    <p:cTn id="91" fill="hold" nodeType="clickPar">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13"/>
                                        </p:tgtEl>
                                        <p:attrNameLst>
                                          <p:attrName>style.visibility</p:attrName>
                                        </p:attrNameLst>
                                      </p:cBhvr>
                                      <p:to>
                                        <p:strVal val="visible"/>
                                      </p:to>
                                    </p:set>
                                    <p:anim calcmode="lin" valueType="num">
                                      <p:cBhvr additive="base">
                                        <p:cTn id="95" dur="500" fill="hold"/>
                                        <p:tgtEl>
                                          <p:spTgt spid="13"/>
                                        </p:tgtEl>
                                        <p:attrNameLst>
                                          <p:attrName>ppt_x</p:attrName>
                                        </p:attrNameLst>
                                      </p:cBhvr>
                                      <p:tavLst>
                                        <p:tav tm="0">
                                          <p:val>
                                            <p:strVal val="#ppt_x"/>
                                          </p:val>
                                        </p:tav>
                                        <p:tav tm="100000">
                                          <p:val>
                                            <p:strVal val="#ppt_x"/>
                                          </p:val>
                                        </p:tav>
                                      </p:tavLst>
                                    </p:anim>
                                    <p:anim calcmode="lin" valueType="num">
                                      <p:cBhvr additive="base">
                                        <p:cTn id="9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7" fill="hold" nodeType="clickPar">
                      <p:stCondLst>
                        <p:cond delay="indefinite"/>
                      </p:stCondLst>
                      <p:childTnLst>
                        <p:par>
                          <p:cTn id="98" fill="hold">
                            <p:stCondLst>
                              <p:cond delay="0"/>
                            </p:stCondLst>
                            <p:childTnLst>
                              <p:par>
                                <p:cTn id="99" presetID="3" presetClass="entr" presetSubtype="10" fill="hold" grpId="0" nodeType="clickEffect">
                                  <p:stCondLst>
                                    <p:cond delay="0"/>
                                  </p:stCondLst>
                                  <p:childTnLst>
                                    <p:set>
                                      <p:cBhvr>
                                        <p:cTn id="100" dur="1" fill="hold">
                                          <p:stCondLst>
                                            <p:cond delay="0"/>
                                          </p:stCondLst>
                                        </p:cTn>
                                        <p:tgtEl>
                                          <p:spTgt spid="22540"/>
                                        </p:tgtEl>
                                        <p:attrNameLst>
                                          <p:attrName>style.visibility</p:attrName>
                                        </p:attrNameLst>
                                      </p:cBhvr>
                                      <p:to>
                                        <p:strVal val="visible"/>
                                      </p:to>
                                    </p:set>
                                    <p:animEffect transition="in" filter="blinds(horizontal)">
                                      <p:cBhvr>
                                        <p:cTn id="101" dur="500"/>
                                        <p:tgtEl>
                                          <p:spTgt spid="22540"/>
                                        </p:tgtEl>
                                      </p:cBhvr>
                                    </p:animEffect>
                                  </p:childTnLst>
                                </p:cTn>
                              </p:par>
                            </p:childTnLst>
                          </p:cTn>
                        </p:par>
                      </p:childTnLst>
                    </p:cTn>
                  </p:par>
                  <p:par>
                    <p:cTn id="102" fill="hold" nodeType="clickPar">
                      <p:stCondLst>
                        <p:cond delay="indefinite"/>
                      </p:stCondLst>
                      <p:childTnLst>
                        <p:par>
                          <p:cTn id="103" fill="hold">
                            <p:stCondLst>
                              <p:cond delay="0"/>
                            </p:stCondLst>
                            <p:childTnLst>
                              <p:par>
                                <p:cTn id="104" presetID="2" presetClass="entr" presetSubtype="4" fill="hold" grpId="0" nodeType="clickEffect">
                                  <p:stCondLst>
                                    <p:cond delay="0"/>
                                  </p:stCondLst>
                                  <p:childTnLst>
                                    <p:set>
                                      <p:cBhvr>
                                        <p:cTn id="105" dur="1" fill="hold">
                                          <p:stCondLst>
                                            <p:cond delay="0"/>
                                          </p:stCondLst>
                                        </p:cTn>
                                        <p:tgtEl>
                                          <p:spTgt spid="14"/>
                                        </p:tgtEl>
                                        <p:attrNameLst>
                                          <p:attrName>style.visibility</p:attrName>
                                        </p:attrNameLst>
                                      </p:cBhvr>
                                      <p:to>
                                        <p:strVal val="visible"/>
                                      </p:to>
                                    </p:set>
                                    <p:anim calcmode="lin" valueType="num">
                                      <p:cBhvr additive="base">
                                        <p:cTn id="106" dur="500" fill="hold"/>
                                        <p:tgtEl>
                                          <p:spTgt spid="14"/>
                                        </p:tgtEl>
                                        <p:attrNameLst>
                                          <p:attrName>ppt_x</p:attrName>
                                        </p:attrNameLst>
                                      </p:cBhvr>
                                      <p:tavLst>
                                        <p:tav tm="0">
                                          <p:val>
                                            <p:strVal val="#ppt_x"/>
                                          </p:val>
                                        </p:tav>
                                        <p:tav tm="100000">
                                          <p:val>
                                            <p:strVal val="#ppt_x"/>
                                          </p:val>
                                        </p:tav>
                                      </p:tavLst>
                                    </p:anim>
                                    <p:anim calcmode="lin" valueType="num">
                                      <p:cBhvr additive="base">
                                        <p:cTn id="107"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08" fill="hold" nodeType="clickPar">
                      <p:stCondLst>
                        <p:cond delay="indefinite"/>
                      </p:stCondLst>
                      <p:childTnLst>
                        <p:par>
                          <p:cTn id="109" fill="hold">
                            <p:stCondLst>
                              <p:cond delay="0"/>
                            </p:stCondLst>
                            <p:childTnLst>
                              <p:par>
                                <p:cTn id="110" presetID="2" presetClass="entr" presetSubtype="4" fill="hold" grpId="0" nodeType="clickEffect">
                                  <p:stCondLst>
                                    <p:cond delay="0"/>
                                  </p:stCondLst>
                                  <p:childTnLst>
                                    <p:set>
                                      <p:cBhvr>
                                        <p:cTn id="111" dur="1" fill="hold">
                                          <p:stCondLst>
                                            <p:cond delay="0"/>
                                          </p:stCondLst>
                                        </p:cTn>
                                        <p:tgtEl>
                                          <p:spTgt spid="15"/>
                                        </p:tgtEl>
                                        <p:attrNameLst>
                                          <p:attrName>style.visibility</p:attrName>
                                        </p:attrNameLst>
                                      </p:cBhvr>
                                      <p:to>
                                        <p:strVal val="visible"/>
                                      </p:to>
                                    </p:set>
                                    <p:anim calcmode="lin" valueType="num">
                                      <p:cBhvr additive="base">
                                        <p:cTn id="112" dur="500" fill="hold"/>
                                        <p:tgtEl>
                                          <p:spTgt spid="15"/>
                                        </p:tgtEl>
                                        <p:attrNameLst>
                                          <p:attrName>ppt_x</p:attrName>
                                        </p:attrNameLst>
                                      </p:cBhvr>
                                      <p:tavLst>
                                        <p:tav tm="0">
                                          <p:val>
                                            <p:strVal val="#ppt_x"/>
                                          </p:val>
                                        </p:tav>
                                        <p:tav tm="100000">
                                          <p:val>
                                            <p:strVal val="#ppt_x"/>
                                          </p:val>
                                        </p:tav>
                                      </p:tavLst>
                                    </p:anim>
                                    <p:anim calcmode="lin" valueType="num">
                                      <p:cBhvr additive="base">
                                        <p:cTn id="11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14" fill="hold" nodeType="clickPar">
                      <p:stCondLst>
                        <p:cond delay="indefinite"/>
                      </p:stCondLst>
                      <p:childTnLst>
                        <p:par>
                          <p:cTn id="115" fill="hold">
                            <p:stCondLst>
                              <p:cond delay="0"/>
                            </p:stCondLst>
                            <p:childTnLst>
                              <p:par>
                                <p:cTn id="116" presetID="22" presetClass="entr" presetSubtype="8" fill="hold" grpId="0" nodeType="clickEffect">
                                  <p:stCondLst>
                                    <p:cond delay="0"/>
                                  </p:stCondLst>
                                  <p:childTnLst>
                                    <p:set>
                                      <p:cBhvr>
                                        <p:cTn id="117" dur="1" fill="hold">
                                          <p:stCondLst>
                                            <p:cond delay="0"/>
                                          </p:stCondLst>
                                        </p:cTn>
                                        <p:tgtEl>
                                          <p:spTgt spid="22542"/>
                                        </p:tgtEl>
                                        <p:attrNameLst>
                                          <p:attrName>style.visibility</p:attrName>
                                        </p:attrNameLst>
                                      </p:cBhvr>
                                      <p:to>
                                        <p:strVal val="visible"/>
                                      </p:to>
                                    </p:set>
                                    <p:animEffect transition="in" filter="wipe(left)">
                                      <p:cBhvr>
                                        <p:cTn id="118" dur="500"/>
                                        <p:tgtEl>
                                          <p:spTgt spid="22542"/>
                                        </p:tgtEl>
                                      </p:cBhvr>
                                    </p:animEffect>
                                  </p:childTnLst>
                                </p:cTn>
                              </p:par>
                            </p:childTnLst>
                          </p:cTn>
                        </p:par>
                      </p:childTnLst>
                    </p:cTn>
                  </p:par>
                  <p:par>
                    <p:cTn id="119" fill="hold" nodeType="clickPar">
                      <p:stCondLst>
                        <p:cond delay="indefinite"/>
                      </p:stCondLst>
                      <p:childTnLst>
                        <p:par>
                          <p:cTn id="120" fill="hold">
                            <p:stCondLst>
                              <p:cond delay="0"/>
                            </p:stCondLst>
                            <p:childTnLst>
                              <p:par>
                                <p:cTn id="121" presetID="2" presetClass="entr" presetSubtype="4" fill="hold" grpId="0" nodeType="clickEffect">
                                  <p:stCondLst>
                                    <p:cond delay="0"/>
                                  </p:stCondLst>
                                  <p:childTnLst>
                                    <p:set>
                                      <p:cBhvr>
                                        <p:cTn id="122" dur="1" fill="hold">
                                          <p:stCondLst>
                                            <p:cond delay="0"/>
                                          </p:stCondLst>
                                        </p:cTn>
                                        <p:tgtEl>
                                          <p:spTgt spid="21"/>
                                        </p:tgtEl>
                                        <p:attrNameLst>
                                          <p:attrName>style.visibility</p:attrName>
                                        </p:attrNameLst>
                                      </p:cBhvr>
                                      <p:to>
                                        <p:strVal val="visible"/>
                                      </p:to>
                                    </p:set>
                                    <p:anim calcmode="lin" valueType="num">
                                      <p:cBhvr additive="base">
                                        <p:cTn id="123" dur="500" fill="hold"/>
                                        <p:tgtEl>
                                          <p:spTgt spid="21"/>
                                        </p:tgtEl>
                                        <p:attrNameLst>
                                          <p:attrName>ppt_x</p:attrName>
                                        </p:attrNameLst>
                                      </p:cBhvr>
                                      <p:tavLst>
                                        <p:tav tm="0">
                                          <p:val>
                                            <p:strVal val="#ppt_x"/>
                                          </p:val>
                                        </p:tav>
                                        <p:tav tm="100000">
                                          <p:val>
                                            <p:strVal val="#ppt_x"/>
                                          </p:val>
                                        </p:tav>
                                      </p:tavLst>
                                    </p:anim>
                                    <p:anim calcmode="lin" valueType="num">
                                      <p:cBhvr additive="base">
                                        <p:cTn id="12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animBg="1"/>
      <p:bldP spid="22538" grpId="0"/>
      <p:bldP spid="6" grpId="0" animBg="1"/>
      <p:bldP spid="2" grpId="0"/>
      <p:bldP spid="22532" grpId="0" animBg="1"/>
      <p:bldP spid="7" grpId="0" animBg="1"/>
      <p:bldP spid="22539" grpId="0"/>
      <p:bldP spid="22540" grpId="0"/>
      <p:bldP spid="8" grpId="0"/>
      <p:bldP spid="10" grpId="0"/>
      <p:bldP spid="11" grpId="0"/>
      <p:bldP spid="12" grpId="0"/>
      <p:bldP spid="13" grpId="0"/>
      <p:bldP spid="14" grpId="0"/>
      <p:bldP spid="15" grpId="0"/>
      <p:bldP spid="21" grpId="0"/>
      <p:bldP spid="22541" grpId="0"/>
      <p:bldP spid="22542" grpId="0"/>
      <p:bldP spid="3" grpId="0" animBg="1"/>
      <p:bldP spid="5" grpId="0" animBg="1"/>
      <p:bldP spid="9" grpId="0" animBg="1"/>
      <p:bldP spid="22" grpId="0"/>
      <p:bldP spid="23" grpId="0"/>
    </p:bldLst>
  </p:timing>
</p:sld>
</file>

<file path=ppt/slides/slide2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9" name="矩形 6" title=""/>
          <p:cNvSpPr>
            <a:spLocks noChangeArrowheads="1"/>
          </p:cNvSpPr>
          <p:nvPr>
            <p:custDataLst>
              <p:tags r:id="rId2"/>
            </p:custDataLst>
          </p:nvPr>
        </p:nvSpPr>
        <p:spPr bwMode="auto">
          <a:xfrm>
            <a:off x="832485" y="1855470"/>
            <a:ext cx="10535285" cy="332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41655" indent="-541655"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541655" marR="0" lvl="0" indent="-541655" algn="l" defTabSz="914400" rtl="0" eaLnBrk="1" fontAlgn="base" latinLnBrk="0" hangingPunct="1">
              <a:lnSpc>
                <a:spcPct val="150000"/>
              </a:lnSpc>
              <a:spcBef>
                <a:spcPct val="0"/>
              </a:spcBef>
              <a:spcAft>
                <a:spcPct val="0"/>
              </a:spcAft>
              <a:buClrTx/>
              <a:buSzTx/>
              <a:buFontTx/>
              <a:buNone/>
              <a:defRPr/>
            </a:pPr>
            <a:r>
              <a:rPr kumimoji="0" lang="en-US"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1. </a:t>
            </a:r>
            <a:r>
              <a:rPr kumimoji="0" lang="zh-CN" altLang="en-US"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关于同一直线上二力的合力，下列说法中正确的是</a:t>
            </a:r>
            <a:r>
              <a:rPr kumimoji="0" lang="en-US" altLang="zh-CN"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a:t>
            </a:r>
            <a:r>
              <a:rPr kumimoji="0" lang="zh-CN" altLang="en-US"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　　</a:t>
            </a:r>
            <a:r>
              <a:rPr kumimoji="0" lang="en-US" altLang="zh-CN"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a:t>
            </a:r>
            <a:endParaRPr kumimoji="0" lang="en-US" altLang="zh-CN"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endParaRPr>
          </a:p>
          <a:p>
            <a:pPr marL="0" marR="0" lvl="0" indent="0" algn="l" defTabSz="914400" rtl="0" eaLnBrk="1" hangingPunct="1">
              <a:lnSpc>
                <a:spcPct val="150000"/>
              </a:lnSpc>
              <a:spcBef>
                <a:spcPct val="0"/>
              </a:spcBef>
              <a:spcAft>
                <a:spcPct val="0"/>
              </a:spcAft>
              <a:buClrTx/>
              <a:buSzTx/>
              <a:buFontTx/>
              <a:buNone/>
              <a:defRPr/>
            </a:pPr>
            <a:r>
              <a:rPr kumimoji="0" lang="en-US" altLang="zh-CN"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A. </a:t>
            </a:r>
            <a:r>
              <a:rPr kumimoji="0" lang="zh-CN" altLang="en-US"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这两个力越大，合力就越大</a:t>
            </a:r>
            <a:endParaRPr kumimoji="0" lang="zh-CN" altLang="en-US"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endParaRPr>
          </a:p>
          <a:p>
            <a:pPr marL="0" marR="0" lvl="0" indent="0" algn="l" defTabSz="914400" rtl="0" eaLnBrk="1" hangingPunct="1">
              <a:lnSpc>
                <a:spcPct val="150000"/>
              </a:lnSpc>
              <a:spcBef>
                <a:spcPct val="0"/>
              </a:spcBef>
              <a:spcAft>
                <a:spcPct val="0"/>
              </a:spcAft>
              <a:buClrTx/>
              <a:buSzTx/>
              <a:buFontTx/>
              <a:buNone/>
              <a:defRPr/>
            </a:pPr>
            <a:r>
              <a:rPr kumimoji="0" lang="en-US" altLang="zh-CN"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B. </a:t>
            </a:r>
            <a:r>
              <a:rPr kumimoji="0" lang="zh-CN" altLang="en-US"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这两个力越大，合力就越小</a:t>
            </a:r>
            <a:endParaRPr kumimoji="0" lang="zh-CN" altLang="en-US"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endParaRPr>
          </a:p>
          <a:p>
            <a:pPr marL="0" marR="0" lvl="0" indent="0" algn="l" defTabSz="914400" rtl="0" eaLnBrk="1" hangingPunct="1">
              <a:lnSpc>
                <a:spcPct val="150000"/>
              </a:lnSpc>
              <a:spcBef>
                <a:spcPct val="0"/>
              </a:spcBef>
              <a:spcAft>
                <a:spcPct val="0"/>
              </a:spcAft>
              <a:buClrTx/>
              <a:buSzTx/>
              <a:buFontTx/>
              <a:buNone/>
              <a:defRPr/>
            </a:pPr>
            <a:r>
              <a:rPr kumimoji="0" lang="en-US" altLang="zh-CN"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C. </a:t>
            </a:r>
            <a:r>
              <a:rPr kumimoji="0" lang="zh-CN" altLang="en-US"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合力的大小与两个力的大小和方向都有关</a:t>
            </a:r>
            <a:endParaRPr kumimoji="0" lang="zh-CN" altLang="en-US"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endParaRPr>
          </a:p>
          <a:p>
            <a:pPr marL="0" marR="0" lvl="0" indent="0" algn="l" defTabSz="914400" rtl="0" eaLnBrk="1" hangingPunct="1">
              <a:lnSpc>
                <a:spcPct val="150000"/>
              </a:lnSpc>
              <a:spcBef>
                <a:spcPct val="0"/>
              </a:spcBef>
              <a:spcAft>
                <a:spcPct val="0"/>
              </a:spcAft>
              <a:buClrTx/>
              <a:buSzTx/>
              <a:buFontTx/>
              <a:buNone/>
              <a:defRPr/>
            </a:pPr>
            <a:r>
              <a:rPr kumimoji="0" lang="en-US" altLang="zh-CN"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D. </a:t>
            </a:r>
            <a:r>
              <a:rPr kumimoji="0" lang="zh-CN" altLang="en-US"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rPr>
              <a:t>合力一定大于其中任一个力</a:t>
            </a:r>
            <a:endParaRPr kumimoji="0" lang="zh-CN" altLang="en-US" sz="2800" b="1" i="0" u="none" strike="noStrike" kern="1200" cap="none" spc="0" normalizeH="0" baseline="0" noProof="0" smtClean="0">
              <a:ln>
                <a:noFill/>
              </a:ln>
              <a:solidFill>
                <a:schemeClr val="tx1"/>
              </a:solidFill>
              <a:effectLst/>
              <a:uLnTx/>
              <a:uFillTx/>
              <a:latin typeface="Times New Roman" panose="02020603050405020304" charset="0"/>
              <a:ea typeface="黑体" panose="02010609060101010101" charset="-122"/>
              <a:cs typeface="Times New Roman" panose="02020603050405020304" charset="0"/>
            </a:endParaRPr>
          </a:p>
        </p:txBody>
      </p:sp>
      <p:sp>
        <p:nvSpPr>
          <p:cNvPr id="20" name="矩形 19" title=""/>
          <p:cNvSpPr/>
          <p:nvPr>
            <p:custDataLst>
              <p:tags r:id="rId3"/>
            </p:custDataLst>
          </p:nvPr>
        </p:nvSpPr>
        <p:spPr>
          <a:xfrm>
            <a:off x="9425940" y="2049780"/>
            <a:ext cx="603250" cy="521970"/>
          </a:xfrm>
          <a:prstGeom prst="rect">
            <a:avLst/>
          </a:prstGeom>
          <a:noFill/>
          <a:ln w="9525">
            <a:noFill/>
          </a:ln>
        </p:spPr>
        <p:txBody>
          <a:bodyPr wrap="square">
            <a:spAutoFit/>
          </a:bodyPr>
          <a:lstStyle/>
          <a:p>
            <a:r>
              <a:rPr lang="en-US" altLang="zh-CN" sz="2800" b="1">
                <a:solidFill>
                  <a:srgbClr val="FF0000"/>
                </a:solidFill>
                <a:latin typeface="Times New Roman" panose="02020603050405020304" charset="0"/>
                <a:cs typeface="Times New Roman" panose="02020603050405020304" charset="0"/>
              </a:rPr>
              <a:t>C</a:t>
            </a:r>
            <a:endParaRPr lang="en-US" altLang="zh-CN" sz="2800" b="1">
              <a:solidFill>
                <a:srgbClr val="FF0000"/>
              </a:solidFill>
              <a:latin typeface="Times New Roman" panose="02020603050405020304" charset="0"/>
              <a:cs typeface="Times New Roman" panose="02020603050405020304" charset="0"/>
            </a:endParaRPr>
          </a:p>
        </p:txBody>
      </p:sp>
      <p:grpSp>
        <p:nvGrpSpPr>
          <p:cNvPr id="21" name="组合 20" title=""/>
          <p:cNvGrpSpPr/>
          <p:nvPr/>
        </p:nvGrpSpPr>
        <p:grpSpPr>
          <a:xfrm>
            <a:off x="582930" y="1154430"/>
            <a:ext cx="2465705" cy="583565"/>
            <a:chOff x="4830" y="1436"/>
            <a:chExt cx="3883" cy="919"/>
          </a:xfrm>
        </p:grpSpPr>
        <p:grpSp>
          <p:nvGrpSpPr>
            <p:cNvPr id="24" name="组合 23"/>
            <p:cNvGrpSpPr/>
            <p:nvPr/>
          </p:nvGrpSpPr>
          <p:grpSpPr>
            <a:xfrm>
              <a:off x="4830" y="1509"/>
              <a:ext cx="3412" cy="777"/>
              <a:chOff x="7140" y="1337"/>
              <a:chExt cx="3412" cy="777"/>
            </a:xfrm>
          </p:grpSpPr>
          <p:pic>
            <p:nvPicPr>
              <p:cNvPr id="25" name="图片 24"/>
              <p:cNvPicPr>
                <a:picLocks noChangeAspect="1"/>
              </p:cNvPicPr>
              <p:nvPr>
                <p:custDataLst>
                  <p:tags r:id="rId5"/>
                </p:custDataLst>
              </p:nvPr>
            </p:nvPicPr>
            <p:blipFill>
              <a:blip r:embed="rId4"/>
              <a:srcRect t="-5020" r="85155"/>
              <a:stretch>
                <a:fillRect/>
              </a:stretch>
            </p:blipFill>
            <p:spPr>
              <a:xfrm>
                <a:off x="7140" y="1337"/>
                <a:ext cx="787" cy="777"/>
              </a:xfrm>
              <a:prstGeom prst="rect">
                <a:avLst/>
              </a:prstGeom>
            </p:spPr>
          </p:pic>
          <p:cxnSp>
            <p:nvCxnSpPr>
              <p:cNvPr id="26" name="直接连接符 25"/>
              <p:cNvCxnSpPr/>
              <p:nvPr>
                <p:custDataLst>
                  <p:tags r:id="rId6"/>
                </p:custDataLst>
              </p:nvPr>
            </p:nvCxnSpPr>
            <p:spPr>
              <a:xfrm>
                <a:off x="7264" y="2095"/>
                <a:ext cx="3288" cy="0"/>
              </a:xfrm>
              <a:prstGeom prst="line">
                <a:avLst/>
              </a:prstGeom>
              <a:ln w="11430">
                <a:solidFill>
                  <a:srgbClr val="019542">
                    <a:alpha val="84000"/>
                  </a:srgbClr>
                </a:solidFill>
              </a:ln>
              <a:effectLst>
                <a:innerShdw blurRad="114300">
                  <a:prstClr val="black"/>
                </a:innerShdw>
              </a:effectLst>
            </p:spPr>
            <p:style>
              <a:lnRef idx="1">
                <a:schemeClr val="dk1"/>
              </a:lnRef>
              <a:fillRef idx="0">
                <a:schemeClr val="dk1"/>
              </a:fillRef>
              <a:effectRef idx="0">
                <a:schemeClr val="dk1"/>
              </a:effectRef>
              <a:fontRef idx="minor">
                <a:schemeClr val="tx1"/>
              </a:fontRef>
            </p:style>
          </p:cxnSp>
        </p:grpSp>
        <p:sp>
          <p:nvSpPr>
            <p:cNvPr id="27" name="文本框 5"/>
            <p:cNvSpPr txBox="1"/>
            <p:nvPr>
              <p:custDataLst>
                <p:tags r:id="rId7"/>
              </p:custDataLst>
            </p:nvPr>
          </p:nvSpPr>
          <p:spPr>
            <a:xfrm>
              <a:off x="5223" y="1436"/>
              <a:ext cx="3490" cy="919"/>
            </a:xfrm>
            <a:prstGeom prst="rect">
              <a:avLst/>
            </a:prstGeom>
            <a:noFill/>
            <a:ln w="9525">
              <a:noFill/>
            </a:ln>
          </p:spPr>
          <p:txBody>
            <a:bodyPr wrap="square" anchor="t" anchorCtr="0">
              <a:spAutoFit/>
            </a:bodyPr>
            <a:lstStyle/>
            <a:p>
              <a:pPr lvl="0" algn="l">
                <a:buClrTx/>
                <a:buSzTx/>
                <a:buFontTx/>
              </a:pPr>
              <a:r>
                <a:rPr lang="en-US" altLang="zh-CN" sz="3200" b="1">
                  <a:latin typeface="黑体" panose="02010609060101010101" charset="-122"/>
                  <a:ea typeface="黑体" panose="02010609060101010101" charset="-122"/>
                  <a:cs typeface="黑体" panose="02010609060101010101" charset="-122"/>
                  <a:sym typeface="宋体" panose="02010600030101010101" pitchFamily="2" charset="-122"/>
                </a:rPr>
                <a:t> 随堂练习</a:t>
              </a:r>
              <a:endParaRPr lang="en-US" altLang="zh-CN" sz="3200" b="1">
                <a:latin typeface="黑体" panose="02010609060101010101" charset="-122"/>
                <a:ea typeface="黑体" panose="02010609060101010101" charset="-122"/>
                <a:cs typeface="黑体" panose="02010609060101010101" charset="-122"/>
                <a:sym typeface="宋体" panose="02010600030101010101" pitchFamily="2" charset="-122"/>
              </a:endParaRPr>
            </a:p>
          </p:txBody>
        </p:sp>
      </p:grpSp>
      <p:sp>
        <p:nvSpPr>
          <p:cNvPr id="28" name="圆角矩形 27" title=""/>
          <p:cNvSpPr/>
          <p:nvPr>
            <p:custDataLst>
              <p:tags r:id="rId8"/>
            </p:custDataLst>
          </p:nvPr>
        </p:nvSpPr>
        <p:spPr bwMode="auto">
          <a:xfrm>
            <a:off x="2002155" y="2082800"/>
            <a:ext cx="3573780" cy="405765"/>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29" name="矩形 28" title=""/>
          <p:cNvSpPr/>
          <p:nvPr>
            <p:custDataLst>
              <p:tags r:id="rId9"/>
            </p:custDataLst>
          </p:nvPr>
        </p:nvSpPr>
        <p:spPr>
          <a:xfrm>
            <a:off x="5490845" y="2552700"/>
            <a:ext cx="657225" cy="605790"/>
          </a:xfrm>
          <a:prstGeom prst="rect">
            <a:avLst/>
          </a:prstGeom>
        </p:spPr>
        <p:txBody>
          <a:bodyPr wrap="none" lIns="121917" tIns="60958" rIns="121917" bIns="60958">
            <a:noAutofit/>
          </a:bodyPr>
          <a:lstStyle/>
          <a:p>
            <a:pPr>
              <a:lnSpc>
                <a:spcPct val="100000"/>
              </a:lnSpc>
              <a:defRPr/>
            </a:pPr>
            <a:r>
              <a:rPr lang="en-US" altLang="zh-CN" sz="4400">
                <a:solidFill>
                  <a:srgbClr val="C00000"/>
                </a:solidFill>
                <a:latin typeface="黑体" panose="02010609060101010101" charset="-122"/>
                <a:ea typeface="黑体" panose="02010609060101010101" charset="-122"/>
              </a:rPr>
              <a:t>×</a:t>
            </a:r>
            <a:endParaRPr lang="en-US" altLang="zh-CN" sz="4400">
              <a:solidFill>
                <a:srgbClr val="C00000"/>
              </a:solidFill>
              <a:latin typeface="黑体" panose="02010609060101010101" charset="-122"/>
              <a:ea typeface="黑体" panose="02010609060101010101" charset="-122"/>
            </a:endParaRPr>
          </a:p>
        </p:txBody>
      </p:sp>
      <p:sp>
        <p:nvSpPr>
          <p:cNvPr id="30" name="矩形 29" title=""/>
          <p:cNvSpPr/>
          <p:nvPr>
            <p:custDataLst>
              <p:tags r:id="rId10"/>
            </p:custDataLst>
          </p:nvPr>
        </p:nvSpPr>
        <p:spPr>
          <a:xfrm>
            <a:off x="7745095" y="3862705"/>
            <a:ext cx="657225" cy="605790"/>
          </a:xfrm>
          <a:prstGeom prst="rect">
            <a:avLst/>
          </a:prstGeom>
        </p:spPr>
        <p:txBody>
          <a:bodyPr wrap="none" lIns="121917" tIns="60958" rIns="121917" bIns="60958">
            <a:noAutofit/>
          </a:bodyPr>
          <a:lstStyle/>
          <a:p>
            <a:pPr algn="l">
              <a:lnSpc>
                <a:spcPct val="100000"/>
              </a:lnSpc>
              <a:defRPr/>
            </a:pPr>
            <a:r>
              <a:rPr lang="en-US" altLang="zh-CN" sz="4400" b="1">
                <a:solidFill>
                  <a:srgbClr val="C00000"/>
                </a:solidFill>
                <a:latin typeface="Times New Roman" panose="02020603050405020304" charset="0"/>
                <a:ea typeface="微软雅黑" panose="020b0503020204020204" charset="-122"/>
                <a:sym typeface="+mn-ea"/>
              </a:rPr>
              <a:t>√</a:t>
            </a:r>
            <a:endParaRPr lang="en-US" altLang="zh-CN" sz="4400" b="1">
              <a:solidFill>
                <a:srgbClr val="C00000"/>
              </a:solidFill>
              <a:latin typeface="Times New Roman" panose="02020603050405020304" charset="0"/>
              <a:ea typeface="微软雅黑" panose="020b0503020204020204" charset="-122"/>
            </a:endParaRPr>
          </a:p>
        </p:txBody>
      </p:sp>
      <p:sp>
        <p:nvSpPr>
          <p:cNvPr id="31" name="矩形 30" title=""/>
          <p:cNvSpPr/>
          <p:nvPr>
            <p:custDataLst>
              <p:tags r:id="rId11"/>
            </p:custDataLst>
          </p:nvPr>
        </p:nvSpPr>
        <p:spPr>
          <a:xfrm>
            <a:off x="5490845" y="3175000"/>
            <a:ext cx="657225" cy="605790"/>
          </a:xfrm>
          <a:prstGeom prst="rect">
            <a:avLst/>
          </a:prstGeom>
        </p:spPr>
        <p:txBody>
          <a:bodyPr wrap="none" lIns="121917" tIns="60958" rIns="121917" bIns="60958">
            <a:noAutofit/>
          </a:bodyPr>
          <a:lstStyle/>
          <a:p>
            <a:pPr>
              <a:lnSpc>
                <a:spcPct val="100000"/>
              </a:lnSpc>
              <a:defRPr/>
            </a:pPr>
            <a:r>
              <a:rPr lang="en-US" altLang="zh-CN" sz="4400">
                <a:solidFill>
                  <a:srgbClr val="C00000"/>
                </a:solidFill>
                <a:latin typeface="黑体" panose="02010609060101010101" charset="-122"/>
                <a:ea typeface="黑体" panose="02010609060101010101" charset="-122"/>
              </a:rPr>
              <a:t>×</a:t>
            </a:r>
            <a:endParaRPr lang="en-US" altLang="zh-CN" sz="4400">
              <a:solidFill>
                <a:srgbClr val="C00000"/>
              </a:solidFill>
              <a:latin typeface="黑体" panose="02010609060101010101" charset="-122"/>
              <a:ea typeface="黑体" panose="02010609060101010101" charset="-122"/>
            </a:endParaRPr>
          </a:p>
        </p:txBody>
      </p:sp>
      <p:sp>
        <p:nvSpPr>
          <p:cNvPr id="32" name="矩形 31" title=""/>
          <p:cNvSpPr/>
          <p:nvPr>
            <p:custDataLst>
              <p:tags r:id="rId12"/>
            </p:custDataLst>
          </p:nvPr>
        </p:nvSpPr>
        <p:spPr>
          <a:xfrm>
            <a:off x="5490845" y="4516120"/>
            <a:ext cx="657225" cy="605790"/>
          </a:xfrm>
          <a:prstGeom prst="rect">
            <a:avLst/>
          </a:prstGeom>
        </p:spPr>
        <p:txBody>
          <a:bodyPr wrap="none" lIns="121917" tIns="60958" rIns="121917" bIns="60958">
            <a:noAutofit/>
          </a:bodyPr>
          <a:lstStyle/>
          <a:p>
            <a:pPr>
              <a:lnSpc>
                <a:spcPct val="100000"/>
              </a:lnSpc>
              <a:defRPr/>
            </a:pPr>
            <a:r>
              <a:rPr lang="en-US" altLang="zh-CN" sz="4400">
                <a:solidFill>
                  <a:srgbClr val="C00000"/>
                </a:solidFill>
                <a:latin typeface="黑体" panose="02010609060101010101" charset="-122"/>
                <a:ea typeface="黑体" panose="02010609060101010101" charset="-122"/>
              </a:rPr>
              <a:t>×</a:t>
            </a:r>
            <a:endParaRPr lang="en-US" altLang="zh-CN" sz="4400">
              <a:solidFill>
                <a:srgbClr val="C00000"/>
              </a:solidFill>
              <a:latin typeface="黑体" panose="02010609060101010101" charset="-122"/>
              <a:ea typeface="黑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000" fill="hold">
                                          <p:stCondLst>
                                            <p:cond delay="0"/>
                                          </p:stCondLst>
                                        </p:cTn>
                                        <p:tgtEl>
                                          <p:spTgt spid="28"/>
                                        </p:tgtEl>
                                        <p:attrNameLst>
                                          <p:attrName>style.visibility</p:attrName>
                                        </p:attrNameLst>
                                      </p:cBhvr>
                                      <p:to>
                                        <p:strVal val="visible"/>
                                      </p:to>
                                    </p:set>
                                    <p:animEffect transition="in" filter="wheel(1)">
                                      <p:cBhvr>
                                        <p:cTn id="7" dur="1000"/>
                                        <p:tgtEl>
                                          <p:spTgt spid="28"/>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500"/>
                                        <p:tgtEl>
                                          <p:spTgt spid="29"/>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childTnLst>
                    </p:cTn>
                  </p:par>
                  <p:par>
                    <p:cTn id="28" fill="hold" nodeType="clickPar">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8" grpId="0" animBg="1"/>
      <p:bldP spid="29" grpId="0"/>
      <p:bldP spid="30" grpId="0"/>
      <p:bldP spid="31" grpId="0"/>
      <p:bldP spid="32" grpId="0"/>
    </p:bldLst>
  </p:timing>
</p:sld>
</file>

<file path=ppt/slides/slide2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矩形 2" title=""/>
          <p:cNvSpPr/>
          <p:nvPr/>
        </p:nvSpPr>
        <p:spPr bwMode="auto">
          <a:xfrm>
            <a:off x="469900" y="1122045"/>
            <a:ext cx="11047730" cy="396938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rtlCol="0" anchor="t">
            <a:spAutoFit/>
          </a:bodyPr>
          <a:lstStyle>
            <a:lvl1pPr marL="541655" indent="-541655"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lvl="0" indent="0" algn="l" eaLnBrk="1" hangingPunct="1">
              <a:lnSpc>
                <a:spcPct val="150000"/>
              </a:lnSpc>
              <a:buClrTx/>
              <a:buSzTx/>
              <a:buFontTx/>
              <a:defRPr/>
            </a:pP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2. (2024</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武汉</a:t>
            </a: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2024</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年</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4月30日</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神舟十七号载人</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飞</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船返</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回</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舱在东风着陆场成功着陆，如图所</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示，</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返</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回</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舱在落地前的某段时</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间</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内沿竖直方向匀速下落</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若降落伞和返回舱受到的重力分别为</a:t>
            </a:r>
            <a:r>
              <a:rPr lang="en-US"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G</a:t>
            </a:r>
            <a:r>
              <a:rPr lang="en-US" sz="2800" b="1" baseline="-25000" noProof="0" smtClean="0">
                <a:ln>
                  <a:noFill/>
                </a:ln>
                <a:effectLst/>
                <a:uLnTx/>
                <a:uFillTx/>
                <a:latin typeface="Times New Roman" panose="02020603050405020304" charset="0"/>
                <a:ea typeface="黑体" panose="02010609060101010101" charset="-122"/>
                <a:cs typeface="Times New Roman" panose="02020603050405020304" charset="0"/>
                <a:sym typeface="+mn-ea"/>
              </a:rPr>
              <a:t>1</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和</a:t>
            </a:r>
            <a:r>
              <a:rPr lang="en-US"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G</a:t>
            </a:r>
            <a:r>
              <a:rPr lang="en-US" sz="2800" b="1" baseline="-25000" noProof="0" smtClean="0">
                <a:ln>
                  <a:noFill/>
                </a:ln>
                <a:effectLst/>
                <a:uLnTx/>
                <a:uFillTx/>
                <a:latin typeface="Times New Roman" panose="02020603050405020304" charset="0"/>
                <a:ea typeface="黑体" panose="02010609060101010101" charset="-122"/>
                <a:cs typeface="Times New Roman" panose="02020603050405020304" charset="0"/>
                <a:sym typeface="+mn-ea"/>
              </a:rPr>
              <a:t>2</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降落伞对返回舱的拉力为</a:t>
            </a:r>
            <a:r>
              <a:rPr lang="en-US"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F</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空气对返</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回</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舱的</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阻力为</a:t>
            </a:r>
            <a:r>
              <a:rPr lang="en-US" altLang="zh-CN"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f </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则</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下列</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关系式</a:t>
            </a:r>
            <a:r>
              <a:rPr lang="zh-CN" alt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正确的是</a:t>
            </a:r>
            <a:r>
              <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      )</a:t>
            </a:r>
            <a:endParaRPr lang="en-US"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endParaRPr>
          </a:p>
          <a:p>
            <a:pPr marL="0" lvl="0" indent="0" algn="l" eaLnBrk="1" hangingPunct="1">
              <a:lnSpc>
                <a:spcPct val="150000"/>
              </a:lnSpc>
              <a:buClrTx/>
              <a:buSzTx/>
              <a:buFontTx/>
              <a:defRPr/>
            </a:pP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 </a:t>
            </a:r>
            <a:r>
              <a:rPr lang="en-US" altLang="zh-CN"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f</a:t>
            </a: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altLang="zh-CN"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F</a:t>
            </a: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G</a:t>
            </a:r>
            <a:r>
              <a:rPr lang="en-US" sz="2800" b="1" baseline="-25000" noProof="0" smtClean="0">
                <a:ln>
                  <a:noFill/>
                </a:ln>
                <a:effectLst/>
                <a:uLnTx/>
                <a:uFillTx/>
                <a:latin typeface="Times New Roman" panose="02020603050405020304" charset="0"/>
                <a:ea typeface="黑体" panose="02010609060101010101" charset="-122"/>
                <a:cs typeface="Times New Roman" panose="02020603050405020304" charset="0"/>
                <a:sym typeface="+mn-ea"/>
              </a:rPr>
              <a:t>1</a:t>
            </a: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G</a:t>
            </a:r>
            <a:r>
              <a:rPr lang="en-US" sz="2800" b="1" baseline="-25000" noProof="0" smtClean="0">
                <a:ln>
                  <a:noFill/>
                </a:ln>
                <a:effectLst/>
                <a:uLnTx/>
                <a:uFillTx/>
                <a:latin typeface="Times New Roman" panose="02020603050405020304" charset="0"/>
                <a:ea typeface="黑体" panose="02010609060101010101" charset="-122"/>
                <a:cs typeface="Times New Roman" panose="02020603050405020304" charset="0"/>
                <a:sym typeface="+mn-ea"/>
              </a:rPr>
              <a:t>2                                   </a:t>
            </a: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B. </a:t>
            </a:r>
            <a:r>
              <a:rPr lang="en-US" altLang="zh-CN"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f</a:t>
            </a: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altLang="zh-CN"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F</a:t>
            </a: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G</a:t>
            </a:r>
            <a:r>
              <a:rPr lang="en-US" sz="2800" b="1" baseline="-25000" noProof="0" smtClean="0">
                <a:ln>
                  <a:noFill/>
                </a:ln>
                <a:effectLst/>
                <a:uLnTx/>
                <a:uFillTx/>
                <a:latin typeface="Times New Roman" panose="02020603050405020304" charset="0"/>
                <a:ea typeface="黑体" panose="02010609060101010101" charset="-122"/>
                <a:cs typeface="Times New Roman" panose="02020603050405020304" charset="0"/>
                <a:sym typeface="+mn-ea"/>
              </a:rPr>
              <a:t>2</a:t>
            </a:r>
            <a:endPar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endParaRPr>
          </a:p>
          <a:p>
            <a:pPr marL="0" lvl="0" indent="0" algn="l" eaLnBrk="1" hangingPunct="1">
              <a:lnSpc>
                <a:spcPct val="150000"/>
              </a:lnSpc>
              <a:buClrTx/>
              <a:buSzTx/>
              <a:buFontTx/>
              <a:defRPr/>
            </a:pP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C. </a:t>
            </a:r>
            <a:r>
              <a:rPr lang="en-US" altLang="zh-CN"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F</a:t>
            </a: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G</a:t>
            </a:r>
            <a:r>
              <a:rPr lang="en-US" sz="2800" b="1" baseline="-25000" noProof="0" smtClean="0">
                <a:ln>
                  <a:noFill/>
                </a:ln>
                <a:effectLst/>
                <a:uLnTx/>
                <a:uFillTx/>
                <a:latin typeface="Times New Roman" panose="02020603050405020304" charset="0"/>
                <a:ea typeface="黑体" panose="02010609060101010101" charset="-122"/>
                <a:cs typeface="Times New Roman" panose="02020603050405020304" charset="0"/>
                <a:sym typeface="+mn-ea"/>
              </a:rPr>
              <a:t>1</a:t>
            </a: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G</a:t>
            </a:r>
            <a:r>
              <a:rPr lang="en-US" sz="2800" b="1" baseline="-25000" noProof="0" smtClean="0">
                <a:ln>
                  <a:noFill/>
                </a:ln>
                <a:effectLst/>
                <a:uLnTx/>
                <a:uFillTx/>
                <a:latin typeface="Times New Roman" panose="02020603050405020304" charset="0"/>
                <a:ea typeface="黑体" panose="02010609060101010101" charset="-122"/>
                <a:cs typeface="Times New Roman" panose="02020603050405020304" charset="0"/>
                <a:sym typeface="+mn-ea"/>
              </a:rPr>
              <a:t>2</a:t>
            </a: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altLang="zh-CN"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f                       </a:t>
            </a: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D. </a:t>
            </a:r>
            <a:r>
              <a:rPr lang="en-US" altLang="zh-CN"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F</a:t>
            </a: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G</a:t>
            </a:r>
            <a:r>
              <a:rPr lang="en-US" sz="2800" b="1" baseline="-25000" noProof="0" smtClean="0">
                <a:ln>
                  <a:noFill/>
                </a:ln>
                <a:effectLst/>
                <a:uLnTx/>
                <a:uFillTx/>
                <a:latin typeface="Times New Roman" panose="02020603050405020304" charset="0"/>
                <a:ea typeface="黑体" panose="02010609060101010101" charset="-122"/>
                <a:cs typeface="Times New Roman" panose="02020603050405020304" charset="0"/>
                <a:sym typeface="+mn-ea"/>
              </a:rPr>
              <a:t>2</a:t>
            </a:r>
            <a:r>
              <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a:t>
            </a:r>
            <a:r>
              <a:rPr lang="en-US" altLang="zh-CN" sz="2800" b="1" i="1" noProof="0" smtClean="0">
                <a:ln>
                  <a:noFill/>
                </a:ln>
                <a:effectLst/>
                <a:uLnTx/>
                <a:uFillTx/>
                <a:latin typeface="Times New Roman" panose="02020603050405020304" charset="0"/>
                <a:ea typeface="黑体" panose="02010609060101010101" charset="-122"/>
                <a:cs typeface="Times New Roman" panose="02020603050405020304" charset="0"/>
                <a:sym typeface="+mn-ea"/>
              </a:rPr>
              <a:t>f</a:t>
            </a:r>
            <a:endParaRPr lang="en-US" altLang="zh-CN" sz="2800" b="1" noProof="0" smtClean="0">
              <a:ln>
                <a:noFill/>
              </a:ln>
              <a:effectLst/>
              <a:uLnTx/>
              <a:uFillTx/>
              <a:latin typeface="Times New Roman" panose="02020603050405020304" charset="0"/>
              <a:ea typeface="黑体" panose="02010609060101010101" charset="-122"/>
              <a:cs typeface="Times New Roman" panose="02020603050405020304" charset="0"/>
              <a:sym typeface="+mn-ea"/>
            </a:endParaRPr>
          </a:p>
        </p:txBody>
      </p:sp>
      <p:grpSp>
        <p:nvGrpSpPr>
          <p:cNvPr id="5" name="组合 4" title=""/>
          <p:cNvGrpSpPr/>
          <p:nvPr/>
        </p:nvGrpSpPr>
        <p:grpSpPr>
          <a:xfrm>
            <a:off x="9153525" y="3876675"/>
            <a:ext cx="1900555" cy="1906270"/>
            <a:chOff x="15636" y="5504"/>
            <a:chExt cx="2993" cy="3002"/>
          </a:xfrm>
        </p:grpSpPr>
        <p:pic>
          <p:nvPicPr>
            <p:cNvPr id="100" name="图片 99"/>
            <p:cNvPicPr/>
            <p:nvPr/>
          </p:nvPicPr>
          <p:blipFill>
            <a:blip r:embed="rId2"/>
            <a:srcRect l="42491" t="22682" r="40630" b="33503"/>
            <a:stretch>
              <a:fillRect/>
            </a:stretch>
          </p:blipFill>
          <p:spPr>
            <a:xfrm flipH="1">
              <a:off x="15636" y="5504"/>
              <a:ext cx="1969" cy="3003"/>
            </a:xfrm>
            <a:prstGeom prst="rect">
              <a:avLst/>
            </a:prstGeom>
            <a:noFill/>
            <a:ln w="9525">
              <a:noFill/>
            </a:ln>
          </p:spPr>
        </p:pic>
        <p:sp>
          <p:nvSpPr>
            <p:cNvPr id="4" name="文本框 3"/>
            <p:cNvSpPr txBox="1"/>
            <p:nvPr/>
          </p:nvSpPr>
          <p:spPr>
            <a:xfrm>
              <a:off x="16873" y="7782"/>
              <a:ext cx="1756" cy="725"/>
            </a:xfrm>
            <a:prstGeom prst="rect">
              <a:avLst/>
            </a:prstGeom>
            <a:noFill/>
          </p:spPr>
          <p:txBody>
            <a:bodyPr wrap="square" rtlCol="0" anchor="t">
              <a:spAutoFit/>
            </a:bodyPr>
            <a:lstStyle/>
            <a:p>
              <a:r>
                <a:rPr lang="en-US" sz="24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返</a:t>
              </a:r>
              <a:r>
                <a:rPr lang="zh-CN" altLang="en-US" sz="24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回</a:t>
              </a:r>
              <a:r>
                <a:rPr lang="en-US" sz="2400" b="1" noProof="0" smtClean="0">
                  <a:ln>
                    <a:noFill/>
                  </a:ln>
                  <a:effectLst/>
                  <a:uLnTx/>
                  <a:uFillTx/>
                  <a:latin typeface="Times New Roman" panose="02020603050405020304" charset="0"/>
                  <a:ea typeface="黑体" panose="02010609060101010101" charset="-122"/>
                  <a:cs typeface="Times New Roman" panose="02020603050405020304" charset="0"/>
                  <a:sym typeface="+mn-ea"/>
                </a:rPr>
                <a:t>舱</a:t>
              </a:r>
              <a:endParaRPr lang="en-US" altLang="en-US" sz="2400" b="1" noProof="0" smtClean="0">
                <a:ln>
                  <a:noFill/>
                </a:ln>
                <a:effectLst/>
                <a:uLnTx/>
                <a:uFillTx/>
                <a:latin typeface="Times New Roman" panose="02020603050405020304" charset="0"/>
                <a:ea typeface="黑体" panose="02010609060101010101" charset="-122"/>
                <a:cs typeface="Times New Roman" panose="02020603050405020304" charset="0"/>
                <a:sym typeface="+mn-ea"/>
              </a:endParaRPr>
            </a:p>
          </p:txBody>
        </p:sp>
      </p:grpSp>
      <p:sp>
        <p:nvSpPr>
          <p:cNvPr id="7" name="矩形 6" title=""/>
          <p:cNvSpPr/>
          <p:nvPr>
            <p:custDataLst>
              <p:tags r:id="rId3"/>
            </p:custDataLst>
          </p:nvPr>
        </p:nvSpPr>
        <p:spPr>
          <a:xfrm>
            <a:off x="10839450" y="3253105"/>
            <a:ext cx="603250" cy="521970"/>
          </a:xfrm>
          <a:prstGeom prst="rect">
            <a:avLst/>
          </a:prstGeom>
          <a:noFill/>
          <a:ln w="9525">
            <a:noFill/>
          </a:ln>
        </p:spPr>
        <p:txBody>
          <a:bodyPr wrap="square">
            <a:spAutoFit/>
          </a:bodyPr>
          <a:lstStyle/>
          <a:p>
            <a:r>
              <a:rPr lang="en-US" altLang="zh-CN" sz="2800" b="1">
                <a:solidFill>
                  <a:srgbClr val="FF0000"/>
                </a:solidFill>
                <a:latin typeface="Times New Roman" panose="02020603050405020304" charset="0"/>
                <a:cs typeface="Times New Roman" panose="02020603050405020304" charset="0"/>
              </a:rPr>
              <a:t>B</a:t>
            </a:r>
            <a:endParaRPr lang="en-US" altLang="zh-CN" sz="2800" b="1">
              <a:solidFill>
                <a:srgbClr val="FF0000"/>
              </a:solidFill>
              <a:latin typeface="Times New Roman" panose="02020603050405020304" charset="0"/>
              <a:cs typeface="Times New Roman" panose="02020603050405020304" charset="0"/>
            </a:endParaRPr>
          </a:p>
        </p:txBody>
      </p:sp>
      <p:sp>
        <p:nvSpPr>
          <p:cNvPr id="16" name="圆角矩形 15" title=""/>
          <p:cNvSpPr/>
          <p:nvPr>
            <p:custDataLst>
              <p:tags r:id="rId4"/>
            </p:custDataLst>
          </p:nvPr>
        </p:nvSpPr>
        <p:spPr bwMode="auto">
          <a:xfrm>
            <a:off x="2355215" y="2623185"/>
            <a:ext cx="8964295"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6" name="圆角矩形 5" title=""/>
          <p:cNvSpPr/>
          <p:nvPr>
            <p:custDataLst>
              <p:tags r:id="rId5"/>
            </p:custDataLst>
          </p:nvPr>
        </p:nvSpPr>
        <p:spPr bwMode="auto">
          <a:xfrm>
            <a:off x="469900" y="3253105"/>
            <a:ext cx="6268720"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8" name="圆角矩形 7" title=""/>
          <p:cNvSpPr/>
          <p:nvPr>
            <p:custDataLst>
              <p:tags r:id="rId6"/>
            </p:custDataLst>
          </p:nvPr>
        </p:nvSpPr>
        <p:spPr bwMode="auto">
          <a:xfrm>
            <a:off x="9134475" y="1993265"/>
            <a:ext cx="2185035"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9" name="圆角矩形 8" title=""/>
          <p:cNvSpPr/>
          <p:nvPr>
            <p:custDataLst>
              <p:tags r:id="rId7"/>
            </p:custDataLst>
          </p:nvPr>
        </p:nvSpPr>
        <p:spPr bwMode="auto">
          <a:xfrm>
            <a:off x="526415" y="2623185"/>
            <a:ext cx="1127125"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10" name="圆角矩形标注 9" title=""/>
          <p:cNvSpPr/>
          <p:nvPr>
            <p:custDataLst>
              <p:tags r:id="rId8"/>
            </p:custDataLst>
          </p:nvPr>
        </p:nvSpPr>
        <p:spPr bwMode="auto">
          <a:xfrm>
            <a:off x="9640570" y="699135"/>
            <a:ext cx="1563370" cy="501650"/>
          </a:xfrm>
          <a:prstGeom prst="wedgeRoundRectCallout">
            <a:avLst>
              <a:gd name="adj1" fmla="val 15515"/>
              <a:gd name="adj2" fmla="val 191898"/>
              <a:gd name="adj3" fmla="val 16667"/>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pP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受力平衡</a:t>
            </a:r>
            <a:endPar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12" name="文本框 11" title=""/>
          <p:cNvSpPr txBox="1"/>
          <p:nvPr/>
        </p:nvSpPr>
        <p:spPr>
          <a:xfrm>
            <a:off x="527050" y="5224780"/>
            <a:ext cx="3605530" cy="460375"/>
          </a:xfrm>
          <a:prstGeom prst="rect">
            <a:avLst/>
          </a:prstGeom>
          <a:noFill/>
        </p:spPr>
        <p:txBody>
          <a:bodyPr wrap="square" rtlCol="0" anchor="t">
            <a:spAutoFit/>
          </a:bodyPr>
          <a:lstStyle/>
          <a:p>
            <a:pPr lvl="0" algn="l">
              <a:buClrTx/>
              <a:buSzTx/>
              <a:buFontTx/>
            </a:pP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返回舱受到三个力的作用</a:t>
            </a:r>
            <a:endPar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grpSp>
        <p:nvGrpSpPr>
          <p:cNvPr id="43" name="组合 42" title=""/>
          <p:cNvGrpSpPr/>
          <p:nvPr>
            <p:custDataLst>
              <p:tags r:id="rId9"/>
            </p:custDataLst>
          </p:nvPr>
        </p:nvGrpSpPr>
        <p:grpSpPr>
          <a:xfrm>
            <a:off x="9781540" y="5264150"/>
            <a:ext cx="90170" cy="1035050"/>
            <a:chOff x="16330" y="4429"/>
            <a:chExt cx="142" cy="1391"/>
          </a:xfrm>
        </p:grpSpPr>
        <p:cxnSp>
          <p:nvCxnSpPr>
            <p:cNvPr id="13" name="直接连接符 12"/>
            <p:cNvCxnSpPr/>
            <p:nvPr>
              <p:custDataLst>
                <p:tags r:id="rId10"/>
              </p:custDataLst>
            </p:nvPr>
          </p:nvCxnSpPr>
          <p:spPr>
            <a:xfrm flipH="1">
              <a:off x="16401" y="4508"/>
              <a:ext cx="0" cy="1312"/>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sp>
          <p:nvSpPr>
            <p:cNvPr id="41" name="椭圆 40"/>
            <p:cNvSpPr/>
            <p:nvPr>
              <p:custDataLst>
                <p:tags r:id="rId11"/>
              </p:custDataLst>
            </p:nvPr>
          </p:nvSpPr>
          <p:spPr>
            <a:xfrm>
              <a:off x="16330" y="442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14" name="文本框 13" title=""/>
          <p:cNvSpPr txBox="1"/>
          <p:nvPr>
            <p:custDataLst>
              <p:tags r:id="rId12"/>
            </p:custDataLst>
          </p:nvPr>
        </p:nvSpPr>
        <p:spPr>
          <a:xfrm>
            <a:off x="10030460" y="5986145"/>
            <a:ext cx="714375" cy="521970"/>
          </a:xfrm>
          <a:prstGeom prst="rect">
            <a:avLst/>
          </a:prstGeom>
          <a:noFill/>
        </p:spPr>
        <p:txBody>
          <a:bodyPr wrap="square" rtlCol="0" anchor="t">
            <a:spAutoFit/>
          </a:bodyPr>
          <a:lstStyle/>
          <a:p>
            <a:r>
              <a:rPr lang="en-US" sz="2800" b="1" i="1">
                <a:solidFill>
                  <a:srgbClr val="FF0000"/>
                </a:solidFill>
                <a:latin typeface="Times New Roman" panose="02020603050405020304" charset="0"/>
                <a:ea typeface="黑体" panose="02010609060101010101" charset="-122"/>
                <a:cs typeface="Times New Roman" panose="02020603050405020304" charset="0"/>
                <a:sym typeface="+mn-ea"/>
              </a:rPr>
              <a:t>G</a:t>
            </a:r>
            <a:r>
              <a:rPr lang="en-US" sz="2800" b="1" baseline="-25000">
                <a:solidFill>
                  <a:srgbClr val="FF0000"/>
                </a:solidFill>
                <a:latin typeface="Times New Roman" panose="02020603050405020304" charset="0"/>
                <a:ea typeface="黑体" panose="02010609060101010101" charset="-122"/>
                <a:cs typeface="Times New Roman" panose="02020603050405020304" charset="0"/>
                <a:sym typeface="+mn-ea"/>
              </a:rPr>
              <a:t>2</a:t>
            </a:r>
            <a:endParaRPr lang="en-US" altLang="en-US" sz="2800" b="1" baseline="-25000">
              <a:solidFill>
                <a:srgbClr val="FF0000"/>
              </a:solidFill>
              <a:latin typeface="Times New Roman" panose="02020603050405020304" charset="0"/>
              <a:ea typeface="黑体" panose="02010609060101010101" charset="-122"/>
              <a:cs typeface="Times New Roman" panose="02020603050405020304" charset="0"/>
              <a:sym typeface="+mn-ea"/>
            </a:endParaRPr>
          </a:p>
        </p:txBody>
      </p:sp>
      <p:grpSp>
        <p:nvGrpSpPr>
          <p:cNvPr id="19" name="组合 18" title=""/>
          <p:cNvGrpSpPr/>
          <p:nvPr>
            <p:custDataLst>
              <p:tags r:id="rId13"/>
            </p:custDataLst>
          </p:nvPr>
        </p:nvGrpSpPr>
        <p:grpSpPr>
          <a:xfrm rot="10800000">
            <a:off x="9786620" y="4872990"/>
            <a:ext cx="90170" cy="495574"/>
            <a:chOff x="16330" y="4429"/>
            <a:chExt cx="142" cy="666"/>
          </a:xfrm>
        </p:grpSpPr>
        <p:cxnSp>
          <p:nvCxnSpPr>
            <p:cNvPr id="20" name="直接连接符 19"/>
            <p:cNvCxnSpPr/>
            <p:nvPr>
              <p:custDataLst>
                <p:tags r:id="rId14"/>
              </p:custDataLst>
            </p:nvPr>
          </p:nvCxnSpPr>
          <p:spPr>
            <a:xfrm>
              <a:off x="16401" y="4508"/>
              <a:ext cx="11" cy="587"/>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sp>
          <p:nvSpPr>
            <p:cNvPr id="21" name="椭圆 20"/>
            <p:cNvSpPr/>
            <p:nvPr>
              <p:custDataLst>
                <p:tags r:id="rId15"/>
              </p:custDataLst>
            </p:nvPr>
          </p:nvSpPr>
          <p:spPr>
            <a:xfrm>
              <a:off x="16330" y="442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grpSp>
        <p:nvGrpSpPr>
          <p:cNvPr id="22" name="组合 21" title=""/>
          <p:cNvGrpSpPr/>
          <p:nvPr>
            <p:custDataLst>
              <p:tags r:id="rId16"/>
            </p:custDataLst>
          </p:nvPr>
        </p:nvGrpSpPr>
        <p:grpSpPr>
          <a:xfrm rot="10800000">
            <a:off x="9775190" y="4763135"/>
            <a:ext cx="90170" cy="605702"/>
            <a:chOff x="16330" y="4429"/>
            <a:chExt cx="142" cy="814"/>
          </a:xfrm>
        </p:grpSpPr>
        <p:cxnSp>
          <p:nvCxnSpPr>
            <p:cNvPr id="23" name="直接连接符 22"/>
            <p:cNvCxnSpPr/>
            <p:nvPr>
              <p:custDataLst>
                <p:tags r:id="rId17"/>
              </p:custDataLst>
            </p:nvPr>
          </p:nvCxnSpPr>
          <p:spPr>
            <a:xfrm flipH="1">
              <a:off x="16387" y="4508"/>
              <a:ext cx="14" cy="735"/>
            </a:xfrm>
            <a:prstGeom prst="line">
              <a:avLst/>
            </a:prstGeom>
            <a:ln w="31750">
              <a:solidFill>
                <a:srgbClr val="FF0000"/>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sp>
          <p:nvSpPr>
            <p:cNvPr id="24" name="椭圆 23"/>
            <p:cNvSpPr/>
            <p:nvPr>
              <p:custDataLst>
                <p:tags r:id="rId18"/>
              </p:custDataLst>
            </p:nvPr>
          </p:nvSpPr>
          <p:spPr>
            <a:xfrm>
              <a:off x="16330" y="4429"/>
              <a:ext cx="142" cy="142"/>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25" name="文本框 24" title=""/>
          <p:cNvSpPr txBox="1"/>
          <p:nvPr>
            <p:custDataLst>
              <p:tags r:id="rId19"/>
            </p:custDataLst>
          </p:nvPr>
        </p:nvSpPr>
        <p:spPr>
          <a:xfrm>
            <a:off x="9386570" y="4872990"/>
            <a:ext cx="400685" cy="521970"/>
          </a:xfrm>
          <a:prstGeom prst="rect">
            <a:avLst/>
          </a:prstGeom>
          <a:noFill/>
        </p:spPr>
        <p:txBody>
          <a:bodyPr wrap="square" rtlCol="0" anchor="t">
            <a:spAutoFit/>
          </a:bodyPr>
          <a:lstStyle/>
          <a:p>
            <a:r>
              <a:rPr lang="en-US" sz="2800" b="1" i="1">
                <a:solidFill>
                  <a:srgbClr val="FF0000"/>
                </a:solidFill>
                <a:latin typeface="Times New Roman" panose="02020603050405020304" charset="0"/>
                <a:ea typeface="黑体" panose="02010609060101010101" charset="-122"/>
                <a:cs typeface="Times New Roman" panose="02020603050405020304" charset="0"/>
                <a:sym typeface="+mn-ea"/>
              </a:rPr>
              <a:t>f</a:t>
            </a:r>
            <a:endParaRPr lang="en-US" altLang="en-US" sz="2800" b="1" baseline="-25000">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26" name="文本框 25" title=""/>
          <p:cNvSpPr txBox="1"/>
          <p:nvPr>
            <p:custDataLst>
              <p:tags r:id="rId20"/>
            </p:custDataLst>
          </p:nvPr>
        </p:nvSpPr>
        <p:spPr>
          <a:xfrm>
            <a:off x="9904095" y="4478020"/>
            <a:ext cx="400685" cy="521970"/>
          </a:xfrm>
          <a:prstGeom prst="rect">
            <a:avLst/>
          </a:prstGeom>
          <a:noFill/>
        </p:spPr>
        <p:txBody>
          <a:bodyPr wrap="square" rtlCol="0" anchor="t">
            <a:spAutoFit/>
          </a:bodyPr>
          <a:lstStyle/>
          <a:p>
            <a:r>
              <a:rPr lang="en-US" sz="2800" b="1" i="1">
                <a:solidFill>
                  <a:srgbClr val="FF0000"/>
                </a:solidFill>
                <a:latin typeface="Times New Roman" panose="02020603050405020304" charset="0"/>
                <a:ea typeface="黑体" panose="02010609060101010101" charset="-122"/>
                <a:cs typeface="Times New Roman" panose="02020603050405020304" charset="0"/>
                <a:sym typeface="+mn-ea"/>
              </a:rPr>
              <a:t>F</a:t>
            </a:r>
            <a:endParaRPr lang="en-US" altLang="en-US" sz="2800" b="1" baseline="-25000">
              <a:solidFill>
                <a:srgbClr val="FF0000"/>
              </a:solidFill>
              <a:latin typeface="Times New Roman" panose="02020603050405020304" charset="0"/>
              <a:ea typeface="黑体" panose="02010609060101010101" charset="-122"/>
              <a:cs typeface="Times New Roman" panose="02020603050405020304" charset="0"/>
              <a:sym typeface="+mn-ea"/>
            </a:endParaRPr>
          </a:p>
        </p:txBody>
      </p:sp>
      <p:sp>
        <p:nvSpPr>
          <p:cNvPr id="27" name="文本框 26" title=""/>
          <p:cNvSpPr txBox="1"/>
          <p:nvPr/>
        </p:nvSpPr>
        <p:spPr>
          <a:xfrm>
            <a:off x="549275" y="5694680"/>
            <a:ext cx="8224520" cy="460375"/>
          </a:xfrm>
          <a:prstGeom prst="rect">
            <a:avLst/>
          </a:prstGeom>
          <a:noFill/>
        </p:spPr>
        <p:txBody>
          <a:bodyPr wrap="square" rtlCol="0" anchor="t">
            <a:spAutoFit/>
          </a:bodyPr>
          <a:lstStyle/>
          <a:p>
            <a:pPr lvl="0" algn="l">
              <a:buClrTx/>
              <a:buSzTx/>
              <a:buFontTx/>
            </a:pP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返回舱受力平衡，即向上的两个力的合力大小等于向下的力</a:t>
            </a:r>
            <a:endPar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000" fill="hold">
                                          <p:stCondLst>
                                            <p:cond delay="0"/>
                                          </p:stCondLst>
                                        </p:cTn>
                                        <p:tgtEl>
                                          <p:spTgt spid="8"/>
                                        </p:tgtEl>
                                        <p:attrNameLst>
                                          <p:attrName>style.visibility</p:attrName>
                                        </p:attrNameLst>
                                      </p:cBhvr>
                                      <p:to>
                                        <p:strVal val="visible"/>
                                      </p:to>
                                    </p:set>
                                    <p:animEffect transition="in" filter="wheel(1)">
                                      <p:cBhvr>
                                        <p:cTn id="7" dur="1000"/>
                                        <p:tgtEl>
                                          <p:spTgt spid="8"/>
                                        </p:tgtEl>
                                      </p:cBhvr>
                                    </p:animEffect>
                                  </p:childTnLst>
                                </p:cTn>
                              </p:par>
                            </p:childTnLst>
                          </p:cTn>
                        </p:par>
                        <p:par>
                          <p:cTn id="8" fill="hold" nodeType="afterGroup">
                            <p:stCondLst>
                              <p:cond delay="1000"/>
                            </p:stCondLst>
                            <p:childTnLst>
                              <p:par>
                                <p:cTn id="9" presetID="21" presetClass="entr" presetSubtype="1" fill="hold" grpId="0" nodeType="afterEffect">
                                  <p:stCondLst>
                                    <p:cond delay="0"/>
                                  </p:stCondLst>
                                  <p:childTnLst>
                                    <p:set>
                                      <p:cBhvr>
                                        <p:cTn id="10" dur="1000" fill="hold">
                                          <p:stCondLst>
                                            <p:cond delay="0"/>
                                          </p:stCondLst>
                                        </p:cTn>
                                        <p:tgtEl>
                                          <p:spTgt spid="9"/>
                                        </p:tgtEl>
                                        <p:attrNameLst>
                                          <p:attrName>style.visibility</p:attrName>
                                        </p:attrNameLst>
                                      </p:cBhvr>
                                      <p:to>
                                        <p:strVal val="visible"/>
                                      </p:to>
                                    </p:set>
                                    <p:animEffect transition="in" filter="wheel(1)">
                                      <p:cBhvr>
                                        <p:cTn id="11" dur="1000"/>
                                        <p:tgtEl>
                                          <p:spTgt spid="9"/>
                                        </p:tgtEl>
                                      </p:cBhvr>
                                    </p:animEffect>
                                  </p:childTnLst>
                                </p:cTn>
                              </p:par>
                            </p:childTnLst>
                          </p:cTn>
                        </p:par>
                        <p:par>
                          <p:cTn id="12" fill="hold" nodeType="afterGroup">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21" presetClass="entr" presetSubtype="1" fill="hold" grpId="0" nodeType="clickEffect">
                                  <p:stCondLst>
                                    <p:cond delay="0"/>
                                  </p:stCondLst>
                                  <p:childTnLst>
                                    <p:set>
                                      <p:cBhvr>
                                        <p:cTn id="19" dur="1000" fill="hold">
                                          <p:stCondLst>
                                            <p:cond delay="0"/>
                                          </p:stCondLst>
                                        </p:cTn>
                                        <p:tgtEl>
                                          <p:spTgt spid="16"/>
                                        </p:tgtEl>
                                        <p:attrNameLst>
                                          <p:attrName>style.visibility</p:attrName>
                                        </p:attrNameLst>
                                      </p:cBhvr>
                                      <p:to>
                                        <p:strVal val="visible"/>
                                      </p:to>
                                    </p:set>
                                    <p:animEffect transition="in" filter="wheel(1)">
                                      <p:cBhvr>
                                        <p:cTn id="20" dur="1000"/>
                                        <p:tgtEl>
                                          <p:spTgt spid="16"/>
                                        </p:tgtEl>
                                      </p:cBhvr>
                                    </p:animEffect>
                                  </p:childTnLst>
                                </p:cTn>
                              </p:par>
                            </p:childTnLst>
                          </p:cTn>
                        </p:par>
                        <p:par>
                          <p:cTn id="21" fill="hold" nodeType="afterGroup">
                            <p:stCondLst>
                              <p:cond delay="1000"/>
                            </p:stCondLst>
                            <p:childTnLst>
                              <p:par>
                                <p:cTn id="22" presetID="21" presetClass="entr" presetSubtype="1" fill="hold" grpId="0" nodeType="afterEffect">
                                  <p:stCondLst>
                                    <p:cond delay="0"/>
                                  </p:stCondLst>
                                  <p:childTnLst>
                                    <p:set>
                                      <p:cBhvr>
                                        <p:cTn id="23" dur="1000" fill="hold">
                                          <p:stCondLst>
                                            <p:cond delay="0"/>
                                          </p:stCondLst>
                                        </p:cTn>
                                        <p:tgtEl>
                                          <p:spTgt spid="6"/>
                                        </p:tgtEl>
                                        <p:attrNameLst>
                                          <p:attrName>style.visibility</p:attrName>
                                        </p:attrNameLst>
                                      </p:cBhvr>
                                      <p:to>
                                        <p:strVal val="visible"/>
                                      </p:to>
                                    </p:set>
                                    <p:animEffect transition="in" filter="wheel(1)">
                                      <p:cBhvr>
                                        <p:cTn id="24" dur="1000"/>
                                        <p:tgtEl>
                                          <p:spTgt spid="6"/>
                                        </p:tgtEl>
                                      </p:cBhvr>
                                    </p:animEffect>
                                  </p:childTnLst>
                                </p:cTn>
                              </p:par>
                            </p:childTnLst>
                          </p:cTn>
                        </p:par>
                      </p:childTnLst>
                    </p:cTn>
                  </p:par>
                  <p:par>
                    <p:cTn id="25" fill="hold" nodeType="clickPar">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43"/>
                                        </p:tgtEl>
                                        <p:attrNameLst>
                                          <p:attrName>style.visibility</p:attrName>
                                        </p:attrNameLst>
                                      </p:cBhvr>
                                      <p:to>
                                        <p:strVal val="visible"/>
                                      </p:to>
                                    </p:set>
                                    <p:animEffect transition="in" filter="wipe(up)">
                                      <p:cBhvr>
                                        <p:cTn id="33" dur="500"/>
                                        <p:tgtEl>
                                          <p:spTgt spid="43"/>
                                        </p:tgtEl>
                                      </p:cBhvr>
                                    </p:animEffect>
                                  </p:childTnLst>
                                </p:cTn>
                              </p:par>
                            </p:childTnLst>
                          </p:cTn>
                        </p:par>
                        <p:par>
                          <p:cTn id="34" fill="hold" nodeType="afterGroup">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down)">
                                      <p:cBhvr>
                                        <p:cTn id="41" dur="500"/>
                                        <p:tgtEl>
                                          <p:spTgt spid="19"/>
                                        </p:tgtEl>
                                      </p:cBhvr>
                                    </p:animEffect>
                                  </p:childTnLst>
                                </p:cTn>
                              </p:par>
                            </p:childTnLst>
                          </p:cTn>
                        </p:par>
                        <p:par>
                          <p:cTn id="42" fill="hold" nodeType="afterGroup">
                            <p:stCondLst>
                              <p:cond delay="500"/>
                            </p:stCondLst>
                            <p:childTnLst>
                              <p:par>
                                <p:cTn id="43" presetID="1"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500"/>
                                        <p:tgtEl>
                                          <p:spTgt spid="22"/>
                                        </p:tgtEl>
                                      </p:cBhvr>
                                    </p:animEffect>
                                  </p:childTnLst>
                                </p:cTn>
                              </p:par>
                            </p:childTnLst>
                          </p:cTn>
                        </p:par>
                        <p:par>
                          <p:cTn id="50" fill="hold" nodeType="afterGroup">
                            <p:stCondLst>
                              <p:cond delay="500"/>
                            </p:stCondLst>
                            <p:childTnLst>
                              <p:par>
                                <p:cTn id="51" presetID="1" presetClass="entr" presetSubtype="0" fill="hold" grpId="0" nodeType="after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animBg="1"/>
      <p:bldP spid="6" grpId="0" animBg="1"/>
      <p:bldP spid="8" grpId="0" animBg="1"/>
      <p:bldP spid="9" grpId="0" animBg="1"/>
      <p:bldP spid="10" grpId="0" animBg="1"/>
      <p:bldP spid="14" grpId="0"/>
      <p:bldP spid="12" grpId="0"/>
      <p:bldP spid="25" grpId="0"/>
      <p:bldP spid="26" grpId="0"/>
      <p:bldP spid="27" grpId="0"/>
    </p:bldLst>
  </p:timing>
</p:sld>
</file>

<file path=ppt/slides/slide2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29698" name="Text Box 3" title=""/>
          <p:cNvSpPr txBox="1"/>
          <p:nvPr>
            <p:custDataLst>
              <p:tags r:id="rId2"/>
            </p:custDataLst>
          </p:nvPr>
        </p:nvSpPr>
        <p:spPr>
          <a:xfrm>
            <a:off x="465455" y="714375"/>
            <a:ext cx="11162030" cy="1383665"/>
          </a:xfrm>
          <a:prstGeom prst="rect">
            <a:avLst/>
          </a:prstGeom>
          <a:noFill/>
          <a:ln w="9525">
            <a:noFill/>
          </a:ln>
        </p:spPr>
        <p:txBody>
          <a:bodyPr wrap="square">
            <a:spAutoFit/>
          </a:bodyPr>
          <a:lstStyle/>
          <a:p>
            <a:pPr>
              <a:lnSpc>
                <a:spcPct val="150000"/>
              </a:lnSpc>
            </a:pPr>
            <a:r>
              <a:rPr lang="en-US" altLang="zh-CN" sz="2800" b="1">
                <a:latin typeface="Times New Roman" panose="02020603050405020304" charset="0"/>
                <a:ea typeface="黑体" panose="02010609060101010101" charset="-122"/>
                <a:cs typeface="Times New Roman" panose="02020603050405020304" charset="0"/>
              </a:rPr>
              <a:t>3. </a:t>
            </a:r>
            <a:r>
              <a:rPr lang="zh-CN" altLang="en-US" sz="2800" b="1">
                <a:latin typeface="Times New Roman" panose="02020603050405020304" charset="0"/>
                <a:ea typeface="黑体" panose="02010609060101010101" charset="-122"/>
                <a:cs typeface="Times New Roman" panose="02020603050405020304" charset="0"/>
              </a:rPr>
              <a:t>在水平面上有一个物体</a:t>
            </a:r>
            <a:r>
              <a:rPr lang="en-US" altLang="zh-CN" sz="2800" b="1" i="1">
                <a:latin typeface="Times New Roman" panose="02020603050405020304" charset="0"/>
                <a:ea typeface="黑体" panose="02010609060101010101" charset="-122"/>
                <a:cs typeface="Times New Roman" panose="02020603050405020304" charset="0"/>
              </a:rPr>
              <a:t>A</a:t>
            </a:r>
            <a:r>
              <a:rPr lang="zh-CN" altLang="en-US" sz="2800" b="1">
                <a:latin typeface="Times New Roman" panose="02020603050405020304" charset="0"/>
                <a:ea typeface="黑体" panose="02010609060101010101" charset="-122"/>
                <a:cs typeface="Times New Roman" panose="02020603050405020304" charset="0"/>
              </a:rPr>
              <a:t>，作用其上的同一直线的两个力分别为</a:t>
            </a:r>
            <a:r>
              <a:rPr lang="en-US" altLang="zh-CN" sz="2800" b="1">
                <a:latin typeface="Times New Roman" panose="02020603050405020304" charset="0"/>
                <a:ea typeface="黑体" panose="02010609060101010101" charset="-122"/>
                <a:cs typeface="Times New Roman" panose="02020603050405020304" charset="0"/>
              </a:rPr>
              <a:t>8 N</a:t>
            </a:r>
            <a:r>
              <a:rPr lang="zh-CN" altLang="en-US" sz="2800" b="1">
                <a:latin typeface="Times New Roman" panose="02020603050405020304" charset="0"/>
                <a:ea typeface="黑体" panose="02010609060101010101" charset="-122"/>
                <a:cs typeface="Times New Roman" panose="02020603050405020304" charset="0"/>
              </a:rPr>
              <a:t>和</a:t>
            </a:r>
            <a:r>
              <a:rPr lang="en-US" altLang="zh-CN" sz="2800" b="1">
                <a:latin typeface="Times New Roman" panose="02020603050405020304" charset="0"/>
                <a:ea typeface="黑体" panose="02010609060101010101" charset="-122"/>
                <a:cs typeface="Times New Roman" panose="02020603050405020304" charset="0"/>
              </a:rPr>
              <a:t>3 N</a:t>
            </a:r>
            <a:r>
              <a:rPr lang="zh-CN" altLang="en-US" sz="2800" b="1">
                <a:latin typeface="Times New Roman" panose="02020603050405020304" charset="0"/>
                <a:ea typeface="黑体" panose="02010609060101010101" charset="-122"/>
                <a:cs typeface="Times New Roman" panose="02020603050405020304" charset="0"/>
              </a:rPr>
              <a:t>，那么它们的合力最大是</a:t>
            </a:r>
            <a:r>
              <a:rPr lang="en-US" altLang="zh-CN" sz="2800" b="1">
                <a:latin typeface="Times New Roman" panose="02020603050405020304" charset="0"/>
                <a:ea typeface="黑体" panose="02010609060101010101" charset="-122"/>
                <a:cs typeface="Times New Roman" panose="02020603050405020304" charset="0"/>
              </a:rPr>
              <a:t>____N</a:t>
            </a:r>
            <a:r>
              <a:rPr lang="zh-CN" altLang="en-US" sz="2800" b="1">
                <a:latin typeface="Times New Roman" panose="02020603050405020304" charset="0"/>
                <a:ea typeface="黑体" panose="02010609060101010101" charset="-122"/>
                <a:cs typeface="Times New Roman" panose="02020603050405020304" charset="0"/>
              </a:rPr>
              <a:t>，合力最小是</a:t>
            </a:r>
            <a:r>
              <a:rPr lang="en-US" altLang="zh-CN" sz="2800" b="1">
                <a:latin typeface="Times New Roman" panose="02020603050405020304" charset="0"/>
                <a:ea typeface="黑体" panose="02010609060101010101" charset="-122"/>
                <a:cs typeface="Times New Roman" panose="02020603050405020304" charset="0"/>
              </a:rPr>
              <a:t>____N.</a:t>
            </a:r>
            <a:endParaRPr lang="en-US" altLang="zh-CN" sz="2800" b="1">
              <a:latin typeface="Times New Roman" panose="02020603050405020304" charset="0"/>
              <a:ea typeface="黑体" panose="02010609060101010101" charset="-122"/>
              <a:cs typeface="Times New Roman" panose="02020603050405020304" charset="0"/>
              <a:sym typeface="+mn-ea"/>
            </a:endParaRPr>
          </a:p>
        </p:txBody>
      </p:sp>
      <p:sp>
        <p:nvSpPr>
          <p:cNvPr id="240645" name="Text Box 5" title=""/>
          <p:cNvSpPr txBox="1"/>
          <p:nvPr/>
        </p:nvSpPr>
        <p:spPr>
          <a:xfrm>
            <a:off x="5466715" y="1365885"/>
            <a:ext cx="645160" cy="737235"/>
          </a:xfrm>
          <a:prstGeom prst="rect">
            <a:avLst/>
          </a:prstGeom>
          <a:noFill/>
          <a:ln w="9525">
            <a:noFill/>
          </a:ln>
        </p:spPr>
        <p:txBody>
          <a:bodyPr wrap="square">
            <a:spAutoFit/>
          </a:bodyPr>
          <a:lstStyle/>
          <a:p>
            <a:pPr>
              <a:lnSpc>
                <a:spcPct val="150000"/>
              </a:lnSpc>
            </a:pPr>
            <a:r>
              <a:rPr lang="en-US" altLang="zh-CN" sz="2800" b="1">
                <a:solidFill>
                  <a:srgbClr val="FF0000"/>
                </a:solidFill>
                <a:latin typeface="Times New Roman" panose="02020603050405020304" charset="0"/>
                <a:ea typeface="黑体" panose="02010609060101010101" charset="-122"/>
                <a:cs typeface="Times New Roman" panose="02020603050405020304" charset="0"/>
              </a:rPr>
              <a:t>11</a:t>
            </a:r>
            <a:endParaRPr lang="en-US" altLang="zh-CN" sz="2800" b="1">
              <a:solidFill>
                <a:srgbClr val="FF0000"/>
              </a:solidFill>
              <a:latin typeface="Times New Roman" panose="02020603050405020304" charset="0"/>
              <a:ea typeface="黑体" panose="02010609060101010101" charset="-122"/>
              <a:cs typeface="Times New Roman" panose="02020603050405020304" charset="0"/>
            </a:endParaRPr>
          </a:p>
        </p:txBody>
      </p:sp>
      <p:sp>
        <p:nvSpPr>
          <p:cNvPr id="2" name="Text Box 5" title=""/>
          <p:cNvSpPr txBox="1"/>
          <p:nvPr/>
        </p:nvSpPr>
        <p:spPr>
          <a:xfrm>
            <a:off x="8587105" y="1377315"/>
            <a:ext cx="953135" cy="737235"/>
          </a:xfrm>
          <a:prstGeom prst="rect">
            <a:avLst/>
          </a:prstGeom>
          <a:noFill/>
          <a:ln w="9525">
            <a:noFill/>
          </a:ln>
        </p:spPr>
        <p:txBody>
          <a:bodyPr wrap="square">
            <a:spAutoFit/>
          </a:bodyPr>
          <a:lstStyle/>
          <a:p>
            <a:pPr>
              <a:lnSpc>
                <a:spcPct val="150000"/>
              </a:lnSpc>
            </a:pPr>
            <a:r>
              <a:rPr lang="en-US" altLang="zh-CN" sz="2800" b="1">
                <a:solidFill>
                  <a:srgbClr val="FF0000"/>
                </a:solidFill>
                <a:latin typeface="Times New Roman" panose="02020603050405020304" charset="0"/>
                <a:ea typeface="黑体" panose="02010609060101010101" charset="-122"/>
                <a:cs typeface="Times New Roman" panose="02020603050405020304" charset="0"/>
              </a:rPr>
              <a:t>5</a:t>
            </a:r>
            <a:endParaRPr lang="en-US" altLang="zh-CN" sz="2800" b="1">
              <a:solidFill>
                <a:srgbClr val="FF0000"/>
              </a:solidFill>
              <a:latin typeface="Times New Roman" panose="02020603050405020304" charset="0"/>
              <a:ea typeface="黑体" panose="02010609060101010101" charset="-122"/>
              <a:cs typeface="Times New Roman" panose="02020603050405020304" charset="0"/>
            </a:endParaRPr>
          </a:p>
        </p:txBody>
      </p:sp>
      <p:sp>
        <p:nvSpPr>
          <p:cNvPr id="9" name="圆角矩形 8" title=""/>
          <p:cNvSpPr/>
          <p:nvPr>
            <p:custDataLst>
              <p:tags r:id="rId3"/>
            </p:custDataLst>
          </p:nvPr>
        </p:nvSpPr>
        <p:spPr bwMode="auto">
          <a:xfrm>
            <a:off x="1273810" y="931545"/>
            <a:ext cx="1442720"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4" name="圆角矩形 3" title=""/>
          <p:cNvSpPr/>
          <p:nvPr>
            <p:custDataLst>
              <p:tags r:id="rId4"/>
            </p:custDataLst>
          </p:nvPr>
        </p:nvSpPr>
        <p:spPr bwMode="auto">
          <a:xfrm>
            <a:off x="6877050" y="934720"/>
            <a:ext cx="4489450"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12" name="文本框 11" title=""/>
          <p:cNvSpPr txBox="1"/>
          <p:nvPr/>
        </p:nvSpPr>
        <p:spPr>
          <a:xfrm>
            <a:off x="593725" y="2348230"/>
            <a:ext cx="4252595" cy="460375"/>
          </a:xfrm>
          <a:prstGeom prst="rect">
            <a:avLst/>
          </a:prstGeom>
          <a:noFill/>
        </p:spPr>
        <p:txBody>
          <a:bodyPr wrap="square" rtlCol="0" anchor="t">
            <a:spAutoFit/>
          </a:bodyPr>
          <a:lstStyle/>
          <a:p>
            <a:pPr lvl="0" algn="l">
              <a:buClrTx/>
              <a:buSzTx/>
              <a:buFontTx/>
            </a:pP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这两个力可能同向也可能反向</a:t>
            </a:r>
            <a:endPar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6" name="文本框 5" title=""/>
          <p:cNvSpPr txBox="1"/>
          <p:nvPr/>
        </p:nvSpPr>
        <p:spPr>
          <a:xfrm>
            <a:off x="1080770" y="3058795"/>
            <a:ext cx="871220" cy="460375"/>
          </a:xfrm>
          <a:prstGeom prst="rect">
            <a:avLst/>
          </a:prstGeom>
          <a:noFill/>
        </p:spPr>
        <p:txBody>
          <a:bodyPr wrap="square" rtlCol="0" anchor="t">
            <a:spAutoFit/>
          </a:bodyPr>
          <a:lstStyle/>
          <a:p>
            <a:pPr lvl="0" algn="l">
              <a:buClrTx/>
              <a:buSzTx/>
              <a:buFontTx/>
            </a:pP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同向</a:t>
            </a:r>
            <a:endPar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7" name="矩形 6" title=""/>
          <p:cNvSpPr/>
          <p:nvPr/>
        </p:nvSpPr>
        <p:spPr>
          <a:xfrm>
            <a:off x="2540635" y="3623945"/>
            <a:ext cx="952500" cy="571500"/>
          </a:xfrm>
          <a:prstGeom prst="rect">
            <a:avLst/>
          </a:prstGeom>
          <a:no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solidFill>
                <a:srgbClr val="0000FF"/>
              </a:solidFill>
            </a:endParaRPr>
          </a:p>
        </p:txBody>
      </p:sp>
      <p:grpSp>
        <p:nvGrpSpPr>
          <p:cNvPr id="43" name="组合 42" title=""/>
          <p:cNvGrpSpPr/>
          <p:nvPr>
            <p:custDataLst>
              <p:tags r:id="rId5"/>
            </p:custDataLst>
          </p:nvPr>
        </p:nvGrpSpPr>
        <p:grpSpPr>
          <a:xfrm rot="5400000">
            <a:off x="2474595" y="3402965"/>
            <a:ext cx="90170" cy="1035050"/>
            <a:chOff x="16330" y="4429"/>
            <a:chExt cx="142" cy="1391"/>
          </a:xfrm>
        </p:grpSpPr>
        <p:cxnSp>
          <p:nvCxnSpPr>
            <p:cNvPr id="13" name="直接连接符 12"/>
            <p:cNvCxnSpPr/>
            <p:nvPr>
              <p:custDataLst>
                <p:tags r:id="rId6"/>
              </p:custDataLst>
            </p:nvPr>
          </p:nvCxnSpPr>
          <p:spPr>
            <a:xfrm flipH="1">
              <a:off x="16401" y="4508"/>
              <a:ext cx="0" cy="1312"/>
            </a:xfrm>
            <a:prstGeom prst="line">
              <a:avLst/>
            </a:prstGeom>
            <a:ln w="31750">
              <a:solidFill>
                <a:srgbClr val="0000FF"/>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sp>
          <p:nvSpPr>
            <p:cNvPr id="41" name="椭圆 40"/>
            <p:cNvSpPr/>
            <p:nvPr>
              <p:custDataLst>
                <p:tags r:id="rId7"/>
              </p:custDataLst>
            </p:nvPr>
          </p:nvSpPr>
          <p:spPr>
            <a:xfrm>
              <a:off x="16330" y="4429"/>
              <a:ext cx="142" cy="142"/>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00FF"/>
                </a:solidFill>
              </a:endParaRPr>
            </a:p>
          </p:txBody>
        </p:sp>
      </p:grpSp>
      <p:sp>
        <p:nvSpPr>
          <p:cNvPr id="14" name="文本框 13" title=""/>
          <p:cNvSpPr txBox="1"/>
          <p:nvPr>
            <p:custDataLst>
              <p:tags r:id="rId8"/>
            </p:custDataLst>
          </p:nvPr>
        </p:nvSpPr>
        <p:spPr>
          <a:xfrm>
            <a:off x="1317625" y="3662680"/>
            <a:ext cx="714375" cy="460375"/>
          </a:xfrm>
          <a:prstGeom prst="rect">
            <a:avLst/>
          </a:prstGeom>
          <a:noFill/>
        </p:spPr>
        <p:txBody>
          <a:bodyPr wrap="square" rtlCol="0" anchor="t">
            <a:spAutoFit/>
          </a:bodyPr>
          <a:lstStyle/>
          <a:p>
            <a:r>
              <a:rPr lang="en-US" sz="2400" b="1">
                <a:solidFill>
                  <a:srgbClr val="0000FF"/>
                </a:solidFill>
                <a:latin typeface="Times New Roman" panose="02020603050405020304" charset="0"/>
                <a:ea typeface="黑体" panose="02010609060101010101" charset="-122"/>
                <a:cs typeface="Times New Roman" panose="02020603050405020304" charset="0"/>
                <a:sym typeface="+mn-ea"/>
              </a:rPr>
              <a:t>8 N</a:t>
            </a:r>
            <a:endParaRPr lang="en-US" altLang="en-US" sz="2400" b="1" baseline="-25000">
              <a:solidFill>
                <a:srgbClr val="0000FF"/>
              </a:solidFill>
              <a:latin typeface="Times New Roman" panose="02020603050405020304" charset="0"/>
              <a:ea typeface="黑体" panose="02010609060101010101" charset="-122"/>
              <a:cs typeface="Times New Roman" panose="02020603050405020304" charset="0"/>
              <a:sym typeface="+mn-ea"/>
            </a:endParaRPr>
          </a:p>
        </p:txBody>
      </p:sp>
      <p:grpSp>
        <p:nvGrpSpPr>
          <p:cNvPr id="8" name="组合 7" title=""/>
          <p:cNvGrpSpPr/>
          <p:nvPr>
            <p:custDataLst>
              <p:tags r:id="rId9"/>
            </p:custDataLst>
          </p:nvPr>
        </p:nvGrpSpPr>
        <p:grpSpPr>
          <a:xfrm rot="5400000">
            <a:off x="2769633" y="3696098"/>
            <a:ext cx="90170" cy="444975"/>
            <a:chOff x="16330" y="4429"/>
            <a:chExt cx="142" cy="598"/>
          </a:xfrm>
        </p:grpSpPr>
        <p:cxnSp>
          <p:nvCxnSpPr>
            <p:cNvPr id="11" name="直接连接符 10"/>
            <p:cNvCxnSpPr/>
            <p:nvPr>
              <p:custDataLst>
                <p:tags r:id="rId10"/>
              </p:custDataLst>
            </p:nvPr>
          </p:nvCxnSpPr>
          <p:spPr>
            <a:xfrm flipH="1">
              <a:off x="16393" y="4508"/>
              <a:ext cx="8" cy="519"/>
            </a:xfrm>
            <a:prstGeom prst="line">
              <a:avLst/>
            </a:prstGeom>
            <a:ln w="31750">
              <a:solidFill>
                <a:srgbClr val="0000FF"/>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sp>
          <p:nvSpPr>
            <p:cNvPr id="15" name="椭圆 14"/>
            <p:cNvSpPr/>
            <p:nvPr>
              <p:custDataLst>
                <p:tags r:id="rId11"/>
              </p:custDataLst>
            </p:nvPr>
          </p:nvSpPr>
          <p:spPr>
            <a:xfrm>
              <a:off x="16330" y="4429"/>
              <a:ext cx="142" cy="142"/>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00FF"/>
                </a:solidFill>
              </a:endParaRPr>
            </a:p>
          </p:txBody>
        </p:sp>
      </p:grpSp>
      <p:sp>
        <p:nvSpPr>
          <p:cNvPr id="16" name="文本框 15" title=""/>
          <p:cNvSpPr txBox="1"/>
          <p:nvPr>
            <p:custDataLst>
              <p:tags r:id="rId12"/>
            </p:custDataLst>
          </p:nvPr>
        </p:nvSpPr>
        <p:spPr>
          <a:xfrm>
            <a:off x="2500630" y="3397885"/>
            <a:ext cx="714375" cy="460375"/>
          </a:xfrm>
          <a:prstGeom prst="rect">
            <a:avLst/>
          </a:prstGeom>
          <a:noFill/>
        </p:spPr>
        <p:txBody>
          <a:bodyPr wrap="square" rtlCol="0" anchor="t">
            <a:spAutoFit/>
          </a:bodyPr>
          <a:lstStyle/>
          <a:p>
            <a:r>
              <a:rPr lang="en-US" sz="2400" b="1">
                <a:solidFill>
                  <a:srgbClr val="0000FF"/>
                </a:solidFill>
                <a:latin typeface="Times New Roman" panose="02020603050405020304" charset="0"/>
                <a:ea typeface="黑体" panose="02010609060101010101" charset="-122"/>
                <a:cs typeface="Times New Roman" panose="02020603050405020304" charset="0"/>
                <a:sym typeface="+mn-ea"/>
              </a:rPr>
              <a:t>3 N</a:t>
            </a:r>
            <a:endParaRPr lang="en-US" altLang="en-US" sz="2400" b="1" baseline="-25000">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17" name="文本框 16" title=""/>
          <p:cNvSpPr txBox="1"/>
          <p:nvPr/>
        </p:nvSpPr>
        <p:spPr>
          <a:xfrm>
            <a:off x="1214120" y="4617085"/>
            <a:ext cx="2779395" cy="460375"/>
          </a:xfrm>
          <a:prstGeom prst="rect">
            <a:avLst/>
          </a:prstGeom>
          <a:noFill/>
        </p:spPr>
        <p:txBody>
          <a:bodyPr wrap="square" rtlCol="0" anchor="t">
            <a:spAutoFit/>
          </a:bodyPr>
          <a:lstStyle/>
          <a:p>
            <a:pPr lvl="0" algn="l">
              <a:buClrTx/>
              <a:buSzTx/>
              <a:buFontTx/>
            </a:pPr>
            <a:r>
              <a:rPr lang="en-US" altLang="zh-CN" sz="2400" b="1" i="1">
                <a:solidFill>
                  <a:srgbClr val="0000FF"/>
                </a:solidFill>
                <a:latin typeface="Times New Roman" panose="02020603050405020304" charset="0"/>
                <a:ea typeface="楷体" panose="02010609060101010101" charset="-122"/>
                <a:cs typeface="Times New Roman" panose="02020603050405020304" charset="0"/>
                <a:sym typeface="+mn-ea"/>
              </a:rPr>
              <a:t>F</a:t>
            </a:r>
            <a:r>
              <a:rPr lang="zh-CN" altLang="en-US" sz="2400" b="1" baseline="-25000">
                <a:solidFill>
                  <a:srgbClr val="0000FF"/>
                </a:solidFill>
                <a:latin typeface="Times New Roman" panose="02020603050405020304" charset="0"/>
                <a:ea typeface="楷体" panose="02010609060101010101" charset="-122"/>
                <a:cs typeface="Times New Roman" panose="02020603050405020304" charset="0"/>
                <a:sym typeface="+mn-ea"/>
              </a:rPr>
              <a:t>合</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=8 N+3 N=11 N</a:t>
            </a:r>
            <a:endPar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18" name="文本框 17" title=""/>
          <p:cNvSpPr txBox="1"/>
          <p:nvPr/>
        </p:nvSpPr>
        <p:spPr>
          <a:xfrm>
            <a:off x="6044565" y="3064510"/>
            <a:ext cx="871220" cy="460375"/>
          </a:xfrm>
          <a:prstGeom prst="rect">
            <a:avLst/>
          </a:prstGeom>
          <a:noFill/>
        </p:spPr>
        <p:txBody>
          <a:bodyPr wrap="square" rtlCol="0" anchor="t">
            <a:spAutoFit/>
          </a:bodyPr>
          <a:lstStyle/>
          <a:p>
            <a:pPr lvl="0" algn="l">
              <a:buClrTx/>
              <a:buSzTx/>
              <a:buFontTx/>
            </a:pP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反向</a:t>
            </a:r>
            <a:endPar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19" name="矩形 18" title=""/>
          <p:cNvSpPr/>
          <p:nvPr/>
        </p:nvSpPr>
        <p:spPr>
          <a:xfrm>
            <a:off x="7504430" y="3629660"/>
            <a:ext cx="952500" cy="571500"/>
          </a:xfrm>
          <a:prstGeom prst="rect">
            <a:avLst/>
          </a:prstGeom>
          <a:noFill/>
          <a:ln w="19050">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800">
              <a:solidFill>
                <a:srgbClr val="0000FF"/>
              </a:solidFill>
            </a:endParaRPr>
          </a:p>
        </p:txBody>
      </p:sp>
      <p:grpSp>
        <p:nvGrpSpPr>
          <p:cNvPr id="20" name="组合 19" title=""/>
          <p:cNvGrpSpPr/>
          <p:nvPr>
            <p:custDataLst>
              <p:tags r:id="rId13"/>
            </p:custDataLst>
          </p:nvPr>
        </p:nvGrpSpPr>
        <p:grpSpPr>
          <a:xfrm rot="5400000">
            <a:off x="7438390" y="3408680"/>
            <a:ext cx="90170" cy="1035050"/>
            <a:chOff x="16330" y="4429"/>
            <a:chExt cx="142" cy="1391"/>
          </a:xfrm>
        </p:grpSpPr>
        <p:cxnSp>
          <p:nvCxnSpPr>
            <p:cNvPr id="21" name="直接连接符 20"/>
            <p:cNvCxnSpPr/>
            <p:nvPr>
              <p:custDataLst>
                <p:tags r:id="rId14"/>
              </p:custDataLst>
            </p:nvPr>
          </p:nvCxnSpPr>
          <p:spPr>
            <a:xfrm flipH="1">
              <a:off x="16401" y="4508"/>
              <a:ext cx="0" cy="1312"/>
            </a:xfrm>
            <a:prstGeom prst="line">
              <a:avLst/>
            </a:prstGeom>
            <a:ln w="31750">
              <a:solidFill>
                <a:srgbClr val="0000FF"/>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sp>
          <p:nvSpPr>
            <p:cNvPr id="22" name="椭圆 21"/>
            <p:cNvSpPr/>
            <p:nvPr>
              <p:custDataLst>
                <p:tags r:id="rId15"/>
              </p:custDataLst>
            </p:nvPr>
          </p:nvSpPr>
          <p:spPr>
            <a:xfrm>
              <a:off x="16330" y="4429"/>
              <a:ext cx="142" cy="142"/>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00FF"/>
                </a:solidFill>
              </a:endParaRPr>
            </a:p>
          </p:txBody>
        </p:sp>
      </p:grpSp>
      <p:sp>
        <p:nvSpPr>
          <p:cNvPr id="23" name="文本框 22" title=""/>
          <p:cNvSpPr txBox="1"/>
          <p:nvPr>
            <p:custDataLst>
              <p:tags r:id="rId16"/>
            </p:custDataLst>
          </p:nvPr>
        </p:nvSpPr>
        <p:spPr>
          <a:xfrm>
            <a:off x="6281420" y="3668395"/>
            <a:ext cx="714375" cy="460375"/>
          </a:xfrm>
          <a:prstGeom prst="rect">
            <a:avLst/>
          </a:prstGeom>
          <a:noFill/>
        </p:spPr>
        <p:txBody>
          <a:bodyPr wrap="square" rtlCol="0" anchor="t">
            <a:spAutoFit/>
          </a:bodyPr>
          <a:lstStyle/>
          <a:p>
            <a:r>
              <a:rPr lang="en-US" sz="2400" b="1">
                <a:solidFill>
                  <a:srgbClr val="0000FF"/>
                </a:solidFill>
                <a:latin typeface="Times New Roman" panose="02020603050405020304" charset="0"/>
                <a:ea typeface="黑体" panose="02010609060101010101" charset="-122"/>
                <a:cs typeface="Times New Roman" panose="02020603050405020304" charset="0"/>
                <a:sym typeface="+mn-ea"/>
              </a:rPr>
              <a:t>8 N</a:t>
            </a:r>
            <a:endParaRPr lang="en-US" altLang="en-US" sz="2400" b="1" baseline="-25000">
              <a:solidFill>
                <a:srgbClr val="0000FF"/>
              </a:solidFill>
              <a:latin typeface="Times New Roman" panose="02020603050405020304" charset="0"/>
              <a:ea typeface="黑体" panose="02010609060101010101" charset="-122"/>
              <a:cs typeface="Times New Roman" panose="02020603050405020304" charset="0"/>
              <a:sym typeface="+mn-ea"/>
            </a:endParaRPr>
          </a:p>
        </p:txBody>
      </p:sp>
      <p:grpSp>
        <p:nvGrpSpPr>
          <p:cNvPr id="24" name="组合 23" title=""/>
          <p:cNvGrpSpPr/>
          <p:nvPr>
            <p:custDataLst>
              <p:tags r:id="rId17"/>
            </p:custDataLst>
          </p:nvPr>
        </p:nvGrpSpPr>
        <p:grpSpPr>
          <a:xfrm rot="15900000">
            <a:off x="8073532" y="3675417"/>
            <a:ext cx="90170" cy="472507"/>
            <a:chOff x="16330" y="4429"/>
            <a:chExt cx="142" cy="635"/>
          </a:xfrm>
        </p:grpSpPr>
        <p:cxnSp>
          <p:nvCxnSpPr>
            <p:cNvPr id="25" name="直接连接符 24"/>
            <p:cNvCxnSpPr/>
            <p:nvPr>
              <p:custDataLst>
                <p:tags r:id="rId18"/>
              </p:custDataLst>
            </p:nvPr>
          </p:nvCxnSpPr>
          <p:spPr>
            <a:xfrm flipH="1">
              <a:off x="16333" y="4508"/>
              <a:ext cx="68" cy="556"/>
            </a:xfrm>
            <a:prstGeom prst="line">
              <a:avLst/>
            </a:prstGeom>
            <a:ln w="31750">
              <a:solidFill>
                <a:srgbClr val="0000FF"/>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sp>
          <p:nvSpPr>
            <p:cNvPr id="26" name="椭圆 25"/>
            <p:cNvSpPr/>
            <p:nvPr>
              <p:custDataLst>
                <p:tags r:id="rId19"/>
              </p:custDataLst>
            </p:nvPr>
          </p:nvSpPr>
          <p:spPr>
            <a:xfrm>
              <a:off x="16330" y="4429"/>
              <a:ext cx="142" cy="142"/>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00FF"/>
                </a:solidFill>
              </a:endParaRPr>
            </a:p>
          </p:txBody>
        </p:sp>
      </p:grpSp>
      <p:sp>
        <p:nvSpPr>
          <p:cNvPr id="27" name="文本框 26" title=""/>
          <p:cNvSpPr txBox="1"/>
          <p:nvPr>
            <p:custDataLst>
              <p:tags r:id="rId20"/>
            </p:custDataLst>
          </p:nvPr>
        </p:nvSpPr>
        <p:spPr>
          <a:xfrm>
            <a:off x="8400415" y="3712845"/>
            <a:ext cx="714375" cy="460375"/>
          </a:xfrm>
          <a:prstGeom prst="rect">
            <a:avLst/>
          </a:prstGeom>
          <a:noFill/>
        </p:spPr>
        <p:txBody>
          <a:bodyPr wrap="square" rtlCol="0" anchor="t">
            <a:spAutoFit/>
          </a:bodyPr>
          <a:lstStyle/>
          <a:p>
            <a:r>
              <a:rPr lang="en-US" sz="2400" b="1">
                <a:solidFill>
                  <a:srgbClr val="0000FF"/>
                </a:solidFill>
                <a:latin typeface="Times New Roman" panose="02020603050405020304" charset="0"/>
                <a:ea typeface="黑体" panose="02010609060101010101" charset="-122"/>
                <a:cs typeface="Times New Roman" panose="02020603050405020304" charset="0"/>
                <a:sym typeface="+mn-ea"/>
              </a:rPr>
              <a:t>3 N</a:t>
            </a:r>
            <a:endParaRPr lang="en-US" altLang="en-US" sz="2400" b="1" baseline="-25000">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28" name="文本框 27" title=""/>
          <p:cNvSpPr txBox="1"/>
          <p:nvPr/>
        </p:nvSpPr>
        <p:spPr>
          <a:xfrm>
            <a:off x="6177915" y="4622800"/>
            <a:ext cx="2779395" cy="460375"/>
          </a:xfrm>
          <a:prstGeom prst="rect">
            <a:avLst/>
          </a:prstGeom>
          <a:noFill/>
        </p:spPr>
        <p:txBody>
          <a:bodyPr wrap="square" rtlCol="0" anchor="t">
            <a:spAutoFit/>
          </a:bodyPr>
          <a:lstStyle/>
          <a:p>
            <a:pPr lvl="0" algn="l">
              <a:buClrTx/>
              <a:buSzTx/>
              <a:buFontTx/>
            </a:pPr>
            <a:r>
              <a:rPr lang="en-US" altLang="zh-CN" sz="2400" b="1" i="1">
                <a:solidFill>
                  <a:srgbClr val="0000FF"/>
                </a:solidFill>
                <a:latin typeface="Times New Roman" panose="02020603050405020304" charset="0"/>
                <a:ea typeface="楷体" panose="02010609060101010101" charset="-122"/>
                <a:cs typeface="Times New Roman" panose="02020603050405020304" charset="0"/>
                <a:sym typeface="+mn-ea"/>
              </a:rPr>
              <a:t>F</a:t>
            </a:r>
            <a:r>
              <a:rPr sz="2400" b="1" i="1">
                <a:solidFill>
                  <a:srgbClr val="0000FF"/>
                </a:solidFill>
                <a:latin typeface="Times New Roman" panose="02020603050405020304" charset="0"/>
                <a:ea typeface="黑体" panose="02010609060101010101" charset="-122"/>
                <a:cs typeface="Times New Roman" panose="02020603050405020304" charset="0"/>
                <a:sym typeface="+mn-ea"/>
              </a:rPr>
              <a:t>'</a:t>
            </a:r>
            <a:r>
              <a:rPr lang="zh-CN" altLang="en-US" sz="2400" b="1" baseline="-25000">
                <a:solidFill>
                  <a:srgbClr val="0000FF"/>
                </a:solidFill>
                <a:latin typeface="Times New Roman" panose="02020603050405020304" charset="0"/>
                <a:ea typeface="楷体" panose="02010609060101010101" charset="-122"/>
                <a:cs typeface="Times New Roman" panose="02020603050405020304" charset="0"/>
                <a:sym typeface="+mn-ea"/>
              </a:rPr>
              <a:t>合</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=8 N- 3 N=5 N</a:t>
            </a:r>
            <a:endPar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3" name="圆角矩形 2" title=""/>
          <p:cNvSpPr/>
          <p:nvPr>
            <p:custDataLst>
              <p:tags r:id="rId21"/>
            </p:custDataLst>
          </p:nvPr>
        </p:nvSpPr>
        <p:spPr bwMode="auto">
          <a:xfrm>
            <a:off x="465455" y="1565910"/>
            <a:ext cx="989330"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000" fill="hold">
                                          <p:stCondLst>
                                            <p:cond delay="0"/>
                                          </p:stCondLst>
                                        </p:cTn>
                                        <p:tgtEl>
                                          <p:spTgt spid="9"/>
                                        </p:tgtEl>
                                        <p:attrNameLst>
                                          <p:attrName>style.visibility</p:attrName>
                                        </p:attrNameLst>
                                      </p:cBhvr>
                                      <p:to>
                                        <p:strVal val="visible"/>
                                      </p:to>
                                    </p:set>
                                    <p:animEffect transition="in" filter="wheel(1)">
                                      <p:cBhvr>
                                        <p:cTn id="7" dur="1000"/>
                                        <p:tgtEl>
                                          <p:spTgt spid="9"/>
                                        </p:tgtEl>
                                      </p:cBhvr>
                                    </p:animEffect>
                                  </p:childTnLst>
                                </p:cTn>
                              </p:par>
                            </p:childTnLst>
                          </p:cTn>
                        </p:par>
                        <p:par>
                          <p:cTn id="8" fill="hold" nodeType="afterGroup">
                            <p:stCondLst>
                              <p:cond delay="1000"/>
                            </p:stCondLst>
                            <p:childTnLst>
                              <p:par>
                                <p:cTn id="9" presetID="21" presetClass="entr" presetSubtype="1" fill="hold" grpId="0" nodeType="afterEffect">
                                  <p:stCondLst>
                                    <p:cond delay="0"/>
                                  </p:stCondLst>
                                  <p:childTnLst>
                                    <p:set>
                                      <p:cBhvr>
                                        <p:cTn id="10" dur="1000" fill="hold">
                                          <p:stCondLst>
                                            <p:cond delay="0"/>
                                          </p:stCondLst>
                                        </p:cTn>
                                        <p:tgtEl>
                                          <p:spTgt spid="4"/>
                                        </p:tgtEl>
                                        <p:attrNameLst>
                                          <p:attrName>style.visibility</p:attrName>
                                        </p:attrNameLst>
                                      </p:cBhvr>
                                      <p:to>
                                        <p:strVal val="visible"/>
                                      </p:to>
                                    </p:set>
                                    <p:animEffect transition="in" filter="wheel(1)">
                                      <p:cBhvr>
                                        <p:cTn id="11" dur="1000"/>
                                        <p:tgtEl>
                                          <p:spTgt spid="4"/>
                                        </p:tgtEl>
                                      </p:cBhvr>
                                    </p:animEffect>
                                  </p:childTnLst>
                                </p:cTn>
                              </p:par>
                            </p:childTnLst>
                          </p:cTn>
                        </p:par>
                        <p:par>
                          <p:cTn id="12" fill="hold" nodeType="afterGroup">
                            <p:stCondLst>
                              <p:cond delay="2000"/>
                            </p:stCondLst>
                            <p:childTnLst>
                              <p:par>
                                <p:cTn id="13" presetID="21" presetClass="entr" presetSubtype="1" fill="hold" grpId="0" nodeType="afterEffect">
                                  <p:stCondLst>
                                    <p:cond delay="0"/>
                                  </p:stCondLst>
                                  <p:childTnLst>
                                    <p:set>
                                      <p:cBhvr>
                                        <p:cTn id="14" dur="1000" fill="hold">
                                          <p:stCondLst>
                                            <p:cond delay="0"/>
                                          </p:stCondLst>
                                        </p:cTn>
                                        <p:tgtEl>
                                          <p:spTgt spid="3"/>
                                        </p:tgtEl>
                                        <p:attrNameLst>
                                          <p:attrName>style.visibility</p:attrName>
                                        </p:attrNameLst>
                                      </p:cBhvr>
                                      <p:to>
                                        <p:strVal val="visible"/>
                                      </p:to>
                                    </p:set>
                                    <p:animEffect transition="in" filter="wheel(1)">
                                      <p:cBhvr>
                                        <p:cTn id="15" dur="1000"/>
                                        <p:tgtEl>
                                          <p:spTgt spid="3"/>
                                        </p:tgtEl>
                                      </p:cBhvr>
                                    </p:animEffect>
                                  </p:childTnLst>
                                </p:cTn>
                              </p:par>
                            </p:childTnLst>
                          </p:cTn>
                        </p:par>
                      </p:childTnLst>
                    </p:cTn>
                  </p:par>
                  <p:par>
                    <p:cTn id="16" fill="hold" nodeType="clickPar">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wipe(right)">
                                      <p:cBhvr>
                                        <p:cTn id="30" dur="500"/>
                                        <p:tgtEl>
                                          <p:spTgt spid="43"/>
                                        </p:tgtEl>
                                      </p:cBhvr>
                                    </p:animEffect>
                                  </p:childTnLst>
                                </p:cTn>
                              </p:par>
                            </p:childTnLst>
                          </p:cTn>
                        </p:par>
                        <p:par>
                          <p:cTn id="31" fill="hold" nodeType="afterGroup">
                            <p:stCondLst>
                              <p:cond delay="500"/>
                            </p:stCondLst>
                            <p:childTnLst>
                              <p:par>
                                <p:cTn id="32" presetID="1"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p:stCondLst>
                              <p:cond delay="0"/>
                            </p:stCondLst>
                            <p:childTnLst>
                              <p:par>
                                <p:cTn id="36" presetID="22" presetClass="entr" presetSubtype="2" fill="hold" nodeType="click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right)">
                                      <p:cBhvr>
                                        <p:cTn id="38" dur="500"/>
                                        <p:tgtEl>
                                          <p:spTgt spid="8"/>
                                        </p:tgtEl>
                                      </p:cBhvr>
                                    </p:animEffect>
                                  </p:childTnLst>
                                </p:cTn>
                              </p:par>
                            </p:childTnLst>
                          </p:cTn>
                        </p:par>
                        <p:par>
                          <p:cTn id="39" fill="hold" nodeType="afterGroup">
                            <p:stCondLst>
                              <p:cond delay="500"/>
                            </p:stCondLst>
                            <p:childTnLst>
                              <p:par>
                                <p:cTn id="40" presetID="1" presetClass="entr" presetSubtype="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17"/>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p:stCondLst>
                              <p:cond delay="0"/>
                            </p:stCondLst>
                            <p:childTnLst>
                              <p:par>
                                <p:cTn id="54" presetID="22" presetClass="entr" presetSubtype="2" fill="hold"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right)">
                                      <p:cBhvr>
                                        <p:cTn id="56" dur="500"/>
                                        <p:tgtEl>
                                          <p:spTgt spid="20"/>
                                        </p:tgtEl>
                                      </p:cBhvr>
                                    </p:animEffect>
                                  </p:childTnLst>
                                </p:cTn>
                              </p:par>
                            </p:childTnLst>
                          </p:cTn>
                        </p:par>
                        <p:par>
                          <p:cTn id="57" fill="hold" nodeType="afterGroup">
                            <p:stCondLst>
                              <p:cond delay="500"/>
                            </p:stCondLst>
                            <p:childTnLst>
                              <p:par>
                                <p:cTn id="58" presetID="1"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childTnLst>
                                </p:cTn>
                              </p:par>
                            </p:childTnLst>
                          </p:cTn>
                        </p:par>
                      </p:childTnLst>
                    </p:cTn>
                  </p:par>
                  <p:par>
                    <p:cTn id="60" fill="hold" nodeType="clickPar">
                      <p:stCondLst>
                        <p:cond delay="indefinite"/>
                      </p:stCondLst>
                      <p:childTnLst>
                        <p:par>
                          <p:cTn id="61" fill="hold">
                            <p:stCondLst>
                              <p:cond delay="0"/>
                            </p:stCondLst>
                            <p:childTnLst>
                              <p:par>
                                <p:cTn id="62" presetID="22" presetClass="entr" presetSubtype="8" fill="hold" nodeType="click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left)">
                                      <p:cBhvr>
                                        <p:cTn id="64" dur="500"/>
                                        <p:tgtEl>
                                          <p:spTgt spid="24"/>
                                        </p:tgtEl>
                                      </p:cBhvr>
                                    </p:animEffect>
                                  </p:childTnLst>
                                </p:cTn>
                              </p:par>
                            </p:childTnLst>
                          </p:cTn>
                        </p:par>
                        <p:par>
                          <p:cTn id="65" fill="hold" nodeType="afterGroup">
                            <p:stCondLst>
                              <p:cond delay="500"/>
                            </p:stCondLst>
                            <p:childTnLst>
                              <p:par>
                                <p:cTn id="66" presetID="1" presetClass="entr" presetSubtype="0" fill="hold" grpId="0" nodeType="afterEffect">
                                  <p:stCondLst>
                                    <p:cond delay="0"/>
                                  </p:stCondLst>
                                  <p:childTnLst>
                                    <p:set>
                                      <p:cBhvr>
                                        <p:cTn id="67" dur="1" fill="hold">
                                          <p:stCondLst>
                                            <p:cond delay="0"/>
                                          </p:stCondLst>
                                        </p:cTn>
                                        <p:tgtEl>
                                          <p:spTgt spid="27"/>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p:stCondLst>
                              <p:cond delay="0"/>
                            </p:stCondLst>
                            <p:childTnLst>
                              <p:par>
                                <p:cTn id="70" presetID="1" presetClass="entr" presetSubtype="0" fill="hold" grpId="0" nodeType="clickEffect">
                                  <p:stCondLst>
                                    <p:cond delay="0"/>
                                  </p:stCondLst>
                                  <p:childTnLst>
                                    <p:set>
                                      <p:cBhvr>
                                        <p:cTn id="71" dur="1" fill="hold">
                                          <p:stCondLst>
                                            <p:cond delay="0"/>
                                          </p:stCondLst>
                                        </p:cTn>
                                        <p:tgtEl>
                                          <p:spTgt spid="28"/>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240645"/>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5" grpId="0" animBg="1"/>
      <p:bldP spid="2" grpId="0" animBg="1"/>
      <p:bldP spid="9" grpId="0" animBg="1"/>
      <p:bldP spid="4" grpId="0" animBg="1"/>
      <p:bldP spid="12" grpId="0"/>
      <p:bldP spid="6" grpId="0"/>
      <p:bldP spid="14" grpId="0"/>
      <p:bldP spid="16" grpId="0"/>
      <p:bldP spid="17" grpId="0"/>
      <p:bldP spid="18" grpId="0"/>
      <p:bldP spid="23" grpId="0"/>
      <p:bldP spid="27" grpId="0"/>
      <p:bldP spid="28" grpId="0"/>
      <p:bldP spid="7" grpId="0" animBg="1"/>
      <p:bldP spid="19" grpId="0" animBg="1"/>
      <p:bldP spid="3" grpId="0" animBg="1"/>
    </p:bldLst>
  </p:timing>
</p:sld>
</file>

<file path=ppt/slides/slide2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111" name="文本框 110" title=""/>
          <p:cNvSpPr txBox="1"/>
          <p:nvPr/>
        </p:nvSpPr>
        <p:spPr>
          <a:xfrm>
            <a:off x="615950" y="996950"/>
            <a:ext cx="11075035" cy="1641475"/>
          </a:xfrm>
          <a:prstGeom prst="rect">
            <a:avLst/>
          </a:prstGeom>
          <a:noFill/>
          <a:ln w="9525">
            <a:noFill/>
          </a:ln>
        </p:spPr>
        <p:txBody>
          <a:bodyPr wrap="square">
            <a:spAutoFit/>
          </a:bodyPr>
          <a:lstStyle/>
          <a:p>
            <a:pPr>
              <a:lnSpc>
                <a:spcPct val="120000"/>
              </a:lnSpc>
            </a:pPr>
            <a:r>
              <a:rPr lang="en-US" sz="2800" b="1">
                <a:latin typeface="Times New Roman" panose="02020603050405020304" charset="0"/>
                <a:ea typeface="黑体" panose="02010609060101010101" charset="-122"/>
                <a:cs typeface="Times New Roman" panose="02020603050405020304" charset="0"/>
              </a:rPr>
              <a:t>4. </a:t>
            </a:r>
            <a:r>
              <a:rPr lang="zh-CN" sz="2800" b="1">
                <a:latin typeface="Times New Roman" panose="02020603050405020304" charset="0"/>
                <a:ea typeface="黑体" panose="02010609060101010101" charset="-122"/>
                <a:cs typeface="Times New Roman" panose="02020603050405020304" charset="0"/>
              </a:rPr>
              <a:t>竖直向上抛出重</a:t>
            </a:r>
            <a:r>
              <a:rPr lang="en-US" sz="2800" b="1">
                <a:latin typeface="Times New Roman" panose="02020603050405020304" charset="0"/>
                <a:ea typeface="黑体" panose="02010609060101010101" charset="-122"/>
                <a:cs typeface="Times New Roman" panose="02020603050405020304" charset="0"/>
              </a:rPr>
              <a:t>10 N</a:t>
            </a:r>
            <a:r>
              <a:rPr lang="zh-CN" sz="2800" b="1">
                <a:latin typeface="Times New Roman" panose="02020603050405020304" charset="0"/>
                <a:ea typeface="黑体" panose="02010609060101010101" charset="-122"/>
                <a:cs typeface="Times New Roman" panose="02020603050405020304" charset="0"/>
              </a:rPr>
              <a:t>的篮球，若篮球在空中运动时所受的阻力大小恒为</a:t>
            </a:r>
            <a:r>
              <a:rPr lang="en-US" sz="2800" b="1">
                <a:latin typeface="Times New Roman" panose="02020603050405020304" charset="0"/>
                <a:ea typeface="黑体" panose="02010609060101010101" charset="-122"/>
                <a:cs typeface="Times New Roman" panose="02020603050405020304" charset="0"/>
              </a:rPr>
              <a:t>1 N</a:t>
            </a:r>
            <a:r>
              <a:rPr lang="zh-CN" sz="2800" b="1">
                <a:latin typeface="Times New Roman" panose="02020603050405020304" charset="0"/>
                <a:ea typeface="黑体" panose="02010609060101010101" charset="-122"/>
                <a:cs typeface="Times New Roman" panose="02020603050405020304" charset="0"/>
              </a:rPr>
              <a:t>，则篮球在上升和下降过程中所受的合力大小分别为</a:t>
            </a:r>
            <a:r>
              <a:rPr lang="en-US" altLang="zh-CN" sz="2800" b="1">
                <a:latin typeface="Times New Roman" panose="02020603050405020304" charset="0"/>
                <a:ea typeface="黑体" panose="02010609060101010101" charset="-122"/>
                <a:cs typeface="Times New Roman" panose="02020603050405020304" charset="0"/>
                <a:sym typeface="+mn-ea"/>
              </a:rPr>
              <a:t>______</a:t>
            </a:r>
            <a:r>
              <a:rPr lang="en-US" sz="2800" b="1">
                <a:latin typeface="Times New Roman" panose="02020603050405020304" charset="0"/>
                <a:ea typeface="黑体" panose="02010609060101010101" charset="-122"/>
                <a:cs typeface="Times New Roman" panose="02020603050405020304" charset="0"/>
              </a:rPr>
              <a:t>N</a:t>
            </a:r>
            <a:r>
              <a:rPr lang="zh-CN" sz="2800" b="1">
                <a:latin typeface="Times New Roman" panose="02020603050405020304" charset="0"/>
                <a:ea typeface="黑体" panose="02010609060101010101" charset="-122"/>
                <a:cs typeface="Times New Roman" panose="02020603050405020304" charset="0"/>
              </a:rPr>
              <a:t>和</a:t>
            </a:r>
            <a:r>
              <a:rPr lang="en-US" altLang="zh-CN" sz="2800" b="1">
                <a:latin typeface="Times New Roman" panose="02020603050405020304" charset="0"/>
                <a:ea typeface="黑体" panose="02010609060101010101" charset="-122"/>
                <a:cs typeface="Times New Roman" panose="02020603050405020304" charset="0"/>
              </a:rPr>
              <a:t>______</a:t>
            </a:r>
            <a:r>
              <a:rPr lang="en-US" sz="2800" b="1">
                <a:latin typeface="Times New Roman" panose="02020603050405020304" charset="0"/>
                <a:ea typeface="黑体" panose="02010609060101010101" charset="-122"/>
                <a:cs typeface="Times New Roman" panose="02020603050405020304" charset="0"/>
              </a:rPr>
              <a:t>N</a:t>
            </a:r>
            <a:r>
              <a:rPr lang="zh-CN" sz="2800" b="1">
                <a:latin typeface="Times New Roman" panose="02020603050405020304" charset="0"/>
                <a:ea typeface="黑体" panose="02010609060101010101" charset="-122"/>
                <a:cs typeface="Times New Roman" panose="02020603050405020304" charset="0"/>
              </a:rPr>
              <a:t>，这两个合力的方向</a:t>
            </a:r>
            <a:r>
              <a:rPr lang="en-US" altLang="zh-CN" sz="2800" b="1">
                <a:latin typeface="Times New Roman" panose="02020603050405020304" charset="0"/>
                <a:ea typeface="黑体" panose="02010609060101010101" charset="-122"/>
                <a:cs typeface="Times New Roman" panose="02020603050405020304" charset="0"/>
                <a:sym typeface="+mn-ea"/>
              </a:rPr>
              <a:t>______(</a:t>
            </a:r>
            <a:r>
              <a:rPr lang="zh-CN" sz="2800" b="1">
                <a:latin typeface="Times New Roman" panose="02020603050405020304" charset="0"/>
                <a:ea typeface="黑体" panose="02010609060101010101" charset="-122"/>
                <a:cs typeface="Times New Roman" panose="02020603050405020304" charset="0"/>
              </a:rPr>
              <a:t>选填“相同”或“不同”</a:t>
            </a:r>
            <a:r>
              <a:rPr lang="en-US" altLang="zh-CN" sz="2800" b="1">
                <a:latin typeface="Times New Roman" panose="02020603050405020304" charset="0"/>
                <a:ea typeface="黑体" panose="02010609060101010101" charset="-122"/>
                <a:cs typeface="Times New Roman" panose="02020603050405020304" charset="0"/>
              </a:rPr>
              <a:t>)</a:t>
            </a:r>
            <a:r>
              <a:rPr lang="en-US" sz="2800" b="1">
                <a:latin typeface="Times New Roman" panose="02020603050405020304" charset="0"/>
                <a:ea typeface="黑体" panose="02010609060101010101" charset="-122"/>
                <a:cs typeface="Times New Roman" panose="02020603050405020304" charset="0"/>
              </a:rPr>
              <a:t>.</a:t>
            </a:r>
            <a:endParaRPr lang="en-US" altLang="en-US" sz="2800" b="1">
              <a:latin typeface="Times New Roman" panose="02020603050405020304" charset="0"/>
              <a:ea typeface="黑体" panose="02010609060101010101" charset="-122"/>
              <a:cs typeface="Times New Roman" panose="02020603050405020304" charset="0"/>
            </a:endParaRPr>
          </a:p>
        </p:txBody>
      </p:sp>
      <p:sp>
        <p:nvSpPr>
          <p:cNvPr id="4" name="圆角矩形 3" title=""/>
          <p:cNvSpPr/>
          <p:nvPr>
            <p:custDataLst>
              <p:tags r:id="rId2"/>
            </p:custDataLst>
          </p:nvPr>
        </p:nvSpPr>
        <p:spPr bwMode="auto">
          <a:xfrm>
            <a:off x="3204845" y="1079500"/>
            <a:ext cx="2144395"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2" name="圆角矩形 1" title=""/>
          <p:cNvSpPr/>
          <p:nvPr>
            <p:custDataLst>
              <p:tags r:id="rId3"/>
            </p:custDataLst>
          </p:nvPr>
        </p:nvSpPr>
        <p:spPr bwMode="auto">
          <a:xfrm>
            <a:off x="8918575" y="1079500"/>
            <a:ext cx="2536190"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3" name="圆角矩形 2" title=""/>
          <p:cNvSpPr/>
          <p:nvPr>
            <p:custDataLst>
              <p:tags r:id="rId4"/>
            </p:custDataLst>
          </p:nvPr>
        </p:nvSpPr>
        <p:spPr bwMode="auto">
          <a:xfrm>
            <a:off x="668655" y="1596390"/>
            <a:ext cx="1281430"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5" name="圆角矩形 4" title=""/>
          <p:cNvSpPr/>
          <p:nvPr>
            <p:custDataLst>
              <p:tags r:id="rId5"/>
            </p:custDataLst>
          </p:nvPr>
        </p:nvSpPr>
        <p:spPr bwMode="auto">
          <a:xfrm>
            <a:off x="3709035" y="1596390"/>
            <a:ext cx="2890520"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240645" name="Text Box 5" title=""/>
          <p:cNvSpPr txBox="1"/>
          <p:nvPr/>
        </p:nvSpPr>
        <p:spPr>
          <a:xfrm>
            <a:off x="10416540" y="1403985"/>
            <a:ext cx="645160" cy="737235"/>
          </a:xfrm>
          <a:prstGeom prst="rect">
            <a:avLst/>
          </a:prstGeom>
          <a:noFill/>
          <a:ln w="9525">
            <a:noFill/>
          </a:ln>
        </p:spPr>
        <p:txBody>
          <a:bodyPr wrap="square">
            <a:spAutoFit/>
          </a:bodyPr>
          <a:lstStyle/>
          <a:p>
            <a:pPr>
              <a:lnSpc>
                <a:spcPct val="150000"/>
              </a:lnSpc>
            </a:pPr>
            <a:r>
              <a:rPr lang="en-US" altLang="zh-CN" sz="2800" b="1">
                <a:solidFill>
                  <a:srgbClr val="FF0000"/>
                </a:solidFill>
                <a:latin typeface="Times New Roman" panose="02020603050405020304" charset="0"/>
                <a:ea typeface="黑体" panose="02010609060101010101" charset="-122"/>
                <a:cs typeface="Times New Roman" panose="02020603050405020304" charset="0"/>
              </a:rPr>
              <a:t>11</a:t>
            </a:r>
            <a:endParaRPr lang="en-US" altLang="zh-CN" sz="2800" b="1">
              <a:solidFill>
                <a:srgbClr val="FF0000"/>
              </a:solidFill>
              <a:latin typeface="Times New Roman" panose="02020603050405020304" charset="0"/>
              <a:ea typeface="黑体" panose="02010609060101010101" charset="-122"/>
              <a:cs typeface="Times New Roman" panose="02020603050405020304" charset="0"/>
            </a:endParaRPr>
          </a:p>
        </p:txBody>
      </p:sp>
      <p:sp>
        <p:nvSpPr>
          <p:cNvPr id="7" name="Text Box 5" title=""/>
          <p:cNvSpPr txBox="1"/>
          <p:nvPr/>
        </p:nvSpPr>
        <p:spPr>
          <a:xfrm>
            <a:off x="1445895" y="1934210"/>
            <a:ext cx="645160" cy="737235"/>
          </a:xfrm>
          <a:prstGeom prst="rect">
            <a:avLst/>
          </a:prstGeom>
          <a:noFill/>
          <a:ln w="9525">
            <a:noFill/>
          </a:ln>
        </p:spPr>
        <p:txBody>
          <a:bodyPr wrap="square">
            <a:spAutoFit/>
          </a:bodyPr>
          <a:lstStyle/>
          <a:p>
            <a:pPr>
              <a:lnSpc>
                <a:spcPct val="150000"/>
              </a:lnSpc>
            </a:pPr>
            <a:r>
              <a:rPr lang="en-US" altLang="zh-CN" sz="2800" b="1">
                <a:solidFill>
                  <a:srgbClr val="FF0000"/>
                </a:solidFill>
                <a:latin typeface="Times New Roman" panose="02020603050405020304" charset="0"/>
                <a:ea typeface="黑体" panose="02010609060101010101" charset="-122"/>
                <a:cs typeface="Times New Roman" panose="02020603050405020304" charset="0"/>
              </a:rPr>
              <a:t>9</a:t>
            </a:r>
            <a:endParaRPr lang="en-US" altLang="zh-CN" sz="2800" b="1">
              <a:solidFill>
                <a:srgbClr val="FF0000"/>
              </a:solidFill>
              <a:latin typeface="Times New Roman" panose="02020603050405020304" charset="0"/>
              <a:ea typeface="黑体" panose="02010609060101010101" charset="-122"/>
              <a:cs typeface="Times New Roman" panose="02020603050405020304" charset="0"/>
            </a:endParaRPr>
          </a:p>
        </p:txBody>
      </p:sp>
      <p:sp>
        <p:nvSpPr>
          <p:cNvPr id="8" name="Text Box 5" title=""/>
          <p:cNvSpPr txBox="1"/>
          <p:nvPr/>
        </p:nvSpPr>
        <p:spPr>
          <a:xfrm>
            <a:off x="5690870" y="1901190"/>
            <a:ext cx="1057910" cy="737235"/>
          </a:xfrm>
          <a:prstGeom prst="rect">
            <a:avLst/>
          </a:prstGeom>
          <a:noFill/>
          <a:ln w="9525">
            <a:noFill/>
          </a:ln>
        </p:spPr>
        <p:txBody>
          <a:bodyPr wrap="square">
            <a:spAutoFit/>
          </a:bodyPr>
          <a:lstStyle/>
          <a:p>
            <a:pPr>
              <a:lnSpc>
                <a:spcPct val="150000"/>
              </a:lnSpc>
            </a:pPr>
            <a:r>
              <a:rPr lang="zh-CN" altLang="en-US" sz="2800" b="1">
                <a:solidFill>
                  <a:srgbClr val="FF0000"/>
                </a:solidFill>
                <a:latin typeface="Times New Roman" panose="02020603050405020304" charset="0"/>
                <a:ea typeface="黑体" panose="02010609060101010101" charset="-122"/>
                <a:cs typeface="Times New Roman" panose="02020603050405020304" charset="0"/>
              </a:rPr>
              <a:t>相同</a:t>
            </a:r>
            <a:endParaRPr lang="zh-CN" altLang="en-US" sz="2800" b="1">
              <a:solidFill>
                <a:srgbClr val="FF0000"/>
              </a:solidFill>
              <a:latin typeface="Times New Roman" panose="02020603050405020304" charset="0"/>
              <a:ea typeface="黑体" panose="02010609060101010101" charset="-122"/>
              <a:cs typeface="Times New Roman" panose="02020603050405020304" charset="0"/>
            </a:endParaRPr>
          </a:p>
        </p:txBody>
      </p:sp>
      <p:sp>
        <p:nvSpPr>
          <p:cNvPr id="11" name="文本框 10" title=""/>
          <p:cNvSpPr txBox="1"/>
          <p:nvPr/>
        </p:nvSpPr>
        <p:spPr>
          <a:xfrm>
            <a:off x="3425825" y="4777740"/>
            <a:ext cx="2044700" cy="460375"/>
          </a:xfrm>
          <a:prstGeom prst="rect">
            <a:avLst/>
          </a:prstGeom>
          <a:noFill/>
        </p:spPr>
        <p:txBody>
          <a:bodyPr wrap="square" rtlCol="0" anchor="t">
            <a:spAutoFit/>
          </a:bodyPr>
          <a:lstStyle/>
          <a:p>
            <a:r>
              <a:rPr lang="zh-CN" sz="2400" b="1">
                <a:latin typeface="Times New Roman" panose="02020603050405020304" charset="0"/>
                <a:ea typeface="黑体" panose="02010609060101010101" charset="-122"/>
                <a:cs typeface="Times New Roman" panose="02020603050405020304" charset="0"/>
                <a:sym typeface="+mn-ea"/>
              </a:rPr>
              <a:t>上升过程</a:t>
            </a:r>
            <a:endParaRPr lang="zh-CN" altLang="en-US" sz="2400" b="1">
              <a:latin typeface="Times New Roman" panose="02020603050405020304" charset="0"/>
              <a:ea typeface="黑体" panose="02010609060101010101" charset="-122"/>
              <a:cs typeface="Times New Roman" panose="02020603050405020304" charset="0"/>
              <a:sym typeface="+mn-ea"/>
            </a:endParaRPr>
          </a:p>
        </p:txBody>
      </p:sp>
      <p:pic>
        <p:nvPicPr>
          <p:cNvPr id="12" name="https://photo-static-api.fotomore.com/creative/vcg/400/version23/VCG41165617791.jpg?uid=386&amp;timestamp=1725267291&amp;sign=681ce3b2f7edcfa0750a12b1467900b0" title=""/>
          <p:cNvPicPr>
            <a:picLocks noChangeAspect="1"/>
          </p:cNvPicPr>
          <p:nvPr/>
        </p:nvPicPr>
        <p:blipFill>
          <a:blip r:embed="rId6">
            <a:clrChange>
              <a:clrFrom>
                <a:srgbClr val="FFFFFF">
                  <a:alpha val="100000"/>
                </a:srgbClr>
              </a:clrFrom>
              <a:clrTo>
                <a:srgbClr val="FFFFFF">
                  <a:alpha val="100000"/>
                  <a:alpha val="0"/>
                </a:srgbClr>
              </a:clrTo>
            </a:clrChange>
            <a:lum bright="24000" contrast="6000"/>
          </a:blip>
          <a:stretch>
            <a:fillRect/>
          </a:stretch>
        </p:blipFill>
        <p:spPr>
          <a:xfrm>
            <a:off x="3821430" y="3155950"/>
            <a:ext cx="824865" cy="824865"/>
          </a:xfrm>
          <a:prstGeom prst="rect">
            <a:avLst/>
          </a:prstGeom>
        </p:spPr>
      </p:pic>
      <p:grpSp>
        <p:nvGrpSpPr>
          <p:cNvPr id="42" name="组合 41" title=""/>
          <p:cNvGrpSpPr/>
          <p:nvPr/>
        </p:nvGrpSpPr>
        <p:grpSpPr>
          <a:xfrm>
            <a:off x="2884805" y="3168650"/>
            <a:ext cx="378460" cy="811530"/>
            <a:chOff x="4543" y="4990"/>
            <a:chExt cx="596" cy="1278"/>
          </a:xfrm>
        </p:grpSpPr>
        <p:cxnSp>
          <p:nvCxnSpPr>
            <p:cNvPr id="13" name="直接箭头连接符 12"/>
            <p:cNvCxnSpPr/>
            <p:nvPr/>
          </p:nvCxnSpPr>
          <p:spPr>
            <a:xfrm flipH="1" flipV="1">
              <a:off x="5126" y="4990"/>
              <a:ext cx="0" cy="1279"/>
            </a:xfrm>
            <a:prstGeom prst="straightConnector1">
              <a:avLst/>
            </a:prstGeom>
            <a:ln w="19050">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14" name="文本框 13"/>
            <p:cNvSpPr txBox="1"/>
            <p:nvPr/>
          </p:nvSpPr>
          <p:spPr>
            <a:xfrm>
              <a:off x="4543" y="5222"/>
              <a:ext cx="596" cy="725"/>
            </a:xfrm>
            <a:prstGeom prst="rect">
              <a:avLst/>
            </a:prstGeom>
            <a:noFill/>
          </p:spPr>
          <p:txBody>
            <a:bodyPr wrap="square" rtlCol="0" anchor="t">
              <a:spAutoFit/>
            </a:bodyPr>
            <a:lstStyle/>
            <a:p>
              <a:r>
                <a:rPr lang="en-US" altLang="zh-CN" sz="2400" b="1" i="1">
                  <a:latin typeface="Times New Roman" panose="02020603050405020304" charset="0"/>
                  <a:ea typeface="黑体" panose="02010609060101010101" charset="-122"/>
                  <a:cs typeface="Times New Roman" panose="02020603050405020304" charset="0"/>
                  <a:sym typeface="+mn-ea"/>
                </a:rPr>
                <a:t>v</a:t>
              </a:r>
              <a:endParaRPr lang="en-US" altLang="zh-CN" sz="2400" b="1" i="1">
                <a:latin typeface="Times New Roman" panose="02020603050405020304" charset="0"/>
                <a:ea typeface="黑体" panose="02010609060101010101" charset="-122"/>
                <a:cs typeface="Times New Roman" panose="02020603050405020304" charset="0"/>
                <a:sym typeface="+mn-ea"/>
              </a:endParaRPr>
            </a:p>
          </p:txBody>
        </p:sp>
      </p:grpSp>
      <p:grpSp>
        <p:nvGrpSpPr>
          <p:cNvPr id="43" name="组合 42" title=""/>
          <p:cNvGrpSpPr/>
          <p:nvPr>
            <p:custDataLst>
              <p:tags r:id="rId7"/>
            </p:custDataLst>
          </p:nvPr>
        </p:nvGrpSpPr>
        <p:grpSpPr>
          <a:xfrm>
            <a:off x="4185285" y="3523615"/>
            <a:ext cx="90170" cy="1035050"/>
            <a:chOff x="16330" y="4429"/>
            <a:chExt cx="142" cy="1391"/>
          </a:xfrm>
        </p:grpSpPr>
        <p:cxnSp>
          <p:nvCxnSpPr>
            <p:cNvPr id="15" name="直接连接符 14"/>
            <p:cNvCxnSpPr/>
            <p:nvPr>
              <p:custDataLst>
                <p:tags r:id="rId8"/>
              </p:custDataLst>
            </p:nvPr>
          </p:nvCxnSpPr>
          <p:spPr>
            <a:xfrm flipH="1">
              <a:off x="16401" y="4508"/>
              <a:ext cx="0" cy="1312"/>
            </a:xfrm>
            <a:prstGeom prst="line">
              <a:avLst/>
            </a:prstGeom>
            <a:ln w="31750">
              <a:solidFill>
                <a:srgbClr val="0000FF"/>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sp>
          <p:nvSpPr>
            <p:cNvPr id="41" name="椭圆 40"/>
            <p:cNvSpPr/>
            <p:nvPr>
              <p:custDataLst>
                <p:tags r:id="rId9"/>
              </p:custDataLst>
            </p:nvPr>
          </p:nvSpPr>
          <p:spPr>
            <a:xfrm>
              <a:off x="16330" y="4429"/>
              <a:ext cx="142" cy="142"/>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00FF"/>
                </a:solidFill>
              </a:endParaRPr>
            </a:p>
          </p:txBody>
        </p:sp>
      </p:grpSp>
      <p:sp>
        <p:nvSpPr>
          <p:cNvPr id="19" name="文本框 18" title=""/>
          <p:cNvSpPr txBox="1"/>
          <p:nvPr>
            <p:custDataLst>
              <p:tags r:id="rId10"/>
            </p:custDataLst>
          </p:nvPr>
        </p:nvSpPr>
        <p:spPr>
          <a:xfrm>
            <a:off x="4366895" y="4316730"/>
            <a:ext cx="1301115" cy="460375"/>
          </a:xfrm>
          <a:prstGeom prst="rect">
            <a:avLst/>
          </a:prstGeom>
          <a:noFill/>
        </p:spPr>
        <p:txBody>
          <a:bodyPr wrap="square" rtlCol="0" anchor="t">
            <a:spAutoFit/>
          </a:bodyPr>
          <a:lstStyle/>
          <a:p>
            <a:r>
              <a:rPr lang="en-US" sz="2400" b="1" i="1">
                <a:solidFill>
                  <a:srgbClr val="0000FF"/>
                </a:solidFill>
                <a:latin typeface="Times New Roman" panose="02020603050405020304" charset="0"/>
                <a:ea typeface="黑体" panose="02010609060101010101" charset="-122"/>
                <a:cs typeface="Times New Roman" panose="02020603050405020304" charset="0"/>
                <a:sym typeface="+mn-ea"/>
              </a:rPr>
              <a:t>G</a:t>
            </a:r>
            <a:r>
              <a:rPr lang="en-US" sz="2400" b="1">
                <a:solidFill>
                  <a:srgbClr val="0000FF"/>
                </a:solidFill>
                <a:latin typeface="Times New Roman" panose="02020603050405020304" charset="0"/>
                <a:ea typeface="黑体" panose="02010609060101010101" charset="-122"/>
                <a:cs typeface="Times New Roman" panose="02020603050405020304" charset="0"/>
                <a:sym typeface="+mn-ea"/>
              </a:rPr>
              <a:t>=10 N</a:t>
            </a:r>
            <a:endParaRPr lang="en-US" altLang="en-US" sz="2400" b="1" baseline="-25000">
              <a:solidFill>
                <a:srgbClr val="0000FF"/>
              </a:solidFill>
              <a:latin typeface="Times New Roman" panose="02020603050405020304" charset="0"/>
              <a:ea typeface="黑体" panose="02010609060101010101" charset="-122"/>
              <a:cs typeface="Times New Roman" panose="02020603050405020304" charset="0"/>
              <a:sym typeface="+mn-ea"/>
            </a:endParaRPr>
          </a:p>
        </p:txBody>
      </p:sp>
      <p:grpSp>
        <p:nvGrpSpPr>
          <p:cNvPr id="20" name="组合 19" title=""/>
          <p:cNvGrpSpPr/>
          <p:nvPr>
            <p:custDataLst>
              <p:tags r:id="rId11"/>
            </p:custDataLst>
          </p:nvPr>
        </p:nvGrpSpPr>
        <p:grpSpPr>
          <a:xfrm>
            <a:off x="4175125" y="3524885"/>
            <a:ext cx="90170" cy="495574"/>
            <a:chOff x="16330" y="4429"/>
            <a:chExt cx="142" cy="666"/>
          </a:xfrm>
        </p:grpSpPr>
        <p:cxnSp>
          <p:nvCxnSpPr>
            <p:cNvPr id="21" name="直接连接符 20"/>
            <p:cNvCxnSpPr/>
            <p:nvPr>
              <p:custDataLst>
                <p:tags r:id="rId12"/>
              </p:custDataLst>
            </p:nvPr>
          </p:nvCxnSpPr>
          <p:spPr>
            <a:xfrm>
              <a:off x="16401" y="4508"/>
              <a:ext cx="11" cy="587"/>
            </a:xfrm>
            <a:prstGeom prst="line">
              <a:avLst/>
            </a:prstGeom>
            <a:ln w="31750">
              <a:solidFill>
                <a:srgbClr val="0000FF"/>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sp>
          <p:nvSpPr>
            <p:cNvPr id="22" name="椭圆 21"/>
            <p:cNvSpPr/>
            <p:nvPr>
              <p:custDataLst>
                <p:tags r:id="rId13"/>
              </p:custDataLst>
            </p:nvPr>
          </p:nvSpPr>
          <p:spPr>
            <a:xfrm>
              <a:off x="16330" y="4429"/>
              <a:ext cx="142" cy="142"/>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00FF"/>
                </a:solidFill>
              </a:endParaRPr>
            </a:p>
          </p:txBody>
        </p:sp>
      </p:grpSp>
      <p:sp>
        <p:nvSpPr>
          <p:cNvPr id="25" name="文本框 24" title=""/>
          <p:cNvSpPr txBox="1"/>
          <p:nvPr>
            <p:custDataLst>
              <p:tags r:id="rId14"/>
            </p:custDataLst>
          </p:nvPr>
        </p:nvSpPr>
        <p:spPr>
          <a:xfrm>
            <a:off x="3709035" y="3794760"/>
            <a:ext cx="400685" cy="460375"/>
          </a:xfrm>
          <a:prstGeom prst="rect">
            <a:avLst/>
          </a:prstGeom>
          <a:noFill/>
        </p:spPr>
        <p:txBody>
          <a:bodyPr wrap="square" rtlCol="0" anchor="t">
            <a:spAutoFit/>
          </a:bodyPr>
          <a:lstStyle/>
          <a:p>
            <a:r>
              <a:rPr lang="en-US" sz="24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400" b="1" baseline="-25000">
                <a:solidFill>
                  <a:srgbClr val="0000FF"/>
                </a:solidFill>
                <a:latin typeface="Times New Roman" panose="02020603050405020304" charset="0"/>
                <a:ea typeface="黑体" panose="02010609060101010101" charset="-122"/>
                <a:cs typeface="Times New Roman" panose="02020603050405020304" charset="0"/>
                <a:sym typeface="+mn-ea"/>
              </a:rPr>
              <a:t>1</a:t>
            </a:r>
            <a:endParaRPr lang="en-US" altLang="en-US" sz="2400" b="1" i="1" baseline="-25000">
              <a:solidFill>
                <a:srgbClr val="0000FF"/>
              </a:solidFill>
              <a:latin typeface="Times New Roman" panose="02020603050405020304" charset="0"/>
              <a:ea typeface="黑体" panose="02010609060101010101" charset="-122"/>
              <a:cs typeface="Times New Roman" panose="02020603050405020304" charset="0"/>
              <a:sym typeface="+mn-ea"/>
            </a:endParaRPr>
          </a:p>
        </p:txBody>
      </p:sp>
      <p:pic>
        <p:nvPicPr>
          <p:cNvPr id="23" name="https://photo-static-api.fotomore.com/creative/vcg/400/version23/VCG41165617791.jpg?uid=386&amp;timestamp=1725267291&amp;sign=681ce3b2f7edcfa0750a12b1467900b0" title=""/>
          <p:cNvPicPr>
            <a:picLocks noChangeAspect="1"/>
          </p:cNvPicPr>
          <p:nvPr/>
        </p:nvPicPr>
        <p:blipFill>
          <a:blip r:embed="rId6">
            <a:clrChange>
              <a:clrFrom>
                <a:srgbClr val="FFFFFF">
                  <a:alpha val="100000"/>
                </a:srgbClr>
              </a:clrFrom>
              <a:clrTo>
                <a:srgbClr val="FFFFFF">
                  <a:alpha val="100000"/>
                  <a:alpha val="0"/>
                </a:srgbClr>
              </a:clrTo>
            </a:clrChange>
            <a:lum bright="24000" contrast="6000"/>
          </a:blip>
          <a:stretch>
            <a:fillRect/>
          </a:stretch>
        </p:blipFill>
        <p:spPr>
          <a:xfrm>
            <a:off x="7214235" y="3106420"/>
            <a:ext cx="824865" cy="824865"/>
          </a:xfrm>
          <a:prstGeom prst="rect">
            <a:avLst/>
          </a:prstGeom>
        </p:spPr>
      </p:pic>
      <p:grpSp>
        <p:nvGrpSpPr>
          <p:cNvPr id="24" name="组合 23" title=""/>
          <p:cNvGrpSpPr/>
          <p:nvPr>
            <p:custDataLst>
              <p:tags r:id="rId15"/>
            </p:custDataLst>
          </p:nvPr>
        </p:nvGrpSpPr>
        <p:grpSpPr>
          <a:xfrm>
            <a:off x="7581900" y="3478530"/>
            <a:ext cx="90170" cy="1035050"/>
            <a:chOff x="16330" y="4429"/>
            <a:chExt cx="142" cy="1391"/>
          </a:xfrm>
        </p:grpSpPr>
        <p:cxnSp>
          <p:nvCxnSpPr>
            <p:cNvPr id="27" name="直接连接符 26"/>
            <p:cNvCxnSpPr/>
            <p:nvPr>
              <p:custDataLst>
                <p:tags r:id="rId16"/>
              </p:custDataLst>
            </p:nvPr>
          </p:nvCxnSpPr>
          <p:spPr>
            <a:xfrm flipH="1">
              <a:off x="16401" y="4508"/>
              <a:ext cx="0" cy="1312"/>
            </a:xfrm>
            <a:prstGeom prst="line">
              <a:avLst/>
            </a:prstGeom>
            <a:ln w="31750">
              <a:solidFill>
                <a:srgbClr val="0000FF"/>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sp>
          <p:nvSpPr>
            <p:cNvPr id="28" name="椭圆 27"/>
            <p:cNvSpPr/>
            <p:nvPr>
              <p:custDataLst>
                <p:tags r:id="rId17"/>
              </p:custDataLst>
            </p:nvPr>
          </p:nvSpPr>
          <p:spPr>
            <a:xfrm>
              <a:off x="16330" y="4429"/>
              <a:ext cx="142" cy="142"/>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00FF"/>
                </a:solidFill>
              </a:endParaRPr>
            </a:p>
          </p:txBody>
        </p:sp>
      </p:grpSp>
      <p:grpSp>
        <p:nvGrpSpPr>
          <p:cNvPr id="29" name="组合 28" title=""/>
          <p:cNvGrpSpPr/>
          <p:nvPr>
            <p:custDataLst>
              <p:tags r:id="rId18"/>
            </p:custDataLst>
          </p:nvPr>
        </p:nvGrpSpPr>
        <p:grpSpPr>
          <a:xfrm rot="10800000">
            <a:off x="7579360" y="3084195"/>
            <a:ext cx="90170" cy="495574"/>
            <a:chOff x="16330" y="4429"/>
            <a:chExt cx="142" cy="666"/>
          </a:xfrm>
        </p:grpSpPr>
        <p:cxnSp>
          <p:nvCxnSpPr>
            <p:cNvPr id="30" name="直接连接符 29"/>
            <p:cNvCxnSpPr/>
            <p:nvPr>
              <p:custDataLst>
                <p:tags r:id="rId19"/>
              </p:custDataLst>
            </p:nvPr>
          </p:nvCxnSpPr>
          <p:spPr>
            <a:xfrm>
              <a:off x="16401" y="4508"/>
              <a:ext cx="11" cy="587"/>
            </a:xfrm>
            <a:prstGeom prst="line">
              <a:avLst/>
            </a:prstGeom>
            <a:ln w="31750">
              <a:solidFill>
                <a:srgbClr val="0000FF"/>
              </a:solidFill>
              <a:prstDash val="solid"/>
              <a:headEnd type="none"/>
              <a:tailEnd type="arrow" w="med" len="med"/>
            </a:ln>
          </p:spPr>
          <p:style>
            <a:lnRef idx="1">
              <a:schemeClr val="accent1"/>
            </a:lnRef>
            <a:fillRef idx="0">
              <a:schemeClr val="accent1"/>
            </a:fillRef>
            <a:effectRef idx="0">
              <a:schemeClr val="accent1"/>
            </a:effectRef>
            <a:fontRef idx="minor">
              <a:schemeClr val="tx1"/>
            </a:fontRef>
          </p:style>
        </p:cxnSp>
        <p:sp>
          <p:nvSpPr>
            <p:cNvPr id="31" name="椭圆 30"/>
            <p:cNvSpPr/>
            <p:nvPr>
              <p:custDataLst>
                <p:tags r:id="rId20"/>
              </p:custDataLst>
            </p:nvPr>
          </p:nvSpPr>
          <p:spPr>
            <a:xfrm>
              <a:off x="16330" y="4429"/>
              <a:ext cx="142" cy="142"/>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00FF"/>
                </a:solidFill>
              </a:endParaRPr>
            </a:p>
          </p:txBody>
        </p:sp>
      </p:grpSp>
      <p:sp>
        <p:nvSpPr>
          <p:cNvPr id="32" name="文本框 31" title=""/>
          <p:cNvSpPr txBox="1"/>
          <p:nvPr>
            <p:custDataLst>
              <p:tags r:id="rId21"/>
            </p:custDataLst>
          </p:nvPr>
        </p:nvSpPr>
        <p:spPr>
          <a:xfrm>
            <a:off x="7115175" y="2703195"/>
            <a:ext cx="400685" cy="460375"/>
          </a:xfrm>
          <a:prstGeom prst="rect">
            <a:avLst/>
          </a:prstGeom>
          <a:noFill/>
        </p:spPr>
        <p:txBody>
          <a:bodyPr wrap="square" rtlCol="0" anchor="t">
            <a:spAutoFit/>
          </a:bodyPr>
          <a:lstStyle/>
          <a:p>
            <a:r>
              <a:rPr lang="en-US" sz="24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400" b="1" baseline="-25000">
                <a:solidFill>
                  <a:srgbClr val="0000FF"/>
                </a:solidFill>
                <a:latin typeface="Times New Roman" panose="02020603050405020304" charset="0"/>
                <a:ea typeface="黑体" panose="02010609060101010101" charset="-122"/>
                <a:cs typeface="Times New Roman" panose="02020603050405020304" charset="0"/>
                <a:sym typeface="+mn-ea"/>
              </a:rPr>
              <a:t>2</a:t>
            </a:r>
            <a:endParaRPr lang="en-US" altLang="en-US" sz="2400" b="1" baseline="-25000">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33" name="文本框 32" title=""/>
          <p:cNvSpPr txBox="1"/>
          <p:nvPr>
            <p:custDataLst>
              <p:tags r:id="rId22"/>
            </p:custDataLst>
          </p:nvPr>
        </p:nvSpPr>
        <p:spPr>
          <a:xfrm>
            <a:off x="7606030" y="4098925"/>
            <a:ext cx="714375" cy="460375"/>
          </a:xfrm>
          <a:prstGeom prst="rect">
            <a:avLst/>
          </a:prstGeom>
          <a:noFill/>
        </p:spPr>
        <p:txBody>
          <a:bodyPr wrap="square" rtlCol="0" anchor="t">
            <a:spAutoFit/>
          </a:bodyPr>
          <a:lstStyle/>
          <a:p>
            <a:r>
              <a:rPr lang="en-US" sz="2400" b="1" i="1">
                <a:solidFill>
                  <a:srgbClr val="0000FF"/>
                </a:solidFill>
                <a:latin typeface="Times New Roman" panose="02020603050405020304" charset="0"/>
                <a:ea typeface="黑体" panose="02010609060101010101" charset="-122"/>
                <a:cs typeface="Times New Roman" panose="02020603050405020304" charset="0"/>
                <a:sym typeface="+mn-ea"/>
              </a:rPr>
              <a:t>G</a:t>
            </a:r>
            <a:endParaRPr lang="en-US" altLang="en-US" sz="2400" b="1" i="1" baseline="-25000">
              <a:solidFill>
                <a:srgbClr val="0000FF"/>
              </a:solidFill>
              <a:latin typeface="Times New Roman" panose="02020603050405020304" charset="0"/>
              <a:ea typeface="黑体" panose="02010609060101010101" charset="-122"/>
              <a:cs typeface="Times New Roman" panose="02020603050405020304" charset="0"/>
              <a:sym typeface="+mn-ea"/>
            </a:endParaRPr>
          </a:p>
        </p:txBody>
      </p:sp>
      <p:sp>
        <p:nvSpPr>
          <p:cNvPr id="34" name="文本框 33" title=""/>
          <p:cNvSpPr txBox="1"/>
          <p:nvPr/>
        </p:nvSpPr>
        <p:spPr>
          <a:xfrm>
            <a:off x="6731000" y="4788535"/>
            <a:ext cx="2044700" cy="460375"/>
          </a:xfrm>
          <a:prstGeom prst="rect">
            <a:avLst/>
          </a:prstGeom>
          <a:noFill/>
        </p:spPr>
        <p:txBody>
          <a:bodyPr wrap="square" rtlCol="0" anchor="t">
            <a:spAutoFit/>
          </a:bodyPr>
          <a:lstStyle/>
          <a:p>
            <a:r>
              <a:rPr lang="zh-CN" sz="2400" b="1">
                <a:latin typeface="Times New Roman" panose="02020603050405020304" charset="0"/>
                <a:ea typeface="黑体" panose="02010609060101010101" charset="-122"/>
                <a:cs typeface="Times New Roman" panose="02020603050405020304" charset="0"/>
                <a:sym typeface="+mn-ea"/>
              </a:rPr>
              <a:t>下降过程</a:t>
            </a:r>
            <a:endParaRPr lang="zh-CN" altLang="en-US" sz="2400" b="1">
              <a:latin typeface="Times New Roman" panose="02020603050405020304" charset="0"/>
              <a:ea typeface="黑体" panose="02010609060101010101" charset="-122"/>
              <a:cs typeface="Times New Roman" panose="02020603050405020304" charset="0"/>
              <a:sym typeface="+mn-ea"/>
            </a:endParaRPr>
          </a:p>
        </p:txBody>
      </p:sp>
      <p:grpSp>
        <p:nvGrpSpPr>
          <p:cNvPr id="44" name="组合 43" title=""/>
          <p:cNvGrpSpPr/>
          <p:nvPr/>
        </p:nvGrpSpPr>
        <p:grpSpPr>
          <a:xfrm>
            <a:off x="8482965" y="3262630"/>
            <a:ext cx="403225" cy="592455"/>
            <a:chOff x="13359" y="5138"/>
            <a:chExt cx="635" cy="933"/>
          </a:xfrm>
        </p:grpSpPr>
        <p:cxnSp>
          <p:nvCxnSpPr>
            <p:cNvPr id="35" name="直接箭头连接符 34"/>
            <p:cNvCxnSpPr/>
            <p:nvPr/>
          </p:nvCxnSpPr>
          <p:spPr>
            <a:xfrm flipH="1">
              <a:off x="13359" y="5139"/>
              <a:ext cx="17" cy="933"/>
            </a:xfrm>
            <a:prstGeom prst="straightConnector1">
              <a:avLst/>
            </a:prstGeom>
            <a:ln w="19050">
              <a:solidFill>
                <a:schemeClr val="tx1"/>
              </a:solidFill>
              <a:tailEnd type="arrow"/>
            </a:ln>
          </p:spPr>
          <p:style>
            <a:lnRef idx="2">
              <a:schemeClr val="accent1"/>
            </a:lnRef>
            <a:fillRef idx="0">
              <a:srgbClr val="FFFFFF"/>
            </a:fillRef>
            <a:effectRef idx="0">
              <a:srgbClr val="FFFFFF"/>
            </a:effectRef>
            <a:fontRef idx="minor">
              <a:schemeClr val="tx1"/>
            </a:fontRef>
          </p:style>
        </p:cxnSp>
        <p:sp>
          <p:nvSpPr>
            <p:cNvPr id="36" name="文本框 35"/>
            <p:cNvSpPr txBox="1"/>
            <p:nvPr/>
          </p:nvSpPr>
          <p:spPr>
            <a:xfrm>
              <a:off x="13376" y="5138"/>
              <a:ext cx="618" cy="725"/>
            </a:xfrm>
            <a:prstGeom prst="rect">
              <a:avLst/>
            </a:prstGeom>
            <a:noFill/>
          </p:spPr>
          <p:txBody>
            <a:bodyPr wrap="square" rtlCol="0" anchor="t">
              <a:spAutoFit/>
            </a:bodyPr>
            <a:lstStyle/>
            <a:p>
              <a:r>
                <a:rPr lang="en-US" altLang="zh-CN" sz="2400" b="1" i="1">
                  <a:latin typeface="Times New Roman" panose="02020603050405020304" charset="0"/>
                  <a:ea typeface="黑体" panose="02010609060101010101" charset="-122"/>
                  <a:cs typeface="Times New Roman" panose="02020603050405020304" charset="0"/>
                  <a:sym typeface="+mn-ea"/>
                </a:rPr>
                <a:t>v</a:t>
              </a:r>
              <a:endParaRPr lang="en-US" altLang="zh-CN" sz="2400" b="1" i="1">
                <a:latin typeface="Times New Roman" panose="02020603050405020304" charset="0"/>
                <a:ea typeface="黑体" panose="02010609060101010101" charset="-122"/>
                <a:cs typeface="Times New Roman" panose="02020603050405020304" charset="0"/>
                <a:sym typeface="+mn-ea"/>
              </a:endParaRPr>
            </a:p>
          </p:txBody>
        </p:sp>
      </p:grpSp>
      <p:sp>
        <p:nvSpPr>
          <p:cNvPr id="37" name="Text Box 5" title=""/>
          <p:cNvSpPr txBox="1"/>
          <p:nvPr/>
        </p:nvSpPr>
        <p:spPr>
          <a:xfrm>
            <a:off x="2033270" y="5313680"/>
            <a:ext cx="3897630" cy="645160"/>
          </a:xfrm>
          <a:prstGeom prst="rect">
            <a:avLst/>
          </a:prstGeom>
          <a:noFill/>
          <a:ln w="9525">
            <a:noFill/>
          </a:ln>
        </p:spPr>
        <p:txBody>
          <a:bodyPr wrap="square">
            <a:spAutoFit/>
          </a:bodyPr>
          <a:lstStyle/>
          <a:p>
            <a:pPr>
              <a:lnSpc>
                <a:spcPct val="150000"/>
              </a:lnSpc>
            </a:pPr>
            <a:r>
              <a:rPr lang="en-US" altLang="zh-CN" sz="2400" b="1" i="1">
                <a:solidFill>
                  <a:srgbClr val="0000FF"/>
                </a:solidFill>
                <a:latin typeface="Times New Roman" panose="02020603050405020304" charset="0"/>
                <a:ea typeface="黑体" panose="02010609060101010101" charset="-122"/>
                <a:cs typeface="Times New Roman" panose="02020603050405020304" charset="0"/>
              </a:rPr>
              <a:t>F</a:t>
            </a:r>
            <a:r>
              <a:rPr lang="zh-CN" altLang="en-US" sz="2400" b="1" baseline="-25000">
                <a:solidFill>
                  <a:srgbClr val="0000FF"/>
                </a:solidFill>
                <a:latin typeface="Times New Roman" panose="02020603050405020304" charset="0"/>
                <a:ea typeface="黑体" panose="02010609060101010101" charset="-122"/>
                <a:cs typeface="Times New Roman" panose="02020603050405020304" charset="0"/>
              </a:rPr>
              <a:t>合</a:t>
            </a:r>
            <a:r>
              <a:rPr lang="en-US" altLang="zh-CN" sz="2400" b="1" baseline="-25000">
                <a:solidFill>
                  <a:srgbClr val="0000FF"/>
                </a:solidFill>
                <a:latin typeface="Times New Roman" panose="02020603050405020304" charset="0"/>
                <a:ea typeface="黑体" panose="02010609060101010101" charset="-122"/>
                <a:cs typeface="Times New Roman" panose="02020603050405020304" charset="0"/>
              </a:rPr>
              <a:t>1</a:t>
            </a:r>
            <a:r>
              <a:rPr lang="en-US" altLang="zh-CN" sz="2400" b="1">
                <a:solidFill>
                  <a:srgbClr val="0000FF"/>
                </a:solidFill>
                <a:latin typeface="Times New Roman" panose="02020603050405020304" charset="0"/>
                <a:ea typeface="黑体" panose="02010609060101010101" charset="-122"/>
                <a:cs typeface="Times New Roman" panose="02020603050405020304" charset="0"/>
              </a:rPr>
              <a:t>=</a:t>
            </a:r>
            <a:r>
              <a:rPr lang="en-US" sz="2400" b="1" i="1">
                <a:solidFill>
                  <a:srgbClr val="0000FF"/>
                </a:solidFill>
                <a:latin typeface="Times New Roman" panose="02020603050405020304" charset="0"/>
                <a:ea typeface="黑体" panose="02010609060101010101" charset="-122"/>
                <a:cs typeface="Times New Roman" panose="02020603050405020304" charset="0"/>
                <a:sym typeface="+mn-ea"/>
              </a:rPr>
              <a:t>G</a:t>
            </a:r>
            <a:r>
              <a:rPr lang="en-US" altLang="zh-CN" sz="2400" b="1">
                <a:solidFill>
                  <a:srgbClr val="0000FF"/>
                </a:solidFill>
                <a:latin typeface="Times New Roman" panose="02020603050405020304" charset="0"/>
                <a:ea typeface="黑体" panose="02010609060101010101" charset="-122"/>
                <a:cs typeface="Times New Roman" panose="02020603050405020304" charset="0"/>
              </a:rPr>
              <a:t>+</a:t>
            </a:r>
            <a:r>
              <a:rPr lang="en-US" sz="24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400" b="1" baseline="-25000">
                <a:solidFill>
                  <a:srgbClr val="0000FF"/>
                </a:solidFill>
                <a:latin typeface="Times New Roman" panose="02020603050405020304" charset="0"/>
                <a:ea typeface="黑体" panose="02010609060101010101" charset="-122"/>
                <a:cs typeface="Times New Roman" panose="02020603050405020304" charset="0"/>
                <a:sym typeface="+mn-ea"/>
              </a:rPr>
              <a:t>1</a:t>
            </a:r>
            <a:r>
              <a:rPr lang="en-US" altLang="zh-CN" sz="2400" b="1">
                <a:solidFill>
                  <a:srgbClr val="0000FF"/>
                </a:solidFill>
                <a:latin typeface="Times New Roman" panose="02020603050405020304" charset="0"/>
                <a:ea typeface="黑体" panose="02010609060101010101" charset="-122"/>
                <a:cs typeface="Times New Roman" panose="02020603050405020304" charset="0"/>
              </a:rPr>
              <a:t>=10 N+1 N=11 N</a:t>
            </a:r>
            <a:endParaRPr lang="en-US" altLang="zh-CN" sz="2400" b="1">
              <a:solidFill>
                <a:srgbClr val="0000FF"/>
              </a:solidFill>
              <a:latin typeface="Times New Roman" panose="02020603050405020304" charset="0"/>
              <a:ea typeface="黑体" panose="02010609060101010101" charset="-122"/>
              <a:cs typeface="Times New Roman" panose="02020603050405020304" charset="0"/>
            </a:endParaRPr>
          </a:p>
        </p:txBody>
      </p:sp>
      <p:sp>
        <p:nvSpPr>
          <p:cNvPr id="38" name="Text Box 5" title=""/>
          <p:cNvSpPr txBox="1"/>
          <p:nvPr/>
        </p:nvSpPr>
        <p:spPr>
          <a:xfrm>
            <a:off x="6323330" y="5313680"/>
            <a:ext cx="3897630" cy="645160"/>
          </a:xfrm>
          <a:prstGeom prst="rect">
            <a:avLst/>
          </a:prstGeom>
          <a:noFill/>
          <a:ln w="9525">
            <a:noFill/>
          </a:ln>
        </p:spPr>
        <p:txBody>
          <a:bodyPr wrap="square">
            <a:spAutoFit/>
          </a:bodyPr>
          <a:lstStyle/>
          <a:p>
            <a:pPr>
              <a:lnSpc>
                <a:spcPct val="150000"/>
              </a:lnSpc>
            </a:pPr>
            <a:r>
              <a:rPr lang="en-US" altLang="zh-CN" sz="2400" b="1" i="1">
                <a:solidFill>
                  <a:srgbClr val="0000FF"/>
                </a:solidFill>
                <a:latin typeface="Times New Roman" panose="02020603050405020304" charset="0"/>
                <a:ea typeface="黑体" panose="02010609060101010101" charset="-122"/>
                <a:cs typeface="Times New Roman" panose="02020603050405020304" charset="0"/>
              </a:rPr>
              <a:t>F</a:t>
            </a:r>
            <a:r>
              <a:rPr lang="zh-CN" altLang="en-US" sz="2400" b="1" baseline="-25000">
                <a:solidFill>
                  <a:srgbClr val="0000FF"/>
                </a:solidFill>
                <a:latin typeface="Times New Roman" panose="02020603050405020304" charset="0"/>
                <a:ea typeface="黑体" panose="02010609060101010101" charset="-122"/>
                <a:cs typeface="Times New Roman" panose="02020603050405020304" charset="0"/>
              </a:rPr>
              <a:t>合</a:t>
            </a:r>
            <a:r>
              <a:rPr lang="en-US" altLang="zh-CN" sz="2400" b="1" baseline="-25000">
                <a:solidFill>
                  <a:srgbClr val="0000FF"/>
                </a:solidFill>
                <a:latin typeface="Times New Roman" panose="02020603050405020304" charset="0"/>
                <a:ea typeface="黑体" panose="02010609060101010101" charset="-122"/>
                <a:cs typeface="Times New Roman" panose="02020603050405020304" charset="0"/>
              </a:rPr>
              <a:t>2</a:t>
            </a:r>
            <a:r>
              <a:rPr lang="en-US" altLang="zh-CN" sz="2400" b="1">
                <a:solidFill>
                  <a:srgbClr val="0000FF"/>
                </a:solidFill>
                <a:latin typeface="Times New Roman" panose="02020603050405020304" charset="0"/>
                <a:ea typeface="黑体" panose="02010609060101010101" charset="-122"/>
                <a:cs typeface="Times New Roman" panose="02020603050405020304" charset="0"/>
              </a:rPr>
              <a:t>=</a:t>
            </a:r>
            <a:r>
              <a:rPr lang="en-US" sz="2400" b="1" i="1">
                <a:solidFill>
                  <a:srgbClr val="0000FF"/>
                </a:solidFill>
                <a:latin typeface="Times New Roman" panose="02020603050405020304" charset="0"/>
                <a:ea typeface="黑体" panose="02010609060101010101" charset="-122"/>
                <a:cs typeface="Times New Roman" panose="02020603050405020304" charset="0"/>
                <a:sym typeface="+mn-ea"/>
              </a:rPr>
              <a:t>G</a:t>
            </a:r>
            <a:r>
              <a:rPr lang="en-US" altLang="zh-CN" sz="2400" b="1">
                <a:solidFill>
                  <a:srgbClr val="0000FF"/>
                </a:solidFill>
                <a:latin typeface="Times New Roman" panose="02020603050405020304" charset="0"/>
                <a:ea typeface="黑体" panose="02010609060101010101" charset="-122"/>
                <a:cs typeface="Times New Roman" panose="02020603050405020304" charset="0"/>
              </a:rPr>
              <a:t>-</a:t>
            </a:r>
            <a:r>
              <a:rPr lang="en-US" sz="2400" b="1" i="1">
                <a:solidFill>
                  <a:srgbClr val="0000FF"/>
                </a:solidFill>
                <a:latin typeface="Times New Roman" panose="02020603050405020304" charset="0"/>
                <a:ea typeface="黑体" panose="02010609060101010101" charset="-122"/>
                <a:cs typeface="Times New Roman" panose="02020603050405020304" charset="0"/>
                <a:sym typeface="+mn-ea"/>
              </a:rPr>
              <a:t>f</a:t>
            </a:r>
            <a:r>
              <a:rPr lang="en-US" sz="2400" b="1" baseline="-25000">
                <a:solidFill>
                  <a:srgbClr val="0000FF"/>
                </a:solidFill>
                <a:latin typeface="Times New Roman" panose="02020603050405020304" charset="0"/>
                <a:ea typeface="黑体" panose="02010609060101010101" charset="-122"/>
                <a:cs typeface="Times New Roman" panose="02020603050405020304" charset="0"/>
                <a:sym typeface="+mn-ea"/>
              </a:rPr>
              <a:t>2</a:t>
            </a:r>
            <a:r>
              <a:rPr lang="en-US" altLang="zh-CN" sz="2400" b="1">
                <a:solidFill>
                  <a:srgbClr val="0000FF"/>
                </a:solidFill>
                <a:latin typeface="Times New Roman" panose="02020603050405020304" charset="0"/>
                <a:ea typeface="黑体" panose="02010609060101010101" charset="-122"/>
                <a:cs typeface="Times New Roman" panose="02020603050405020304" charset="0"/>
              </a:rPr>
              <a:t>=10 N-1 N=9 N</a:t>
            </a:r>
            <a:endParaRPr lang="en-US" altLang="zh-CN" sz="2400" b="1">
              <a:solidFill>
                <a:srgbClr val="0000FF"/>
              </a:solidFill>
              <a:latin typeface="Times New Roman" panose="02020603050405020304" charset="0"/>
              <a:ea typeface="黑体" panose="02010609060101010101" charset="-122"/>
              <a:cs typeface="Times New Roman" panose="02020603050405020304" charset="0"/>
            </a:endParaRPr>
          </a:p>
        </p:txBody>
      </p:sp>
      <p:sp>
        <p:nvSpPr>
          <p:cNvPr id="39" name="圆角矩形 38" title=""/>
          <p:cNvSpPr/>
          <p:nvPr>
            <p:custDataLst>
              <p:tags r:id="rId23"/>
            </p:custDataLst>
          </p:nvPr>
        </p:nvSpPr>
        <p:spPr bwMode="auto">
          <a:xfrm>
            <a:off x="3096260" y="2113280"/>
            <a:ext cx="2499995"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40" name="圆角矩形标注 39" title=""/>
          <p:cNvSpPr/>
          <p:nvPr>
            <p:custDataLst>
              <p:tags r:id="rId24"/>
            </p:custDataLst>
          </p:nvPr>
        </p:nvSpPr>
        <p:spPr bwMode="auto">
          <a:xfrm>
            <a:off x="823595" y="3085465"/>
            <a:ext cx="1563370" cy="770255"/>
          </a:xfrm>
          <a:prstGeom prst="wedgeRoundRectCallout">
            <a:avLst>
              <a:gd name="adj1" fmla="val 87002"/>
              <a:gd name="adj2" fmla="val -111005"/>
              <a:gd name="adj3" fmla="val 16667"/>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pP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合力方向均向下</a:t>
            </a:r>
            <a:endPar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000"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000" fill="hold">
                                          <p:stCondLst>
                                            <p:cond delay="0"/>
                                          </p:stCondLst>
                                        </p:cTn>
                                        <p:tgtEl>
                                          <p:spTgt spid="2"/>
                                        </p:tgtEl>
                                        <p:attrNameLst>
                                          <p:attrName>style.visibility</p:attrName>
                                        </p:attrNameLst>
                                      </p:cBhvr>
                                      <p:to>
                                        <p:strVal val="visible"/>
                                      </p:to>
                                    </p:set>
                                    <p:animEffect transition="in" filter="wheel(1)">
                                      <p:cBhvr>
                                        <p:cTn id="12" dur="1000"/>
                                        <p:tgtEl>
                                          <p:spTgt spid="2"/>
                                        </p:tgtEl>
                                      </p:cBhvr>
                                    </p:animEffect>
                                  </p:childTnLst>
                                </p:cTn>
                              </p:par>
                            </p:childTnLst>
                          </p:cTn>
                        </p:par>
                        <p:par>
                          <p:cTn id="13" fill="hold" nodeType="afterGroup">
                            <p:stCondLst>
                              <p:cond delay="1000"/>
                            </p:stCondLst>
                            <p:childTnLst>
                              <p:par>
                                <p:cTn id="14" presetID="21" presetClass="entr" presetSubtype="1" fill="hold" grpId="0" nodeType="afterEffect">
                                  <p:stCondLst>
                                    <p:cond delay="0"/>
                                  </p:stCondLst>
                                  <p:childTnLst>
                                    <p:set>
                                      <p:cBhvr>
                                        <p:cTn id="15" dur="1000" fill="hold">
                                          <p:stCondLst>
                                            <p:cond delay="0"/>
                                          </p:stCondLst>
                                        </p:cTn>
                                        <p:tgtEl>
                                          <p:spTgt spid="3"/>
                                        </p:tgtEl>
                                        <p:attrNameLst>
                                          <p:attrName>style.visibility</p:attrName>
                                        </p:attrNameLst>
                                      </p:cBhvr>
                                      <p:to>
                                        <p:strVal val="visible"/>
                                      </p:to>
                                    </p:set>
                                    <p:animEffect transition="in" filter="wheel(1)">
                                      <p:cBhvr>
                                        <p:cTn id="16" dur="1000"/>
                                        <p:tgtEl>
                                          <p:spTgt spid="3"/>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000" fill="hold">
                                          <p:stCondLst>
                                            <p:cond delay="0"/>
                                          </p:stCondLst>
                                        </p:cTn>
                                        <p:tgtEl>
                                          <p:spTgt spid="5"/>
                                        </p:tgtEl>
                                        <p:attrNameLst>
                                          <p:attrName>style.visibility</p:attrName>
                                        </p:attrNameLst>
                                      </p:cBhvr>
                                      <p:to>
                                        <p:strVal val="visible"/>
                                      </p:to>
                                    </p:set>
                                    <p:animEffect transition="in" filter="wheel(1)">
                                      <p:cBhvr>
                                        <p:cTn id="21" dur="1000"/>
                                        <p:tgtEl>
                                          <p:spTgt spid="5"/>
                                        </p:tgtEl>
                                      </p:cBhvr>
                                    </p:animEffect>
                                  </p:childTnLst>
                                </p:cTn>
                              </p:par>
                            </p:childTnLst>
                          </p:cTn>
                        </p:par>
                      </p:childTnLst>
                    </p:cTn>
                  </p:par>
                  <p:par>
                    <p:cTn id="22" fill="hold" nodeType="clickPar">
                      <p:stCondLst>
                        <p:cond delay="indefinite"/>
                      </p:stCondLst>
                      <p:childTnLst>
                        <p:par>
                          <p:cTn id="23" fill="hold">
                            <p:stCondLst>
                              <p:cond delay="0"/>
                            </p:stCondLst>
                            <p:childTnLst>
                              <p:par>
                                <p:cTn id="24" presetID="21" presetClass="entr" presetSubtype="1" fill="hold" grpId="0" nodeType="clickEffect">
                                  <p:stCondLst>
                                    <p:cond delay="0"/>
                                  </p:stCondLst>
                                  <p:childTnLst>
                                    <p:set>
                                      <p:cBhvr>
                                        <p:cTn id="25" dur="1000" fill="hold">
                                          <p:stCondLst>
                                            <p:cond delay="0"/>
                                          </p:stCondLst>
                                        </p:cTn>
                                        <p:tgtEl>
                                          <p:spTgt spid="39"/>
                                        </p:tgtEl>
                                        <p:attrNameLst>
                                          <p:attrName>style.visibility</p:attrName>
                                        </p:attrNameLst>
                                      </p:cBhvr>
                                      <p:to>
                                        <p:strVal val="visible"/>
                                      </p:to>
                                    </p:set>
                                    <p:animEffect transition="in" filter="wheel(1)">
                                      <p:cBhvr>
                                        <p:cTn id="26" dur="1000"/>
                                        <p:tgtEl>
                                          <p:spTgt spid="39"/>
                                        </p:tgtEl>
                                      </p:cBhvr>
                                    </p:animEffect>
                                  </p:childTnLst>
                                </p:cTn>
                              </p:par>
                            </p:childTnLst>
                          </p:cTn>
                        </p:par>
                      </p:childTnLst>
                    </p:cTn>
                  </p:par>
                  <p:par>
                    <p:cTn id="27" fill="hold" nodeType="clickPar">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43"/>
                                        </p:tgtEl>
                                        <p:attrNameLst>
                                          <p:attrName>style.visibility</p:attrName>
                                        </p:attrNameLst>
                                      </p:cBhvr>
                                      <p:to>
                                        <p:strVal val="visible"/>
                                      </p:to>
                                    </p:set>
                                    <p:animEffect transition="in" filter="wipe(up)">
                                      <p:cBhvr>
                                        <p:cTn id="45" dur="500"/>
                                        <p:tgtEl>
                                          <p:spTgt spid="43"/>
                                        </p:tgtEl>
                                      </p:cBhvr>
                                    </p:animEffect>
                                  </p:childTnLst>
                                </p:cTn>
                              </p:par>
                            </p:childTnLst>
                          </p:cTn>
                        </p:par>
                        <p:par>
                          <p:cTn id="46" fill="hold" nodeType="afterGroup">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childTnLst>
                          </p:cTn>
                        </p:par>
                        <p:par>
                          <p:cTn id="54" fill="hold" nodeType="afterGroup">
                            <p:stCondLst>
                              <p:cond delay="500"/>
                            </p:stCondLst>
                            <p:childTnLst>
                              <p:par>
                                <p:cTn id="55" presetID="1" presetClass="entr" presetSubtype="0" fill="hold" grpId="0" nodeType="afterEffect">
                                  <p:stCondLst>
                                    <p:cond delay="0"/>
                                  </p:stCondLst>
                                  <p:childTnLst>
                                    <p:set>
                                      <p:cBhvr>
                                        <p:cTn id="56" dur="1" fill="hold">
                                          <p:stCondLst>
                                            <p:cond delay="0"/>
                                          </p:stCondLst>
                                        </p:cTn>
                                        <p:tgtEl>
                                          <p:spTgt spid="25"/>
                                        </p:tgtEl>
                                        <p:attrNameLst>
                                          <p:attrName>style.visibility</p:attrName>
                                        </p:attrNameLst>
                                      </p:cBhvr>
                                      <p:to>
                                        <p:strVal val="visible"/>
                                      </p:to>
                                    </p:set>
                                  </p:childTnLst>
                                </p:cTn>
                              </p:par>
                            </p:childTnLst>
                          </p:cTn>
                        </p:par>
                      </p:childTnLst>
                    </p:cTn>
                  </p:par>
                  <p:par>
                    <p:cTn id="57" fill="hold" nodeType="clickPar">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240645"/>
                                        </p:tgtEl>
                                        <p:attrNameLst>
                                          <p:attrName>style.visibility</p:attrName>
                                        </p:attrNameLst>
                                      </p:cBhvr>
                                      <p:to>
                                        <p:strVal val="visible"/>
                                      </p:to>
                                    </p:set>
                                  </p:childTnLst>
                                </p:cTn>
                              </p:par>
                            </p:childTnLst>
                          </p:cTn>
                        </p:par>
                      </p:childTnLst>
                    </p:cTn>
                  </p:par>
                  <p:par>
                    <p:cTn id="65" fill="hold" nodeType="clickPar">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wipe(up)">
                                      <p:cBhvr>
                                        <p:cTn id="69" dur="500"/>
                                        <p:tgtEl>
                                          <p:spTgt spid="24"/>
                                        </p:tgtEl>
                                      </p:cBhvr>
                                    </p:animEffect>
                                  </p:childTnLst>
                                </p:cTn>
                              </p:par>
                            </p:childTnLst>
                          </p:cTn>
                        </p:par>
                        <p:par>
                          <p:cTn id="70" fill="hold" nodeType="afterGroup">
                            <p:stCondLst>
                              <p:cond delay="500"/>
                            </p:stCondLst>
                            <p:childTnLst>
                              <p:par>
                                <p:cTn id="71" presetID="1" presetClass="entr" presetSubtype="0"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childTnLst>
                                </p:cTn>
                              </p:par>
                            </p:childTnLst>
                          </p:cTn>
                        </p:par>
                      </p:childTnLst>
                    </p:cTn>
                  </p:par>
                  <p:par>
                    <p:cTn id="73" fill="hold" nodeType="clickPar">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down)">
                                      <p:cBhvr>
                                        <p:cTn id="77" dur="500"/>
                                        <p:tgtEl>
                                          <p:spTgt spid="29"/>
                                        </p:tgtEl>
                                      </p:cBhvr>
                                    </p:animEffect>
                                  </p:childTnLst>
                                </p:cTn>
                              </p:par>
                            </p:childTnLst>
                          </p:cTn>
                        </p:par>
                        <p:par>
                          <p:cTn id="78" fill="hold" nodeType="afterGroup">
                            <p:stCondLst>
                              <p:cond delay="500"/>
                            </p:stCondLst>
                            <p:childTnLst>
                              <p:par>
                                <p:cTn id="79" presetID="1" presetClass="entr" presetSubtype="0" fill="hold" grpId="0" nodeType="afterEffect">
                                  <p:stCondLst>
                                    <p:cond delay="0"/>
                                  </p:stCondLst>
                                  <p:childTnLst>
                                    <p:set>
                                      <p:cBhvr>
                                        <p:cTn id="80" dur="1" fill="hold">
                                          <p:stCondLst>
                                            <p:cond delay="0"/>
                                          </p:stCondLst>
                                        </p:cTn>
                                        <p:tgtEl>
                                          <p:spTgt spid="32"/>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8"/>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7"/>
                                        </p:tgtEl>
                                        <p:attrNameLst>
                                          <p:attrName>style.visibility</p:attrName>
                                        </p:attrNameLst>
                                      </p:cBhvr>
                                      <p:to>
                                        <p:strVal val="visible"/>
                                      </p:to>
                                    </p:set>
                                  </p:childTnLst>
                                </p:cTn>
                              </p:par>
                            </p:childTnLst>
                          </p:cTn>
                        </p:par>
                      </p:childTnLst>
                    </p:cTn>
                  </p:par>
                  <p:par>
                    <p:cTn id="89" fill="hold" nodeType="clickPar">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wipe(left)">
                                      <p:cBhvr>
                                        <p:cTn id="93" dur="500"/>
                                        <p:tgtEl>
                                          <p:spTgt spid="40"/>
                                        </p:tgtEl>
                                      </p:cBhvr>
                                    </p:animEffect>
                                  </p:childTnLst>
                                </p:cTn>
                              </p:par>
                            </p:childTnLst>
                          </p:cTn>
                        </p:par>
                      </p:childTnLst>
                    </p:cTn>
                  </p:par>
                  <p:par>
                    <p:cTn id="94" fill="hold" nodeType="clickPar">
                      <p:stCondLst>
                        <p:cond delay="indefinite"/>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3" grpId="0" animBg="1"/>
      <p:bldP spid="5" grpId="0" animBg="1"/>
      <p:bldP spid="240645" grpId="0" animBg="1"/>
      <p:bldP spid="7" grpId="0" animBg="1"/>
      <p:bldP spid="8" grpId="0" animBg="1"/>
      <p:bldP spid="19" grpId="0"/>
      <p:bldP spid="25" grpId="0"/>
      <p:bldP spid="32" grpId="0"/>
      <p:bldP spid="33" grpId="0"/>
      <p:bldP spid="37" grpId="0" animBg="1"/>
      <p:bldP spid="38" grpId="0" animBg="1"/>
      <p:bldP spid="39" grpId="0" animBg="1"/>
      <p:bldP spid="40" grpId="0" animBg="1"/>
      <p:bldP spid="11" grpId="0"/>
      <p:bldP spid="34" grpId="0"/>
    </p:bldLst>
  </p:timing>
</p:sld>
</file>

<file path=ppt/slides/slide2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showMasterSp="0">
  <p:cSld name="">
    <p:spTree>
      <p:nvGrpSpPr>
        <p:cNvPr id="1" name=""/>
        <p:cNvGrpSpPr/>
        <p:nvPr/>
      </p:nvGrpSpPr>
      <p:grpSpPr>
        <a:xfrm>
          <a:off x="0" y="0"/>
          <a:ext cx="0" cy="0"/>
        </a:xfrm>
      </p:grpSpPr>
      <p:sp>
        <p:nvSpPr>
          <p:cNvPr id="3" name="文本框 2" title=""/>
          <p:cNvSpPr txBox="1"/>
          <p:nvPr/>
        </p:nvSpPr>
        <p:spPr>
          <a:xfrm>
            <a:off x="646430" y="1650365"/>
            <a:ext cx="11176000" cy="2676525"/>
          </a:xfrm>
          <a:prstGeom prst="rect">
            <a:avLst/>
          </a:prstGeom>
          <a:noFill/>
          <a:ln w="9525">
            <a:noFill/>
          </a:ln>
        </p:spPr>
        <p:txBody>
          <a:bodyPr wrap="square" rtlCol="0" anchor="t">
            <a:spAutoFit/>
          </a:bodyPr>
          <a:lstStyle/>
          <a:p>
            <a:pPr lvl="0" algn="l">
              <a:lnSpc>
                <a:spcPct val="150000"/>
              </a:lnSpc>
              <a:buClrTx/>
              <a:buSzTx/>
              <a:buFontTx/>
            </a:pPr>
            <a:r>
              <a:rPr lang="en-US" sz="2800" b="1">
                <a:latin typeface="Times New Roman" panose="02020603050405020304" charset="0"/>
                <a:ea typeface="黑体" panose="02010609060101010101" charset="-122"/>
                <a:cs typeface="Times New Roman" panose="02020603050405020304" charset="0"/>
                <a:sym typeface="+mn-ea"/>
              </a:rPr>
              <a:t>5</a:t>
            </a:r>
            <a:r>
              <a:rPr sz="2800" b="1">
                <a:latin typeface="Times New Roman" panose="02020603050405020304" charset="0"/>
                <a:ea typeface="黑体" panose="02010609060101010101" charset="-122"/>
                <a:cs typeface="Times New Roman" panose="02020603050405020304" charset="0"/>
                <a:sym typeface="+mn-ea"/>
              </a:rPr>
              <a:t>. 小明帮妈妈提一袋重为100 N的大米回家</a:t>
            </a:r>
            <a:r>
              <a:rPr lang="en-US" sz="2800" b="1">
                <a:latin typeface="Times New Roman" panose="02020603050405020304" charset="0"/>
                <a:ea typeface="黑体" panose="02010609060101010101" charset="-122"/>
                <a:cs typeface="Times New Roman" panose="02020603050405020304" charset="0"/>
                <a:sym typeface="+mn-ea"/>
              </a:rPr>
              <a:t>. </a:t>
            </a:r>
            <a:r>
              <a:rPr sz="2800" b="1">
                <a:latin typeface="Times New Roman" panose="02020603050405020304" charset="0"/>
                <a:ea typeface="黑体" panose="02010609060101010101" charset="-122"/>
                <a:cs typeface="Times New Roman" panose="02020603050405020304" charset="0"/>
                <a:sym typeface="+mn-ea"/>
              </a:rPr>
              <a:t>当他用80 N的力竖直向上提放在水平地面上的米袋时，没能提起，此时这袋米所受合力的大小为</a:t>
            </a:r>
            <a:r>
              <a:rPr lang="en-US" sz="2800" b="1">
                <a:latin typeface="Times New Roman" panose="02020603050405020304" charset="0"/>
                <a:ea typeface="黑体" panose="02010609060101010101" charset="-122"/>
                <a:cs typeface="Times New Roman" panose="02020603050405020304" charset="0"/>
                <a:sym typeface="+mn-ea"/>
              </a:rPr>
              <a:t>_____</a:t>
            </a:r>
            <a:r>
              <a:rPr sz="2800" b="1">
                <a:latin typeface="Times New Roman" panose="02020603050405020304" charset="0"/>
                <a:ea typeface="黑体" panose="02010609060101010101" charset="-122"/>
                <a:cs typeface="Times New Roman" panose="02020603050405020304" charset="0"/>
                <a:sym typeface="+mn-ea"/>
              </a:rPr>
              <a:t>N；他改用125 N的力竖直向上提米袋时，米袋被提起，此时这袋米所受合力的大小为</a:t>
            </a:r>
            <a:r>
              <a:rPr lang="en-US" sz="2800" b="1">
                <a:latin typeface="Times New Roman" panose="02020603050405020304" charset="0"/>
                <a:ea typeface="黑体" panose="02010609060101010101" charset="-122"/>
                <a:cs typeface="Times New Roman" panose="02020603050405020304" charset="0"/>
                <a:sym typeface="+mn-ea"/>
              </a:rPr>
              <a:t>_____</a:t>
            </a:r>
            <a:r>
              <a:rPr sz="2800" b="1">
                <a:latin typeface="Times New Roman" panose="02020603050405020304" charset="0"/>
                <a:ea typeface="黑体" panose="02010609060101010101" charset="-122"/>
                <a:cs typeface="Times New Roman" panose="02020603050405020304" charset="0"/>
                <a:sym typeface="+mn-ea"/>
              </a:rPr>
              <a:t>N，方向为</a:t>
            </a:r>
            <a:r>
              <a:rPr lang="en-US" sz="2800" b="1">
                <a:latin typeface="Times New Roman" panose="02020603050405020304" charset="0"/>
                <a:ea typeface="黑体" panose="02010609060101010101" charset="-122"/>
                <a:cs typeface="Times New Roman" panose="02020603050405020304" charset="0"/>
                <a:sym typeface="+mn-ea"/>
              </a:rPr>
              <a:t>_________</a:t>
            </a:r>
            <a:r>
              <a:rPr sz="2800" b="1">
                <a:latin typeface="Times New Roman" panose="02020603050405020304" charset="0"/>
                <a:ea typeface="黑体" panose="02010609060101010101" charset="-122"/>
                <a:cs typeface="Times New Roman" panose="02020603050405020304" charset="0"/>
                <a:sym typeface="+mn-ea"/>
              </a:rPr>
              <a:t>.</a:t>
            </a:r>
            <a:endParaRPr sz="2800" b="1">
              <a:latin typeface="Times New Roman" panose="02020603050405020304" charset="0"/>
              <a:ea typeface="黑体" panose="02010609060101010101" charset="-122"/>
              <a:cs typeface="Times New Roman" panose="02020603050405020304" charset="0"/>
              <a:sym typeface="+mn-ea"/>
            </a:endParaRPr>
          </a:p>
        </p:txBody>
      </p:sp>
      <p:sp>
        <p:nvSpPr>
          <p:cNvPr id="4" name="圆角矩形 3" title=""/>
          <p:cNvSpPr/>
          <p:nvPr>
            <p:custDataLst>
              <p:tags r:id="rId2"/>
            </p:custDataLst>
          </p:nvPr>
        </p:nvSpPr>
        <p:spPr bwMode="auto">
          <a:xfrm>
            <a:off x="3962400" y="1852930"/>
            <a:ext cx="2660650"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240645" name="Text Box 5" title=""/>
          <p:cNvSpPr txBox="1"/>
          <p:nvPr/>
        </p:nvSpPr>
        <p:spPr>
          <a:xfrm>
            <a:off x="1327150" y="2924810"/>
            <a:ext cx="645160" cy="737235"/>
          </a:xfrm>
          <a:prstGeom prst="rect">
            <a:avLst/>
          </a:prstGeom>
          <a:noFill/>
          <a:ln w="9525">
            <a:noFill/>
          </a:ln>
        </p:spPr>
        <p:txBody>
          <a:bodyPr wrap="square">
            <a:spAutoFit/>
          </a:bodyPr>
          <a:lstStyle/>
          <a:p>
            <a:pPr>
              <a:lnSpc>
                <a:spcPct val="150000"/>
              </a:lnSpc>
            </a:pPr>
            <a:r>
              <a:rPr lang="en-US" altLang="zh-CN" sz="2800" b="1">
                <a:solidFill>
                  <a:srgbClr val="FF0000"/>
                </a:solidFill>
                <a:latin typeface="Times New Roman" panose="02020603050405020304" charset="0"/>
                <a:ea typeface="黑体" panose="02010609060101010101" charset="-122"/>
                <a:cs typeface="Times New Roman" panose="02020603050405020304" charset="0"/>
              </a:rPr>
              <a:t>0</a:t>
            </a:r>
            <a:endParaRPr lang="en-US" altLang="zh-CN" sz="2800" b="1">
              <a:solidFill>
                <a:srgbClr val="FF0000"/>
              </a:solidFill>
              <a:latin typeface="Times New Roman" panose="02020603050405020304" charset="0"/>
              <a:ea typeface="黑体" panose="02010609060101010101" charset="-122"/>
              <a:cs typeface="Times New Roman" panose="02020603050405020304" charset="0"/>
            </a:endParaRPr>
          </a:p>
        </p:txBody>
      </p:sp>
      <p:sp>
        <p:nvSpPr>
          <p:cNvPr id="2" name="Text Box 5" title=""/>
          <p:cNvSpPr txBox="1"/>
          <p:nvPr/>
        </p:nvSpPr>
        <p:spPr>
          <a:xfrm>
            <a:off x="4512310" y="3573145"/>
            <a:ext cx="645160" cy="737235"/>
          </a:xfrm>
          <a:prstGeom prst="rect">
            <a:avLst/>
          </a:prstGeom>
          <a:noFill/>
          <a:ln w="9525">
            <a:noFill/>
          </a:ln>
        </p:spPr>
        <p:txBody>
          <a:bodyPr wrap="square">
            <a:spAutoFit/>
          </a:bodyPr>
          <a:lstStyle/>
          <a:p>
            <a:pPr>
              <a:lnSpc>
                <a:spcPct val="150000"/>
              </a:lnSpc>
            </a:pPr>
            <a:r>
              <a:rPr lang="en-US" altLang="zh-CN" sz="2800" b="1">
                <a:solidFill>
                  <a:srgbClr val="FF0000"/>
                </a:solidFill>
                <a:latin typeface="Times New Roman" panose="02020603050405020304" charset="0"/>
                <a:ea typeface="黑体" panose="02010609060101010101" charset="-122"/>
                <a:cs typeface="Times New Roman" panose="02020603050405020304" charset="0"/>
              </a:rPr>
              <a:t>25</a:t>
            </a:r>
            <a:endParaRPr lang="en-US" altLang="zh-CN" sz="2800" b="1">
              <a:solidFill>
                <a:srgbClr val="FF0000"/>
              </a:solidFill>
              <a:latin typeface="Times New Roman" panose="02020603050405020304" charset="0"/>
              <a:ea typeface="黑体" panose="02010609060101010101" charset="-122"/>
              <a:cs typeface="Times New Roman" panose="02020603050405020304" charset="0"/>
            </a:endParaRPr>
          </a:p>
        </p:txBody>
      </p:sp>
      <p:sp>
        <p:nvSpPr>
          <p:cNvPr id="6" name="Text Box 5" title=""/>
          <p:cNvSpPr txBox="1"/>
          <p:nvPr/>
        </p:nvSpPr>
        <p:spPr>
          <a:xfrm>
            <a:off x="6890385" y="3519805"/>
            <a:ext cx="1797685" cy="737235"/>
          </a:xfrm>
          <a:prstGeom prst="rect">
            <a:avLst/>
          </a:prstGeom>
          <a:noFill/>
          <a:ln w="9525">
            <a:noFill/>
          </a:ln>
        </p:spPr>
        <p:txBody>
          <a:bodyPr wrap="square">
            <a:spAutoFit/>
          </a:bodyPr>
          <a:lstStyle/>
          <a:p>
            <a:pPr>
              <a:lnSpc>
                <a:spcPct val="150000"/>
              </a:lnSpc>
            </a:pPr>
            <a:r>
              <a:rPr lang="zh-CN" altLang="en-US" sz="2800" b="1">
                <a:solidFill>
                  <a:srgbClr val="FF0000"/>
                </a:solidFill>
                <a:latin typeface="Times New Roman" panose="02020603050405020304" charset="0"/>
                <a:ea typeface="黑体" panose="02010609060101010101" charset="-122"/>
                <a:cs typeface="Times New Roman" panose="02020603050405020304" charset="0"/>
              </a:rPr>
              <a:t>竖直向上</a:t>
            </a:r>
            <a:endParaRPr lang="zh-CN" altLang="en-US" sz="2800" b="1">
              <a:solidFill>
                <a:srgbClr val="FF0000"/>
              </a:solidFill>
              <a:latin typeface="Times New Roman" panose="02020603050405020304" charset="0"/>
              <a:ea typeface="黑体" panose="02010609060101010101" charset="-122"/>
              <a:cs typeface="Times New Roman" panose="02020603050405020304" charset="0"/>
            </a:endParaRPr>
          </a:p>
        </p:txBody>
      </p:sp>
      <p:sp>
        <p:nvSpPr>
          <p:cNvPr id="11" name="圆角矩形 10" title=""/>
          <p:cNvSpPr/>
          <p:nvPr>
            <p:custDataLst>
              <p:tags r:id="rId3"/>
            </p:custDataLst>
          </p:nvPr>
        </p:nvSpPr>
        <p:spPr bwMode="auto">
          <a:xfrm>
            <a:off x="8214360" y="1852930"/>
            <a:ext cx="1786890"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13" name="圆角矩形 12" title=""/>
          <p:cNvSpPr/>
          <p:nvPr>
            <p:custDataLst>
              <p:tags r:id="rId4"/>
            </p:custDataLst>
          </p:nvPr>
        </p:nvSpPr>
        <p:spPr bwMode="auto">
          <a:xfrm>
            <a:off x="3308350" y="3123565"/>
            <a:ext cx="3389630"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14" name="圆角矩形标注 13" title=""/>
          <p:cNvSpPr/>
          <p:nvPr>
            <p:custDataLst>
              <p:tags r:id="rId5"/>
            </p:custDataLst>
          </p:nvPr>
        </p:nvSpPr>
        <p:spPr bwMode="auto">
          <a:xfrm>
            <a:off x="6359525" y="861695"/>
            <a:ext cx="2859405" cy="770890"/>
          </a:xfrm>
          <a:prstGeom prst="wedgeRoundRectCallout">
            <a:avLst>
              <a:gd name="adj1" fmla="val -32966"/>
              <a:gd name="adj2" fmla="val 154612"/>
              <a:gd name="adj3" fmla="val 16667"/>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pPr>
            <a:r>
              <a:rPr lang="zh-CN" altLang="en-US" sz="2400" b="1">
                <a:solidFill>
                  <a:srgbClr val="0000FF"/>
                </a:solidFill>
                <a:latin typeface="Times New Roman" panose="02020603050405020304" charset="0"/>
                <a:ea typeface="楷体" panose="02010609060101010101" charset="-122"/>
                <a:cs typeface="Times New Roman" panose="02020603050405020304" charset="0"/>
                <a:sym typeface="+mn-ea"/>
              </a:rPr>
              <a:t>米袋处于静止状态，所受合力为</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0</a:t>
            </a:r>
            <a:endPar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15" name="圆角矩形 14" title=""/>
          <p:cNvSpPr/>
          <p:nvPr>
            <p:custDataLst>
              <p:tags r:id="rId6"/>
            </p:custDataLst>
          </p:nvPr>
        </p:nvSpPr>
        <p:spPr bwMode="auto">
          <a:xfrm>
            <a:off x="5341620" y="2493010"/>
            <a:ext cx="1508760" cy="467360"/>
          </a:xfrm>
          <a:prstGeom prst="roundRect">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defRPr/>
            </a:pPr>
            <a:endParaRPr lang="en-US" altLang="zh-CN" sz="28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20" name="圆角矩形标注 19" title=""/>
          <p:cNvSpPr/>
          <p:nvPr>
            <p:custDataLst>
              <p:tags r:id="rId7"/>
            </p:custDataLst>
          </p:nvPr>
        </p:nvSpPr>
        <p:spPr bwMode="auto">
          <a:xfrm>
            <a:off x="1767840" y="4663440"/>
            <a:ext cx="4060825" cy="680720"/>
          </a:xfrm>
          <a:prstGeom prst="wedgeRoundRectCallout">
            <a:avLst>
              <a:gd name="adj1" fmla="val -2212"/>
              <a:gd name="adj2" fmla="val -196735"/>
              <a:gd name="adj3" fmla="val 16667"/>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pPr>
            <a:r>
              <a:rPr lang="en-US" sz="2400" b="1" i="1">
                <a:solidFill>
                  <a:srgbClr val="0000FF"/>
                </a:solidFill>
                <a:latin typeface="Times New Roman" panose="02020603050405020304" charset="0"/>
                <a:ea typeface="楷体" panose="02010609060101010101" charset="-122"/>
                <a:cs typeface="Times New Roman" panose="02020603050405020304" charset="0"/>
                <a:sym typeface="+mn-ea"/>
              </a:rPr>
              <a:t>F</a:t>
            </a:r>
            <a:r>
              <a:rPr lang="zh-CN" altLang="en-US" sz="2400" b="1" baseline="-25000">
                <a:solidFill>
                  <a:srgbClr val="0000FF"/>
                </a:solidFill>
                <a:latin typeface="Times New Roman" panose="02020603050405020304" charset="0"/>
                <a:ea typeface="楷体" panose="02010609060101010101" charset="-122"/>
                <a:cs typeface="Times New Roman" panose="02020603050405020304" charset="0"/>
                <a:sym typeface="+mn-ea"/>
              </a:rPr>
              <a:t>合</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en-US" altLang="zh-CN" sz="2400" b="1" i="1">
                <a:solidFill>
                  <a:srgbClr val="0000FF"/>
                </a:solidFill>
                <a:latin typeface="Times New Roman" panose="02020603050405020304" charset="0"/>
                <a:ea typeface="楷体" panose="02010609060101010101" charset="-122"/>
                <a:cs typeface="Times New Roman" panose="02020603050405020304" charset="0"/>
                <a:sym typeface="+mn-ea"/>
              </a:rPr>
              <a:t>F</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a:t>
            </a:r>
            <a:r>
              <a:rPr lang="en-US" altLang="zh-CN" sz="2400" b="1" i="1">
                <a:solidFill>
                  <a:srgbClr val="0000FF"/>
                </a:solidFill>
                <a:latin typeface="Times New Roman" panose="02020603050405020304" charset="0"/>
                <a:ea typeface="楷体" panose="02010609060101010101" charset="-122"/>
                <a:cs typeface="Times New Roman" panose="02020603050405020304" charset="0"/>
                <a:sym typeface="+mn-ea"/>
              </a:rPr>
              <a:t>G</a:t>
            </a:r>
            <a:r>
              <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rPr>
              <a:t>=125 N-100 N=25 N</a:t>
            </a:r>
            <a:endPar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22" name="圆角矩形标注 21" title=""/>
          <p:cNvSpPr/>
          <p:nvPr>
            <p:custDataLst>
              <p:tags r:id="rId8"/>
            </p:custDataLst>
          </p:nvPr>
        </p:nvSpPr>
        <p:spPr bwMode="auto">
          <a:xfrm>
            <a:off x="1553210" y="879475"/>
            <a:ext cx="2800350" cy="554355"/>
          </a:xfrm>
          <a:prstGeom prst="wedgeRoundRectCallout">
            <a:avLst>
              <a:gd name="adj1" fmla="val 49387"/>
              <a:gd name="adj2" fmla="val 97537"/>
              <a:gd name="adj3" fmla="val 16667"/>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pPr>
            <a:r>
              <a:rPr lang="zh-CN" sz="2400" b="1">
                <a:solidFill>
                  <a:srgbClr val="0000FF"/>
                </a:solidFill>
                <a:latin typeface="Times New Roman" panose="02020603050405020304" charset="0"/>
                <a:ea typeface="楷体" panose="02010609060101010101" charset="-122"/>
                <a:cs typeface="Times New Roman" panose="02020603050405020304" charset="0"/>
                <a:sym typeface="+mn-ea"/>
              </a:rPr>
              <a:t>米袋重力竖直向下</a:t>
            </a:r>
            <a:endParaRPr lang="en-US" altLang="zh-CN"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
        <p:nvSpPr>
          <p:cNvPr id="23" name="圆角矩形标注 22" title=""/>
          <p:cNvSpPr/>
          <p:nvPr>
            <p:custDataLst>
              <p:tags r:id="rId9"/>
            </p:custDataLst>
          </p:nvPr>
        </p:nvSpPr>
        <p:spPr bwMode="auto">
          <a:xfrm>
            <a:off x="6697980" y="4663440"/>
            <a:ext cx="2728595" cy="680720"/>
          </a:xfrm>
          <a:prstGeom prst="wedgeRoundRectCallout">
            <a:avLst>
              <a:gd name="adj1" fmla="val -20304"/>
              <a:gd name="adj2" fmla="val -112126"/>
              <a:gd name="adj3" fmla="val 16667"/>
            </a:avLst>
          </a:prstGeom>
          <a:noFill/>
          <a:ln w="25400">
            <a:solidFill>
              <a:srgbClr val="C00000"/>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Overflow="overflow" horzOverflow="overflow" vert="horz" wrap="square" lIns="121917" tIns="60958" rIns="121917" bIns="60958" numCol="1" spcCol="0" rtlCol="0" fromWordArt="0" anchor="ctr" anchorCtr="0" forceAA="0" compatLnSpc="1">
            <a:noAutofit/>
          </a:bodyPr>
          <a:lstStyle/>
          <a:p>
            <a:pPr lvl="0" algn="l">
              <a:buClrTx/>
              <a:buSzTx/>
              <a:buFontTx/>
            </a:pPr>
            <a:r>
              <a:rPr lang="zh-CN" sz="2400" b="1">
                <a:solidFill>
                  <a:srgbClr val="0000FF"/>
                </a:solidFill>
                <a:latin typeface="Times New Roman" panose="02020603050405020304" charset="0"/>
                <a:ea typeface="楷体" panose="02010609060101010101" charset="-122"/>
                <a:cs typeface="Times New Roman" panose="02020603050405020304" charset="0"/>
                <a:sym typeface="+mn-ea"/>
              </a:rPr>
              <a:t>合力的方向与较大的力方向一致</a:t>
            </a:r>
            <a:endParaRPr lang="zh-CN" sz="2400" b="1">
              <a:solidFill>
                <a:srgbClr val="0000FF"/>
              </a:solidFill>
              <a:latin typeface="Times New Roman" panose="02020603050405020304" charset="0"/>
              <a:ea typeface="楷体" panose="02010609060101010101" charset="-122"/>
              <a:cs typeface="Times New Roman" panose="02020603050405020304" charset="0"/>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000" fill="hold">
                                          <p:stCondLst>
                                            <p:cond delay="0"/>
                                          </p:stCondLst>
                                        </p:cTn>
                                        <p:tgtEl>
                                          <p:spTgt spid="4"/>
                                        </p:tgtEl>
                                        <p:attrNameLst>
                                          <p:attrName>style.visibility</p:attrName>
                                        </p:attrNameLst>
                                      </p:cBhvr>
                                      <p:to>
                                        <p:strVal val="visible"/>
                                      </p:to>
                                    </p:set>
                                    <p:animEffect transition="in" filter="wheel(1)">
                                      <p:cBhvr>
                                        <p:cTn id="7" dur="1000"/>
                                        <p:tgtEl>
                                          <p:spTgt spid="4"/>
                                        </p:tgtEl>
                                      </p:cBhvr>
                                    </p:animEffect>
                                  </p:childTnLst>
                                </p:cTn>
                              </p:par>
                            </p:childTnLst>
                          </p:cTn>
                        </p:par>
                        <p:par>
                          <p:cTn id="8" fill="hold" nodeType="afterGroup">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childTnLst>
                    </p:cTn>
                  </p:par>
                  <p:par>
                    <p:cTn id="12" fill="hold" nodeType="clickPar">
                      <p:stCondLst>
                        <p:cond delay="indefinite"/>
                      </p:stCondLst>
                      <p:childTnLst>
                        <p:par>
                          <p:cTn id="13" fill="hold">
                            <p:stCondLst>
                              <p:cond delay="0"/>
                            </p:stCondLst>
                            <p:childTnLst>
                              <p:par>
                                <p:cTn id="14" presetID="21" presetClass="entr" presetSubtype="1" fill="hold" grpId="0" nodeType="clickEffect">
                                  <p:stCondLst>
                                    <p:cond delay="0"/>
                                  </p:stCondLst>
                                  <p:childTnLst>
                                    <p:set>
                                      <p:cBhvr>
                                        <p:cTn id="15" dur="1000" fill="hold">
                                          <p:stCondLst>
                                            <p:cond delay="0"/>
                                          </p:stCondLst>
                                        </p:cTn>
                                        <p:tgtEl>
                                          <p:spTgt spid="11"/>
                                        </p:tgtEl>
                                        <p:attrNameLst>
                                          <p:attrName>style.visibility</p:attrName>
                                        </p:attrNameLst>
                                      </p:cBhvr>
                                      <p:to>
                                        <p:strVal val="visible"/>
                                      </p:to>
                                    </p:set>
                                    <p:animEffect transition="in" filter="wheel(1)">
                                      <p:cBhvr>
                                        <p:cTn id="16" dur="1000"/>
                                        <p:tgtEl>
                                          <p:spTgt spid="11"/>
                                        </p:tgtEl>
                                      </p:cBhvr>
                                    </p:animEffect>
                                  </p:childTnLst>
                                </p:cTn>
                              </p:par>
                            </p:childTnLst>
                          </p:cTn>
                        </p:par>
                      </p:childTnLst>
                    </p:cTn>
                  </p:par>
                  <p:par>
                    <p:cTn id="17" fill="hold" nodeType="clickPar">
                      <p:stCondLst>
                        <p:cond delay="indefinite"/>
                      </p:stCondLst>
                      <p:childTnLst>
                        <p:par>
                          <p:cTn id="18" fill="hold">
                            <p:stCondLst>
                              <p:cond delay="0"/>
                            </p:stCondLst>
                            <p:childTnLst>
                              <p:par>
                                <p:cTn id="19" presetID="21" presetClass="entr" presetSubtype="1" fill="hold" grpId="0" nodeType="clickEffect">
                                  <p:stCondLst>
                                    <p:cond delay="0"/>
                                  </p:stCondLst>
                                  <p:childTnLst>
                                    <p:set>
                                      <p:cBhvr>
                                        <p:cTn id="20" dur="1000" fill="hold">
                                          <p:stCondLst>
                                            <p:cond delay="0"/>
                                          </p:stCondLst>
                                        </p:cTn>
                                        <p:tgtEl>
                                          <p:spTgt spid="15"/>
                                        </p:tgtEl>
                                        <p:attrNameLst>
                                          <p:attrName>style.visibility</p:attrName>
                                        </p:attrNameLst>
                                      </p:cBhvr>
                                      <p:to>
                                        <p:strVal val="visible"/>
                                      </p:to>
                                    </p:set>
                                    <p:animEffect transition="in" filter="wheel(1)">
                                      <p:cBhvr>
                                        <p:cTn id="21" dur="1000"/>
                                        <p:tgtEl>
                                          <p:spTgt spid="15"/>
                                        </p:tgtEl>
                                      </p:cBhvr>
                                    </p:animEffect>
                                  </p:childTnLst>
                                </p:cTn>
                              </p:par>
                            </p:childTnLst>
                          </p:cTn>
                        </p:par>
                        <p:par>
                          <p:cTn id="22" fill="hold" nodeType="afterGroup">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childTnLst>
                    </p:cTn>
                  </p:par>
                  <p:par>
                    <p:cTn id="26" fill="hold" nodeType="clickPar">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40645"/>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000" fill="hold">
                                          <p:stCondLst>
                                            <p:cond delay="0"/>
                                          </p:stCondLst>
                                        </p:cTn>
                                        <p:tgtEl>
                                          <p:spTgt spid="13"/>
                                        </p:tgtEl>
                                        <p:attrNameLst>
                                          <p:attrName>style.visibility</p:attrName>
                                        </p:attrNameLst>
                                      </p:cBhvr>
                                      <p:to>
                                        <p:strVal val="visible"/>
                                      </p:to>
                                    </p:set>
                                    <p:animEffect transition="in" filter="wheel(1)">
                                      <p:cBhvr>
                                        <p:cTn id="34" dur="1000"/>
                                        <p:tgtEl>
                                          <p:spTgt spid="13"/>
                                        </p:tgtEl>
                                      </p:cBhvr>
                                    </p:animEffect>
                                  </p:childTnLst>
                                </p:cTn>
                              </p:par>
                            </p:childTnLst>
                          </p:cTn>
                        </p:par>
                        <p:par>
                          <p:cTn id="35" fill="hold" nodeType="afterGroup">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left)">
                                      <p:cBhvr>
                                        <p:cTn id="38" dur="500"/>
                                        <p:tgtEl>
                                          <p:spTgt spid="20"/>
                                        </p:tgtEl>
                                      </p:cBhvr>
                                    </p:animEffect>
                                  </p:childTnLst>
                                </p:cTn>
                              </p:par>
                            </p:childTnLst>
                          </p:cTn>
                        </p:par>
                      </p:childTnLst>
                    </p:cTn>
                  </p:par>
                  <p:par>
                    <p:cTn id="39" fill="hold" nodeType="clickPar">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left)">
                                      <p:cBhvr>
                                        <p:cTn id="47" dur="500"/>
                                        <p:tgtEl>
                                          <p:spTgt spid="23"/>
                                        </p:tgtEl>
                                      </p:cBhvr>
                                    </p:animEffect>
                                  </p:childTnLst>
                                </p:cTn>
                              </p:par>
                            </p:childTnLst>
                          </p:cTn>
                        </p:par>
                      </p:childTnLst>
                    </p:cTn>
                  </p:par>
                  <p:par>
                    <p:cTn id="48" fill="hold" nodeType="clickPar">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0645" grpId="0" animBg="1"/>
      <p:bldP spid="2" grpId="0" animBg="1"/>
      <p:bldP spid="6" grpId="0" animBg="1"/>
      <p:bldP spid="11" grpId="0" animBg="1"/>
      <p:bldP spid="13" grpId="0" animBg="1"/>
      <p:bldP spid="14" grpId="0" animBg="1"/>
      <p:bldP spid="15" grpId="0" animBg="1"/>
      <p:bldP spid="20" grpId="0" animBg="1"/>
      <p:bldP spid="22" grpId="0" animBg="1"/>
      <p:bldP spid="23" grpId="0" animBg="1"/>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 name="KSO_WM_UNIT_PLACING_PICTURE_USER_VIEWPORT" val="{&quot;height&quot;:7482,&quot;width&quot;:14505}"/>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 name="KSO_WM_UNIT_PLACING_PICTURE_USER_VIEWPORT" val="{&quot;height&quot;:7482,&quot;width&quot;:14505}"/>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DIAGRAM_VIRTUALLY_FRAME" val="{&quot;height&quot;:349.35,&quot;left&quot;:330.1,&quot;top&quot;:96.5,&quot;width&quot;:392.8}"/>
</p:tagLst>
</file>

<file path=ppt/tags/tag21.xml><?xml version="1.0" encoding="utf-8"?>
<p:tagLst xmlns:p="http://schemas.openxmlformats.org/presentationml/2006/main">
  <p:tag name="KSO_WM_BEAUTIFY_FLAG" val=""/>
  <p:tag name="KSO_WM_DIAGRAM_VIRTUALLY_FRAME" val="{&quot;height&quot;:349.35,&quot;left&quot;:330.1,&quot;top&quot;:96.5,&quot;width&quot;:392.8}"/>
</p:tagLst>
</file>

<file path=ppt/tags/tag22.xml><?xml version="1.0" encoding="utf-8"?>
<p:tagLst xmlns:p="http://schemas.openxmlformats.org/presentationml/2006/main">
  <p:tag name="KSO_WM_BEAUTIFY_FLAG" val=""/>
  <p:tag name="KSO_WM_DIAGRAM_VIRTUALLY_FRAME" val="{&quot;height&quot;:349.35,&quot;left&quot;:330.1,&quot;top&quot;:96.5,&quot;width&quot;:392.8}"/>
</p:tagLst>
</file>

<file path=ppt/tags/tag23.xml><?xml version="1.0" encoding="utf-8"?>
<p:tagLst xmlns:p="http://schemas.openxmlformats.org/presentationml/2006/main">
  <p:tag name="KSO_WM_BEAUTIFY_FLAG" val=""/>
  <p:tag name="KSO_WM_DIAGRAM_VIRTUALLY_FRAME" val="{&quot;height&quot;:349.35,&quot;left&quot;:330.1,&quot;top&quot;:96.5,&quot;width&quot;:392.8}"/>
</p:tagLst>
</file>

<file path=ppt/tags/tag24.xml><?xml version="1.0" encoding="utf-8"?>
<p:tagLst xmlns:p="http://schemas.openxmlformats.org/presentationml/2006/main">
  <p:tag name="KSO_WM_DIAGRAM_VIRTUALLY_FRAME" val="{&quot;height&quot;:349.35,&quot;left&quot;:330.1,&quot;top&quot;:96.5,&quot;width&quot;:392.8}"/>
</p:tagLst>
</file>

<file path=ppt/tags/tag25.xml><?xml version="1.0" encoding="utf-8"?>
<p:tagLst xmlns:p="http://schemas.openxmlformats.org/presentationml/2006/main">
  <p:tag name="KSO_WM_BEAUTIFY_FLAG" val=""/>
  <p:tag name="KSO_WM_DIAGRAM_VIRTUALLY_FRAME" val="{&quot;height&quot;:349.35,&quot;left&quot;:330.1,&quot;top&quot;:96.5,&quot;width&quot;:392.8}"/>
</p:tagLst>
</file>

<file path=ppt/tags/tag26.xml><?xml version="1.0" encoding="utf-8"?>
<p:tagLst xmlns:p="http://schemas.openxmlformats.org/presentationml/2006/main">
  <p:tag name="KSO_WM_BEAUTIFY_FLAG" val=""/>
  <p:tag name="KSO_WM_DIAGRAM_VIRTUALLY_FRAME" val="{&quot;height&quot;:349.35,&quot;left&quot;:330.1,&quot;top&quot;:96.5,&quot;width&quot;:392.8}"/>
</p:tagLst>
</file>

<file path=ppt/tags/tag27.xml><?xml version="1.0" encoding="utf-8"?>
<p:tagLst xmlns:p="http://schemas.openxmlformats.org/presentationml/2006/main">
  <p:tag name="KSO_WM_BEAUTIFY_FLAG" val=""/>
  <p:tag name="KSO_WM_DIAGRAM_VIRTUALLY_FRAME" val="{&quot;height&quot;:349.35,&quot;left&quot;:330.1,&quot;top&quot;:96.5,&quot;width&quot;:392.8}"/>
</p:tagLst>
</file>

<file path=ppt/tags/tag28.xml><?xml version="1.0" encoding="utf-8"?>
<p:tagLst xmlns:p="http://schemas.openxmlformats.org/presentationml/2006/main">
  <p:tag name="KSO_WM_DIAGRAM_VIRTUALLY_FRAME" val="{&quot;height&quot;:349.35,&quot;left&quot;:330.1,&quot;top&quot;:96.5,&quot;width&quot;:392.8}"/>
</p:tagLst>
</file>

<file path=ppt/tags/tag29.xml><?xml version="1.0" encoding="utf-8"?>
<p:tagLst xmlns:p="http://schemas.openxmlformats.org/presentationml/2006/main">
  <p:tag name="KSO_WM_BEAUTIFY_FLAG" val=""/>
  <p:tag name="KSO_WM_DIAGRAM_VIRTUALLY_FRAME" val="{&quot;height&quot;:349.35,&quot;left&quot;:330.1,&quot;top&quot;:96.5,&quot;width&quot;:392.8}"/>
</p:tagLst>
</file>

<file path=ppt/tags/tag30.xml><?xml version="1.0" encoding="utf-8"?>
<p:tagLst xmlns:p="http://schemas.openxmlformats.org/presentationml/2006/main">
  <p:tag name="KSO_WM_BEAUTIFY_FLAG" val=""/>
  <p:tag name="KSO_WM_DIAGRAM_VIRTUALLY_FRAME" val="{&quot;height&quot;:349.35,&quot;left&quot;:330.1,&quot;top&quot;:96.5,&quot;width&quot;:392.8}"/>
</p:tagLst>
</file>

<file path=ppt/tags/tag31.xml><?xml version="1.0" encoding="utf-8"?>
<p:tagLst xmlns:p="http://schemas.openxmlformats.org/presentationml/2006/main">
  <p:tag name="KSO_WM_BEAUTIFY_FLAG" val=""/>
  <p:tag name="KSO_WM_DIAGRAM_VIRTUALLY_FRAME" val="{&quot;height&quot;:349.35,&quot;left&quot;:330.1,&quot;top&quot;:96.5,&quot;width&quot;:392.8}"/>
</p:tagLst>
</file>

<file path=ppt/tags/tag32.xml><?xml version="1.0" encoding="utf-8"?>
<p:tagLst xmlns:p="http://schemas.openxmlformats.org/presentationml/2006/main">
  <p:tag name="KSO_WM_DIAGRAM_VIRTUALLY_FRAME" val="{&quot;height&quot;:349.35,&quot;left&quot;:330.1,&quot;top&quot;:96.5,&quot;width&quot;:392.8}"/>
</p:tagLst>
</file>

<file path=ppt/tags/tag33.xml><?xml version="1.0" encoding="utf-8"?>
<p:tagLst xmlns:p="http://schemas.openxmlformats.org/presentationml/2006/main">
  <p:tag name="KSO_WM_BEAUTIFY_FLAG" val=""/>
  <p:tag name="KSO_WM_DIAGRAM_VIRTUALLY_FRAME" val="{&quot;height&quot;:349.35,&quot;left&quot;:330.1,&quot;top&quot;:96.5,&quot;width&quot;:392.8}"/>
</p:tagLst>
</file>

<file path=ppt/tags/tag34.xml><?xml version="1.0" encoding="utf-8"?>
<p:tagLst xmlns:p="http://schemas.openxmlformats.org/presentationml/2006/main">
  <p:tag name="KSO_WM_BEAUTIFY_FLAG" val=""/>
  <p:tag name="KSO_WM_DIAGRAM_VIRTUALLY_FRAME" val="{&quot;height&quot;:349.35,&quot;left&quot;:330.1,&quot;top&quot;:96.5,&quot;width&quot;:392.8}"/>
</p:tagLst>
</file>

<file path=ppt/tags/tag35.xml><?xml version="1.0" encoding="utf-8"?>
<p:tagLst xmlns:p="http://schemas.openxmlformats.org/presentationml/2006/main">
  <p:tag name="KSO_WM_BEAUTIFY_FLAG" val=""/>
  <p:tag name="KSO_WM_DIAGRAM_VIRTUALLY_FRAME" val="{&quot;height&quot;:349.35,&quot;left&quot;:330.1,&quot;top&quot;:96.5,&quot;width&quot;:392.8}"/>
</p:tagLst>
</file>

<file path=ppt/tags/tag36.xml><?xml version="1.0" encoding="utf-8"?>
<p:tagLst xmlns:p="http://schemas.openxmlformats.org/presentationml/2006/main">
  <p:tag name="KSO_WM_DIAGRAM_VIRTUALLY_FRAME" val="{&quot;height&quot;:349.35,&quot;left&quot;:330.1,&quot;top&quot;:96.5,&quot;width&quot;:392.8}"/>
</p:tagLst>
</file>

<file path=ppt/tags/tag37.xml><?xml version="1.0" encoding="utf-8"?>
<p:tagLst xmlns:p="http://schemas.openxmlformats.org/presentationml/2006/main">
  <p:tag name="KSO_WM_BEAUTIFY_FLAG" val=""/>
  <p:tag name="KSO_WM_DIAGRAM_VIRTUALLY_FRAME" val="{&quot;height&quot;:349.35,&quot;left&quot;:330.1,&quot;top&quot;:96.5,&quot;width&quot;:392.8}"/>
</p:tagLst>
</file>

<file path=ppt/tags/tag38.xml><?xml version="1.0" encoding="utf-8"?>
<p:tagLst xmlns:p="http://schemas.openxmlformats.org/presentationml/2006/main">
  <p:tag name="KSO_WM_BEAUTIFY_FLAG" val=""/>
  <p:tag name="KSO_WM_DIAGRAM_VIRTUALLY_FRAME" val="{&quot;height&quot;:349.35,&quot;left&quot;:330.1,&quot;top&quot;:96.5,&quot;width&quot;:392.8}"/>
</p:tagLst>
</file>

<file path=ppt/tags/tag39.xml><?xml version="1.0" encoding="utf-8"?>
<p:tagLst xmlns:p="http://schemas.openxmlformats.org/presentationml/2006/main">
  <p:tag name="KSO_WM_BEAUTIFY_FLAG" val=""/>
  <p:tag name="KSO_WM_DIAGRAM_VIRTUALLY_FRAME" val="{&quot;height&quot;:349.35,&quot;left&quot;:330.1,&quot;top&quot;:96.5,&quot;width&quot;:392.8}"/>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50.xml><?xml version="1.0" encoding="utf-8"?>
<p:tagLst xmlns:p="http://schemas.openxmlformats.org/presentationml/2006/main">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DIAGRAM_VIRTUALLY_FRAME" val="{&quot;height&quot;:371.15,&quot;left&quot;:31.5,&quot;top&quot;:40.25,&quot;width&quot;:858.35}"/>
</p:tagLst>
</file>

<file path=ppt/tags/tag53.xml><?xml version="1.0" encoding="utf-8"?>
<p:tagLst xmlns:p="http://schemas.openxmlformats.org/presentationml/2006/main">
  <p:tag name="KSO_WM_BEAUTIFY_FLAG" val=""/>
  <p:tag name="KSO_WM_DIAGRAM_VIRTUALLY_FRAME" val="{&quot;height&quot;:371.15,&quot;left&quot;:31.5,&quot;top&quot;:40.25,&quot;width&quot;:858.35}"/>
</p:tagLst>
</file>

<file path=ppt/tags/tag54.xml><?xml version="1.0" encoding="utf-8"?>
<p:tagLst xmlns:p="http://schemas.openxmlformats.org/presentationml/2006/main">
  <p:tag name="KSO_WM_BEAUTIFY_FLAG" val=""/>
  <p:tag name="KSO_WM_DIAGRAM_VIRTUALLY_FRAME" val="{&quot;height&quot;:371.15,&quot;left&quot;:31.5,&quot;top&quot;:40.25,&quot;width&quot;:858.35}"/>
</p:tagLst>
</file>

<file path=ppt/tags/tag55.xml><?xml version="1.0" encoding="utf-8"?>
<p:tagLst xmlns:p="http://schemas.openxmlformats.org/presentationml/2006/main">
  <p:tag name="KSO_WM_BEAUTIFY_FLAG" val=""/>
  <p:tag name="KSO_WM_DIAGRAM_VIRTUALLY_FRAME" val="{&quot;height&quot;:371.15,&quot;left&quot;:31.5,&quot;top&quot;:40.25,&quot;width&quot;:858.35}"/>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62.xml><?xml version="1.0" encoding="utf-8"?>
<p:tagLst xmlns:p="http://schemas.openxmlformats.org/presentationml/2006/main">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UNIT_PLACING_PICTURE_USER_VIEWPORT" val="{&quot;height&quot;:4961,&quot;width&quot;:6318}"/>
</p:tagLst>
</file>

<file path=ppt/tags/tag67.xml><?xml version="1.0" encoding="utf-8"?>
<p:tagLst xmlns:p="http://schemas.openxmlformats.org/presentationml/2006/main">
  <p:tag name="KSO_WM_UNIT_PLACING_PICTURE_USER_VIEWPORT" val="{&quot;height&quot;:4961,&quot;width&quot;:6318}"/>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75.xml><?xml version="1.0" encoding="utf-8"?>
<p:tagLst xmlns:p="http://schemas.openxmlformats.org/presentationml/2006/main">
  <p:tag name="KSO_WM_BEAUTIFY_FLAG" val=""/>
  <p:tag name="KSO_WM_DIAGRAM_VIRTUALLY_FRAME" val="{&quot;height&quot;:414,&quot;left&quot;:32.15,&quot;top&quot;:109.1,&quot;width&quot;:909.4085039370078}"/>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76.xml><?xml version="1.0" encoding="utf-8"?>
<p:tagLst xmlns:p="http://schemas.openxmlformats.org/presentationml/2006/main">
  <p:tag name="KSO_WM_DIAGRAM_VIRTUALLY_FRAME" val="{&quot;height&quot;:414,&quot;left&quot;:32.15,&quot;top&quot;:109.1,&quot;width&quot;:909.4085039370078}"/>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85.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TAG_VERSION" val="1.0"/>
  <p:tag name="KSO_WM_TEMPLATE_CATEGORY" val="mixed"/>
  <p:tag name="KSO_WM_TEMPLATE_INDEX" val="20201941"/>
  <p:tag name="KSO_WM_UNIT_COMPATIBLE" val="0"/>
  <p:tag name="KSO_WM_UNIT_DIAGRAM_ISNUMVISUAL" val="0"/>
  <p:tag name="KSO_WM_UNIT_DIAGRAM_ISREFERUNIT" val="0"/>
  <p:tag name="KSO_WM_UNIT_HIGHLIGHT" val="0"/>
  <p:tag name="KSO_WM_UNIT_ID" val="mixed20201941_255*f*1"/>
  <p:tag name="KSO_WM_UNIT_LAYERLEVEL" val="1"/>
  <p:tag name="KSO_WM_UNIT_NOCLEAR" val="1"/>
  <p:tag name="KSO_WM_UNIT_PRESET_TEXT" val="点击此处添加正文，文字是您思想的提炼，为了演示发布的良好效果，请言简意赅的阐述您的观点。&#13;您的正文已经经简明扼要，字字珠玑，但信息却千丝万缕、错综复杂，需要用更多。"/>
  <p:tag name="KSO_WM_UNIT_TEXTBOXSTYLE_GUID" val="{637e38f4-a7e2-4f07-ae66-35d257d0b9a2}"/>
  <p:tag name="KSO_WM_UNIT_TEXTBOXSTYLE_SHAPETYPE" val="0"/>
  <p:tag name="KSO_WM_UNIT_TEXTBOXSTYLE_TEMPLATEID" val="3135445"/>
  <p:tag name="KSO_WM_UNIT_TEXTBOXSTYLE_TEMPLATETYPE" val="1"/>
  <p:tag name="KSO_WM_UNIT_TEXTBOXSTYLE_TYPE" val="8"/>
  <p:tag name="KSO_WM_UNIT_VALUE" val="54"/>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UNIT_TABLE_BEAUTIFY" val="smartTable{0509ccc1-5e4d-4167-a3f5-18b5ef4df307}"/>
  <p:tag name="TABLE_ENDDRAG_ORIGIN_RECT" val="818*263"/>
  <p:tag name="TABLE_ENDDRAG_RECT" val="70*85*818*263"/>
</p:tagLst>
</file>

<file path=ppt/tags/tag90.xml><?xml version="1.0" encoding="utf-8"?>
<p:tagLst xmlns:p="http://schemas.openxmlformats.org/presentationml/2006/main">
  <p:tag name="KSO_WM_DIAGRAM_VIRTUALLY_FRAME" val="{&quot;height&quot;:116.2,&quot;left&quot;:569.2,&quot;top&quot;:233.25,&quot;width&quot;:331.65}"/>
</p:tagLst>
</file>

<file path=ppt/tags/tag91.xml><?xml version="1.0" encoding="utf-8"?>
<p:tagLst xmlns:p="http://schemas.openxmlformats.org/presentationml/2006/main">
  <p:tag name="KSO_WM_DIAGRAM_VIRTUALLY_FRAME" val="{&quot;height&quot;:116.2,&quot;left&quot;:569.2,&quot;top&quot;:233.25,&quot;width&quot;:331.65}"/>
</p:tagLst>
</file>

<file path=ppt/tags/tag92.xml><?xml version="1.0" encoding="utf-8"?>
<p:tagLst xmlns:p="http://schemas.openxmlformats.org/presentationml/2006/main">
  <p:tag name="KSO_WM_DIAGRAM_VIRTUALLY_FRAME" val="{&quot;height&quot;:116.2,&quot;left&quot;:569.2,&quot;top&quot;:233.25,&quot;width&quot;:331.65}"/>
</p:tagLst>
</file>

<file path=ppt/tags/tag93.xml><?xml version="1.0" encoding="utf-8"?>
<p:tagLst xmlns:p="http://schemas.openxmlformats.org/presentationml/2006/main">
  <p:tag name="KSO_WM_DIAGRAM_VIRTUALLY_FRAME" val="{&quot;height&quot;:116.2,&quot;left&quot;:569.2,&quot;top&quot;:233.25,&quot;width&quot;:331.65}"/>
</p:tagLst>
</file>

<file path=ppt/tags/tag94.xml><?xml version="1.0" encoding="utf-8"?>
<p:tagLst xmlns:p="http://schemas.openxmlformats.org/presentationml/2006/main">
  <p:tag name="KSO_WM_DIAGRAM_VIRTUALLY_FRAME" val="{&quot;height&quot;:116.2,&quot;left&quot;:569.2,&quot;top&quot;:233.25,&quot;width&quot;:331.65}"/>
</p:tagLst>
</file>

<file path=ppt/tags/tag95.xml><?xml version="1.0" encoding="utf-8"?>
<p:tagLst xmlns:p="http://schemas.openxmlformats.org/presentationml/2006/main">
  <p:tag name="KSO_WM_DIAGRAM_VIRTUALLY_FRAME" val="{&quot;height&quot;:116.2,&quot;left&quot;:569.2,&quot;top&quot;:233.25,&quot;width&quot;:331.65}"/>
</p:tagLst>
</file>

<file path=ppt/tags/tag96.xml><?xml version="1.0" encoding="utf-8"?>
<p:tagLst xmlns:p="http://schemas.openxmlformats.org/presentationml/2006/main">
  <p:tag name="KSO_WM_DIAGRAM_VIRTUALLY_FRAME" val="{&quot;height&quot;:116.2,&quot;left&quot;:569.2,&quot;top&quot;:233.25,&quot;width&quot;:331.65}"/>
</p:tagLst>
</file>

<file path=ppt/tags/tag97.xml><?xml version="1.0" encoding="utf-8"?>
<p:tagLst xmlns:p="http://schemas.openxmlformats.org/presentationml/2006/main">
  <p:tag name="KSO_WM_DIAGRAM_VIRTUALLY_FRAME" val="{&quot;height&quot;:116.2,&quot;left&quot;:569.2,&quot;top&quot;:233.25,&quot;width&quot;:331.65}"/>
</p:tagLst>
</file>

<file path=ppt/tags/tag98.xml><?xml version="1.0" encoding="utf-8"?>
<p:tagLst xmlns:p="http://schemas.openxmlformats.org/presentationml/2006/main">
  <p:tag name="KSO_WM_DIAGRAM_VIRTUALLY_FRAME" val="{&quot;height&quot;:116.2,&quot;left&quot;:569.2,&quot;top&quot;:233.25,&quot;width&quot;:331.65}"/>
</p:tagLst>
</file>

<file path=ppt/tags/tag99.xml><?xml version="1.0" encoding="utf-8"?>
<p:tagLst xmlns:p="http://schemas.openxmlformats.org/presentationml/2006/main">
  <p:tag name="KSO_WM_DIAGRAM_VIRTUALLY_FRAME" val="{&quot;height&quot;:116.2,&quot;left&quot;:569.2,&quot;top&quot;:233.25,&quot;width&quot;:331.65}"/>
</p:tagLst>
</file>

<file path=ppt/tags/tag100.xml><?xml version="1.0" encoding="utf-8"?>
<p:tagLst xmlns:p="http://schemas.openxmlformats.org/presentationml/2006/main">
  <p:tag name="KSO_WM_DIAGRAM_VIRTUALLY_FRAME" val="{&quot;height&quot;:116.2,&quot;left&quot;:569.2,&quot;top&quot;:233.25,&quot;width&quot;:331.65}"/>
</p:tagLst>
</file>

<file path=ppt/tags/tag101.xml><?xml version="1.0" encoding="utf-8"?>
<p:tagLst xmlns:p="http://schemas.openxmlformats.org/presentationml/2006/main">
  <p:tag name="KSO_WM_DIAGRAM_VIRTUALLY_FRAME" val="{&quot;height&quot;:116.2,&quot;left&quot;:569.2,&quot;top&quot;:233.25,&quot;width&quot;:331.65}"/>
</p:tagLst>
</file>

<file path=ppt/tags/tag102.xml><?xml version="1.0" encoding="utf-8"?>
<p:tagLst xmlns:p="http://schemas.openxmlformats.org/presentationml/2006/main">
  <p:tag name="KSO_WM_DIAGRAM_VIRTUALLY_FRAME" val="{&quot;height&quot;:116.2,&quot;left&quot;:569.2,&quot;top&quot;:233.25,&quot;width&quot;:331.65}"/>
</p:tagLst>
</file>

<file path=ppt/tags/tag103.xml><?xml version="1.0" encoding="utf-8"?>
<p:tagLst xmlns:p="http://schemas.openxmlformats.org/presentationml/2006/main">
  <p:tag name="KSO_WM_DIAGRAM_VIRTUALLY_FRAME" val="{&quot;height&quot;:116.2,&quot;left&quot;:569.2,&quot;top&quot;:233.25,&quot;width&quot;:331.65}"/>
</p:tagLst>
</file>

<file path=ppt/tags/tag104.xml><?xml version="1.0" encoding="utf-8"?>
<p:tagLst xmlns:p="http://schemas.openxmlformats.org/presentationml/2006/main">
  <p:tag name="KSO_WM_DIAGRAM_VIRTUALLY_FRAME" val="{&quot;height&quot;:116.2,&quot;left&quot;:569.2,&quot;top&quot;:233.25,&quot;width&quot;:331.65}"/>
</p:tagLst>
</file>

<file path=ppt/tags/tag105.xml><?xml version="1.0" encoding="utf-8"?>
<p:tagLst xmlns:p="http://schemas.openxmlformats.org/presentationml/2006/main">
  <p:tag name="KSO_WM_DIAGRAM_VIRTUALLY_FRAME" val="{&quot;height&quot;:116.2,&quot;left&quot;:569.2,&quot;top&quot;:233.25,&quot;width&quot;:331.65}"/>
</p:tagLst>
</file>

<file path=ppt/tags/tag106.xml><?xml version="1.0" encoding="utf-8"?>
<p:tagLst xmlns:p="http://schemas.openxmlformats.org/presentationml/2006/main">
  <p:tag name="KSO_WM_DIAGRAM_VIRTUALLY_FRAME" val="{&quot;height&quot;:116.2,&quot;left&quot;:569.2,&quot;top&quot;:233.25,&quot;width&quot;:331.65}"/>
</p:tagLst>
</file>

<file path=ppt/tags/tag107.xml><?xml version="1.0" encoding="utf-8"?>
<p:tagLst xmlns:p="http://schemas.openxmlformats.org/presentationml/2006/main">
  <p:tag name="KSO_WM_DIAGRAM_VIRTUALLY_FRAME" val="{&quot;height&quot;:116.2,&quot;left&quot;:569.2,&quot;top&quot;:233.25,&quot;width&quot;:331.65}"/>
</p:tagLst>
</file>

<file path=ppt/tags/tag108.xml><?xml version="1.0" encoding="utf-8"?>
<p:tagLst xmlns:p="http://schemas.openxmlformats.org/presentationml/2006/main">
  <p:tag name="KSO_WM_DIAGRAM_VIRTUALLY_FRAME" val="{&quot;height&quot;:116.2,&quot;left&quot;:569.2,&quot;top&quot;:233.25,&quot;width&quot;:331.65}"/>
</p:tagLst>
</file>

<file path=ppt/tags/tag109.xml><?xml version="1.0" encoding="utf-8"?>
<p:tagLst xmlns:p="http://schemas.openxmlformats.org/presentationml/2006/main">
  <p:tag name="KSO_WM_DIAGRAM_VIRTUALLY_FRAME" val="{&quot;height&quot;:116.2,&quot;left&quot;:569.2,&quot;top&quot;:233.25,&quot;width&quot;:331.65}"/>
</p:tagLst>
</file>

<file path=ppt/tags/tag110.xml><?xml version="1.0" encoding="utf-8"?>
<p:tagLst xmlns:p="http://schemas.openxmlformats.org/presentationml/2006/main">
  <p:tag name="KSO_WM_DIAGRAM_VIRTUALLY_FRAME" val="{&quot;height&quot;:116.2,&quot;left&quot;:569.2,&quot;top&quot;:233.25,&quot;width&quot;:331.65}"/>
</p:tagLst>
</file>

<file path=ppt/tags/tag111.xml><?xml version="1.0" encoding="utf-8"?>
<p:tagLst xmlns:p="http://schemas.openxmlformats.org/presentationml/2006/main">
  <p:tag name="KSO_WM_DIAGRAM_VIRTUALLY_FRAME" val="{&quot;height&quot;:116.2,&quot;left&quot;:569.2,&quot;top&quot;:233.25,&quot;width&quot;:331.65}"/>
</p:tagLst>
</file>

<file path=ppt/tags/tag112.xml><?xml version="1.0" encoding="utf-8"?>
<p:tagLst xmlns:p="http://schemas.openxmlformats.org/presentationml/2006/main">
  <p:tag name="KSO_WM_DIAGRAM_VIRTUALLY_FRAME" val="{&quot;height&quot;:116.2,&quot;left&quot;:569.2,&quot;top&quot;:233.25,&quot;width&quot;:331.65}"/>
</p:tagLst>
</file>

<file path=ppt/tags/tag113.xml><?xml version="1.0" encoding="utf-8"?>
<p:tagLst xmlns:p="http://schemas.openxmlformats.org/presentationml/2006/main">
  <p:tag name="KSO_WM_DIAGRAM_VIRTUALLY_FRAME" val="{&quot;height&quot;:116.2,&quot;left&quot;:569.2,&quot;top&quot;:233.25,&quot;width&quot;:331.65}"/>
</p:tagLst>
</file>

<file path=ppt/tags/tag114.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15.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STATE" val="0"/>
  <p:tag name="KSO_WM_UNIT_MEDIACOVER_TRANSPARENCY" val="0.5"/>
</p:tagLst>
</file>

<file path=ppt/tags/tag116.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UNIT_TABLE_BEAUTIFY" val="smartTable{2fb80c0b-cb50-4717-a842-6f8a73b82250}"/>
  <p:tag name="TABLE_ENDDRAG_ORIGIN_RECT" val="818*263"/>
  <p:tag name="TABLE_ENDDRAG_RECT" val="70*85*818*263"/>
</p:tagLst>
</file>

<file path=ppt/tags/tag120.xml><?xml version="1.0" encoding="utf-8"?>
<p:tagLst xmlns:p="http://schemas.openxmlformats.org/presentationml/2006/main">
  <p:tag name="KSO_WM_DIAGRAM_VIRTUALLY_FRAME" val="{&quot;height&quot;:116.2,&quot;left&quot;:569.2,&quot;top&quot;:233.25,&quot;width&quot;:331.65}"/>
</p:tagLst>
</file>

<file path=ppt/tags/tag121.xml><?xml version="1.0" encoding="utf-8"?>
<p:tagLst xmlns:p="http://schemas.openxmlformats.org/presentationml/2006/main">
  <p:tag name="KSO_WM_DIAGRAM_VIRTUALLY_FRAME" val="{&quot;height&quot;:116.2,&quot;left&quot;:569.2,&quot;top&quot;:233.25,&quot;width&quot;:331.65}"/>
</p:tagLst>
</file>

<file path=ppt/tags/tag122.xml><?xml version="1.0" encoding="utf-8"?>
<p:tagLst xmlns:p="http://schemas.openxmlformats.org/presentationml/2006/main">
  <p:tag name="KSO_WM_DIAGRAM_VIRTUALLY_FRAME" val="{&quot;height&quot;:116.2,&quot;left&quot;:569.2,&quot;top&quot;:233.25,&quot;width&quot;:331.65}"/>
</p:tagLst>
</file>

<file path=ppt/tags/tag123.xml><?xml version="1.0" encoding="utf-8"?>
<p:tagLst xmlns:p="http://schemas.openxmlformats.org/presentationml/2006/main">
  <p:tag name="KSO_WM_DIAGRAM_VIRTUALLY_FRAME" val="{&quot;height&quot;:116.2,&quot;left&quot;:569.2,&quot;top&quot;:233.25,&quot;width&quot;:331.65}"/>
</p:tagLst>
</file>

<file path=ppt/tags/tag124.xml><?xml version="1.0" encoding="utf-8"?>
<p:tagLst xmlns:p="http://schemas.openxmlformats.org/presentationml/2006/main">
  <p:tag name="KSO_WM_DIAGRAM_VIRTUALLY_FRAME" val="{&quot;height&quot;:116.2,&quot;left&quot;:569.2,&quot;top&quot;:233.25,&quot;width&quot;:331.65}"/>
</p:tagLst>
</file>

<file path=ppt/tags/tag125.xml><?xml version="1.0" encoding="utf-8"?>
<p:tagLst xmlns:p="http://schemas.openxmlformats.org/presentationml/2006/main">
  <p:tag name="KSO_WM_DIAGRAM_VIRTUALLY_FRAME" val="{&quot;height&quot;:116.2,&quot;left&quot;:569.2,&quot;top&quot;:233.25,&quot;width&quot;:331.65}"/>
</p:tagLst>
</file>

<file path=ppt/tags/tag126.xml><?xml version="1.0" encoding="utf-8"?>
<p:tagLst xmlns:p="http://schemas.openxmlformats.org/presentationml/2006/main">
  <p:tag name="KSO_WM_DIAGRAM_VIRTUALLY_FRAME" val="{&quot;height&quot;:116.2,&quot;left&quot;:569.2,&quot;top&quot;:233.25,&quot;width&quot;:331.65}"/>
</p:tagLst>
</file>

<file path=ppt/tags/tag127.xml><?xml version="1.0" encoding="utf-8"?>
<p:tagLst xmlns:p="http://schemas.openxmlformats.org/presentationml/2006/main">
  <p:tag name="KSO_WM_DIAGRAM_VIRTUALLY_FRAME" val="{&quot;height&quot;:116.2,&quot;left&quot;:569.2,&quot;top&quot;:233.25,&quot;width&quot;:331.65}"/>
</p:tagLst>
</file>

<file path=ppt/tags/tag128.xml><?xml version="1.0" encoding="utf-8"?>
<p:tagLst xmlns:p="http://schemas.openxmlformats.org/presentationml/2006/main">
  <p:tag name="KSO_WM_DIAGRAM_VIRTUALLY_FRAME" val="{&quot;height&quot;:116.2,&quot;left&quot;:569.2,&quot;top&quot;:233.25,&quot;width&quot;:331.65}"/>
</p:tagLst>
</file>

<file path=ppt/tags/tag129.xml><?xml version="1.0" encoding="utf-8"?>
<p:tagLst xmlns:p="http://schemas.openxmlformats.org/presentationml/2006/main">
  <p:tag name="KSO_WM_DIAGRAM_VIRTUALLY_FRAME" val="{&quot;height&quot;:116.2,&quot;left&quot;:569.2,&quot;top&quot;:233.25,&quot;width&quot;:331.65}"/>
</p:tagLst>
</file>

<file path=ppt/tags/tag130.xml><?xml version="1.0" encoding="utf-8"?>
<p:tagLst xmlns:p="http://schemas.openxmlformats.org/presentationml/2006/main">
  <p:tag name="KSO_WM_DIAGRAM_VIRTUALLY_FRAME" val="{&quot;height&quot;:116.2,&quot;left&quot;:569.2,&quot;top&quot;:233.25,&quot;width&quot;:331.65}"/>
</p:tagLst>
</file>

<file path=ppt/tags/tag131.xml><?xml version="1.0" encoding="utf-8"?>
<p:tagLst xmlns:p="http://schemas.openxmlformats.org/presentationml/2006/main">
  <p:tag name="KSO_WM_DIAGRAM_VIRTUALLY_FRAME" val="{&quot;height&quot;:116.2,&quot;left&quot;:569.2,&quot;top&quot;:233.25,&quot;width&quot;:331.65}"/>
</p:tagLst>
</file>

<file path=ppt/tags/tag132.xml><?xml version="1.0" encoding="utf-8"?>
<p:tagLst xmlns:p="http://schemas.openxmlformats.org/presentationml/2006/main">
  <p:tag name="KSO_WM_DIAGRAM_VIRTUALLY_FRAME" val="{&quot;height&quot;:116.2,&quot;left&quot;:569.2,&quot;top&quot;:233.25,&quot;width&quot;:331.65}"/>
</p:tagLst>
</file>

<file path=ppt/tags/tag133.xml><?xml version="1.0" encoding="utf-8"?>
<p:tagLst xmlns:p="http://schemas.openxmlformats.org/presentationml/2006/main">
  <p:tag name="KSO_WM_DIAGRAM_VIRTUALLY_FRAME" val="{&quot;height&quot;:116.2,&quot;left&quot;:569.2,&quot;top&quot;:233.25,&quot;width&quot;:331.65}"/>
</p:tagLst>
</file>

<file path=ppt/tags/tag134.xml><?xml version="1.0" encoding="utf-8"?>
<p:tagLst xmlns:p="http://schemas.openxmlformats.org/presentationml/2006/main">
  <p:tag name="KSO_WM_DIAGRAM_VIRTUALLY_FRAME" val="{&quot;height&quot;:116.2,&quot;left&quot;:569.2,&quot;top&quot;:233.25,&quot;width&quot;:331.65}"/>
</p:tagLst>
</file>

<file path=ppt/tags/tag135.xml><?xml version="1.0" encoding="utf-8"?>
<p:tagLst xmlns:p="http://schemas.openxmlformats.org/presentationml/2006/main">
  <p:tag name="KSO_WM_DIAGRAM_VIRTUALLY_FRAME" val="{&quot;height&quot;:116.2,&quot;left&quot;:569.2,&quot;top&quot;:233.25,&quot;width&quot;:331.65}"/>
</p:tagLst>
</file>

<file path=ppt/tags/tag136.xml><?xml version="1.0" encoding="utf-8"?>
<p:tagLst xmlns:p="http://schemas.openxmlformats.org/presentationml/2006/main">
  <p:tag name="KSO_WM_DIAGRAM_VIRTUALLY_FRAME" val="{&quot;height&quot;:116.2,&quot;left&quot;:569.2,&quot;top&quot;:233.25,&quot;width&quot;:331.65}"/>
</p:tagLst>
</file>

<file path=ppt/tags/tag137.xml><?xml version="1.0" encoding="utf-8"?>
<p:tagLst xmlns:p="http://schemas.openxmlformats.org/presentationml/2006/main">
  <p:tag name="KSO_WM_DIAGRAM_VIRTUALLY_FRAME" val="{&quot;height&quot;:116.2,&quot;left&quot;:569.2,&quot;top&quot;:233.25,&quot;width&quot;:331.65}"/>
</p:tagLst>
</file>

<file path=ppt/tags/tag138.xml><?xml version="1.0" encoding="utf-8"?>
<p:tagLst xmlns:p="http://schemas.openxmlformats.org/presentationml/2006/main">
  <p:tag name="KSO_WM_DIAGRAM_VIRTUALLY_FRAME" val="{&quot;height&quot;:116.2,&quot;left&quot;:569.2,&quot;top&quot;:233.25,&quot;width&quot;:331.65}"/>
</p:tagLst>
</file>

<file path=ppt/tags/tag139.xml><?xml version="1.0" encoding="utf-8"?>
<p:tagLst xmlns:p="http://schemas.openxmlformats.org/presentationml/2006/main">
  <p:tag name="KSO_WM_DIAGRAM_VIRTUALLY_FRAME" val="{&quot;height&quot;:116.2,&quot;left&quot;:569.2,&quot;top&quot;:233.25,&quot;width&quot;:331.65}"/>
</p:tagLst>
</file>

<file path=ppt/tags/tag140.xml><?xml version="1.0" encoding="utf-8"?>
<p:tagLst xmlns:p="http://schemas.openxmlformats.org/presentationml/2006/main">
  <p:tag name="KSO_WM_DIAGRAM_VIRTUALLY_FRAME" val="{&quot;height&quot;:116.2,&quot;left&quot;:569.2,&quot;top&quot;:233.25,&quot;width&quot;:331.65}"/>
</p:tagLst>
</file>

<file path=ppt/tags/tag141.xml><?xml version="1.0" encoding="utf-8"?>
<p:tagLst xmlns:p="http://schemas.openxmlformats.org/presentationml/2006/main">
  <p:tag name="KSO_WM_DIAGRAM_VIRTUALLY_FRAME" val="{&quot;height&quot;:116.2,&quot;left&quot;:569.2,&quot;top&quot;:233.25,&quot;width&quot;:331.65}"/>
</p:tagLst>
</file>

<file path=ppt/tags/tag142.xml><?xml version="1.0" encoding="utf-8"?>
<p:tagLst xmlns:p="http://schemas.openxmlformats.org/presentationml/2006/main">
  <p:tag name="KSO_WM_DIAGRAM_VIRTUALLY_FRAME" val="{&quot;height&quot;:116.2,&quot;left&quot;:569.2,&quot;top&quot;:233.25,&quot;width&quot;:331.65}"/>
</p:tagLst>
</file>

<file path=ppt/tags/tag143.xml><?xml version="1.0" encoding="utf-8"?>
<p:tagLst xmlns:p="http://schemas.openxmlformats.org/presentationml/2006/main">
  <p:tag name="KSO_WM_DIAGRAM_VIRTUALLY_FRAME" val="{&quot;height&quot;:116.2,&quot;left&quot;:569.2,&quot;top&quot;:233.25,&quot;width&quot;:331.65}"/>
</p:tagLst>
</file>

<file path=ppt/tags/tag144.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STATE" val="0"/>
  <p:tag name="KSO_WM_UNIT_MEDIACOVER_TRANSPARENCY" val="0.5"/>
</p:tagLst>
</file>

<file path=ppt/tags/tag145.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UNIT_TEXTBOXSTYLE_GUID" val="{d893cf21-db81-4e88-a0dc-0946430a1df1}"/>
</p:tagLst>
</file>

<file path=ppt/tags/tag149.xml><?xml version="1.0" encoding="utf-8"?>
<p:tagLst xmlns:p="http://schemas.openxmlformats.org/presentationml/2006/main">
  <p:tag name="KSO_WM_BEAUTIFY_FLAG" val="#wm#"/>
  <p:tag name="KSO_WM_TAG_VERSION" val="1.0"/>
  <p:tag name="KSO_WM_TEMPLATE_CATEGORY" val="mixed"/>
  <p:tag name="KSO_WM_TEMPLATE_INDEX" val="20201941"/>
  <p:tag name="KSO_WM_UNIT_COMPATIBLE" val="0"/>
  <p:tag name="KSO_WM_UNIT_DIAGRAM_ISNUMVISUAL" val="0"/>
  <p:tag name="KSO_WM_UNIT_DIAGRAM_ISREFERUNIT" val="0"/>
  <p:tag name="KSO_WM_UNIT_HIGHLIGHT" val="0"/>
  <p:tag name="KSO_WM_UNIT_ID" val="mixed20201941_80*i*1"/>
  <p:tag name="KSO_WM_UNIT_INDEX" val="1"/>
  <p:tag name="KSO_WM_UNIT_LAYERLEVEL" val="1"/>
  <p:tag name="KSO_WM_UNIT_LINE_FILL_TYPE" val="2"/>
  <p:tag name="KSO_WM_UNIT_LINE_FORE_SCHEMECOLOR_INDEX" val="5"/>
  <p:tag name="KSO_WM_UNIT_LINE_FORE_SCHEMECOLOR_INDEX_BRIGHTNESS" val="0.4"/>
  <p:tag name="KSO_WM_UNIT_TEXT_FILL_FORE_SCHEMECOLOR_INDEX" val="2"/>
  <p:tag name="KSO_WM_UNIT_TEXT_FILL_FORE_SCHEMECOLOR_INDEX_BRIGHTNESS" val="0"/>
  <p:tag name="KSO_WM_UNIT_TEXT_FILL_TYPE" val="1"/>
  <p:tag name="KSO_WM_UNIT_TEXTBOXSTYLE_ADJUSTHEIGTH" val="100_64.79999"/>
  <p:tag name="KSO_WM_UNIT_TEXTBOXSTYLE_ADJUSTLEFT" val="0_-40.25"/>
  <p:tag name="KSO_WM_UNIT_TEXTBOXSTYLE_ADJUSTTOP" val="0_-44.89999"/>
  <p:tag name="KSO_WM_UNIT_TEXTBOXSTYLE_ADJUSTWIDTH" val="100_80.39999"/>
  <p:tag name="KSO_WM_UNIT_TEXTBOXSTYLE_GUID" val="{d893cf21-db81-4e88-a0dc-0946430a1df1}"/>
  <p:tag name="KSO_WM_UNIT_TEXTBOXSTYLE_SHAPETYPE" val="1"/>
  <p:tag name="KSO_WM_UNIT_TYPE" val="i"/>
</p:tagLst>
</file>

<file path=ppt/tags/tag150.xml><?xml version="1.0" encoding="utf-8"?>
<p:tagLst xmlns:p="http://schemas.openxmlformats.org/presentationml/2006/main">
  <p:tag name="KSO_WM_BEAUTIFY_FLAG" val="#wm#"/>
  <p:tag name="KSO_WM_TAG_VERSION" val="1.0"/>
  <p:tag name="KSO_WM_TEMPLATE_CATEGORY" val="mixed"/>
  <p:tag name="KSO_WM_TEMPLATE_INDEX" val="20201941"/>
  <p:tag name="KSO_WM_UNIT_COMPATIBLE" val="0"/>
  <p:tag name="KSO_WM_UNIT_DIAGRAM_ISNUMVISUAL" val="0"/>
  <p:tag name="KSO_WM_UNIT_DIAGRAM_ISREFERUNIT" val="0"/>
  <p:tag name="KSO_WM_UNIT_FILL_FORE_SCHEMECOLOR_INDEX" val="5"/>
  <p:tag name="KSO_WM_UNIT_FILL_FORE_SCHEMECOLOR_INDEX_BRIGHTNESS" val="0.4"/>
  <p:tag name="KSO_WM_UNIT_FILL_TYPE" val="1"/>
  <p:tag name="KSO_WM_UNIT_HIGHLIGHT" val="0"/>
  <p:tag name="KSO_WM_UNIT_ID" val="mixed20201941_80*i*3"/>
  <p:tag name="KSO_WM_UNIT_INDEX" val="3"/>
  <p:tag name="KSO_WM_UNIT_LAYERLEVEL" val="1"/>
  <p:tag name="KSO_WM_UNIT_TEXT_FILL_FORE_SCHEMECOLOR_INDEX" val="2"/>
  <p:tag name="KSO_WM_UNIT_TEXT_FILL_FORE_SCHEMECOLOR_INDEX_BRIGHTNESS" val="0"/>
  <p:tag name="KSO_WM_UNIT_TEXT_FILL_TYPE" val="1"/>
  <p:tag name="KSO_WM_UNIT_TEXTBOXSTYLE_ADJUSTLEFT" val="0_-40.29999"/>
  <p:tag name="KSO_WM_UNIT_TEXTBOXSTYLE_ADJUSTTOP" val="0_-44.89999"/>
  <p:tag name="KSO_WM_UNIT_TEXTBOXSTYLE_ADJUSTWIDTH" val="100_80.5"/>
  <p:tag name="KSO_WM_UNIT_TEXTBOXSTYLE_SHAPETYPE" val="1"/>
  <p:tag name="KSO_WM_UNIT_TYPE" val="i"/>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STATE" val="0"/>
  <p:tag name="KSO_WM_UNIT_MEDIACOVER_TRANSPARENCY" val="0.5"/>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77.xml><?xml version="1.0" encoding="utf-8"?>
<p:tagLst xmlns:p="http://schemas.openxmlformats.org/presentationml/2006/main">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78.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STATE" val="0"/>
  <p:tag name="KSO_WM_UNIT_MEDIACOVER_TRANSPARENCY" val="0.5"/>
</p:tagLst>
</file>

<file path=ppt/tags/tag179.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80.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STATE" val="0"/>
  <p:tag name="KSO_WM_UNIT_MEDIACOVER_TRANSPARENCY" val="0.5"/>
</p:tagLst>
</file>

<file path=ppt/tags/tag181.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82.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88.xml><?xml version="1.0" encoding="utf-8"?>
<p:tagLst xmlns:p="http://schemas.openxmlformats.org/presentationml/2006/main">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 val=""/>
  <p:tag name="KSO_WM_UNIT_MEDIACOVER_TEXTSTATE" val="0"/>
  <p:tag name="KSO_WM_UNIT_MEDIACOVER_TRANSPARENCY" val="0.5"/>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BEAUTIFY_FLAG" val=""/>
</p:tagLst>
</file>

<file path=ppt/tags/tag202.xml><?xml version="1.0" encoding="utf-8"?>
<p:tagLst xmlns:p="http://schemas.openxmlformats.org/presentationml/2006/main">
  <p:tag name="KSO_WM_BEAUTIFY_FLAG" val=""/>
</p:tagLst>
</file>

<file path=ppt/tags/tag203.xml><?xml version="1.0" encoding="utf-8"?>
<p:tagLst xmlns:p="http://schemas.openxmlformats.org/presentationml/2006/main">
  <p:tag name="KSO_WM_DIAGRAM_VIRTUALLY_FRAME" val="{&quot;height&quot;:450.25,&quot;left&quot;:44.25,&quot;top&quot;:62.2,&quot;width&quot;:834.75}"/>
</p:tagLst>
</file>

<file path=ppt/tags/tag204.xml><?xml version="1.0" encoding="utf-8"?>
<p:tagLst xmlns:p="http://schemas.openxmlformats.org/presentationml/2006/main">
  <p:tag name="KSO_WM_BEAUTIFY_FLAG" val=""/>
  <p:tag name="KSO_WM_DIAGRAM_VIRTUALLY_FRAME" val="{&quot;height&quot;:450.25,&quot;left&quot;:44.25,&quot;top&quot;:62.2,&quot;width&quot;:834.75}"/>
</p:tagLst>
</file>

<file path=ppt/tags/tag205.xml><?xml version="1.0" encoding="utf-8"?>
<p:tagLst xmlns:p="http://schemas.openxmlformats.org/presentationml/2006/main">
  <p:tag name="KSO_WM_BEAUTIFY_FLAG" val=""/>
  <p:tag name="KSO_WM_DIAGRAM_VIRTUALLY_FRAME" val="{&quot;height&quot;:450.25,&quot;left&quot;:44.25,&quot;top&quot;:62.2,&quot;width&quot;:834.75}"/>
</p:tagLst>
</file>

<file path=ppt/tags/tag206.xml><?xml version="1.0" encoding="utf-8"?>
<p:tagLst xmlns:p="http://schemas.openxmlformats.org/presentationml/2006/main">
  <p:tag name="KSO_WM_DIAGRAM_VIRTUALLY_FRAME" val="{&quot;height&quot;:450.25,&quot;left&quot;:44.25,&quot;top&quot;:62.2,&quot;width&quot;:834.75}"/>
</p:tagLst>
</file>

<file path=ppt/tags/tag207.xml><?xml version="1.0" encoding="utf-8"?>
<p:tagLst xmlns:p="http://schemas.openxmlformats.org/presentationml/2006/main">
  <p:tag name="KSO_WM_DIAGRAM_VIRTUALLY_FRAME" val="{&quot;height&quot;:450.25,&quot;left&quot;:44.25,&quot;top&quot;:62.2,&quot;width&quot;:834.75}"/>
</p:tagLst>
</file>

<file path=ppt/tags/tag208.xml><?xml version="1.0" encoding="utf-8"?>
<p:tagLst xmlns:p="http://schemas.openxmlformats.org/presentationml/2006/main">
  <p:tag name="KSO_WM_BEAUTIFY_FLAG" val=""/>
  <p:tag name="KSO_WM_DIAGRAM_VIRTUALLY_FRAME" val="{&quot;height&quot;:450.25,&quot;left&quot;:44.25,&quot;top&quot;:62.2,&quot;width&quot;:834.75}"/>
</p:tagLst>
</file>

<file path=ppt/tags/tag209.xml><?xml version="1.0" encoding="utf-8"?>
<p:tagLst xmlns:p="http://schemas.openxmlformats.org/presentationml/2006/main">
  <p:tag name="KSO_WM_BEAUTIFY_FLAG" val=""/>
  <p:tag name="KSO_WM_DIAGRAM_VIRTUALLY_FRAME" val="{&quot;height&quot;:450.25,&quot;left&quot;:44.25,&quot;top&quot;:62.2,&quot;width&quot;:834.75}"/>
</p:tagLst>
</file>

<file path=ppt/tags/tag210.xml><?xml version="1.0" encoding="utf-8"?>
<p:tagLst xmlns:p="http://schemas.openxmlformats.org/presentationml/2006/main">
  <p:tag name="KSO_WM_DIAGRAM_VIRTUALLY_FRAME" val="{&quot;height&quot;:450.25,&quot;left&quot;:44.25,&quot;top&quot;:62.2,&quot;width&quot;:834.75}"/>
</p:tagLst>
</file>

<file path=ppt/tags/tag211.xml><?xml version="1.0" encoding="utf-8"?>
<p:tagLst xmlns:p="http://schemas.openxmlformats.org/presentationml/2006/main">
  <p:tag name="KSO_WM_BEAUTIFY_FLAG" val=""/>
  <p:tag name="KSO_WM_DIAGRAM_VIRTUALLY_FRAME" val="{&quot;height&quot;:450.25,&quot;left&quot;:44.25,&quot;top&quot;:62.2,&quot;width&quot;:834.75}"/>
</p:tagLst>
</file>

<file path=ppt/tags/tag212.xml><?xml version="1.0" encoding="utf-8"?>
<p:tagLst xmlns:p="http://schemas.openxmlformats.org/presentationml/2006/main">
  <p:tag name="KSO_WM_BEAUTIFY_FLAG" val=""/>
  <p:tag name="KSO_WM_DIAGRAM_VIRTUALLY_FRAME" val="{&quot;height&quot;:450.25,&quot;left&quot;:44.25,&quot;top&quot;:62.2,&quot;width&quot;:834.75}"/>
</p:tagLst>
</file>

<file path=ppt/tags/tag213.xml><?xml version="1.0" encoding="utf-8"?>
<p:tagLst xmlns:p="http://schemas.openxmlformats.org/presentationml/2006/main">
  <p:tag name="KSO_WM_DIAGRAM_VIRTUALLY_FRAME" val="{&quot;height&quot;:450.25,&quot;left&quot;:44.25,&quot;top&quot;:62.2,&quot;width&quot;:834.75}"/>
</p:tagLst>
</file>

<file path=ppt/tags/tag214.xml><?xml version="1.0" encoding="utf-8"?>
<p:tagLst xmlns:p="http://schemas.openxmlformats.org/presentationml/2006/main">
  <p:tag name="KSO_WM_DIAGRAM_VIRTUALLY_FRAME" val="{&quot;height&quot;:450.25,&quot;left&quot;:44.25,&quot;top&quot;:62.2,&quot;width&quot;:834.75}"/>
</p:tagLst>
</file>

<file path=ppt/tags/tag215.xml><?xml version="1.0" encoding="utf-8"?>
<p:tagLst xmlns:p="http://schemas.openxmlformats.org/presentationml/2006/main">
  <p:tag name="KSO_WM_UNIT_MEDIACOVER_BTN_POS" val="c"/>
  <p:tag name="KSO_WM_UNIT_MEDIACOVER_BTN_STATE" val="1"/>
  <p:tag name="KSO_WM_UNIT_MEDIACOVER_BTN_STYLE" val="ee0bc779c1f3d7f3e90c96344320e69a"/>
  <p:tag name="KSO_WM_UNIT_MEDIACOVER_RGB" val="000000"/>
  <p:tag name="KSO_WM_UNIT_MEDIACOVER_STYLEID" val="1"/>
  <p:tag name="KSO_WM_UNIT_MEDIACOVER_TEXTSTATE" val="0"/>
  <p:tag name="KSO_WM_UNIT_MEDIACOVER_TRANSPARENCY" val="0.5"/>
</p:tagLst>
</file>

<file path=ppt/tags/tag216.xml><?xml version="1.0" encoding="utf-8"?>
<p:tagLst xmlns:p="http://schemas.openxmlformats.org/presentationml/2006/main">
  <p:tag name="KSO_WM_BEAUTIFY_FLAG" val=""/>
</p:tagLst>
</file>

<file path=ppt/tags/tag217.xml><?xml version="1.0" encoding="utf-8"?>
<p:tagLst xmlns:p="http://schemas.openxmlformats.org/presentationml/2006/main">
  <p:tag name="KSO_WM_BEAUTIFY_FLAG" val=""/>
</p:tagLst>
</file>

<file path=ppt/tags/tag218.xml><?xml version="1.0" encoding="utf-8"?>
<p:tagLst xmlns:p="http://schemas.openxmlformats.org/presentationml/2006/main">
  <p:tag name="KSO_WM_DIAGRAM_VIRTUALLY_FRAME" val="{&quot;height&quot;:450.25,&quot;left&quot;:44.25,&quot;top&quot;:62.2,&quot;width&quot;:834.75}"/>
</p:tagLst>
</file>

<file path=ppt/tags/tag219.xml><?xml version="1.0" encoding="utf-8"?>
<p:tagLst xmlns:p="http://schemas.openxmlformats.org/presentationml/2006/main">
  <p:tag name="KSO_WM_BEAUTIFY_FLAG" val=""/>
  <p:tag name="KSO_WM_DIAGRAM_VIRTUALLY_FRAME" val="{&quot;height&quot;:450.25,&quot;left&quot;:44.25,&quot;top&quot;:62.2,&quot;width&quot;:834.75}"/>
</p:tagLst>
</file>

<file path=ppt/tags/tag220.xml><?xml version="1.0" encoding="utf-8"?>
<p:tagLst xmlns:p="http://schemas.openxmlformats.org/presentationml/2006/main">
  <p:tag name="KSO_WM_BEAUTIFY_FLAG" val=""/>
  <p:tag name="KSO_WM_DIAGRAM_VIRTUALLY_FRAME" val="{&quot;height&quot;:450.25,&quot;left&quot;:44.25,&quot;top&quot;:62.2,&quot;width&quot;:834.75}"/>
</p:tagLst>
</file>

<file path=ppt/tags/tag221.xml><?xml version="1.0" encoding="utf-8"?>
<p:tagLst xmlns:p="http://schemas.openxmlformats.org/presentationml/2006/main">
  <p:tag name="KSO_WM_DIAGRAM_VIRTUALLY_FRAME" val="{&quot;height&quot;:450.25,&quot;left&quot;:44.25,&quot;top&quot;:62.2,&quot;width&quot;:834.75}"/>
</p:tagLst>
</file>

<file path=ppt/tags/tag222.xml><?xml version="1.0" encoding="utf-8"?>
<p:tagLst xmlns:p="http://schemas.openxmlformats.org/presentationml/2006/main">
  <p:tag name="KSO_WM_DIAGRAM_VIRTUALLY_FRAME" val="{&quot;height&quot;:450.25,&quot;left&quot;:44.25,&quot;top&quot;:62.2,&quot;width&quot;:834.75}"/>
</p:tagLst>
</file>

<file path=ppt/tags/tag223.xml><?xml version="1.0" encoding="utf-8"?>
<p:tagLst xmlns:p="http://schemas.openxmlformats.org/presentationml/2006/main">
  <p:tag name="KSO_WM_BEAUTIFY_FLAG" val=""/>
  <p:tag name="KSO_WM_DIAGRAM_VIRTUALLY_FRAME" val="{&quot;height&quot;:450.25,&quot;left&quot;:44.25,&quot;top&quot;:62.2,&quot;width&quot;:834.75}"/>
</p:tagLst>
</file>

<file path=ppt/tags/tag224.xml><?xml version="1.0" encoding="utf-8"?>
<p:tagLst xmlns:p="http://schemas.openxmlformats.org/presentationml/2006/main">
  <p:tag name="KSO_WM_BEAUTIFY_FLAG" val=""/>
  <p:tag name="KSO_WM_DIAGRAM_VIRTUALLY_FRAME" val="{&quot;height&quot;:450.25,&quot;left&quot;:44.25,&quot;top&quot;:62.2,&quot;width&quot;:834.75}"/>
</p:tagLst>
</file>

<file path=ppt/tags/tag225.xml><?xml version="1.0" encoding="utf-8"?>
<p:tagLst xmlns:p="http://schemas.openxmlformats.org/presentationml/2006/main">
  <p:tag name="KSO_WM_DIAGRAM_VIRTUALLY_FRAME" val="{&quot;height&quot;:450.25,&quot;left&quot;:44.25,&quot;top&quot;:62.2,&quot;width&quot;:834.75}"/>
</p:tagLst>
</file>

<file path=ppt/tags/tag226.xml><?xml version="1.0" encoding="utf-8"?>
<p:tagLst xmlns:p="http://schemas.openxmlformats.org/presentationml/2006/main">
  <p:tag name="KSO_WM_DIAGRAM_VIRTUALLY_FRAME" val="{&quot;height&quot;:450.25,&quot;left&quot;:44.25,&quot;top&quot;:62.2,&quot;width&quot;:834.75}"/>
</p:tagLst>
</file>

<file path=ppt/tags/tag227.xml><?xml version="1.0" encoding="utf-8"?>
<p:tagLst xmlns:p="http://schemas.openxmlformats.org/presentationml/2006/main">
  <p:tag name="KSO_WM_BEAUTIFY_FLAG" val=""/>
  <p:tag name="KSO_WM_DIAGRAM_VIRTUALLY_FRAME" val="{&quot;height&quot;:450.25,&quot;left&quot;:44.25,&quot;top&quot;:62.2,&quot;width&quot;:834.75}"/>
</p:tagLst>
</file>

<file path=ppt/tags/tag228.xml><?xml version="1.0" encoding="utf-8"?>
<p:tagLst xmlns:p="http://schemas.openxmlformats.org/presentationml/2006/main">
  <p:tag name="KSO_WM_BEAUTIFY_FLAG" val=""/>
  <p:tag name="KSO_WM_DIAGRAM_VIRTUALLY_FRAME" val="{&quot;height&quot;:450.25,&quot;left&quot;:44.25,&quot;top&quot;:62.2,&quot;width&quot;:834.75}"/>
</p:tagLst>
</file>

<file path=ppt/tags/tag229.xml><?xml version="1.0" encoding="utf-8"?>
<p:tagLst xmlns:p="http://schemas.openxmlformats.org/presentationml/2006/main">
  <p:tag name="KSO_WM_DIAGRAM_VIRTUALLY_FRAME" val="{&quot;height&quot;:450.25,&quot;left&quot;:44.25,&quot;top&quot;:62.2,&quot;width&quot;:834.75}"/>
</p:tagLst>
</file>

<file path=ppt/tags/tag230.xml><?xml version="1.0" encoding="utf-8"?>
<p:tagLst xmlns:p="http://schemas.openxmlformats.org/presentationml/2006/main">
  <p:tag name="KSO_WM_DIAGRAM_VIRTUALLY_FRAME" val="{&quot;height&quot;:450.25,&quot;left&quot;:44.25,&quot;top&quot;:62.2,&quot;width&quot;:834.75}"/>
</p:tagLst>
</file>

<file path=ppt/tags/tag231.xml><?xml version="1.0" encoding="utf-8"?>
<p:tagLst xmlns:p="http://schemas.openxmlformats.org/presentationml/2006/main">
  <p:tag name="KSO_WM_BEAUTIFY_FLAG" val=""/>
  <p:tag name="KSO_WM_DIAGRAM_VIRTUALLY_FRAME" val="{&quot;height&quot;:450.25,&quot;left&quot;:44.25,&quot;top&quot;:62.2,&quot;width&quot;:834.75}"/>
</p:tagLst>
</file>

<file path=ppt/tags/tag232.xml><?xml version="1.0" encoding="utf-8"?>
<p:tagLst xmlns:p="http://schemas.openxmlformats.org/presentationml/2006/main">
  <p:tag name="KSO_WM_BEAUTIFY_FLAG" val=""/>
  <p:tag name="KSO_WM_DIAGRAM_VIRTUALLY_FRAME" val="{&quot;height&quot;:450.25,&quot;left&quot;:44.25,&quot;top&quot;:62.2,&quot;width&quot;:834.75}"/>
</p:tagLst>
</file>

<file path=ppt/tags/tag233.xml><?xml version="1.0" encoding="utf-8"?>
<p:tagLst xmlns:p="http://schemas.openxmlformats.org/presentationml/2006/main">
  <p:tag name="KSO_WM_DIAGRAM_VIRTUALLY_FRAME" val="{&quot;height&quot;:450.25,&quot;left&quot;:44.25,&quot;top&quot;:62.2,&quot;width&quot;:834.75}"/>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DIAGRAM_VIRTUALLY_FRAME" val="{&quot;height&quot;:450.25,&quot;left&quot;:44.25,&quot;top&quot;:62.2,&quot;width&quot;:834.75}"/>
</p:tagLst>
</file>

<file path=ppt/tags/tag240.xml><?xml version="1.0" encoding="utf-8"?>
<p:tagLst xmlns:p="http://schemas.openxmlformats.org/presentationml/2006/main">
  <p:tag name="KSO_WM_BEAUTIFY_FLAG" val=""/>
  <p:tag name="KSO_WM_DIAGRAM_VIRTUALLY_FRAME" val="{&quot;height&quot;:450.25,&quot;left&quot;:44.25,&quot;top&quot;:62.2,&quot;width&quot;:834.75}"/>
</p:tagLst>
</file>

<file path=ppt/tags/tag241.xml><?xml version="1.0" encoding="utf-8"?>
<p:tagLst xmlns:p="http://schemas.openxmlformats.org/presentationml/2006/main">
  <p:tag name="KSO_WM_BEAUTIFY_FLAG" val=""/>
  <p:tag name="KSO_WM_DIAGRAM_VIRTUALLY_FRAME" val="{&quot;height&quot;:450.25,&quot;left&quot;:44.25,&quot;top&quot;:62.2,&quot;width&quot;:834.75}"/>
</p:tagLst>
</file>

<file path=ppt/tags/tag242.xml><?xml version="1.0" encoding="utf-8"?>
<p:tagLst xmlns:p="http://schemas.openxmlformats.org/presentationml/2006/main">
  <p:tag name="KSO_WM_DIAGRAM_VIRTUALLY_FRAME" val="{&quot;height&quot;:450.25,&quot;left&quot;:44.25,&quot;top&quot;:62.2,&quot;width&quot;:834.75}"/>
</p:tagLst>
</file>

<file path=ppt/tags/tag243.xml><?xml version="1.0" encoding="utf-8"?>
<p:tagLst xmlns:p="http://schemas.openxmlformats.org/presentationml/2006/main">
  <p:tag name="KSO_WM_DIAGRAM_VIRTUALLY_FRAME" val="{&quot;height&quot;:450.25,&quot;left&quot;:44.25,&quot;top&quot;:62.2,&quot;width&quot;:834.75}"/>
</p:tagLst>
</file>

<file path=ppt/tags/tag244.xml><?xml version="1.0" encoding="utf-8"?>
<p:tagLst xmlns:p="http://schemas.openxmlformats.org/presentationml/2006/main">
  <p:tag name="KSO_WM_BEAUTIFY_FLAG" val=""/>
  <p:tag name="KSO_WM_DIAGRAM_VIRTUALLY_FRAME" val="{&quot;height&quot;:450.25,&quot;left&quot;:44.25,&quot;top&quot;:62.2,&quot;width&quot;:834.75}"/>
</p:tagLst>
</file>

<file path=ppt/tags/tag245.xml><?xml version="1.0" encoding="utf-8"?>
<p:tagLst xmlns:p="http://schemas.openxmlformats.org/presentationml/2006/main">
  <p:tag name="KSO_WM_BEAUTIFY_FLAG" val=""/>
  <p:tag name="KSO_WM_DIAGRAM_VIRTUALLY_FRAME" val="{&quot;height&quot;:450.25,&quot;left&quot;:44.25,&quot;top&quot;:62.2,&quot;width&quot;:834.75}"/>
</p:tagLst>
</file>

<file path=ppt/tags/tag246.xml><?xml version="1.0" encoding="utf-8"?>
<p:tagLst xmlns:p="http://schemas.openxmlformats.org/presentationml/2006/main">
  <p:tag name="KSO_WM_DIAGRAM_VIRTUALLY_FRAME" val="{&quot;height&quot;:450.25,&quot;left&quot;:44.25,&quot;top&quot;:62.2,&quot;width&quot;:834.75}"/>
</p:tagLst>
</file>

<file path=ppt/tags/tag247.xml><?xml version="1.0" encoding="utf-8"?>
<p:tagLst xmlns:p="http://schemas.openxmlformats.org/presentationml/2006/main">
  <p:tag name="KSO_WM_DIAGRAM_VIRTUALLY_FRAME" val="{&quot;height&quot;:450.25,&quot;left&quot;:44.25,&quot;top&quot;:62.2,&quot;width&quot;:834.75}"/>
</p:tagLst>
</file>

<file path=ppt/tags/tag248.xml><?xml version="1.0" encoding="utf-8"?>
<p:tagLst xmlns:p="http://schemas.openxmlformats.org/presentationml/2006/main">
  <p:tag name="KSO_WM_BEAUTIFY_FLAG" val=""/>
  <p:tag name="KSO_WM_DIAGRAM_VIRTUALLY_FRAME" val="{&quot;height&quot;:450.25,&quot;left&quot;:44.25,&quot;top&quot;:62.2,&quot;width&quot;:834.75}"/>
</p:tagLst>
</file>

<file path=ppt/tags/tag249.xml><?xml version="1.0" encoding="utf-8"?>
<p:tagLst xmlns:p="http://schemas.openxmlformats.org/presentationml/2006/main">
  <p:tag name="KSO_WM_BEAUTIFY_FLAG" val=""/>
  <p:tag name="KSO_WM_DIAGRAM_VIRTUALLY_FRAME" val="{&quot;height&quot;:450.25,&quot;left&quot;:44.25,&quot;top&quot;:62.2,&quot;width&quot;:834.75}"/>
</p:tagLst>
</file>

<file path=ppt/tags/tag250.xml><?xml version="1.0" encoding="utf-8"?>
<p:tagLst xmlns:p="http://schemas.openxmlformats.org/presentationml/2006/main">
  <p:tag name="KSO_WM_DIAGRAM_VIRTUALLY_FRAME" val="{&quot;height&quot;:450.25,&quot;left&quot;:44.25,&quot;top&quot;:62.2,&quot;width&quot;:834.75}"/>
</p:tagLst>
</file>

<file path=ppt/tags/tag251.xml><?xml version="1.0" encoding="utf-8"?>
<p:tagLst xmlns:p="http://schemas.openxmlformats.org/presentationml/2006/main">
  <p:tag name="KSO_WM_BEAUTIFY_FLAG" val=""/>
  <p:tag name="KSO_WM_DIAGRAM_VIRTUALLY_FRAME" val="{&quot;height&quot;:450.25,&quot;left&quot;:44.25,&quot;top&quot;:62.2,&quot;width&quot;:834.75}"/>
</p:tagLst>
</file>

<file path=ppt/tags/tag252.xml><?xml version="1.0" encoding="utf-8"?>
<p:tagLst xmlns:p="http://schemas.openxmlformats.org/presentationml/2006/main">
  <p:tag name="KSO_WM_BEAUTIFY_FLAG" val=""/>
  <p:tag name="KSO_WM_DIAGRAM_VIRTUALLY_FRAME" val="{&quot;height&quot;:450.25,&quot;left&quot;:44.25,&quot;top&quot;:62.2,&quot;width&quot;:834.75}"/>
</p:tagLst>
</file>

<file path=ppt/tags/tag253.xml><?xml version="1.0" encoding="utf-8"?>
<p:tagLst xmlns:p="http://schemas.openxmlformats.org/presentationml/2006/main">
  <p:tag name="KSO_WM_DIAGRAM_VIRTUALLY_FRAME" val="{&quot;height&quot;:450.25,&quot;left&quot;:44.25,&quot;top&quot;:62.2,&quot;width&quot;:834.75}"/>
</p:tagLst>
</file>

<file path=ppt/tags/tag254.xml><?xml version="1.0" encoding="utf-8"?>
<p:tagLst xmlns:p="http://schemas.openxmlformats.org/presentationml/2006/main">
  <p:tag name="KSO_WM_DIAGRAM_VIRTUALLY_FRAME" val="{&quot;height&quot;:450.25,&quot;left&quot;:44.25,&quot;top&quot;:62.2,&quot;width&quot;:834.75}"/>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AS_OS" val="Unix 3.10 unknown"/>
  <p:tag name="AS_RELEASE_DATE" val="2023.03.31"/>
  <p:tag name="AS_TITLE" val="Aspose.Slides for Java"/>
  <p:tag name="AS_VERSION" val="23.3"/>
  <p:tag name="COMMONDATA" val="eyJoZGlkIjoiNWZlMGUwZDk2NmUxYmJjZWMyMzE2MTkxMDliMWZmYzgifQ=="/>
  <p:tag name="KSO_WPP_MARK_KEY" val="657aa098-c08d-4490-82a1-950189a5b620"/>
  <p:tag name="RESOURCE_RECORD_KEY" val="{&quot;71&quot;:[76235680030]}"/>
</p:tagLst>
</file>

<file path=ppt/theme/theme1.xml><?xml version="1.0" encoding="utf-8"?>
<a:theme xmlns:r="http://schemas.openxmlformats.org/officeDocument/2006/relationships" xmlns:a="http://schemas.openxmlformats.org/drawingml/2006/main" name="1_物理课件咨询：18092199615（微信）   1045472853（QQ）">
  <a:themeElements>
    <a:clrScheme name="">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000000"/>
      </a:hlink>
      <a:folHlink>
        <a:srgbClr val="02A54F"/>
      </a:folHlink>
    </a:clrScheme>
    <a:fontScheme nam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2_物理课件咨询：18092199615（微信）   1045472853（QQ）">
  <a:themeElements>
    <a:clrScheme name="">
      <a:dk1>
        <a:srgbClr val="000000"/>
      </a:dk1>
      <a:lt1>
        <a:srgbClr val="FFFFFF"/>
      </a:lt1>
      <a:dk2>
        <a:srgbClr val="352011"/>
      </a:dk2>
      <a:lt2>
        <a:srgbClr val="FCF8F5"/>
      </a:lt2>
      <a:accent1>
        <a:srgbClr val="B27554"/>
      </a:accent1>
      <a:accent2>
        <a:srgbClr val="D4A07B"/>
      </a:accent2>
      <a:accent3>
        <a:srgbClr val="B66E5E"/>
      </a:accent3>
      <a:accent4>
        <a:srgbClr val="D4957B"/>
      </a:accent4>
      <a:accent5>
        <a:srgbClr val="B48B55"/>
      </a:accent5>
      <a:accent6>
        <a:srgbClr val="CCAE76"/>
      </a:accent6>
      <a:hlink>
        <a:srgbClr val="0026E5"/>
      </a:hlink>
      <a:folHlink>
        <a:srgbClr val="7E1FAD"/>
      </a:folHlink>
    </a:clrScheme>
    <a:fontScheme name="">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Paragraphs>291</Paragraphs>
  <Slides>29</Slides>
  <Notes>4</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29</vt:i4>
      </vt:variant>
    </vt:vector>
  </HeadingPairs>
  <TitlesOfParts>
    <vt:vector size="44" baseType="lpstr">
      <vt:lpstr>Arial</vt:lpstr>
      <vt:lpstr>宋体</vt:lpstr>
      <vt:lpstr>Times New Roman</vt:lpstr>
      <vt:lpstr>方正大标宋简体</vt:lpstr>
      <vt:lpstr>Calibri Light</vt:lpstr>
      <vt:lpstr>Calibri</vt:lpstr>
      <vt:lpstr>方正风雅宋简体</vt:lpstr>
      <vt:lpstr>黑体</vt:lpstr>
      <vt:lpstr>华文楷体</vt:lpstr>
      <vt:lpstr>Helvetica</vt:lpstr>
      <vt:lpstr>Wingdings</vt:lpstr>
      <vt:lpstr>Segoe UI</vt:lpstr>
      <vt:lpstr>楷体</vt:lpstr>
      <vt:lpstr>微软雅黑</vt:lpstr>
      <vt:lpstr>1_物理课件咨询：18092199615（微信）   1045472853（QQ）</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23.0300</AppVersion>
  <TotalTime>0</TotalTime>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2025-02-24T15:26:50Z</cp:lastPrinted>
  <dcterms:created xsi:type="dcterms:W3CDTF">2025-02-24T15:26:50Z</dcterms:created>
  <dcterms:modified xsi:type="dcterms:W3CDTF">2025-02-24T07:26:50Z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