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heme/theme3.xml" ContentType="application/vnd.openxmlformats-officedocument.them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8" r:id="rId2"/>
  </p:sldMasterIdLst>
  <p:notesMasterIdLst>
    <p:notesMasterId r:id="rId32"/>
  </p:notesMasterIdLst>
  <p:sldIdLst>
    <p:sldId id="481" r:id="rId3"/>
    <p:sldId id="2424" r:id="rId4"/>
    <p:sldId id="2425" r:id="rId5"/>
    <p:sldId id="2426" r:id="rId6"/>
    <p:sldId id="2427" r:id="rId7"/>
    <p:sldId id="2428" r:id="rId8"/>
    <p:sldId id="2429" r:id="rId9"/>
    <p:sldId id="2430" r:id="rId10"/>
    <p:sldId id="2431" r:id="rId11"/>
    <p:sldId id="2432" r:id="rId12"/>
    <p:sldId id="2433" r:id="rId13"/>
    <p:sldId id="2434" r:id="rId14"/>
    <p:sldId id="2435" r:id="rId15"/>
    <p:sldId id="2449" r:id="rId16"/>
    <p:sldId id="2436" r:id="rId17"/>
    <p:sldId id="2450" r:id="rId18"/>
    <p:sldId id="2451" r:id="rId19"/>
    <p:sldId id="2452" r:id="rId20"/>
    <p:sldId id="2453" r:id="rId21"/>
    <p:sldId id="2454" r:id="rId22"/>
    <p:sldId id="2455" r:id="rId23"/>
    <p:sldId id="2456" r:id="rId24"/>
    <p:sldId id="2457" r:id="rId25"/>
    <p:sldId id="2458" r:id="rId26"/>
    <p:sldId id="2459" r:id="rId27"/>
    <p:sldId id="2460" r:id="rId28"/>
    <p:sldId id="2461" r:id="rId29"/>
    <p:sldId id="2448" r:id="rId30"/>
    <p:sldId id="119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新" lastIdx="0" clrIdx="0"/>
  <p:cmAuthor id="1" name="xkb1.com" initials="x" lastIdx="0" clrIdx="0"/>
  <p:cmAuthor id="2" name="作者" initials="A" lastIdx="0" clrIdx="1"/>
  <p:cmAuthor id="3" name="Author" initials="A" lastIdx="0" clrIdx="2"/>
  <p:cmAuthor id="5" name="zengl" initials="z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235"/>
      </p:cViewPr>
      <p:guideLst>
        <p:guide orient="horz" pos="2214"/>
        <p:guide pos="39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#1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E033D-063D-4377-A4AA-8DC56364CAA8}" type="doc">
      <dgm:prSet loTypeId="urn:microsoft.com/office/officeart/2008/layout/HorizontalMultiLevelHierarchy#1" loCatId="hierarchy" qsTypeId="urn:microsoft.com/office/officeart/2005/8/quickstyle/simple5#1" qsCatId="3D" csTypeId="urn:microsoft.com/office/officeart/2005/8/colors/accent6_4#1" csCatId="accent6" phldr="1"/>
      <dgm:spPr/>
      <dgm:t>
        <a:bodyPr/>
        <a:lstStyle/>
        <a:p>
          <a:endParaRPr lang="zh-CN" altLang="en-US"/>
        </a:p>
      </dgm:t>
    </dgm:pt>
    <dgm:pt modelId="{7CCC545B-0DAE-4B0E-B007-743993D40999}" type="parTrans" cxnId="{69C3133D-C86B-4F5E-8092-89D40231243A}">
      <dgm:prSet/>
      <dgm:spPr/>
      <dgm:t>
        <a:bodyPr/>
        <a:lstStyle/>
        <a:p>
          <a:endParaRPr lang="zh-CN" altLang="en-US"/>
        </a:p>
      </dgm:t>
    </dgm:pt>
    <dgm:pt modelId="{E9A2BAF6-BA37-437C-BC76-7B513004E977}">
      <dgm:prSet phldrT="[文本]" custT="1"/>
      <dgm:spPr/>
      <dgm:t>
        <a:bodyPr vert="vert" wrap="square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zh-CN" altLang="en-US" sz="3200" b="0" kern="0">
              <a:latin typeface="黑体" panose="02010600030101010101" charset="-122"/>
              <a:ea typeface="黑体" panose="02010600030101010101" charset="-122"/>
              <a:sym typeface="+mn-ea"/>
            </a:rPr>
            <a:t>电能的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zh-CN" altLang="en-US" sz="3200" b="0" kern="0">
              <a:latin typeface="黑体" panose="02010600030101010101" charset="-122"/>
              <a:ea typeface="黑体" panose="02010600030101010101" charset="-122"/>
              <a:sym typeface="+mn-ea"/>
            </a:rPr>
            <a:t>产生</a:t>
          </a:r>
          <a:endParaRPr lang="zh-CN" altLang="en-US" sz="3200" b="0" kern="0" spc="30" baseline="0"/>
        </a:p>
      </dgm:t>
    </dgm:pt>
    <dgm:pt modelId="{340A2C70-BF7E-46B0-9C05-AD56D2C0B92B}" type="parTrans" cxnId="{E94A0819-52DF-4032-8982-69410EA4F330}">
      <dgm:prSet/>
      <dgm:spPr/>
      <dgm:t>
        <a:bodyPr/>
        <a:lstStyle/>
        <a:p>
          <a:endParaRPr lang="zh-CN" altLang="en-US"/>
        </a:p>
      </dgm:t>
    </dgm:pt>
    <dgm:pt modelId="{CF9CE20F-1A24-4B9A-A5C2-9E969AA6E511}">
      <dgm:prSet phldrT="[文本]"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 kern="0">
              <a:latin typeface="+mn-ea"/>
              <a:ea typeface="+mn-ea"/>
              <a:cs typeface="Times New Roman" panose="02020603050405020304" pitchFamily="18" charset="0"/>
            </a:rPr>
            <a:t>电池是把其他形式能转化为电能的装置</a:t>
          </a:r>
          <a:endParaRPr lang="zh-CN" altLang="en-US" sz="2000" kern="0" spc="30" baseline="0">
            <a:latin typeface="+mn-ea"/>
            <a:ea typeface="+mn-ea"/>
          </a:endParaRPr>
        </a:p>
      </dgm:t>
    </dgm:pt>
    <dgm:pt modelId="{41B06E21-8174-47AA-AFA4-D35A21BC9555}" type="parTrans" cxnId="{7E87ED93-ACAA-4A0C-85A3-FD25B2EDAC78}">
      <dgm:prSet/>
      <dgm:spPr/>
      <dgm:t>
        <a:bodyPr/>
        <a:lstStyle/>
        <a:p>
          <a:endParaRPr lang="zh-CN" altLang="en-US"/>
        </a:p>
      </dgm:t>
    </dgm:pt>
    <dgm:pt modelId="{1F8FE9DA-EC55-4AE3-B68F-B55163AEB93D}">
      <dgm:prSet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>
              <a:latin typeface="+mn-ea"/>
              <a:ea typeface="+mn-ea"/>
              <a:cs typeface="Times New Roman" panose="02020603050405020304" pitchFamily="18" charset="0"/>
            </a:rPr>
            <a:t>化学电池：</a:t>
          </a:r>
          <a:r>
            <a:rPr lang="en-US" altLang="zh-CN" sz="2000">
              <a:latin typeface="+mn-ea"/>
              <a:ea typeface="+mn-ea"/>
              <a:cs typeface="Times New Roman" panose="02020603050405020304" pitchFamily="18" charset="0"/>
            </a:rPr>
            <a:t>1.</a:t>
          </a:r>
          <a:r>
            <a:rPr lang="zh-CN" altLang="en-US" sz="2000">
              <a:latin typeface="+mn-ea"/>
              <a:ea typeface="+mn-ea"/>
              <a:cs typeface="Times New Roman" panose="02020603050405020304" pitchFamily="18" charset="0"/>
            </a:rPr>
            <a:t>干电池把化学能转化为电能。</a:t>
          </a:r>
          <a:endParaRPr lang="en-US" altLang="zh-CN" sz="2000">
            <a:latin typeface="+mn-ea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ct val="0"/>
            </a:spcAft>
          </a:pPr>
          <a:r>
            <a:rPr lang="en-US" altLang="zh-CN" sz="2000">
              <a:latin typeface="+mn-ea"/>
              <a:ea typeface="+mn-ea"/>
              <a:cs typeface="Times New Roman" panose="02020603050405020304" pitchFamily="18" charset="0"/>
            </a:rPr>
            <a:t>2.</a:t>
          </a:r>
          <a:r>
            <a:rPr lang="zh-CN" altLang="en-US" sz="2000">
              <a:latin typeface="+mn-ea"/>
              <a:ea typeface="+mn-ea"/>
              <a:cs typeface="Times New Roman" panose="02020603050405020304" pitchFamily="18" charset="0"/>
            </a:rPr>
            <a:t>蓄电池</a:t>
          </a:r>
          <a:r>
            <a:rPr lang="zh-CN" altLang="en-US" sz="2000">
              <a:latin typeface="+mn-ea"/>
              <a:ea typeface="+mn-ea"/>
            </a:rPr>
            <a:t>充电时，将电能转化为化学能储存起来，</a:t>
          </a:r>
          <a:endParaRPr lang="en-US" altLang="zh-CN" sz="2000">
            <a:latin typeface="+mn-ea"/>
            <a:ea typeface="+mn-ea"/>
          </a:endParaRPr>
        </a:p>
        <a:p>
          <a:pPr algn="l">
            <a:lnSpc>
              <a:spcPct val="100000"/>
            </a:lnSpc>
            <a:spcAft>
              <a:spcPct val="0"/>
            </a:spcAft>
            <a:buFontTx/>
            <a:buNone/>
          </a:pPr>
          <a:r>
            <a:rPr lang="zh-CN" altLang="en-US" sz="2000">
              <a:latin typeface="+mn-ea"/>
              <a:ea typeface="+mn-ea"/>
            </a:rPr>
            <a:t>使用时，把化学能转变成电能。</a:t>
          </a:r>
        </a:p>
      </dgm:t>
    </dgm:pt>
    <dgm:pt modelId="{7BD7B55B-57F3-47BB-8DCA-0E9DC689BE38}" type="sibTrans" cxnId="{7E87ED93-ACAA-4A0C-85A3-FD25B2EDAC78}">
      <dgm:prSet/>
      <dgm:spPr/>
      <dgm:t>
        <a:bodyPr/>
        <a:lstStyle/>
        <a:p>
          <a:endParaRPr lang="zh-CN" altLang="en-US"/>
        </a:p>
      </dgm:t>
    </dgm:pt>
    <dgm:pt modelId="{33C768F9-F036-4757-A6C9-6AE69BBBDACF}" type="parTrans" cxnId="{96AC5C1F-B7DB-46AB-920C-3F1A9EFDCBB1}">
      <dgm:prSet/>
      <dgm:spPr/>
      <dgm:t>
        <a:bodyPr/>
        <a:lstStyle/>
        <a:p>
          <a:endParaRPr lang="zh-CN" altLang="en-US"/>
        </a:p>
      </dgm:t>
    </dgm:pt>
    <dgm:pt modelId="{9B0903A8-FD82-4DC2-A3B5-63B8D1F540CE}">
      <dgm:prSet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>
              <a:latin typeface="+mn-ea"/>
              <a:ea typeface="+mn-ea"/>
            </a:rPr>
            <a:t>太阳能电池（又称光伏电池）是将太阳能转化成电能的装置。</a:t>
          </a:r>
        </a:p>
      </dgm:t>
    </dgm:pt>
    <dgm:pt modelId="{EC42ACA7-E734-483D-84BE-382C29CFCBE8}" type="sibTrans" cxnId="{96AC5C1F-B7DB-46AB-920C-3F1A9EFDCBB1}">
      <dgm:prSet/>
      <dgm:spPr/>
      <dgm:t>
        <a:bodyPr/>
        <a:lstStyle/>
        <a:p>
          <a:endParaRPr lang="zh-CN" altLang="en-US"/>
        </a:p>
      </dgm:t>
    </dgm:pt>
    <dgm:pt modelId="{23CA8C4F-F232-4E52-B6EB-6E881D822851}" type="sibTrans" cxnId="{E94A0819-52DF-4032-8982-69410EA4F330}">
      <dgm:prSet/>
      <dgm:spPr/>
      <dgm:t>
        <a:bodyPr/>
        <a:lstStyle/>
        <a:p>
          <a:endParaRPr lang="zh-CN" altLang="en-US"/>
        </a:p>
      </dgm:t>
    </dgm:pt>
    <dgm:pt modelId="{9DC000DB-35C0-4104-8003-B926EB441402}" type="parTrans" cxnId="{BECE8DFA-C69E-4A49-A6C6-A4590D3D4134}">
      <dgm:prSet/>
      <dgm:spPr/>
      <dgm:t>
        <a:bodyPr/>
        <a:lstStyle/>
        <a:p>
          <a:endParaRPr lang="zh-CN" altLang="en-US"/>
        </a:p>
      </dgm:t>
    </dgm:pt>
    <dgm:pt modelId="{D0619E87-94A0-4AD0-BFD4-3CEC8E76190E}">
      <dgm:prSet phldrT="[文本]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zh-CN" altLang="en-US" sz="2400" kern="0">
              <a:latin typeface="+mn-ea"/>
              <a:ea typeface="+mn-ea"/>
            </a:rPr>
            <a:t>发电机将其他形式的能转化为电能</a:t>
          </a:r>
          <a:endParaRPr lang="zh-CN" altLang="en-US" sz="2400" kern="0" spc="30" baseline="0">
            <a:latin typeface="+mn-ea"/>
            <a:ea typeface="+mn-ea"/>
          </a:endParaRPr>
        </a:p>
      </dgm:t>
    </dgm:pt>
    <dgm:pt modelId="{1F05EB5C-FBC9-408F-82AF-20A9774E1666}" type="parTrans" cxnId="{C5932C87-CE1B-45B5-BEAA-CCA0CE5B0D10}">
      <dgm:prSet/>
      <dgm:spPr/>
      <dgm:t>
        <a:bodyPr/>
        <a:lstStyle/>
        <a:p>
          <a:endParaRPr lang="zh-CN" altLang="en-US"/>
        </a:p>
      </dgm:t>
    </dgm:pt>
    <dgm:pt modelId="{D5DDF74B-33AB-48AB-987B-61AD90D4C8DD}">
      <dgm:prSet phldrT="[文本]"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 kern="0" spc="30" baseline="0">
              <a:latin typeface="+mn-ea"/>
              <a:ea typeface="+mn-ea"/>
            </a:rPr>
            <a:t>火力发电</a:t>
          </a:r>
        </a:p>
      </dgm:t>
    </dgm:pt>
    <dgm:pt modelId="{ED4C4CB3-CDEA-4609-878C-54CC89000E05}" type="sibTrans" cxnId="{C5932C87-CE1B-45B5-BEAA-CCA0CE5B0D10}">
      <dgm:prSet/>
      <dgm:spPr/>
      <dgm:t>
        <a:bodyPr/>
        <a:lstStyle/>
        <a:p>
          <a:endParaRPr lang="zh-CN" altLang="en-US"/>
        </a:p>
      </dgm:t>
    </dgm:pt>
    <dgm:pt modelId="{0205C801-0594-4284-9938-CE852FBD0A07}" type="parTrans" cxnId="{7CBC9A95-ABD0-479A-B26E-4D79DB3D73A7}">
      <dgm:prSet/>
      <dgm:spPr/>
      <dgm:t>
        <a:bodyPr/>
        <a:lstStyle/>
        <a:p>
          <a:endParaRPr lang="zh-CN" altLang="en-US"/>
        </a:p>
      </dgm:t>
    </dgm:pt>
    <dgm:pt modelId="{23F46DA6-AFBE-4B31-A188-11A6757B7920}">
      <dgm:prSet phldrT="[文本]"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 kern="0" spc="30" baseline="0">
              <a:latin typeface="+mn-ea"/>
              <a:ea typeface="+mn-ea"/>
            </a:rPr>
            <a:t>水力发电</a:t>
          </a:r>
        </a:p>
      </dgm:t>
    </dgm:pt>
    <dgm:pt modelId="{F285D89A-19B9-4C51-8BCF-EB63F79DCB62}" type="sibTrans" cxnId="{7CBC9A95-ABD0-479A-B26E-4D79DB3D73A7}">
      <dgm:prSet/>
      <dgm:spPr/>
      <dgm:t>
        <a:bodyPr/>
        <a:lstStyle/>
        <a:p>
          <a:endParaRPr lang="zh-CN" altLang="en-US"/>
        </a:p>
      </dgm:t>
    </dgm:pt>
    <dgm:pt modelId="{C00B6EB3-6120-4E4D-85BF-966675102879}" type="parTrans" cxnId="{4867DF86-76EE-4CD1-9586-C47A7C9D0679}">
      <dgm:prSet/>
      <dgm:spPr/>
      <dgm:t>
        <a:bodyPr/>
        <a:lstStyle/>
        <a:p>
          <a:endParaRPr lang="zh-CN" altLang="en-US"/>
        </a:p>
      </dgm:t>
    </dgm:pt>
    <dgm:pt modelId="{D7F82D3A-CDE7-4FC7-8C69-89F19A1015EF}">
      <dgm:prSet phldrT="[文本]" custT="1"/>
      <dgm:spPr/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zh-CN" altLang="en-US" sz="2000" kern="0">
              <a:latin typeface="+mn-ea"/>
              <a:ea typeface="+mn-ea"/>
            </a:rPr>
            <a:t>核能发电</a:t>
          </a:r>
          <a:endParaRPr lang="zh-CN" altLang="en-US" sz="2000" kern="0" spc="30" baseline="0">
            <a:latin typeface="+mn-ea"/>
            <a:ea typeface="+mn-ea"/>
          </a:endParaRPr>
        </a:p>
      </dgm:t>
    </dgm:pt>
    <dgm:pt modelId="{0A38C473-45AA-4D38-A65B-01F0ABC85F27}" type="sibTrans" cxnId="{4867DF86-76EE-4CD1-9586-C47A7C9D0679}">
      <dgm:prSet/>
      <dgm:spPr/>
      <dgm:t>
        <a:bodyPr/>
        <a:lstStyle/>
        <a:p>
          <a:endParaRPr lang="zh-CN" altLang="en-US"/>
        </a:p>
      </dgm:t>
    </dgm:pt>
    <dgm:pt modelId="{64FEB88D-D3FC-4402-A546-904725CF4042}" type="sibTrans" cxnId="{BECE8DFA-C69E-4A49-A6C6-A4590D3D4134}">
      <dgm:prSet/>
      <dgm:spPr/>
      <dgm:t>
        <a:bodyPr/>
        <a:lstStyle/>
        <a:p>
          <a:endParaRPr lang="zh-CN" altLang="en-US"/>
        </a:p>
      </dgm:t>
    </dgm:pt>
    <dgm:pt modelId="{2327591C-3DD2-42BA-A942-7620903DF92B}" type="sibTrans" cxnId="{69C3133D-C86B-4F5E-8092-89D40231243A}">
      <dgm:prSet/>
      <dgm:spPr/>
      <dgm:t>
        <a:bodyPr/>
        <a:lstStyle/>
        <a:p>
          <a:endParaRPr lang="zh-CN" altLang="en-US"/>
        </a:p>
      </dgm:t>
    </dgm:pt>
    <dgm:pt modelId="{A9631822-D25F-449D-A427-3DCB408E22B2}" type="pres">
      <dgm:prSet presAssocID="{BEBE033D-063D-4377-A4AA-8DC56364CA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886900-B928-47F8-B476-2D68377E9C0E}" type="pres">
      <dgm:prSet presAssocID="{E9A2BAF6-BA37-437C-BC76-7B513004E977}" presName="root1" presStyleCnt="0"/>
      <dgm:spPr/>
    </dgm:pt>
    <dgm:pt modelId="{6F2B116B-9784-4508-AAF1-8D366CFA18FC}" type="pres">
      <dgm:prSet presAssocID="{E9A2BAF6-BA37-437C-BC76-7B513004E977}" presName="LevelOneTextNode" presStyleLbl="node0" presStyleIdx="0" presStyleCnt="1" custScaleX="174269" custScaleY="24460" custLinFactNeighborX="-77989" custLinFactNeighborY="-1827">
        <dgm:presLayoutVars>
          <dgm:chPref val="3"/>
        </dgm:presLayoutVars>
      </dgm:prSet>
      <dgm:spPr/>
    </dgm:pt>
    <dgm:pt modelId="{DCAE8F8E-E9B0-4C4A-AABF-92826D600596}" type="pres">
      <dgm:prSet presAssocID="{E9A2BAF6-BA37-437C-BC76-7B513004E977}" presName="level2hierChild" presStyleCnt="0"/>
      <dgm:spPr/>
    </dgm:pt>
    <dgm:pt modelId="{7AB85DD8-480A-4EE8-8783-0DE96D1E2A4C}" type="pres">
      <dgm:prSet presAssocID="{340A2C70-BF7E-46B0-9C05-AD56D2C0B92B}" presName="conn2-1" presStyleLbl="parChTrans1D2" presStyleIdx="0" presStyleCnt="2"/>
      <dgm:spPr/>
    </dgm:pt>
    <dgm:pt modelId="{883277CC-A335-4FFA-BE40-A8D5EAF1D53C}" type="pres">
      <dgm:prSet presAssocID="{340A2C70-BF7E-46B0-9C05-AD56D2C0B92B}" presName="connTx" presStyleLbl="parChTrans1D2" presStyleIdx="0" presStyleCnt="2"/>
      <dgm:spPr/>
    </dgm:pt>
    <dgm:pt modelId="{86918FD3-D9B8-42A0-8A21-3016807F6F1E}" type="pres">
      <dgm:prSet presAssocID="{CF9CE20F-1A24-4B9A-A5C2-9E969AA6E511}" presName="root2" presStyleCnt="0"/>
      <dgm:spPr/>
    </dgm:pt>
    <dgm:pt modelId="{B54F999D-4FF5-4C37-85B1-AD560C5A23D9}" type="pres">
      <dgm:prSet presAssocID="{CF9CE20F-1A24-4B9A-A5C2-9E969AA6E511}" presName="LevelTwoTextNode" presStyleLbl="node2" presStyleIdx="0" presStyleCnt="2" custScaleX="62555" custScaleY="209385" custLinFactNeighborX="-11597" custLinFactNeighborY="-8203">
        <dgm:presLayoutVars>
          <dgm:chPref val="3"/>
        </dgm:presLayoutVars>
      </dgm:prSet>
      <dgm:spPr/>
    </dgm:pt>
    <dgm:pt modelId="{7C8926F2-F166-4E97-A91D-52DA3ECA5728}" type="pres">
      <dgm:prSet presAssocID="{CF9CE20F-1A24-4B9A-A5C2-9E969AA6E511}" presName="level3hierChild" presStyleCnt="0"/>
      <dgm:spPr/>
    </dgm:pt>
    <dgm:pt modelId="{75E233E5-9B74-43FC-8D94-97334E11681B}" type="pres">
      <dgm:prSet presAssocID="{41B06E21-8174-47AA-AFA4-D35A21BC9555}" presName="conn2-1" presStyleLbl="parChTrans1D3" presStyleIdx="0" presStyleCnt="5"/>
      <dgm:spPr/>
    </dgm:pt>
    <dgm:pt modelId="{AD1BC27E-6A67-421F-8029-195A1EBE7F3C}" type="pres">
      <dgm:prSet presAssocID="{41B06E21-8174-47AA-AFA4-D35A21BC9555}" presName="connTx" presStyleLbl="parChTrans1D3" presStyleIdx="0" presStyleCnt="5"/>
      <dgm:spPr/>
    </dgm:pt>
    <dgm:pt modelId="{B07B7F40-9F40-4BED-8BA7-C251C2AA9F3A}" type="pres">
      <dgm:prSet presAssocID="{1F8FE9DA-EC55-4AE3-B68F-B55163AEB93D}" presName="root2" presStyleCnt="0"/>
      <dgm:spPr/>
    </dgm:pt>
    <dgm:pt modelId="{CAE60555-BD67-4088-9A49-696E770BC926}" type="pres">
      <dgm:prSet presAssocID="{1F8FE9DA-EC55-4AE3-B68F-B55163AEB93D}" presName="LevelTwoTextNode" presStyleLbl="node3" presStyleIdx="0" presStyleCnt="5" custScaleX="179793" custScaleY="189337" custLinFactNeighborX="191" custLinFactNeighborY="-25541">
        <dgm:presLayoutVars>
          <dgm:chPref val="3"/>
        </dgm:presLayoutVars>
      </dgm:prSet>
      <dgm:spPr/>
    </dgm:pt>
    <dgm:pt modelId="{039F66DC-B9FD-489B-A4E4-A5AA1987B5A3}" type="pres">
      <dgm:prSet presAssocID="{1F8FE9DA-EC55-4AE3-B68F-B55163AEB93D}" presName="level3hierChild" presStyleCnt="0"/>
      <dgm:spPr/>
    </dgm:pt>
    <dgm:pt modelId="{6D02354F-1610-44F4-89ED-A3BAA8443094}" type="pres">
      <dgm:prSet presAssocID="{33C768F9-F036-4757-A6C9-6AE69BBBDACF}" presName="conn2-1" presStyleLbl="parChTrans1D3" presStyleIdx="1" presStyleCnt="5"/>
      <dgm:spPr/>
    </dgm:pt>
    <dgm:pt modelId="{E0A713F7-9D4E-43CA-BE92-1EBD5553BCC4}" type="pres">
      <dgm:prSet presAssocID="{33C768F9-F036-4757-A6C9-6AE69BBBDACF}" presName="connTx" presStyleLbl="parChTrans1D3" presStyleIdx="1" presStyleCnt="5"/>
      <dgm:spPr/>
    </dgm:pt>
    <dgm:pt modelId="{D9A93537-3B27-4E3E-905F-6702F8FD644D}" type="pres">
      <dgm:prSet presAssocID="{9B0903A8-FD82-4DC2-A3B5-63B8D1F540CE}" presName="root2" presStyleCnt="0"/>
      <dgm:spPr/>
    </dgm:pt>
    <dgm:pt modelId="{27C866D8-C24A-408D-8012-DCEDD1B529A4}" type="pres">
      <dgm:prSet presAssocID="{9B0903A8-FD82-4DC2-A3B5-63B8D1F540CE}" presName="LevelTwoTextNode" presStyleLbl="node3" presStyleIdx="1" presStyleCnt="5" custScaleX="179906" custLinFactNeighborX="141" custLinFactNeighborY="-3049">
        <dgm:presLayoutVars>
          <dgm:chPref val="3"/>
        </dgm:presLayoutVars>
      </dgm:prSet>
      <dgm:spPr/>
    </dgm:pt>
    <dgm:pt modelId="{125B8D22-42FC-4CCF-B61F-7EAF2C1DBFCE}" type="pres">
      <dgm:prSet presAssocID="{9B0903A8-FD82-4DC2-A3B5-63B8D1F540CE}" presName="level3hierChild" presStyleCnt="0"/>
      <dgm:spPr/>
    </dgm:pt>
    <dgm:pt modelId="{B0D162BA-F133-4C4E-B423-1EA8D6B057D0}" type="pres">
      <dgm:prSet presAssocID="{9DC000DB-35C0-4104-8003-B926EB441402}" presName="conn2-1" presStyleLbl="parChTrans1D2" presStyleIdx="1" presStyleCnt="2"/>
      <dgm:spPr/>
    </dgm:pt>
    <dgm:pt modelId="{B2BAFC79-ACFA-458C-B17F-0D38E6BC1F3E}" type="pres">
      <dgm:prSet presAssocID="{9DC000DB-35C0-4104-8003-B926EB441402}" presName="connTx" presStyleLbl="parChTrans1D2" presStyleIdx="1" presStyleCnt="2"/>
      <dgm:spPr/>
    </dgm:pt>
    <dgm:pt modelId="{337F9B75-E282-45E6-801F-6F3E8E8AD51D}" type="pres">
      <dgm:prSet presAssocID="{D0619E87-94A0-4AD0-BFD4-3CEC8E76190E}" presName="root2" presStyleCnt="0"/>
      <dgm:spPr/>
    </dgm:pt>
    <dgm:pt modelId="{EBDF6427-C04C-4AEE-ACED-87826261B356}" type="pres">
      <dgm:prSet presAssocID="{D0619E87-94A0-4AD0-BFD4-3CEC8E76190E}" presName="LevelTwoTextNode" presStyleLbl="node2" presStyleIdx="1" presStyleCnt="2" custScaleX="147878" custScaleY="128000" custLinFactNeighborX="-9911" custLinFactNeighborY="10190">
        <dgm:presLayoutVars>
          <dgm:chPref val="3"/>
        </dgm:presLayoutVars>
      </dgm:prSet>
      <dgm:spPr/>
    </dgm:pt>
    <dgm:pt modelId="{3078012F-DCA8-4607-9FEF-6F21647E0C51}" type="pres">
      <dgm:prSet presAssocID="{D0619E87-94A0-4AD0-BFD4-3CEC8E76190E}" presName="level3hierChild" presStyleCnt="0"/>
      <dgm:spPr/>
    </dgm:pt>
    <dgm:pt modelId="{C5E7D5CB-AA10-4934-901B-76C780EE39C8}" type="pres">
      <dgm:prSet presAssocID="{1F05EB5C-FBC9-408F-82AF-20A9774E1666}" presName="conn2-1" presStyleLbl="parChTrans1D3" presStyleIdx="2" presStyleCnt="5"/>
      <dgm:spPr/>
    </dgm:pt>
    <dgm:pt modelId="{4686F274-A516-41E3-87B1-101C9DA81D32}" type="pres">
      <dgm:prSet presAssocID="{1F05EB5C-FBC9-408F-82AF-20A9774E1666}" presName="connTx" presStyleLbl="parChTrans1D3" presStyleIdx="2" presStyleCnt="5"/>
      <dgm:spPr/>
    </dgm:pt>
    <dgm:pt modelId="{E10D4C11-C544-4A6E-91A6-78FB513102D4}" type="pres">
      <dgm:prSet presAssocID="{D5DDF74B-33AB-48AB-987B-61AD90D4C8DD}" presName="root2" presStyleCnt="0"/>
      <dgm:spPr/>
    </dgm:pt>
    <dgm:pt modelId="{D8260B59-29F7-4B37-B451-486598415E3A}" type="pres">
      <dgm:prSet presAssocID="{D5DDF74B-33AB-48AB-987B-61AD90D4C8DD}" presName="LevelTwoTextNode" presStyleLbl="node3" presStyleIdx="2" presStyleCnt="5" custScaleX="83069" custScaleY="53119" custLinFactNeighborX="4111" custLinFactNeighborY="-16887">
        <dgm:presLayoutVars>
          <dgm:chPref val="3"/>
        </dgm:presLayoutVars>
      </dgm:prSet>
      <dgm:spPr/>
    </dgm:pt>
    <dgm:pt modelId="{D4E273CF-F9D8-4C7B-A5BB-FD6716D43F4B}" type="pres">
      <dgm:prSet presAssocID="{D5DDF74B-33AB-48AB-987B-61AD90D4C8DD}" presName="level3hierChild" presStyleCnt="0"/>
      <dgm:spPr/>
    </dgm:pt>
    <dgm:pt modelId="{8A6A8D19-B058-40D1-85BC-F05FA3AE459B}" type="pres">
      <dgm:prSet presAssocID="{0205C801-0594-4284-9938-CE852FBD0A07}" presName="conn2-1" presStyleLbl="parChTrans1D3" presStyleIdx="3" presStyleCnt="5"/>
      <dgm:spPr/>
    </dgm:pt>
    <dgm:pt modelId="{2AB58A59-A017-4BF5-9A8A-2F63A8A0565E}" type="pres">
      <dgm:prSet presAssocID="{0205C801-0594-4284-9938-CE852FBD0A07}" presName="connTx" presStyleLbl="parChTrans1D3" presStyleIdx="3" presStyleCnt="5"/>
      <dgm:spPr/>
    </dgm:pt>
    <dgm:pt modelId="{558EDCD0-A00E-4D81-B8DA-0EBAAE17C47D}" type="pres">
      <dgm:prSet presAssocID="{23F46DA6-AFBE-4B31-A188-11A6757B7920}" presName="root2" presStyleCnt="0"/>
      <dgm:spPr/>
    </dgm:pt>
    <dgm:pt modelId="{2E4F9053-B9EB-4CE4-8333-9F1F3B20E698}" type="pres">
      <dgm:prSet presAssocID="{23F46DA6-AFBE-4B31-A188-11A6757B7920}" presName="LevelTwoTextNode" presStyleLbl="node3" presStyleIdx="3" presStyleCnt="5" custScaleX="83069" custScaleY="53119" custLinFactNeighborX="3666" custLinFactNeighborY="-6627">
        <dgm:presLayoutVars>
          <dgm:chPref val="3"/>
        </dgm:presLayoutVars>
      </dgm:prSet>
      <dgm:spPr/>
    </dgm:pt>
    <dgm:pt modelId="{2555DBD4-757F-46DA-9D0A-E2864134C4DA}" type="pres">
      <dgm:prSet presAssocID="{23F46DA6-AFBE-4B31-A188-11A6757B7920}" presName="level3hierChild" presStyleCnt="0"/>
      <dgm:spPr/>
    </dgm:pt>
    <dgm:pt modelId="{E0603FF1-E954-438C-9342-49E0DD26A37D}" type="pres">
      <dgm:prSet presAssocID="{C00B6EB3-6120-4E4D-85BF-966675102879}" presName="conn2-1" presStyleLbl="parChTrans1D3" presStyleIdx="4" presStyleCnt="5"/>
      <dgm:spPr/>
    </dgm:pt>
    <dgm:pt modelId="{35ABF60E-408F-48B8-BB74-087648946F15}" type="pres">
      <dgm:prSet presAssocID="{C00B6EB3-6120-4E4D-85BF-966675102879}" presName="connTx" presStyleLbl="parChTrans1D3" presStyleIdx="4" presStyleCnt="5"/>
      <dgm:spPr/>
    </dgm:pt>
    <dgm:pt modelId="{23AC9BF0-FC12-4FD6-B19D-0A704727CD22}" type="pres">
      <dgm:prSet presAssocID="{D7F82D3A-CDE7-4FC7-8C69-89F19A1015EF}" presName="root2" presStyleCnt="0"/>
      <dgm:spPr/>
    </dgm:pt>
    <dgm:pt modelId="{05F7232A-5882-4F1E-A959-8B038507B610}" type="pres">
      <dgm:prSet presAssocID="{D7F82D3A-CDE7-4FC7-8C69-89F19A1015EF}" presName="LevelTwoTextNode" presStyleLbl="node3" presStyleIdx="4" presStyleCnt="5" custScaleX="83069" custScaleY="53119" custLinFactNeighborX="3666" custLinFactNeighborY="-7201">
        <dgm:presLayoutVars>
          <dgm:chPref val="3"/>
        </dgm:presLayoutVars>
      </dgm:prSet>
      <dgm:spPr/>
    </dgm:pt>
    <dgm:pt modelId="{B9A7C4F3-0FC3-4FC5-8D2F-497755FA8BE0}" type="pres">
      <dgm:prSet presAssocID="{D7F82D3A-CDE7-4FC7-8C69-89F19A1015EF}" presName="level3hierChild" presStyleCnt="0"/>
      <dgm:spPr/>
    </dgm:pt>
  </dgm:ptLst>
  <dgm:cxnLst>
    <dgm:cxn modelId="{3442AA0A-0260-49AE-B0DA-A5B83BC08B1F}" type="presOf" srcId="{23F46DA6-AFBE-4B31-A188-11A6757B7920}" destId="{2E4F9053-B9EB-4CE4-8333-9F1F3B20E698}" srcOrd="0" destOrd="0" presId="urn:microsoft.com/office/officeart/2008/layout/HorizontalMultiLevelHierarchy#1"/>
    <dgm:cxn modelId="{E94A0819-52DF-4032-8982-69410EA4F330}" srcId="{E9A2BAF6-BA37-437C-BC76-7B513004E977}" destId="{CF9CE20F-1A24-4B9A-A5C2-9E969AA6E511}" srcOrd="0" destOrd="0" parTransId="{340A2C70-BF7E-46B0-9C05-AD56D2C0B92B}" sibTransId="{23CA8C4F-F232-4E52-B6EB-6E881D822851}"/>
    <dgm:cxn modelId="{959B241A-BE8D-48BF-9104-EA7277A3D8C6}" type="presOf" srcId="{9B0903A8-FD82-4DC2-A3B5-63B8D1F540CE}" destId="{27C866D8-C24A-408D-8012-DCEDD1B529A4}" srcOrd="0" destOrd="0" presId="urn:microsoft.com/office/officeart/2008/layout/HorizontalMultiLevelHierarchy#1"/>
    <dgm:cxn modelId="{96AC5C1F-B7DB-46AB-920C-3F1A9EFDCBB1}" srcId="{CF9CE20F-1A24-4B9A-A5C2-9E969AA6E511}" destId="{9B0903A8-FD82-4DC2-A3B5-63B8D1F540CE}" srcOrd="1" destOrd="0" parTransId="{33C768F9-F036-4757-A6C9-6AE69BBBDACF}" sibTransId="{EC42ACA7-E734-483D-84BE-382C29CFCBE8}"/>
    <dgm:cxn modelId="{8F8C8E1F-AB81-4E67-B30D-B541387DBB16}" type="presOf" srcId="{33C768F9-F036-4757-A6C9-6AE69BBBDACF}" destId="{6D02354F-1610-44F4-89ED-A3BAA8443094}" srcOrd="0" destOrd="0" presId="urn:microsoft.com/office/officeart/2008/layout/HorizontalMultiLevelHierarchy#1"/>
    <dgm:cxn modelId="{8A28482F-5399-4EB6-A2A1-F788487AB268}" type="presOf" srcId="{9DC000DB-35C0-4104-8003-B926EB441402}" destId="{B0D162BA-F133-4C4E-B423-1EA8D6B057D0}" srcOrd="0" destOrd="0" presId="urn:microsoft.com/office/officeart/2008/layout/HorizontalMultiLevelHierarchy#1"/>
    <dgm:cxn modelId="{C256F731-2622-4599-9267-82AEE5F37BA3}" type="presOf" srcId="{C00B6EB3-6120-4E4D-85BF-966675102879}" destId="{35ABF60E-408F-48B8-BB74-087648946F15}" srcOrd="1" destOrd="0" presId="urn:microsoft.com/office/officeart/2008/layout/HorizontalMultiLevelHierarchy#1"/>
    <dgm:cxn modelId="{69C3133D-C86B-4F5E-8092-89D40231243A}" srcId="{BEBE033D-063D-4377-A4AA-8DC56364CAA8}" destId="{E9A2BAF6-BA37-437C-BC76-7B513004E977}" srcOrd="0" destOrd="0" parTransId="{7CCC545B-0DAE-4B0E-B007-743993D40999}" sibTransId="{2327591C-3DD2-42BA-A942-7620903DF92B}"/>
    <dgm:cxn modelId="{0A28A340-BB65-4E55-AB6E-EAA16942FC20}" type="presOf" srcId="{BEBE033D-063D-4377-A4AA-8DC56364CAA8}" destId="{A9631822-D25F-449D-A427-3DCB408E22B2}" srcOrd="0" destOrd="0" presId="urn:microsoft.com/office/officeart/2008/layout/HorizontalMultiLevelHierarchy#1"/>
    <dgm:cxn modelId="{D7BBCC5D-9EE9-41FA-87E2-AD644197F7E2}" type="presOf" srcId="{E9A2BAF6-BA37-437C-BC76-7B513004E977}" destId="{6F2B116B-9784-4508-AAF1-8D366CFA18FC}" srcOrd="0" destOrd="0" presId="urn:microsoft.com/office/officeart/2008/layout/HorizontalMultiLevelHierarchy#1"/>
    <dgm:cxn modelId="{9BADC964-A7A5-42F2-91A8-E5087524C845}" type="presOf" srcId="{0205C801-0594-4284-9938-CE852FBD0A07}" destId="{8A6A8D19-B058-40D1-85BC-F05FA3AE459B}" srcOrd="0" destOrd="0" presId="urn:microsoft.com/office/officeart/2008/layout/HorizontalMultiLevelHierarchy#1"/>
    <dgm:cxn modelId="{D1663170-7687-4EF9-8760-12BCBC01F441}" type="presOf" srcId="{0205C801-0594-4284-9938-CE852FBD0A07}" destId="{2AB58A59-A017-4BF5-9A8A-2F63A8A0565E}" srcOrd="1" destOrd="0" presId="urn:microsoft.com/office/officeart/2008/layout/HorizontalMultiLevelHierarchy#1"/>
    <dgm:cxn modelId="{53994752-DEB2-4D6D-901B-B1369055701D}" type="presOf" srcId="{1F8FE9DA-EC55-4AE3-B68F-B55163AEB93D}" destId="{CAE60555-BD67-4088-9A49-696E770BC926}" srcOrd="0" destOrd="0" presId="urn:microsoft.com/office/officeart/2008/layout/HorizontalMultiLevelHierarchy#1"/>
    <dgm:cxn modelId="{32C0A97D-8CEE-49D2-8B4B-F53F77630F0B}" type="presOf" srcId="{1F05EB5C-FBC9-408F-82AF-20A9774E1666}" destId="{C5E7D5CB-AA10-4934-901B-76C780EE39C8}" srcOrd="0" destOrd="0" presId="urn:microsoft.com/office/officeart/2008/layout/HorizontalMultiLevelHierarchy#1"/>
    <dgm:cxn modelId="{DAB82782-598D-4C4C-B04B-FE5FA6841695}" type="presOf" srcId="{D5DDF74B-33AB-48AB-987B-61AD90D4C8DD}" destId="{D8260B59-29F7-4B37-B451-486598415E3A}" srcOrd="0" destOrd="0" presId="urn:microsoft.com/office/officeart/2008/layout/HorizontalMultiLevelHierarchy#1"/>
    <dgm:cxn modelId="{4867DF86-76EE-4CD1-9586-C47A7C9D0679}" srcId="{D0619E87-94A0-4AD0-BFD4-3CEC8E76190E}" destId="{D7F82D3A-CDE7-4FC7-8C69-89F19A1015EF}" srcOrd="2" destOrd="0" parTransId="{C00B6EB3-6120-4E4D-85BF-966675102879}" sibTransId="{0A38C473-45AA-4D38-A65B-01F0ABC85F27}"/>
    <dgm:cxn modelId="{C5932C87-CE1B-45B5-BEAA-CCA0CE5B0D10}" srcId="{D0619E87-94A0-4AD0-BFD4-3CEC8E76190E}" destId="{D5DDF74B-33AB-48AB-987B-61AD90D4C8DD}" srcOrd="0" destOrd="0" parTransId="{1F05EB5C-FBC9-408F-82AF-20A9774E1666}" sibTransId="{ED4C4CB3-CDEA-4609-878C-54CC89000E05}"/>
    <dgm:cxn modelId="{7E87ED93-ACAA-4A0C-85A3-FD25B2EDAC78}" srcId="{CF9CE20F-1A24-4B9A-A5C2-9E969AA6E511}" destId="{1F8FE9DA-EC55-4AE3-B68F-B55163AEB93D}" srcOrd="0" destOrd="0" parTransId="{41B06E21-8174-47AA-AFA4-D35A21BC9555}" sibTransId="{7BD7B55B-57F3-47BB-8DCA-0E9DC689BE38}"/>
    <dgm:cxn modelId="{D9F51A95-C790-4A3E-843A-EE8AF79EBD4B}" type="presOf" srcId="{41B06E21-8174-47AA-AFA4-D35A21BC9555}" destId="{AD1BC27E-6A67-421F-8029-195A1EBE7F3C}" srcOrd="1" destOrd="0" presId="urn:microsoft.com/office/officeart/2008/layout/HorizontalMultiLevelHierarchy#1"/>
    <dgm:cxn modelId="{7CBC9A95-ABD0-479A-B26E-4D79DB3D73A7}" srcId="{D0619E87-94A0-4AD0-BFD4-3CEC8E76190E}" destId="{23F46DA6-AFBE-4B31-A188-11A6757B7920}" srcOrd="1" destOrd="0" parTransId="{0205C801-0594-4284-9938-CE852FBD0A07}" sibTransId="{F285D89A-19B9-4C51-8BCF-EB63F79DCB62}"/>
    <dgm:cxn modelId="{A88D6FB7-ECD0-4027-91EC-2A3CEAA3FF8B}" type="presOf" srcId="{C00B6EB3-6120-4E4D-85BF-966675102879}" destId="{E0603FF1-E954-438C-9342-49E0DD26A37D}" srcOrd="0" destOrd="0" presId="urn:microsoft.com/office/officeart/2008/layout/HorizontalMultiLevelHierarchy#1"/>
    <dgm:cxn modelId="{E810EFC3-1E12-42AF-A978-B91396455178}" type="presOf" srcId="{1F05EB5C-FBC9-408F-82AF-20A9774E1666}" destId="{4686F274-A516-41E3-87B1-101C9DA81D32}" srcOrd="1" destOrd="0" presId="urn:microsoft.com/office/officeart/2008/layout/HorizontalMultiLevelHierarchy#1"/>
    <dgm:cxn modelId="{7CBD16C7-5D10-41FE-9985-BAD708125A9B}" type="presOf" srcId="{CF9CE20F-1A24-4B9A-A5C2-9E969AA6E511}" destId="{B54F999D-4FF5-4C37-85B1-AD560C5A23D9}" srcOrd="0" destOrd="0" presId="urn:microsoft.com/office/officeart/2008/layout/HorizontalMultiLevelHierarchy#1"/>
    <dgm:cxn modelId="{0F1F20D2-6199-42D9-A2DB-5FB62326C36B}" type="presOf" srcId="{340A2C70-BF7E-46B0-9C05-AD56D2C0B92B}" destId="{883277CC-A335-4FFA-BE40-A8D5EAF1D53C}" srcOrd="1" destOrd="0" presId="urn:microsoft.com/office/officeart/2008/layout/HorizontalMultiLevelHierarchy#1"/>
    <dgm:cxn modelId="{D59171D6-E17D-4543-B99B-D26545425848}" type="presOf" srcId="{33C768F9-F036-4757-A6C9-6AE69BBBDACF}" destId="{E0A713F7-9D4E-43CA-BE92-1EBD5553BCC4}" srcOrd="1" destOrd="0" presId="urn:microsoft.com/office/officeart/2008/layout/HorizontalMultiLevelHierarchy#1"/>
    <dgm:cxn modelId="{7E8A8FE7-CA6F-41FF-B879-EDBFCF497419}" type="presOf" srcId="{D0619E87-94A0-4AD0-BFD4-3CEC8E76190E}" destId="{EBDF6427-C04C-4AEE-ACED-87826261B356}" srcOrd="0" destOrd="0" presId="urn:microsoft.com/office/officeart/2008/layout/HorizontalMultiLevelHierarchy#1"/>
    <dgm:cxn modelId="{F505BFE8-5F82-48C5-84F0-8E1369535CAA}" type="presOf" srcId="{41B06E21-8174-47AA-AFA4-D35A21BC9555}" destId="{75E233E5-9B74-43FC-8D94-97334E11681B}" srcOrd="0" destOrd="0" presId="urn:microsoft.com/office/officeart/2008/layout/HorizontalMultiLevelHierarchy#1"/>
    <dgm:cxn modelId="{9EBCE8F2-A370-48AC-946D-757233AABD3E}" type="presOf" srcId="{340A2C70-BF7E-46B0-9C05-AD56D2C0B92B}" destId="{7AB85DD8-480A-4EE8-8783-0DE96D1E2A4C}" srcOrd="0" destOrd="0" presId="urn:microsoft.com/office/officeart/2008/layout/HorizontalMultiLevelHierarchy#1"/>
    <dgm:cxn modelId="{39868BF4-BBF2-4C43-893D-A15975526EC6}" type="presOf" srcId="{9DC000DB-35C0-4104-8003-B926EB441402}" destId="{B2BAFC79-ACFA-458C-B17F-0D38E6BC1F3E}" srcOrd="1" destOrd="0" presId="urn:microsoft.com/office/officeart/2008/layout/HorizontalMultiLevelHierarchy#1"/>
    <dgm:cxn modelId="{BECE8DFA-C69E-4A49-A6C6-A4590D3D4134}" srcId="{E9A2BAF6-BA37-437C-BC76-7B513004E977}" destId="{D0619E87-94A0-4AD0-BFD4-3CEC8E76190E}" srcOrd="1" destOrd="0" parTransId="{9DC000DB-35C0-4104-8003-B926EB441402}" sibTransId="{64FEB88D-D3FC-4402-A546-904725CF4042}"/>
    <dgm:cxn modelId="{C4EE42FE-3D45-420A-B876-88293264BF75}" type="presOf" srcId="{D7F82D3A-CDE7-4FC7-8C69-89F19A1015EF}" destId="{05F7232A-5882-4F1E-A959-8B038507B610}" srcOrd="0" destOrd="0" presId="urn:microsoft.com/office/officeart/2008/layout/HorizontalMultiLevelHierarchy#1"/>
    <dgm:cxn modelId="{60143DDF-5B02-41CD-88D0-CAA17BE9CC01}" type="presParOf" srcId="{A9631822-D25F-449D-A427-3DCB408E22B2}" destId="{99886900-B928-47F8-B476-2D68377E9C0E}" srcOrd="0" destOrd="0" presId="urn:microsoft.com/office/officeart/2008/layout/HorizontalMultiLevelHierarchy#1"/>
    <dgm:cxn modelId="{9755FBE0-B114-45B5-A149-88FD35E42F11}" type="presParOf" srcId="{99886900-B928-47F8-B476-2D68377E9C0E}" destId="{6F2B116B-9784-4508-AAF1-8D366CFA18FC}" srcOrd="0" destOrd="0" presId="urn:microsoft.com/office/officeart/2008/layout/HorizontalMultiLevelHierarchy#1"/>
    <dgm:cxn modelId="{4DDEE644-1437-4582-8E55-FCC0593C67F5}" type="presParOf" srcId="{99886900-B928-47F8-B476-2D68377E9C0E}" destId="{DCAE8F8E-E9B0-4C4A-AABF-92826D600596}" srcOrd="1" destOrd="0" presId="urn:microsoft.com/office/officeart/2008/layout/HorizontalMultiLevelHierarchy#1"/>
    <dgm:cxn modelId="{CBD3AAE6-71F5-461E-9E3A-426A20433B6F}" type="presParOf" srcId="{DCAE8F8E-E9B0-4C4A-AABF-92826D600596}" destId="{7AB85DD8-480A-4EE8-8783-0DE96D1E2A4C}" srcOrd="0" destOrd="0" presId="urn:microsoft.com/office/officeart/2008/layout/HorizontalMultiLevelHierarchy#1"/>
    <dgm:cxn modelId="{5CD1589A-5D9E-446F-9613-88AA1FDFA67F}" type="presParOf" srcId="{7AB85DD8-480A-4EE8-8783-0DE96D1E2A4C}" destId="{883277CC-A335-4FFA-BE40-A8D5EAF1D53C}" srcOrd="0" destOrd="0" presId="urn:microsoft.com/office/officeart/2008/layout/HorizontalMultiLevelHierarchy#1"/>
    <dgm:cxn modelId="{49E97451-6CDF-48AA-84B1-E6D289964075}" type="presParOf" srcId="{DCAE8F8E-E9B0-4C4A-AABF-92826D600596}" destId="{86918FD3-D9B8-42A0-8A21-3016807F6F1E}" srcOrd="1" destOrd="0" presId="urn:microsoft.com/office/officeart/2008/layout/HorizontalMultiLevelHierarchy#1"/>
    <dgm:cxn modelId="{6DBE35B0-9719-42CF-A755-2B26B9439A9F}" type="presParOf" srcId="{86918FD3-D9B8-42A0-8A21-3016807F6F1E}" destId="{B54F999D-4FF5-4C37-85B1-AD560C5A23D9}" srcOrd="0" destOrd="0" presId="urn:microsoft.com/office/officeart/2008/layout/HorizontalMultiLevelHierarchy#1"/>
    <dgm:cxn modelId="{BA502758-5850-409F-8D36-F30A6AFE3530}" type="presParOf" srcId="{86918FD3-D9B8-42A0-8A21-3016807F6F1E}" destId="{7C8926F2-F166-4E97-A91D-52DA3ECA5728}" srcOrd="1" destOrd="0" presId="urn:microsoft.com/office/officeart/2008/layout/HorizontalMultiLevelHierarchy#1"/>
    <dgm:cxn modelId="{5B73ECF0-9243-4C72-AB4F-69EDC60E3924}" type="presParOf" srcId="{7C8926F2-F166-4E97-A91D-52DA3ECA5728}" destId="{75E233E5-9B74-43FC-8D94-97334E11681B}" srcOrd="0" destOrd="0" presId="urn:microsoft.com/office/officeart/2008/layout/HorizontalMultiLevelHierarchy#1"/>
    <dgm:cxn modelId="{7A054AC9-2176-47E1-AA54-D3090031E7BD}" type="presParOf" srcId="{75E233E5-9B74-43FC-8D94-97334E11681B}" destId="{AD1BC27E-6A67-421F-8029-195A1EBE7F3C}" srcOrd="0" destOrd="0" presId="urn:microsoft.com/office/officeart/2008/layout/HorizontalMultiLevelHierarchy#1"/>
    <dgm:cxn modelId="{2F4A027D-DE68-4F31-BF97-9599D04DEB47}" type="presParOf" srcId="{7C8926F2-F166-4E97-A91D-52DA3ECA5728}" destId="{B07B7F40-9F40-4BED-8BA7-C251C2AA9F3A}" srcOrd="1" destOrd="0" presId="urn:microsoft.com/office/officeart/2008/layout/HorizontalMultiLevelHierarchy#1"/>
    <dgm:cxn modelId="{5956E5DC-3F84-4824-9924-9ACAE150B952}" type="presParOf" srcId="{B07B7F40-9F40-4BED-8BA7-C251C2AA9F3A}" destId="{CAE60555-BD67-4088-9A49-696E770BC926}" srcOrd="0" destOrd="0" presId="urn:microsoft.com/office/officeart/2008/layout/HorizontalMultiLevelHierarchy#1"/>
    <dgm:cxn modelId="{252DA4E6-4A49-4E97-9F96-1CEA4D45B535}" type="presParOf" srcId="{B07B7F40-9F40-4BED-8BA7-C251C2AA9F3A}" destId="{039F66DC-B9FD-489B-A4E4-A5AA1987B5A3}" srcOrd="1" destOrd="0" presId="urn:microsoft.com/office/officeart/2008/layout/HorizontalMultiLevelHierarchy#1"/>
    <dgm:cxn modelId="{BC234E56-3977-49F3-AEFA-130356D67125}" type="presParOf" srcId="{7C8926F2-F166-4E97-A91D-52DA3ECA5728}" destId="{6D02354F-1610-44F4-89ED-A3BAA8443094}" srcOrd="2" destOrd="0" presId="urn:microsoft.com/office/officeart/2008/layout/HorizontalMultiLevelHierarchy#1"/>
    <dgm:cxn modelId="{0C5D2C17-143D-454D-AD9E-CB384B91DE4A}" type="presParOf" srcId="{6D02354F-1610-44F4-89ED-A3BAA8443094}" destId="{E0A713F7-9D4E-43CA-BE92-1EBD5553BCC4}" srcOrd="0" destOrd="0" presId="urn:microsoft.com/office/officeart/2008/layout/HorizontalMultiLevelHierarchy#1"/>
    <dgm:cxn modelId="{87B98E9C-C54F-4A5F-9627-DEBDBA842EA0}" type="presParOf" srcId="{7C8926F2-F166-4E97-A91D-52DA3ECA5728}" destId="{D9A93537-3B27-4E3E-905F-6702F8FD644D}" srcOrd="3" destOrd="0" presId="urn:microsoft.com/office/officeart/2008/layout/HorizontalMultiLevelHierarchy#1"/>
    <dgm:cxn modelId="{ADD03596-0FFC-4AED-B121-14699CE14CDF}" type="presParOf" srcId="{D9A93537-3B27-4E3E-905F-6702F8FD644D}" destId="{27C866D8-C24A-408D-8012-DCEDD1B529A4}" srcOrd="0" destOrd="0" presId="urn:microsoft.com/office/officeart/2008/layout/HorizontalMultiLevelHierarchy#1"/>
    <dgm:cxn modelId="{D81983E2-AA04-425B-9BCD-80298C68B2A3}" type="presParOf" srcId="{D9A93537-3B27-4E3E-905F-6702F8FD644D}" destId="{125B8D22-42FC-4CCF-B61F-7EAF2C1DBFCE}" srcOrd="1" destOrd="0" presId="urn:microsoft.com/office/officeart/2008/layout/HorizontalMultiLevelHierarchy#1"/>
    <dgm:cxn modelId="{E4B49978-FEFF-405F-9681-61DAFD8916F6}" type="presParOf" srcId="{DCAE8F8E-E9B0-4C4A-AABF-92826D600596}" destId="{B0D162BA-F133-4C4E-B423-1EA8D6B057D0}" srcOrd="2" destOrd="0" presId="urn:microsoft.com/office/officeart/2008/layout/HorizontalMultiLevelHierarchy#1"/>
    <dgm:cxn modelId="{C3ACC6CB-3298-433A-A87F-CB724311F767}" type="presParOf" srcId="{B0D162BA-F133-4C4E-B423-1EA8D6B057D0}" destId="{B2BAFC79-ACFA-458C-B17F-0D38E6BC1F3E}" srcOrd="0" destOrd="0" presId="urn:microsoft.com/office/officeart/2008/layout/HorizontalMultiLevelHierarchy#1"/>
    <dgm:cxn modelId="{E999C44C-FD0A-46FA-BD5F-0098CB9D4EB2}" type="presParOf" srcId="{DCAE8F8E-E9B0-4C4A-AABF-92826D600596}" destId="{337F9B75-E282-45E6-801F-6F3E8E8AD51D}" srcOrd="3" destOrd="0" presId="urn:microsoft.com/office/officeart/2008/layout/HorizontalMultiLevelHierarchy#1"/>
    <dgm:cxn modelId="{3B8947E2-6EA0-4183-873E-15246647A59D}" type="presParOf" srcId="{337F9B75-E282-45E6-801F-6F3E8E8AD51D}" destId="{EBDF6427-C04C-4AEE-ACED-87826261B356}" srcOrd="0" destOrd="0" presId="urn:microsoft.com/office/officeart/2008/layout/HorizontalMultiLevelHierarchy#1"/>
    <dgm:cxn modelId="{CB6CCE90-D8B9-4296-B9DD-1CC623FB5196}" type="presParOf" srcId="{337F9B75-E282-45E6-801F-6F3E8E8AD51D}" destId="{3078012F-DCA8-4607-9FEF-6F21647E0C51}" srcOrd="1" destOrd="0" presId="urn:microsoft.com/office/officeart/2008/layout/HorizontalMultiLevelHierarchy#1"/>
    <dgm:cxn modelId="{59BEA982-7F91-45B0-B9BB-0735F51A745E}" type="presParOf" srcId="{3078012F-DCA8-4607-9FEF-6F21647E0C51}" destId="{C5E7D5CB-AA10-4934-901B-76C780EE39C8}" srcOrd="0" destOrd="0" presId="urn:microsoft.com/office/officeart/2008/layout/HorizontalMultiLevelHierarchy#1"/>
    <dgm:cxn modelId="{CD09515C-B473-4E52-AEDD-80CE79708A9C}" type="presParOf" srcId="{C5E7D5CB-AA10-4934-901B-76C780EE39C8}" destId="{4686F274-A516-41E3-87B1-101C9DA81D32}" srcOrd="0" destOrd="0" presId="urn:microsoft.com/office/officeart/2008/layout/HorizontalMultiLevelHierarchy#1"/>
    <dgm:cxn modelId="{615144E9-C16C-4483-B2E6-07FC535F67E8}" type="presParOf" srcId="{3078012F-DCA8-4607-9FEF-6F21647E0C51}" destId="{E10D4C11-C544-4A6E-91A6-78FB513102D4}" srcOrd="1" destOrd="0" presId="urn:microsoft.com/office/officeart/2008/layout/HorizontalMultiLevelHierarchy#1"/>
    <dgm:cxn modelId="{E32134E5-B31C-427D-9348-A28E8722AFD7}" type="presParOf" srcId="{E10D4C11-C544-4A6E-91A6-78FB513102D4}" destId="{D8260B59-29F7-4B37-B451-486598415E3A}" srcOrd="0" destOrd="0" presId="urn:microsoft.com/office/officeart/2008/layout/HorizontalMultiLevelHierarchy#1"/>
    <dgm:cxn modelId="{A2EFF2BD-F640-4F34-9856-1A64443C5481}" type="presParOf" srcId="{E10D4C11-C544-4A6E-91A6-78FB513102D4}" destId="{D4E273CF-F9D8-4C7B-A5BB-FD6716D43F4B}" srcOrd="1" destOrd="0" presId="urn:microsoft.com/office/officeart/2008/layout/HorizontalMultiLevelHierarchy#1"/>
    <dgm:cxn modelId="{43A82421-BA40-43E1-AF9D-C2BFFD606300}" type="presParOf" srcId="{3078012F-DCA8-4607-9FEF-6F21647E0C51}" destId="{8A6A8D19-B058-40D1-85BC-F05FA3AE459B}" srcOrd="2" destOrd="0" presId="urn:microsoft.com/office/officeart/2008/layout/HorizontalMultiLevelHierarchy#1"/>
    <dgm:cxn modelId="{752FFB05-9041-482C-9B8D-EE451305EBBD}" type="presParOf" srcId="{8A6A8D19-B058-40D1-85BC-F05FA3AE459B}" destId="{2AB58A59-A017-4BF5-9A8A-2F63A8A0565E}" srcOrd="0" destOrd="0" presId="urn:microsoft.com/office/officeart/2008/layout/HorizontalMultiLevelHierarchy#1"/>
    <dgm:cxn modelId="{DA6CA359-2583-48C2-BB8A-541F23147228}" type="presParOf" srcId="{3078012F-DCA8-4607-9FEF-6F21647E0C51}" destId="{558EDCD0-A00E-4D81-B8DA-0EBAAE17C47D}" srcOrd="3" destOrd="0" presId="urn:microsoft.com/office/officeart/2008/layout/HorizontalMultiLevelHierarchy#1"/>
    <dgm:cxn modelId="{E88455DE-2079-4D18-A2F7-FE23A395E54F}" type="presParOf" srcId="{558EDCD0-A00E-4D81-B8DA-0EBAAE17C47D}" destId="{2E4F9053-B9EB-4CE4-8333-9F1F3B20E698}" srcOrd="0" destOrd="0" presId="urn:microsoft.com/office/officeart/2008/layout/HorizontalMultiLevelHierarchy#1"/>
    <dgm:cxn modelId="{B5EB8446-ACC4-4C10-ABB2-AF6E40052F43}" type="presParOf" srcId="{558EDCD0-A00E-4D81-B8DA-0EBAAE17C47D}" destId="{2555DBD4-757F-46DA-9D0A-E2864134C4DA}" srcOrd="1" destOrd="0" presId="urn:microsoft.com/office/officeart/2008/layout/HorizontalMultiLevelHierarchy#1"/>
    <dgm:cxn modelId="{613DCE8F-9CD3-4084-81C1-A2588F58BC69}" type="presParOf" srcId="{3078012F-DCA8-4607-9FEF-6F21647E0C51}" destId="{E0603FF1-E954-438C-9342-49E0DD26A37D}" srcOrd="4" destOrd="0" presId="urn:microsoft.com/office/officeart/2008/layout/HorizontalMultiLevelHierarchy#1"/>
    <dgm:cxn modelId="{B7BBCA0B-84B0-4576-B2B7-14DB9E7D3FDD}" type="presParOf" srcId="{E0603FF1-E954-438C-9342-49E0DD26A37D}" destId="{35ABF60E-408F-48B8-BB74-087648946F15}" srcOrd="0" destOrd="0" presId="urn:microsoft.com/office/officeart/2008/layout/HorizontalMultiLevelHierarchy#1"/>
    <dgm:cxn modelId="{DB315672-7D90-4173-AA19-3E57D32B4024}" type="presParOf" srcId="{3078012F-DCA8-4607-9FEF-6F21647E0C51}" destId="{23AC9BF0-FC12-4FD6-B19D-0A704727CD22}" srcOrd="5" destOrd="0" presId="urn:microsoft.com/office/officeart/2008/layout/HorizontalMultiLevelHierarchy#1"/>
    <dgm:cxn modelId="{A15DEBFF-FD5B-448D-9CDA-BF749975B8F2}" type="presParOf" srcId="{23AC9BF0-FC12-4FD6-B19D-0A704727CD22}" destId="{05F7232A-5882-4F1E-A959-8B038507B610}" srcOrd="0" destOrd="0" presId="urn:microsoft.com/office/officeart/2008/layout/HorizontalMultiLevelHierarchy#1"/>
    <dgm:cxn modelId="{B23E2901-B314-46D9-8731-779D0D33E1C6}" type="presParOf" srcId="{23AC9BF0-FC12-4FD6-B19D-0A704727CD22}" destId="{B9A7C4F3-0FC3-4FC5-8D2F-497755FA8BE0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03FF1-E954-438C-9342-49E0DD26A37D}">
      <dsp:nvSpPr>
        <dsp:cNvPr id="0" name=""/>
        <dsp:cNvSpPr/>
      </dsp:nvSpPr>
      <dsp:spPr>
        <a:xfrm>
          <a:off x="6829807" y="4384136"/>
          <a:ext cx="1062252" cy="58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1126" y="0"/>
              </a:lnTo>
              <a:lnTo>
                <a:pt x="531126" y="585734"/>
              </a:lnTo>
              <a:lnTo>
                <a:pt x="1062252" y="58573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7330607" y="4646678"/>
        <a:ext cx="60652" cy="60652"/>
      </dsp:txXfrm>
    </dsp:sp>
    <dsp:sp modelId="{8A6A8D19-B058-40D1-85BC-F05FA3AE459B}">
      <dsp:nvSpPr>
        <dsp:cNvPr id="0" name=""/>
        <dsp:cNvSpPr/>
      </dsp:nvSpPr>
      <dsp:spPr>
        <a:xfrm>
          <a:off x="6829807" y="4221933"/>
          <a:ext cx="1062252" cy="162203"/>
        </a:xfrm>
        <a:custGeom>
          <a:avLst/>
          <a:gdLst/>
          <a:ahLst/>
          <a:cxnLst/>
          <a:rect l="0" t="0" r="0" b="0"/>
          <a:pathLst>
            <a:path>
              <a:moveTo>
                <a:pt x="0" y="162203"/>
              </a:moveTo>
              <a:lnTo>
                <a:pt x="531126" y="162203"/>
              </a:lnTo>
              <a:lnTo>
                <a:pt x="531126" y="0"/>
              </a:lnTo>
              <a:lnTo>
                <a:pt x="1062252" y="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7334069" y="4276170"/>
        <a:ext cx="53728" cy="53728"/>
      </dsp:txXfrm>
    </dsp:sp>
    <dsp:sp modelId="{C5E7D5CB-AA10-4934-901B-76C780EE39C8}">
      <dsp:nvSpPr>
        <dsp:cNvPr id="0" name=""/>
        <dsp:cNvSpPr/>
      </dsp:nvSpPr>
      <dsp:spPr>
        <a:xfrm>
          <a:off x="6829807" y="3369498"/>
          <a:ext cx="1076330" cy="1014638"/>
        </a:xfrm>
        <a:custGeom>
          <a:avLst/>
          <a:gdLst/>
          <a:ahLst/>
          <a:cxnLst/>
          <a:rect l="0" t="0" r="0" b="0"/>
          <a:pathLst>
            <a:path>
              <a:moveTo>
                <a:pt x="0" y="1014638"/>
              </a:moveTo>
              <a:lnTo>
                <a:pt x="538165" y="1014638"/>
              </a:lnTo>
              <a:lnTo>
                <a:pt x="538165" y="0"/>
              </a:lnTo>
              <a:lnTo>
                <a:pt x="1076330" y="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7330993" y="3839837"/>
        <a:ext cx="73959" cy="73959"/>
      </dsp:txXfrm>
    </dsp:sp>
    <dsp:sp modelId="{B0D162BA-F133-4C4E-B423-1EA8D6B057D0}">
      <dsp:nvSpPr>
        <dsp:cNvPr id="0" name=""/>
        <dsp:cNvSpPr/>
      </dsp:nvSpPr>
      <dsp:spPr>
        <a:xfrm>
          <a:off x="1680862" y="2613510"/>
          <a:ext cx="470629" cy="177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314" y="0"/>
              </a:lnTo>
              <a:lnTo>
                <a:pt x="235314" y="1770626"/>
              </a:lnTo>
              <a:lnTo>
                <a:pt x="470629" y="177062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870374" y="3453020"/>
        <a:ext cx="91605" cy="91605"/>
      </dsp:txXfrm>
    </dsp:sp>
    <dsp:sp modelId="{6D02354F-1610-44F4-89ED-A3BAA8443094}">
      <dsp:nvSpPr>
        <dsp:cNvPr id="0" name=""/>
        <dsp:cNvSpPr/>
      </dsp:nvSpPr>
      <dsp:spPr>
        <a:xfrm>
          <a:off x="4077163" y="1440029"/>
          <a:ext cx="1004073" cy="108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036" y="0"/>
              </a:lnTo>
              <a:lnTo>
                <a:pt x="502036" y="1083375"/>
              </a:lnTo>
              <a:lnTo>
                <a:pt x="1004073" y="1083375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42272" y="1944789"/>
        <a:ext cx="73855" cy="73855"/>
      </dsp:txXfrm>
    </dsp:sp>
    <dsp:sp modelId="{75E233E5-9B74-43FC-8D94-97334E11681B}">
      <dsp:nvSpPr>
        <dsp:cNvPr id="0" name=""/>
        <dsp:cNvSpPr/>
      </dsp:nvSpPr>
      <dsp:spPr>
        <a:xfrm>
          <a:off x="4077163" y="913098"/>
          <a:ext cx="1005655" cy="526931"/>
        </a:xfrm>
        <a:custGeom>
          <a:avLst/>
          <a:gdLst/>
          <a:ahLst/>
          <a:cxnLst/>
          <a:rect l="0" t="0" r="0" b="0"/>
          <a:pathLst>
            <a:path>
              <a:moveTo>
                <a:pt x="0" y="526931"/>
              </a:moveTo>
              <a:lnTo>
                <a:pt x="502827" y="526931"/>
              </a:lnTo>
              <a:lnTo>
                <a:pt x="502827" y="0"/>
              </a:lnTo>
              <a:lnTo>
                <a:pt x="1005655" y="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51607" y="1148180"/>
        <a:ext cx="56767" cy="56767"/>
      </dsp:txXfrm>
    </dsp:sp>
    <dsp:sp modelId="{7AB85DD8-480A-4EE8-8783-0DE96D1E2A4C}">
      <dsp:nvSpPr>
        <dsp:cNvPr id="0" name=""/>
        <dsp:cNvSpPr/>
      </dsp:nvSpPr>
      <dsp:spPr>
        <a:xfrm>
          <a:off x="1680862" y="1440029"/>
          <a:ext cx="417290" cy="1173480"/>
        </a:xfrm>
        <a:custGeom>
          <a:avLst/>
          <a:gdLst/>
          <a:ahLst/>
          <a:cxnLst/>
          <a:rect l="0" t="0" r="0" b="0"/>
          <a:pathLst>
            <a:path>
              <a:moveTo>
                <a:pt x="0" y="1173480"/>
              </a:moveTo>
              <a:lnTo>
                <a:pt x="208645" y="1173480"/>
              </a:lnTo>
              <a:lnTo>
                <a:pt x="208645" y="0"/>
              </a:lnTo>
              <a:lnTo>
                <a:pt x="41729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858371" y="1995633"/>
        <a:ext cx="62273" cy="62273"/>
      </dsp:txXfrm>
    </dsp:sp>
    <dsp:sp modelId="{6F2B116B-9784-4508-AAF1-8D366CFA18FC}">
      <dsp:nvSpPr>
        <dsp:cNvPr id="0" name=""/>
        <dsp:cNvSpPr/>
      </dsp:nvSpPr>
      <dsp:spPr>
        <a:xfrm rot="16200000">
          <a:off x="219583" y="1773078"/>
          <a:ext cx="1241695" cy="1680862"/>
        </a:xfrm>
        <a:prstGeom prst="rect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0" kern="0">
              <a:latin typeface="黑体" panose="02010600030101010101" charset="-122"/>
              <a:ea typeface="黑体" panose="02010600030101010101" charset="-122"/>
              <a:sym typeface="+mn-ea"/>
            </a:rPr>
            <a:t>电能的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3200" b="0" kern="0">
              <a:latin typeface="黑体" panose="02010600030101010101" charset="-122"/>
              <a:ea typeface="黑体" panose="02010600030101010101" charset="-122"/>
              <a:sym typeface="+mn-ea"/>
            </a:rPr>
            <a:t>产生</a:t>
          </a:r>
          <a:endParaRPr lang="zh-CN" altLang="en-US" sz="3200" b="0" kern="0" spc="30" baseline="0"/>
        </a:p>
      </dsp:txBody>
      <dsp:txXfrm>
        <a:off x="219583" y="1773078"/>
        <a:ext cx="1241695" cy="1680862"/>
      </dsp:txXfrm>
    </dsp:sp>
    <dsp:sp modelId="{B54F999D-4FF5-4C37-85B1-AD560C5A23D9}">
      <dsp:nvSpPr>
        <dsp:cNvPr id="0" name=""/>
        <dsp:cNvSpPr/>
      </dsp:nvSpPr>
      <dsp:spPr>
        <a:xfrm>
          <a:off x="2098153" y="430247"/>
          <a:ext cx="1979009" cy="201956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0">
              <a:latin typeface="+mn-ea"/>
              <a:ea typeface="+mn-ea"/>
              <a:cs typeface="Times New Roman" panose="02020603050405020304" pitchFamily="18" charset="0"/>
            </a:rPr>
            <a:t>电池是把其他形式能转化为电能的装置</a:t>
          </a:r>
          <a:endParaRPr lang="zh-CN" altLang="en-US" sz="2000" kern="0" spc="30" baseline="0">
            <a:latin typeface="+mn-ea"/>
            <a:ea typeface="+mn-ea"/>
          </a:endParaRPr>
        </a:p>
      </dsp:txBody>
      <dsp:txXfrm>
        <a:off x="2098153" y="430247"/>
        <a:ext cx="1979009" cy="2019564"/>
      </dsp:txXfrm>
    </dsp:sp>
    <dsp:sp modelId="{CAE60555-BD67-4088-9A49-696E770BC926}">
      <dsp:nvSpPr>
        <dsp:cNvPr id="0" name=""/>
        <dsp:cNvSpPr/>
      </dsp:nvSpPr>
      <dsp:spPr>
        <a:xfrm>
          <a:off x="5082818" y="0"/>
          <a:ext cx="5687988" cy="1826196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1200">
              <a:latin typeface="+mn-ea"/>
              <a:ea typeface="+mn-ea"/>
              <a:cs typeface="Times New Roman" panose="02020603050405020304" pitchFamily="18" charset="0"/>
            </a:rPr>
            <a:t>化学电池：</a:t>
          </a:r>
          <a:r>
            <a:rPr lang="en-US" altLang="zh-CN" sz="2000" kern="1200">
              <a:latin typeface="+mn-ea"/>
              <a:ea typeface="+mn-ea"/>
              <a:cs typeface="Times New Roman" panose="02020603050405020304" pitchFamily="18" charset="0"/>
            </a:rPr>
            <a:t>1.</a:t>
          </a:r>
          <a:r>
            <a:rPr lang="zh-CN" altLang="en-US" sz="2000" kern="1200">
              <a:latin typeface="+mn-ea"/>
              <a:ea typeface="+mn-ea"/>
              <a:cs typeface="Times New Roman" panose="02020603050405020304" pitchFamily="18" charset="0"/>
            </a:rPr>
            <a:t>干电池把化学能转化为电能。</a:t>
          </a:r>
          <a:endParaRPr lang="en-US" altLang="zh-CN" sz="2000" kern="1200">
            <a:latin typeface="+mn-ea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000" kern="1200">
              <a:latin typeface="+mn-ea"/>
              <a:ea typeface="+mn-ea"/>
              <a:cs typeface="Times New Roman" panose="02020603050405020304" pitchFamily="18" charset="0"/>
            </a:rPr>
            <a:t>2.</a:t>
          </a:r>
          <a:r>
            <a:rPr lang="zh-CN" altLang="en-US" sz="2000" kern="1200">
              <a:latin typeface="+mn-ea"/>
              <a:ea typeface="+mn-ea"/>
              <a:cs typeface="Times New Roman" panose="02020603050405020304" pitchFamily="18" charset="0"/>
            </a:rPr>
            <a:t>蓄电池</a:t>
          </a:r>
          <a:r>
            <a:rPr lang="zh-CN" altLang="en-US" sz="2000" kern="1200">
              <a:latin typeface="+mn-ea"/>
              <a:ea typeface="+mn-ea"/>
            </a:rPr>
            <a:t>充电时，将电能转化为化学能储存起来，</a:t>
          </a:r>
          <a:endParaRPr lang="en-US" altLang="zh-CN" sz="2000" kern="1200">
            <a:latin typeface="+mn-ea"/>
            <a:ea typeface="+mn-ea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FontTx/>
            <a:buNone/>
          </a:pPr>
          <a:r>
            <a:rPr lang="zh-CN" altLang="en-US" sz="2000" kern="1200">
              <a:latin typeface="+mn-ea"/>
              <a:ea typeface="+mn-ea"/>
            </a:rPr>
            <a:t>使用时，把化学能转变成电能。</a:t>
          </a:r>
        </a:p>
      </dsp:txBody>
      <dsp:txXfrm>
        <a:off x="5082818" y="0"/>
        <a:ext cx="5687988" cy="1826196"/>
      </dsp:txXfrm>
    </dsp:sp>
    <dsp:sp modelId="{27C866D8-C24A-408D-8012-DCEDD1B529A4}">
      <dsp:nvSpPr>
        <dsp:cNvPr id="0" name=""/>
        <dsp:cNvSpPr/>
      </dsp:nvSpPr>
      <dsp:spPr>
        <a:xfrm>
          <a:off x="5081236" y="2041144"/>
          <a:ext cx="5691563" cy="964521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1200">
              <a:latin typeface="+mn-ea"/>
              <a:ea typeface="+mn-ea"/>
            </a:rPr>
            <a:t>太阳能电池（又称光伏电池）是将太阳能转化成电能的装置。</a:t>
          </a:r>
        </a:p>
      </dsp:txBody>
      <dsp:txXfrm>
        <a:off x="5081236" y="2041144"/>
        <a:ext cx="5691563" cy="964521"/>
      </dsp:txXfrm>
    </dsp:sp>
    <dsp:sp modelId="{EBDF6427-C04C-4AEE-ACED-87826261B356}">
      <dsp:nvSpPr>
        <dsp:cNvPr id="0" name=""/>
        <dsp:cNvSpPr/>
      </dsp:nvSpPr>
      <dsp:spPr>
        <a:xfrm>
          <a:off x="2151491" y="3766842"/>
          <a:ext cx="4678315" cy="123458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400" kern="0">
              <a:latin typeface="+mn-ea"/>
              <a:ea typeface="+mn-ea"/>
            </a:rPr>
            <a:t>发电机将其他形式的能转化为电能</a:t>
          </a:r>
          <a:endParaRPr lang="zh-CN" altLang="en-US" sz="2400" kern="0" spc="30" baseline="0">
            <a:latin typeface="+mn-ea"/>
            <a:ea typeface="+mn-ea"/>
          </a:endParaRPr>
        </a:p>
      </dsp:txBody>
      <dsp:txXfrm>
        <a:off x="2151491" y="3766842"/>
        <a:ext cx="4678315" cy="1234588"/>
      </dsp:txXfrm>
    </dsp:sp>
    <dsp:sp modelId="{D8260B59-29F7-4B37-B451-486598415E3A}">
      <dsp:nvSpPr>
        <dsp:cNvPr id="0" name=""/>
        <dsp:cNvSpPr/>
      </dsp:nvSpPr>
      <dsp:spPr>
        <a:xfrm>
          <a:off x="7906138" y="3113325"/>
          <a:ext cx="2627997" cy="512344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0" spc="30" baseline="0">
              <a:latin typeface="+mn-ea"/>
              <a:ea typeface="+mn-ea"/>
            </a:rPr>
            <a:t>火力发电</a:t>
          </a:r>
        </a:p>
      </dsp:txBody>
      <dsp:txXfrm>
        <a:off x="7906138" y="3113325"/>
        <a:ext cx="2627997" cy="512344"/>
      </dsp:txXfrm>
    </dsp:sp>
    <dsp:sp modelId="{2E4F9053-B9EB-4CE4-8333-9F1F3B20E698}">
      <dsp:nvSpPr>
        <dsp:cNvPr id="0" name=""/>
        <dsp:cNvSpPr/>
      </dsp:nvSpPr>
      <dsp:spPr>
        <a:xfrm>
          <a:off x="7892060" y="3965760"/>
          <a:ext cx="2627997" cy="512344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0" spc="30" baseline="0">
              <a:latin typeface="+mn-ea"/>
              <a:ea typeface="+mn-ea"/>
            </a:rPr>
            <a:t>水力发电</a:t>
          </a:r>
        </a:p>
      </dsp:txBody>
      <dsp:txXfrm>
        <a:off x="7892060" y="3965760"/>
        <a:ext cx="2627997" cy="512344"/>
      </dsp:txXfrm>
    </dsp:sp>
    <dsp:sp modelId="{05F7232A-5882-4F1E-A959-8B038507B610}">
      <dsp:nvSpPr>
        <dsp:cNvPr id="0" name=""/>
        <dsp:cNvSpPr/>
      </dsp:nvSpPr>
      <dsp:spPr>
        <a:xfrm>
          <a:off x="7892060" y="4713699"/>
          <a:ext cx="2627997" cy="512344"/>
        </a:xfrm>
        <a:prstGeom prst="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zh-CN" altLang="en-US" sz="2000" kern="0">
              <a:latin typeface="+mn-ea"/>
              <a:ea typeface="+mn-ea"/>
            </a:rPr>
            <a:t>核能发电</a:t>
          </a:r>
          <a:endParaRPr lang="zh-CN" altLang="en-US" sz="2000" kern="0" spc="30" baseline="0">
            <a:latin typeface="+mn-ea"/>
            <a:ea typeface="+mn-ea"/>
          </a:endParaRPr>
        </a:p>
      </dsp:txBody>
      <dsp:txXfrm>
        <a:off x="7892060" y="4713699"/>
        <a:ext cx="2627997" cy="51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heme" Target="../theme/theme3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4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p:transition spd="med" advTm="5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p:transition spd="med" advTm="5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8200" y="364968"/>
            <a:ext cx="10515600" cy="14641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8200" y="1829083"/>
            <a:ext cx="5156200" cy="502891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633" y="102421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p:transition spd="med" advTm="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433" y="203996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84EB-F6E2-495F-9E8E-826ACF0054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矩形 313" hidden="1"/>
          <p:cNvSpPr/>
          <p:nvPr userDrawn="1">
            <p:custDataLst>
              <p:tags r:id="rId1"/>
            </p:custDataLst>
          </p:nvPr>
        </p:nvSpPr>
        <p:spPr>
          <a:xfrm>
            <a:off x="123461" y="346498"/>
            <a:ext cx="11953079" cy="639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8200" y="364968"/>
            <a:ext cx="10515600" cy="14641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8200" y="1829083"/>
            <a:ext cx="5156200" cy="502891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633" y="102421"/>
            <a:ext cx="7824893" cy="702560"/>
          </a:xfrm>
        </p:spPr>
        <p:txBody>
          <a:bodyPr/>
          <a:lstStyle>
            <a:lvl1pPr>
              <a:defRPr sz="3730" b="1">
                <a:latin typeface="黑体" panose="02010600030101010101" charset="-122"/>
                <a:ea typeface="黑体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燕尾形 2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6516" y="319694"/>
            <a:ext cx="431632" cy="4711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4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ags" Target="../tags/tag110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tags" Target="../tags/tag111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6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63" r:link="rId6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</p:sldLayoutIdLst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61" r:link="rId6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  <p:sldLayoutId id="2147483764" r:id="rId56"/>
    <p:sldLayoutId id="2147483765" r:id="rId57"/>
  </p:sldLayoutIdLst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23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20.xml"/><Relationship Id="rId5" Type="http://schemas.openxmlformats.org/officeDocument/2006/relationships/video" Target="../media/media1.mp4"/><Relationship Id="rId4" Type="http://schemas.microsoft.com/office/2007/relationships/media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7" Type="http://schemas.openxmlformats.org/officeDocument/2006/relationships/image" Target="../media/image25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image" Target="../media/image30.jpeg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image" Target="../media/image29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28.jpeg"/><Relationship Id="rId5" Type="http://schemas.openxmlformats.org/officeDocument/2006/relationships/tags" Target="../tags/tag303.xml"/><Relationship Id="rId10" Type="http://schemas.openxmlformats.org/officeDocument/2006/relationships/slideLayout" Target="../slideLayouts/slideLayout16.xml"/><Relationship Id="rId4" Type="http://schemas.openxmlformats.org/officeDocument/2006/relationships/tags" Target="../tags/tag302.xml"/><Relationship Id="rId9" Type="http://schemas.openxmlformats.org/officeDocument/2006/relationships/tags" Target="../tags/tag30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2" Type="http://schemas.openxmlformats.org/officeDocument/2006/relationships/tags" Target="../tags/tag309.xml"/><Relationship Id="rId16" Type="http://schemas.openxmlformats.org/officeDocument/2006/relationships/image" Target="../media/image31.jpe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slideLayout" Target="../slideLayouts/slideLayout16.xml"/><Relationship Id="rId10" Type="http://schemas.openxmlformats.org/officeDocument/2006/relationships/tags" Target="../tags/tag317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2" Type="http://schemas.openxmlformats.org/officeDocument/2006/relationships/tags" Target="../tags/tag324.xml"/><Relationship Id="rId16" Type="http://schemas.openxmlformats.org/officeDocument/2006/relationships/image" Target="../media/image33.jpe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slideLayout" Target="../slideLayouts/slideLayout16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slideLayout" Target="../slideLayouts/slideLayout20.xml"/><Relationship Id="rId3" Type="http://schemas.openxmlformats.org/officeDocument/2006/relationships/tags" Target="../tags/tag231.xml"/><Relationship Id="rId21" Type="http://schemas.openxmlformats.org/officeDocument/2006/relationships/image" Target="../media/image5.jpe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image" Target="../media/image4.jpe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8.jpe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image" Target="../media/image7.jpeg"/><Relationship Id="rId10" Type="http://schemas.openxmlformats.org/officeDocument/2006/relationships/tags" Target="../tags/tag238.xml"/><Relationship Id="rId19" Type="http://schemas.openxmlformats.org/officeDocument/2006/relationships/image" Target="../media/image3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2" Type="http://schemas.openxmlformats.org/officeDocument/2006/relationships/tags" Target="../tags/tag339.xml"/><Relationship Id="rId16" Type="http://schemas.openxmlformats.org/officeDocument/2006/relationships/slideLayout" Target="../slideLayouts/slideLayout16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3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image" Target="../media/image38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37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6.xml"/><Relationship Id="rId7" Type="http://schemas.openxmlformats.org/officeDocument/2006/relationships/diagramColors" Target="../diagrams/colors1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48.xml"/><Relationship Id="rId7" Type="http://schemas.openxmlformats.org/officeDocument/2006/relationships/image" Target="../media/image9.jpe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53.xml"/><Relationship Id="rId7" Type="http://schemas.openxmlformats.org/officeDocument/2006/relationships/image" Target="../media/image12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14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18.jpeg"/><Relationship Id="rId5" Type="http://schemas.openxmlformats.org/officeDocument/2006/relationships/tags" Target="../tags/tag269.xml"/><Relationship Id="rId10" Type="http://schemas.openxmlformats.org/officeDocument/2006/relationships/image" Target="../media/image17.jpeg"/><Relationship Id="rId4" Type="http://schemas.openxmlformats.org/officeDocument/2006/relationships/tags" Target="../tags/tag268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93110" y="4221480"/>
            <a:ext cx="657352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890803" y="1385773"/>
            <a:ext cx="7378133" cy="9883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第十八章 </a:t>
            </a:r>
            <a:r>
              <a:rPr lang="zh-CN" altLang="en-US" sz="4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电能从哪里来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98938" y="3302541"/>
            <a:ext cx="7994123" cy="13092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6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18.1 </a:t>
            </a:r>
            <a:r>
              <a:rPr lang="zh-CN" altLang="en-US" sz="6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电能的产生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23129" y="1580871"/>
            <a:ext cx="580593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）原理：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把电能转化成化学能储存在电池内；使用时再把化学能转化为电能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023129" y="3714143"/>
            <a:ext cx="6078606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使用时常将若干个蓄电池串联使用如汽车上的蓄电池组是用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个蓄电池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串联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的，电动自行车的蓄电池组是由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个蓄电池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串联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而成的。</a:t>
            </a:r>
          </a:p>
          <a:p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4944" y="825349"/>
            <a:ext cx="1427480" cy="521970"/>
          </a:xfrm>
          <a:prstGeom prst="rect">
            <a:avLst/>
          </a:prstGeom>
          <a:solidFill>
            <a:srgbClr val="EF750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蓄 电 池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07" y="2356295"/>
            <a:ext cx="4372413" cy="295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324070" y="1767006"/>
            <a:ext cx="563231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废旧干电池要集中分类处理，化学电池虽然使用方便，但现在多数化学电池内含有汞、镉、锂等金属元素，铅酸蓄电池中更有铅电极板和电解液，随意丢弃会污染环境，破坏生态，所以废弃的化学电池要集中分类处理。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08950" y="839693"/>
            <a:ext cx="2809754" cy="521970"/>
          </a:xfrm>
          <a:prstGeom prst="rect">
            <a:avLst/>
          </a:prstGeom>
          <a:solidFill>
            <a:srgbClr val="EF750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废旧电池的处理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87818" y="2009834"/>
            <a:ext cx="3819008" cy="397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88035" y="1732915"/>
            <a:ext cx="412496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、器材：西红柿、铜片、锌片、导线、二极管。</a:t>
            </a:r>
          </a:p>
          <a:p>
            <a:pPr lvl="0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、步骤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）、将铜片和锌片插入西红柿中，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2)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、再将导线分别与二极管两个接线脚相连。观察二极管是否发光。  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823373" y="104432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制作西红柿电池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03210" y="782712"/>
            <a:ext cx="1960880" cy="521970"/>
          </a:xfrm>
          <a:prstGeom prst="rect">
            <a:avLst/>
          </a:prstGeom>
          <a:solidFill>
            <a:srgbClr val="EF750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迷你实验室</a:t>
            </a:r>
          </a:p>
        </p:txBody>
      </p:sp>
      <p:pic>
        <p:nvPicPr>
          <p:cNvPr id="5" name="制作西红柿电池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3373" y="1807891"/>
            <a:ext cx="5845316" cy="438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20017" y="1609647"/>
            <a:ext cx="564700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）定义：将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太阳能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转化成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电能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装置。</a:t>
            </a:r>
          </a:p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）制作材料：半导体硅和金属导体制成太阳能电池（又称光伏电池）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）当太阳光照射到电池上时，在正、负两极之间形成电压。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26984" y="627041"/>
            <a:ext cx="2080549" cy="737235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太阳能电池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3" y="1519419"/>
            <a:ext cx="4241800" cy="2476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3" y="3995919"/>
            <a:ext cx="4336567" cy="261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2488" y="1443038"/>
            <a:ext cx="104870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市面上出售一种装有太阳能电扇的帽子，如图所示，在阳光的照射下，小电扇快速转动，能给炎热的夏季带来一丝凉意。该装置的能量转化情况是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(      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 A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．机械能→太阳能→电能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 B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．太阳能→机械能→电能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 C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．电能→太阳能→机械能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       D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．太阳能→电能→机械能</a:t>
            </a:r>
          </a:p>
        </p:txBody>
      </p:sp>
      <p:pic>
        <p:nvPicPr>
          <p:cNvPr id="21506" name="Picture 2" descr="E:\2016春下\人九物\上课课件\人九物新教材详解（下）\CRC59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6375" y="2857500"/>
            <a:ext cx="3167063" cy="183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66400" y="2112963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D</a:t>
            </a:r>
          </a:p>
        </p:txBody>
      </p:sp>
      <p:sp>
        <p:nvSpPr>
          <p:cNvPr id="21508" name="文本框 5"/>
          <p:cNvSpPr txBox="1"/>
          <p:nvPr>
            <p:custDataLst>
              <p:tags r:id="rId4"/>
            </p:custDataLst>
          </p:nvPr>
        </p:nvSpPr>
        <p:spPr>
          <a:xfrm>
            <a:off x="852805" y="622618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强化训练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67080" y="717719"/>
            <a:ext cx="1605280" cy="737235"/>
          </a:xfrm>
          <a:prstGeom prst="rect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燃料电池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90575" y="1675130"/>
            <a:ext cx="556387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燃料电池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是一种将存在于燃料与氧化剂中的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化学能直接转化为电能的发电装置。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它从外表上看有正负极和电解质等，像一个蓄电池，但实质上它不能“储电”而是一个“发电厂”。 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燃料和空气分别送进燃料电池，电就被奇妙地生产出来。</a:t>
            </a:r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72" y="1561317"/>
            <a:ext cx="4548067" cy="473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3438" y="2038350"/>
            <a:ext cx="732155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发电机是将其他形式的能转化为电能的装置。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常见的发电机有火力发电、水力发电、核能发电等。</a:t>
            </a:r>
          </a:p>
        </p:txBody>
      </p:sp>
      <p:pic>
        <p:nvPicPr>
          <p:cNvPr id="7" name="Picture 6" descr="u=386479703,3410739096&amp;fm=23&amp;gp=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0438" y="3790950"/>
            <a:ext cx="27416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圆角 7"/>
          <p:cNvSpPr/>
          <p:nvPr>
            <p:custDataLst>
              <p:tags r:id="rId3"/>
            </p:custDataLst>
          </p:nvPr>
        </p:nvSpPr>
        <p:spPr bwMode="auto">
          <a:xfrm>
            <a:off x="2008188" y="1819275"/>
            <a:ext cx="7491413" cy="1454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98975" y="3822700"/>
            <a:ext cx="2511425" cy="185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https://timgsa.baidu.com/timg?image&amp;quality=80&amp;size=b9999_10000&amp;sec=1561965484801&amp;di=0eb824f8717448c296ff2871e974b642&amp;imgtype=0&amp;src=http%3A%2F%2Fjibaofiles.s3.amazonaws.com%2Fpublic%2Fd18f5a76673e2086f29f416e474f585cada540c9%2F57710531c476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07325" y="3792538"/>
            <a:ext cx="2511425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539875" y="578802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火力发电</a:t>
            </a: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5046663" y="5751513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水力发电</a:t>
            </a: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8355013" y="574357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核能发电</a:t>
            </a:r>
          </a:p>
        </p:txBody>
      </p:sp>
      <p:sp>
        <p:nvSpPr>
          <p:cNvPr id="10245" name="矩形 4"/>
          <p:cNvSpPr/>
          <p:nvPr>
            <p:custDataLst>
              <p:tags r:id="rId9"/>
            </p:custDataLst>
          </p:nvPr>
        </p:nvSpPr>
        <p:spPr>
          <a:xfrm>
            <a:off x="227965" y="582295"/>
            <a:ext cx="2950210" cy="625475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no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三、发电机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9488" y="1055688"/>
            <a:ext cx="3384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（一）火力发电</a:t>
            </a: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279525" y="3275013"/>
            <a:ext cx="9170988" cy="1725612"/>
            <a:chOff x="1279004" y="3275298"/>
            <a:chExt cx="9171173" cy="1725878"/>
          </a:xfrm>
        </p:grpSpPr>
        <p:sp>
          <p:nvSpPr>
            <p:cNvPr id="1229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88558" y="3985019"/>
              <a:ext cx="1343052" cy="101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燃料的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化学能                     </a:t>
              </a:r>
            </a:p>
          </p:txBody>
        </p:sp>
        <p:sp>
          <p:nvSpPr>
            <p:cNvPr id="24582" name="AutoShape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0201" y="4362903"/>
              <a:ext cx="593737" cy="142897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3719041" y="4086635"/>
              <a:ext cx="1706914" cy="830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水和水蒸气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的内能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292430" y="4077109"/>
              <a:ext cx="1706914" cy="830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发电机转子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的机械能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9257940" y="4153320"/>
              <a:ext cx="792496" cy="460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电能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71691" y="4337499"/>
              <a:ext cx="593737" cy="142897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157781" y="4312095"/>
              <a:ext cx="595324" cy="142897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14"/>
            <p:cNvSpPr/>
            <p:nvPr>
              <p:custDataLst>
                <p:tags r:id="rId10"/>
              </p:custDataLst>
            </p:nvPr>
          </p:nvSpPr>
          <p:spPr bwMode="auto">
            <a:xfrm>
              <a:off x="1317105" y="3970730"/>
              <a:ext cx="1584357" cy="10304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6" name="矩形: 圆角 15"/>
            <p:cNvSpPr/>
            <p:nvPr>
              <p:custDataLst>
                <p:tags r:id="rId11"/>
              </p:custDataLst>
            </p:nvPr>
          </p:nvSpPr>
          <p:spPr bwMode="auto">
            <a:xfrm>
              <a:off x="3630139" y="3940563"/>
              <a:ext cx="1771686" cy="10304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7" name="矩形: 圆角 16"/>
            <p:cNvSpPr/>
            <p:nvPr>
              <p:custDataLst>
                <p:tags r:id="rId12"/>
              </p:custDataLst>
            </p:nvPr>
          </p:nvSpPr>
          <p:spPr bwMode="auto">
            <a:xfrm>
              <a:off x="6273380" y="3940563"/>
              <a:ext cx="1771686" cy="10304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3"/>
              </p:custDataLst>
            </p:nvPr>
          </p:nvSpPr>
          <p:spPr bwMode="auto">
            <a:xfrm>
              <a:off x="8865820" y="3886579"/>
              <a:ext cx="1584357" cy="10304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4"/>
              </p:custDataLst>
            </p:nvPr>
          </p:nvSpPr>
          <p:spPr>
            <a:xfrm>
              <a:off x="1279004" y="3275298"/>
              <a:ext cx="1935519" cy="460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能量转化：</a:t>
              </a:r>
            </a:p>
          </p:txBody>
        </p:sp>
      </p:grpSp>
      <p:pic>
        <p:nvPicPr>
          <p:cNvPr id="11268" name="Picture 4" descr="http://newjust.masterlink.com.tw/HotProduct/HTML/img/GetImg.xdjjpg?A=PB62-1b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3580" y="250508"/>
            <a:ext cx="4267200" cy="33829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166813" y="1231900"/>
            <a:ext cx="5149850" cy="4338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火力发电的优缺点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）优点：原材料易获得，燃料燃烧设备简单，不受客观因素的影响。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）缺点：燃烧所用的煤、石油等燃料，这些都是一次能源；燃烧大量的煤会产生大量的二氧化碳、含硫的气体和粉尘等，污染环境。</a:t>
            </a:r>
          </a:p>
        </p:txBody>
      </p:sp>
      <p:pic>
        <p:nvPicPr>
          <p:cNvPr id="11267" name="Picture 2" descr="http://img.mp.itc.cn/upload/20160413/f6e179c1a9fe478c88fe0100018be85a_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03" y="1648778"/>
            <a:ext cx="4932362" cy="39163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536575" y="1030288"/>
            <a:ext cx="3095625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（二）水力发电</a:t>
            </a: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1285875" y="1516063"/>
            <a:ext cx="1935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能量转化：</a:t>
            </a:r>
          </a:p>
        </p:txBody>
      </p:sp>
      <p:grpSp>
        <p:nvGrpSpPr>
          <p:cNvPr id="25604" name="组合 6"/>
          <p:cNvGrpSpPr/>
          <p:nvPr>
            <p:custDataLst>
              <p:tags r:id="rId3"/>
            </p:custDataLst>
          </p:nvPr>
        </p:nvGrpSpPr>
        <p:grpSpPr>
          <a:xfrm>
            <a:off x="7366000" y="1879600"/>
            <a:ext cx="3282950" cy="4276725"/>
            <a:chOff x="1231969" y="1949847"/>
            <a:chExt cx="3283362" cy="4276078"/>
          </a:xfrm>
        </p:grpSpPr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54373" y="2029210"/>
              <a:ext cx="1773460" cy="46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水的机械能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2540294" y="2781542"/>
              <a:ext cx="438084" cy="20957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701928" y="3218068"/>
              <a:ext cx="2502214" cy="460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水轮机的机械能</a:t>
              </a:r>
            </a:p>
          </p:txBody>
        </p:sp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1419318" y="4467241"/>
              <a:ext cx="3096013" cy="460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发电机转子的机械能 </a:t>
              </a:r>
            </a:p>
          </p:txBody>
        </p:sp>
        <p:sp>
          <p:nvSpPr>
            <p:cNvPr id="16" name="矩形 15"/>
            <p:cNvSpPr/>
            <p:nvPr>
              <p:custDataLst>
                <p:tags r:id="rId8"/>
              </p:custDataLst>
            </p:nvPr>
          </p:nvSpPr>
          <p:spPr>
            <a:xfrm>
              <a:off x="2397340" y="5668797"/>
              <a:ext cx="792579" cy="460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电能</a:t>
              </a:r>
            </a:p>
          </p:txBody>
        </p:sp>
        <p:sp>
          <p:nvSpPr>
            <p:cNvPr id="19" name="矩形: 圆角 18"/>
            <p:cNvSpPr/>
            <p:nvPr>
              <p:custDataLst>
                <p:tags r:id="rId9"/>
              </p:custDataLst>
            </p:nvPr>
          </p:nvSpPr>
          <p:spPr bwMode="auto">
            <a:xfrm>
              <a:off x="1231969" y="1949847"/>
              <a:ext cx="3216679" cy="6380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4" name="矩形: 圆角 23"/>
            <p:cNvSpPr/>
            <p:nvPr>
              <p:custDataLst>
                <p:tags r:id="rId10"/>
              </p:custDataLst>
            </p:nvPr>
          </p:nvSpPr>
          <p:spPr bwMode="auto">
            <a:xfrm>
              <a:off x="1231969" y="3145054"/>
              <a:ext cx="3216679" cy="6364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矩形: 圆角 24"/>
            <p:cNvSpPr/>
            <p:nvPr>
              <p:custDataLst>
                <p:tags r:id="rId11"/>
              </p:custDataLst>
            </p:nvPr>
          </p:nvSpPr>
          <p:spPr bwMode="auto">
            <a:xfrm>
              <a:off x="1231969" y="4338674"/>
              <a:ext cx="3216679" cy="6380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矩形: 圆角 25"/>
            <p:cNvSpPr/>
            <p:nvPr>
              <p:custDataLst>
                <p:tags r:id="rId12"/>
              </p:custDataLst>
            </p:nvPr>
          </p:nvSpPr>
          <p:spPr bwMode="auto">
            <a:xfrm>
              <a:off x="1266898" y="5587847"/>
              <a:ext cx="3213503" cy="6380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2581574" y="3975162"/>
              <a:ext cx="438084" cy="20957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2616503" y="5168781"/>
              <a:ext cx="438084" cy="20957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299" name="Picture 4" descr="http://img.jdzj.com/jishu/63653294260781250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8430" y="2209800"/>
            <a:ext cx="5200015" cy="29514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 t="13280"/>
          <a:stretch>
            <a:fillRect/>
          </a:stretch>
        </p:blipFill>
        <p:spPr>
          <a:xfrm>
            <a:off x="2138423" y="1299078"/>
            <a:ext cx="1674813" cy="158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691623" y="1360990"/>
            <a:ext cx="1828800" cy="13541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8"/>
          <p:cNvGrpSpPr/>
          <p:nvPr>
            <p:custDataLst>
              <p:tags r:id="rId3"/>
            </p:custDataLst>
          </p:nvPr>
        </p:nvGrpSpPr>
        <p:grpSpPr>
          <a:xfrm>
            <a:off x="3710781" y="2516529"/>
            <a:ext cx="4999038" cy="1616075"/>
            <a:chOff x="1123" y="1344"/>
            <a:chExt cx="3149" cy="1018"/>
          </a:xfrm>
        </p:grpSpPr>
        <p:sp>
          <p:nvSpPr>
            <p:cNvPr id="9" name="Text Box 9"/>
            <p:cNvSpPr txBox="1"/>
            <p:nvPr>
              <p:custDataLst>
                <p:tags r:id="rId11"/>
              </p:custDataLst>
            </p:nvPr>
          </p:nvSpPr>
          <p:spPr>
            <a:xfrm>
              <a:off x="1968" y="1728"/>
              <a:ext cx="5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800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电能</a:t>
              </a:r>
            </a:p>
          </p:txBody>
        </p:sp>
        <p:sp>
          <p:nvSpPr>
            <p:cNvPr id="10" name="Line 10"/>
            <p:cNvSpPr/>
            <p:nvPr>
              <p:custDataLst>
                <p:tags r:id="rId12"/>
              </p:custDataLst>
            </p:nvPr>
          </p:nvSpPr>
          <p:spPr>
            <a:xfrm flipH="1" flipV="1">
              <a:off x="1344" y="1488"/>
              <a:ext cx="576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Line 11"/>
            <p:cNvSpPr/>
            <p:nvPr>
              <p:custDataLst>
                <p:tags r:id="rId13"/>
              </p:custDataLst>
            </p:nvPr>
          </p:nvSpPr>
          <p:spPr>
            <a:xfrm flipH="1" flipV="1">
              <a:off x="2352" y="1392"/>
              <a:ext cx="48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Line 12"/>
            <p:cNvSpPr/>
            <p:nvPr>
              <p:custDataLst>
                <p:tags r:id="rId14"/>
              </p:custDataLst>
            </p:nvPr>
          </p:nvSpPr>
          <p:spPr>
            <a:xfrm flipV="1">
              <a:off x="2928" y="1344"/>
              <a:ext cx="384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Line 13"/>
            <p:cNvSpPr/>
            <p:nvPr>
              <p:custDataLst>
                <p:tags r:id="rId15"/>
              </p:custDataLst>
            </p:nvPr>
          </p:nvSpPr>
          <p:spPr>
            <a:xfrm flipV="1">
              <a:off x="3168" y="1488"/>
              <a:ext cx="96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Line 14"/>
            <p:cNvSpPr/>
            <p:nvPr>
              <p:custDataLst>
                <p:tags r:id="rId16"/>
              </p:custDataLst>
            </p:nvPr>
          </p:nvSpPr>
          <p:spPr>
            <a:xfrm flipH="1">
              <a:off x="1123" y="2125"/>
              <a:ext cx="797" cy="23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Line 18"/>
            <p:cNvSpPr/>
            <p:nvPr>
              <p:custDataLst>
                <p:tags r:id="rId17"/>
              </p:custDataLst>
            </p:nvPr>
          </p:nvSpPr>
          <p:spPr>
            <a:xfrm>
              <a:off x="3312" y="2125"/>
              <a:ext cx="960" cy="17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348223" y="522790"/>
            <a:ext cx="16192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5223" y="675190"/>
            <a:ext cx="1406525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0" y="3240806"/>
            <a:ext cx="2843212" cy="21077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89" y="2715128"/>
            <a:ext cx="2162175" cy="2019300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4061619" y="5688879"/>
            <a:ext cx="4503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电能是哪里来的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?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" name="箭头: 下 29"/>
          <p:cNvSpPr/>
          <p:nvPr>
            <p:custDataLst>
              <p:tags r:id="rId9"/>
            </p:custDataLst>
          </p:nvPr>
        </p:nvSpPr>
        <p:spPr>
          <a:xfrm>
            <a:off x="5828810" y="4208804"/>
            <a:ext cx="484632" cy="138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245" name="矩形 4"/>
          <p:cNvSpPr/>
          <p:nvPr>
            <p:custDataLst>
              <p:tags r:id="rId10"/>
            </p:custDataLst>
          </p:nvPr>
        </p:nvSpPr>
        <p:spPr>
          <a:xfrm>
            <a:off x="125095" y="121285"/>
            <a:ext cx="3688080" cy="645160"/>
          </a:xfrm>
          <a:prstGeom prst="rect">
            <a:avLst/>
          </a:prstGeom>
          <a:gradFill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情景引入：观察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1028700" y="1166813"/>
            <a:ext cx="3670300" cy="45243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水力发电的优缺点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）优点：是对自然资源的综合利用，对环境没有污染。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）缺点：其发展受地理位置和自然条件变化的影响。</a:t>
            </a:r>
          </a:p>
        </p:txBody>
      </p:sp>
      <p:pic>
        <p:nvPicPr>
          <p:cNvPr id="12298" name="Picture 2" descr="http://dingyue.nosdn.127.net/VIpRwH9=iNuv83FKfjG9wEUfu1HQWv0rPFzPc1Yc89sNL1545568659343compress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55" y="1311910"/>
            <a:ext cx="5534660" cy="39693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1096963" y="1819275"/>
            <a:ext cx="9678988" cy="4525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核能发电是利用铀原子核裂变时释放出的核能来发电的。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>
            <p:custDataLst>
              <p:tags r:id="rId2"/>
            </p:custDataLst>
          </p:nvPr>
        </p:nvSpPr>
        <p:spPr>
          <a:xfrm>
            <a:off x="1096963" y="1152525"/>
            <a:ext cx="3081338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（三）核能发电</a:t>
            </a: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096963" y="2738438"/>
            <a:ext cx="9170987" cy="1911350"/>
            <a:chOff x="1279004" y="3089940"/>
            <a:chExt cx="9171173" cy="1911236"/>
          </a:xfrm>
        </p:grpSpPr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5412" y="4224934"/>
              <a:ext cx="1344639" cy="46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核能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0200" y="4363039"/>
              <a:ext cx="593737" cy="14286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3719040" y="4086831"/>
              <a:ext cx="1402108" cy="829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水和蒸汽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的内能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6292431" y="4077306"/>
              <a:ext cx="1706915" cy="829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发电机转子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的机械能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8"/>
              </p:custDataLst>
            </p:nvPr>
          </p:nvSpPr>
          <p:spPr>
            <a:xfrm>
              <a:off x="9257941" y="4153502"/>
              <a:ext cx="792496" cy="460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电能</a:t>
              </a:r>
            </a:p>
          </p:txBody>
        </p:sp>
        <p:sp>
          <p:nvSpPr>
            <p:cNvPr id="18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71691" y="4337641"/>
              <a:ext cx="593737" cy="14286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157781" y="4312242"/>
              <a:ext cx="595325" cy="142866"/>
            </a:xfrm>
            <a:prstGeom prst="rightArrow">
              <a:avLst>
                <a:gd name="adj1" fmla="val 50000"/>
                <a:gd name="adj2" fmla="val 1994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0" name="矩形: 圆角 19"/>
            <p:cNvSpPr/>
            <p:nvPr>
              <p:custDataLst>
                <p:tags r:id="rId11"/>
              </p:custDataLst>
            </p:nvPr>
          </p:nvSpPr>
          <p:spPr bwMode="auto">
            <a:xfrm>
              <a:off x="1317105" y="3970949"/>
              <a:ext cx="1584357" cy="10302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矩形: 圆角 20"/>
            <p:cNvSpPr/>
            <p:nvPr>
              <p:custDataLst>
                <p:tags r:id="rId12"/>
              </p:custDataLst>
            </p:nvPr>
          </p:nvSpPr>
          <p:spPr bwMode="auto">
            <a:xfrm>
              <a:off x="3630139" y="3940789"/>
              <a:ext cx="1771686" cy="10302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矩形: 圆角 21"/>
            <p:cNvSpPr/>
            <p:nvPr>
              <p:custDataLst>
                <p:tags r:id="rId13"/>
              </p:custDataLst>
            </p:nvPr>
          </p:nvSpPr>
          <p:spPr bwMode="auto">
            <a:xfrm>
              <a:off x="6273380" y="3940789"/>
              <a:ext cx="1771686" cy="10302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" name="矩形: 圆角 22"/>
            <p:cNvSpPr/>
            <p:nvPr>
              <p:custDataLst>
                <p:tags r:id="rId14"/>
              </p:custDataLst>
            </p:nvPr>
          </p:nvSpPr>
          <p:spPr bwMode="auto">
            <a:xfrm>
              <a:off x="8865820" y="3886817"/>
              <a:ext cx="1584357" cy="10302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1279004" y="3089940"/>
              <a:ext cx="2012991" cy="460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能量转化：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1674813"/>
            <a:ext cx="4295775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3450" y="4835525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秦山核电站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20763" y="1282700"/>
            <a:ext cx="418465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核能发电的优缺点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优点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节省大量的煤、石油等能源，用料省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运输方便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污染小。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缺点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核废料有很强的放射性，需要装入特别的容器，深埋地下。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1171575" y="1903413"/>
            <a:ext cx="9674225" cy="19907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火力发电、水力发电和核能发电是目前发电的主力军。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人们还在研究更多种利用资源发电的方法，如海浪发电、地热发电、风力发电等，除了在地面建立太阳能电站外，还拟建立太空发电站。</a:t>
            </a:r>
          </a:p>
        </p:txBody>
      </p:sp>
      <p:sp>
        <p:nvSpPr>
          <p:cNvPr id="12" name="Rectangle 2"/>
          <p:cNvSpPr txBox="1">
            <a:spLocks noRot="1" noChangeArrowheads="1"/>
          </p:cNvSpPr>
          <p:nvPr>
            <p:custDataLst>
              <p:tags r:id="rId2"/>
            </p:custDataLst>
          </p:nvPr>
        </p:nvSpPr>
        <p:spPr>
          <a:xfrm>
            <a:off x="974725" y="133191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j-cs"/>
              </a:rPr>
              <a:t>（四）发电前景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57275" y="1409700"/>
            <a:ext cx="10337800" cy="2306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据悉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年我国将建立自己的空间站“天宫一号”。关于空间站所使用的供电装置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你认为最可行的是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太阳能电池           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化学蓄电池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柴油发电机           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风力发电机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542915" y="2070100"/>
            <a:ext cx="5549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45" name="矩形 4"/>
          <p:cNvSpPr/>
          <p:nvPr>
            <p:custDataLst>
              <p:tags r:id="rId3"/>
            </p:custDataLst>
          </p:nvPr>
        </p:nvSpPr>
        <p:spPr>
          <a:xfrm>
            <a:off x="227965" y="492760"/>
            <a:ext cx="2564765" cy="625475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no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课堂练习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>
            <p:custDataLst>
              <p:tags r:id="rId1"/>
            </p:custDataLst>
          </p:nvPr>
        </p:nvSpPr>
        <p:spPr>
          <a:xfrm>
            <a:off x="1055688" y="1309688"/>
            <a:ext cx="10156825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截至目前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中国第一大地热发电站西藏羊八井地热发电站已累计发电超过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亿千瓦时。分析如图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地下井→汽轮机→发电机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其能量转化过程是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: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内能→</a:t>
            </a:r>
            <a:r>
              <a:rPr lang="zh-CN" altLang="en-US" sz="2400" u="sng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　　　　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能→</a:t>
            </a:r>
            <a:r>
              <a:rPr lang="zh-CN" altLang="en-US" sz="2400" u="sng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　　　　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能。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32771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3250" y="2586038"/>
            <a:ext cx="4722813" cy="296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741488" y="2346325"/>
            <a:ext cx="1838325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机械　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546475" y="2471738"/>
            <a:ext cx="16192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>
            <p:custDataLst>
              <p:tags r:id="rId1"/>
            </p:custDataLst>
          </p:nvPr>
        </p:nvSpPr>
        <p:spPr>
          <a:xfrm>
            <a:off x="1282700" y="1123950"/>
            <a:ext cx="9999663" cy="39693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如图所示是德州开发区使用的“风光互补”景观照明灯。它“头顶”小风扇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肩扛”光电池板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腰挎”照明灯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脚踩”蓄电池。下列解释合理的是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光电池板是将电能转化为光能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照明灯是将内能转化为电能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小风扇利用风力发电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将机械能转化为电能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D.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蓄电池夜晚放电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将电能转化为化学能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635125" y="2388870"/>
            <a:ext cx="386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3796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02513" y="2495550"/>
            <a:ext cx="3544887" cy="241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6150" y="1220629"/>
            <a:ext cx="99568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8605"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4.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在烧杯中加入盐水，将铜片和锌片放在盐水中，就是一个电池。用电压表测量这个自制电池的电压（如图），由图可知（　　）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            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5843" name="Rectangle 4"/>
          <p:cNvSpPr/>
          <p:nvPr>
            <p:custDataLst>
              <p:tags r:id="rId2"/>
            </p:custDataLst>
          </p:nvPr>
        </p:nvSpPr>
        <p:spPr>
          <a:xfrm>
            <a:off x="1144588" y="2338229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．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charset="-122"/>
              </a:rPr>
              <a:t>锌片是正极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．铜片是正极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．铜片和锌片都可能是正极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．用电压表无法区分正、负极</a:t>
            </a:r>
          </a:p>
        </p:txBody>
      </p:sp>
      <p:pic>
        <p:nvPicPr>
          <p:cNvPr id="35844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10288" y="2549525"/>
            <a:ext cx="4792662" cy="2243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7688" y="19081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custDataLst>
              <p:tags r:id="rId1"/>
            </p:custDataLst>
          </p:nvPr>
        </p:nvGraphicFramePr>
        <p:xfrm>
          <a:off x="776782" y="1118013"/>
          <a:ext cx="10919790" cy="529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5" name="矩形 4"/>
          <p:cNvSpPr/>
          <p:nvPr>
            <p:custDataLst>
              <p:tags r:id="rId2"/>
            </p:custDataLst>
          </p:nvPr>
        </p:nvSpPr>
        <p:spPr>
          <a:xfrm>
            <a:off x="227965" y="492760"/>
            <a:ext cx="2564765" cy="625475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no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4520804" y="2402681"/>
            <a:ext cx="2917031" cy="13501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700" b="1" i="1">
                <a:ln w="9525" cap="sq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3399"/>
                    </a:gs>
                    <a:gs pos="50000">
                      <a:srgbClr val="FFFFFF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   谢！</a:t>
            </a:r>
          </a:p>
        </p:txBody>
      </p:sp>
      <p:pic>
        <p:nvPicPr>
          <p:cNvPr id="23556" name="New picture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84100" y="124587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0482"/>
          <p:cNvSpPr txBox="1"/>
          <p:nvPr>
            <p:custDataLst>
              <p:tags r:id="rId1"/>
            </p:custDataLst>
          </p:nvPr>
        </p:nvSpPr>
        <p:spPr>
          <a:xfrm>
            <a:off x="2209800" y="1774644"/>
            <a:ext cx="7772400" cy="1466267"/>
          </a:xfrm>
          <a:prstGeom prst="rect">
            <a:avLst/>
          </a:prstGeom>
        </p:spPr>
        <p:txBody>
          <a:bodyPr/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1、电池的作用：（把其它形式能转化为电能）</a:t>
            </a:r>
          </a:p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2、电池的种类：（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电池、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太阳能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电池）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电池提供的是直流电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3" y="3429000"/>
            <a:ext cx="4264246" cy="28473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76" y="3380611"/>
            <a:ext cx="2888848" cy="2888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18" y="3617090"/>
            <a:ext cx="3243804" cy="2283467"/>
          </a:xfrm>
          <a:prstGeom prst="rect">
            <a:avLst/>
          </a:prstGeom>
        </p:spPr>
      </p:pic>
      <p:sp>
        <p:nvSpPr>
          <p:cNvPr id="10245" name="矩形 4"/>
          <p:cNvSpPr/>
          <p:nvPr>
            <p:custDataLst>
              <p:tags r:id="rId5"/>
            </p:custDataLst>
          </p:nvPr>
        </p:nvSpPr>
        <p:spPr>
          <a:xfrm>
            <a:off x="227965" y="582295"/>
            <a:ext cx="2839085" cy="645160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一、电池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664474" y="1396443"/>
            <a:ext cx="392443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电池提供的是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直流电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664474" y="2086615"/>
            <a:ext cx="58027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直流电的大小和方向不随时间变化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964880" y="5587875"/>
            <a:ext cx="392443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示波器上显示的直流电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05718" y="2983884"/>
            <a:ext cx="2988117" cy="23762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76" y="3159888"/>
            <a:ext cx="4174685" cy="2662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70896" y="1263438"/>
            <a:ext cx="842493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供电系统给家庭电路提供的是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交流电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。它周期性变化的次数与时间之比称为交流电的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频率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单位是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Hz)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60417" y="685546"/>
            <a:ext cx="1605280" cy="521970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知识拓展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976700" y="3070645"/>
            <a:ext cx="410484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交流电的大小和方向随时间做周期性变化，我国交流电的频率是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50 Hz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694245" y="5524183"/>
            <a:ext cx="37388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示波器上显示的交流电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31431" y="2908251"/>
            <a:ext cx="3701019" cy="261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304359" y="1664675"/>
            <a:ext cx="792340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、化学电池：把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化学能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转化为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电能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的装置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536641" y="2871659"/>
            <a:ext cx="3449823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化学电池是生活中常用的电池，常见的形状有圆柱体、长方体、小的如纽扣形等。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60" y="2602088"/>
            <a:ext cx="5455110" cy="3459338"/>
          </a:xfrm>
          <a:prstGeom prst="rect">
            <a:avLst/>
          </a:prstGeom>
        </p:spPr>
      </p:pic>
      <p:sp>
        <p:nvSpPr>
          <p:cNvPr id="10245" name="矩形 4"/>
          <p:cNvSpPr/>
          <p:nvPr>
            <p:custDataLst>
              <p:tags r:id="rId4"/>
            </p:custDataLst>
          </p:nvPr>
        </p:nvSpPr>
        <p:spPr>
          <a:xfrm>
            <a:off x="227965" y="582295"/>
            <a:ext cx="3213735" cy="645160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2"/>
                </a:solidFill>
                <a:latin typeface="黑体" panose="02010600030101010101" charset="-122"/>
                <a:ea typeface="黑体" panose="02010600030101010101" charset="-122"/>
                <a:cs typeface="+mj-cs"/>
                <a:sym typeface="+mn-ea"/>
              </a:rPr>
              <a:t>二、化学电池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51684" y="1580669"/>
            <a:ext cx="83076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、根据所用的材料不同，化学电池分为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锌锰干电池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铅酸蓄电池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镍镉电池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锂电池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锌银电池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等。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476015" y="5830730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锌锰干电池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755094" y="5796436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铅酸蓄电池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1" y="3123134"/>
            <a:ext cx="3302076" cy="24737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70" y="3367561"/>
            <a:ext cx="2428875" cy="2428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69" y="3024030"/>
            <a:ext cx="3302076" cy="247375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8038422" y="578152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锌银电池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201438" y="1190680"/>
            <a:ext cx="8136904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、一次电池和二次电池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一次电池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：一次电池的使用是一次性的，一次电池又叫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charset="-122"/>
              </a:rPr>
              <a:t>原电池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，一节原电池的电压都是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</a:rPr>
              <a:t>1.5V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；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二次电池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：二次电池可反复充电使用，二次电池又叫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charset="-122"/>
              </a:rPr>
              <a:t>蓄电池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389446" y="4513635"/>
            <a:ext cx="521390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我国常用的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号、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号、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号、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7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号干电池都是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原电池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，它们的电压都是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1.5 V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41611" y="4302349"/>
            <a:ext cx="4569478" cy="2121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979853" y="2103789"/>
            <a:ext cx="311772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碳棒（正极）、锌筒（负极）二氧化锰和电解质等组成，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它属于一次性使用的原电池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788"/>
            <a:ext cx="4311113" cy="3323987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763905" y="1111885"/>
            <a:ext cx="1998980" cy="521970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锌锰干电池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/>
    </mc:Choice>
    <mc:Fallback xmlns="">
      <p:transition spd="med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f3cff5a7-e6d6-44d7-a503-50fe00f4f240"/>
  <p:tag name="COMMONDATA" val="eyJoZGlkIjoiNzg1NTIyYTIwNmFmMTgyNGNiY2FjZTNiYzgxZDMzM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1331</Words>
  <Application>Microsoft Office PowerPoint</Application>
  <PresentationFormat>宽屏</PresentationFormat>
  <Paragraphs>133</Paragraphs>
  <Slides>29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黑体</vt:lpstr>
      <vt:lpstr>隶书</vt:lpstr>
      <vt:lpstr>微软雅黑</vt:lpstr>
      <vt:lpstr>Arial</vt:lpstr>
      <vt:lpstr>Calibri</vt:lpstr>
      <vt:lpstr>Times New Roman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5</cp:revision>
  <cp:lastPrinted>2022-11-14T10:23:00Z</cp:lastPrinted>
  <dcterms:created xsi:type="dcterms:W3CDTF">2022-11-14T10:23:00Z</dcterms:created>
  <dcterms:modified xsi:type="dcterms:W3CDTF">2025-02-18T06:38:27Z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1F53214136DB4A9F847F4CDC142BAB22_12</vt:lpwstr>
  </property>
  <property fmtid="{D5CDD505-2E9C-101B-9397-08002B2CF9AE}" pid="7" name="KSOProductBuildVer">
    <vt:lpwstr>2052-12.1.0.18912</vt:lpwstr>
  </property>
</Properties>
</file>