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0" r:id="rId2"/>
  </p:sldMasterIdLst>
  <p:notesMasterIdLst>
    <p:notesMasterId r:id="rId3"/>
  </p:notesMasterIdLst>
  <p:sldIdLst>
    <p:sldId id="270" r:id="rId4"/>
    <p:sldId id="302" r:id="rId5"/>
    <p:sldId id="303" r:id="rId6"/>
    <p:sldId id="290" r:id="rId7"/>
    <p:sldId id="304" r:id="rId8"/>
    <p:sldId id="305" r:id="rId9"/>
    <p:sldId id="306" r:id="rId10"/>
    <p:sldId id="309" r:id="rId11"/>
    <p:sldId id="310" r:id="rId12"/>
    <p:sldId id="262" r:id="rId13"/>
    <p:sldId id="265" r:id="rId14"/>
    <p:sldId id="260" r:id="rId15"/>
    <p:sldId id="323" r:id="rId16"/>
    <p:sldId id="324" r:id="rId17"/>
    <p:sldId id="325" r:id="rId18"/>
    <p:sldId id="276" r:id="rId19"/>
    <p:sldId id="326" r:id="rId20"/>
    <p:sldId id="329" r:id="rId21"/>
    <p:sldId id="327" r:id="rId22"/>
    <p:sldId id="328" r:id="rId23"/>
    <p:sldId id="330" r:id="rId24"/>
    <p:sldId id="331" r:id="rId25"/>
    <p:sldId id="332" r:id="rId26"/>
    <p:sldId id="284" r:id="rId27"/>
    <p:sldId id="333" r:id="rId28"/>
    <p:sldId id="271" r:id="rId29"/>
    <p:sldId id="283" r:id="rId30"/>
  </p:sldIdLst>
  <p:sldSz cx="12192000" cy="6858000"/>
  <p:notesSz cx="6858000" cy="9144000"/>
  <p:custDataLst>
    <p:tags r:id="rId3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1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261"/>
        <p:guide pos="38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tags" Target="tags/tag817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5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22530" name="页眉占位符 2252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22531" name="日期占位符 2253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endParaRPr lang="zh-CN" altLang="en-US" sz="1200" strike="noStrike" noProof="1"/>
          </a:p>
        </p:txBody>
      </p:sp>
      <p:sp>
        <p:nvSpPr>
          <p:cNvPr id="25604" name="幻灯片图像占位符 22531"/>
          <p:cNvSpPr>
            <a:spLocks noRot="1" noTextEdit="1"/>
          </p:cNvSpPr>
          <p:nvPr>
            <p:ph type="sldImg" idx="6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605" name="文本占位符 22532"/>
          <p:cNvSpPr>
            <a:spLocks noGrp="1"/>
          </p:cNvSpPr>
          <p:nvPr>
            <p:ph type="body" sz="quarter" idx="7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2534" name="页脚占位符 2253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22535" name="灯片编号占位符 2253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2.xml" /><Relationship Id="rId4" Type="http://schemas.openxmlformats.org/officeDocument/2006/relationships/tags" Target="../tags/tag353.xml" /><Relationship Id="rId5" Type="http://schemas.openxmlformats.org/officeDocument/2006/relationships/tags" Target="../tags/tag354.xml" /><Relationship Id="rId6" Type="http://schemas.openxmlformats.org/officeDocument/2006/relationships/tags" Target="../tags/tag35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9697" name="灯片编号占位符 1"/>
          <p:cNvSpPr/>
          <p:nvPr>
            <p:ph type="sldNum" sz="quarter"/>
            <p:custDataLst>
              <p:tags r:id="rId4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12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698" name="幻灯片图像占位符 23553"/>
          <p:cNvSpPr>
            <a:spLocks noRot="1" noTextEdit="1"/>
          </p:cNvSpPr>
          <p:nvPr>
            <p:ph type="sldImg" idx="1"/>
            <p:custDataLst>
              <p:tags r:id="rId5"/>
            </p:custDataLst>
          </p:nvPr>
        </p:nvSpPr>
        <p:spPr/>
      </p:sp>
      <p:sp>
        <p:nvSpPr>
          <p:cNvPr id="29699" name="文本占位符 23554"/>
          <p:cNvSpPr txBox="1">
            <a:spLocks noGrp="1"/>
          </p:cNvSpPr>
          <p:nvPr>
            <p:ph type="body" idx="2"/>
            <p:custDataLst>
              <p:tags r:id="rId6"/>
            </p:custDataLst>
          </p:nvPr>
        </p:nvSpPr>
        <p:spPr/>
        <p:txBody>
          <a:bodyPr anchor="t"/>
          <a:lstStyle/>
          <a:p>
            <a:pPr lvl="0"/>
            <a:r>
              <a:rPr lang="zh-CN" altLang="en-US"/>
              <a:t>孔隆教育   http://mykonglong.taobao.com</a:t>
            </a: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0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6.xml" /><Relationship Id="rId2" Type="http://schemas.openxmlformats.org/officeDocument/2006/relationships/tags" Target="../tags/tag97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3.xml" /><Relationship Id="rId10" Type="http://schemas.openxmlformats.org/officeDocument/2006/relationships/image" Target="../media/image1.png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tags" Target="../tags/tag109.xml" /><Relationship Id="rId8" Type="http://schemas.openxmlformats.org/officeDocument/2006/relationships/tags" Target="../tags/tag110.xml" /><Relationship Id="rId9" Type="http://schemas.openxmlformats.org/officeDocument/2006/relationships/tags" Target="../tags/tag11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2.xml" /><Relationship Id="rId2" Type="http://schemas.openxmlformats.org/officeDocument/2006/relationships/tags" Target="../tags/tag113.xml" /><Relationship Id="rId3" Type="http://schemas.openxmlformats.org/officeDocument/2006/relationships/tags" Target="../tags/tag114.xml" /><Relationship Id="rId4" Type="http://schemas.openxmlformats.org/officeDocument/2006/relationships/tags" Target="../tags/tag115.xml" /><Relationship Id="rId5" Type="http://schemas.openxmlformats.org/officeDocument/2006/relationships/tags" Target="../tags/tag116.xml" /><Relationship Id="rId6" Type="http://schemas.openxmlformats.org/officeDocument/2006/relationships/image" Target="../media/image1.png" /><Relationship Id="rId7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7.xml" /><Relationship Id="rId2" Type="http://schemas.openxmlformats.org/officeDocument/2006/relationships/tags" Target="../tags/tag118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image" Target="../media/image1.png" /><Relationship Id="rId6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1.xml" /><Relationship Id="rId2" Type="http://schemas.openxmlformats.org/officeDocument/2006/relationships/tags" Target="../tags/tag122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tags" Target="../tags/tag125.xml" /><Relationship Id="rId6" Type="http://schemas.openxmlformats.org/officeDocument/2006/relationships/tags" Target="../tags/tag126.xml" /><Relationship Id="rId7" Type="http://schemas.openxmlformats.org/officeDocument/2006/relationships/tags" Target="../tags/tag127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8.xml" /><Relationship Id="rId2" Type="http://schemas.openxmlformats.org/officeDocument/2006/relationships/tags" Target="../tags/tag129.xml" /><Relationship Id="rId3" Type="http://schemas.openxmlformats.org/officeDocument/2006/relationships/tags" Target="../tags/tag130.xml" /><Relationship Id="rId4" Type="http://schemas.openxmlformats.org/officeDocument/2006/relationships/tags" Target="../tags/tag131.xml" /><Relationship Id="rId5" Type="http://schemas.openxmlformats.org/officeDocument/2006/relationships/tags" Target="../tags/tag132.xml" /><Relationship Id="rId6" Type="http://schemas.openxmlformats.org/officeDocument/2006/relationships/tags" Target="../tags/tag133.xml" /><Relationship Id="rId7" Type="http://schemas.openxmlformats.org/officeDocument/2006/relationships/tags" Target="../tags/tag134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5.xml" /><Relationship Id="rId2" Type="http://schemas.openxmlformats.org/officeDocument/2006/relationships/tags" Target="../tags/tag136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1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tags" Target="../tags/tag144.xml" /><Relationship Id="rId5" Type="http://schemas.openxmlformats.org/officeDocument/2006/relationships/tags" Target="../tags/tag145.xml" /><Relationship Id="rId6" Type="http://schemas.openxmlformats.org/officeDocument/2006/relationships/tags" Target="../tags/tag146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image" Target="../media/image1.png" /><Relationship Id="rId8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1.png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image" Target="../media/image1.png" /><Relationship Id="rId7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image" Target="../media/image1.png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image" Target="../media/image1.png" /><Relationship Id="rId9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image" Target="../media/image2.jpeg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18" Type="http://schemas.openxmlformats.org/officeDocument/2006/relationships/tags" Target="../tags/tag75.xml" /><Relationship Id="rId19" Type="http://schemas.openxmlformats.org/officeDocument/2006/relationships/tags" Target="../tags/tag76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3.png" /><Relationship Id="rId22" Type="http://schemas.openxmlformats.org/officeDocument/2006/relationships/tags" Target="../tags/tag77.xml" /><Relationship Id="rId23" Type="http://schemas.openxmlformats.org/officeDocument/2006/relationships/image" Target="../media/image1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147.xml" /><Relationship Id="rId13" Type="http://schemas.openxmlformats.org/officeDocument/2006/relationships/image" Target="../media/image2.jpeg" /><Relationship Id="rId14" Type="http://schemas.openxmlformats.org/officeDocument/2006/relationships/tags" Target="../tags/tag148.xml" /><Relationship Id="rId15" Type="http://schemas.openxmlformats.org/officeDocument/2006/relationships/tags" Target="../tags/tag149.xml" /><Relationship Id="rId16" Type="http://schemas.openxmlformats.org/officeDocument/2006/relationships/tags" Target="../tags/tag150.xml" /><Relationship Id="rId17" Type="http://schemas.openxmlformats.org/officeDocument/2006/relationships/tags" Target="../tags/tag151.xml" /><Relationship Id="rId18" Type="http://schemas.openxmlformats.org/officeDocument/2006/relationships/tags" Target="../tags/tag152.xml" /><Relationship Id="rId19" Type="http://schemas.openxmlformats.org/officeDocument/2006/relationships/tags" Target="../tags/tag153.xml" /><Relationship Id="rId2" Type="http://schemas.openxmlformats.org/officeDocument/2006/relationships/slideLayout" Target="../slideLayouts/slideLayout13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3.png" /><Relationship Id="rId22" Type="http://schemas.openxmlformats.org/officeDocument/2006/relationships/tags" Target="../tags/tag154.xml" /><Relationship Id="rId23" Type="http://schemas.openxmlformats.org/officeDocument/2006/relationships/image" Target="../media/image1.png" /><Relationship Id="rId24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1026" name="图片 1030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1025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文本占位符 1026"/>
          <p:cNvSpPr>
            <a:spLocks noGrp="1"/>
          </p:cNvSpPr>
          <p:nvPr>
            <p:ph type="body" idx="5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2050" name="图片 1030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标题 1025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2" name="文本占位符 1026"/>
          <p:cNvSpPr>
            <a:spLocks noGrp="1"/>
          </p:cNvSpPr>
          <p:nvPr>
            <p:ph type="body" idx="5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2053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tags" Target="../tags/tag164.xml" /><Relationship Id="rId5" Type="http://schemas.openxmlformats.org/officeDocument/2006/relationships/tags" Target="../tags/tag165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5.xml" /><Relationship Id="rId11" Type="http://schemas.openxmlformats.org/officeDocument/2006/relationships/image" Target="../media/image17.png" /><Relationship Id="rId12" Type="http://schemas.openxmlformats.org/officeDocument/2006/relationships/tags" Target="../tags/tag346.xml" /><Relationship Id="rId2" Type="http://schemas.openxmlformats.org/officeDocument/2006/relationships/tags" Target="../tags/tag338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image" Target="../media/image16.png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47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62.xml" /><Relationship Id="rId11" Type="http://schemas.openxmlformats.org/officeDocument/2006/relationships/tags" Target="../tags/tag363.xml" /><Relationship Id="rId12" Type="http://schemas.openxmlformats.org/officeDocument/2006/relationships/tags" Target="../tags/tag364.xml" /><Relationship Id="rId13" Type="http://schemas.openxmlformats.org/officeDocument/2006/relationships/tags" Target="../tags/tag365.xml" /><Relationship Id="rId14" Type="http://schemas.openxmlformats.org/officeDocument/2006/relationships/tags" Target="../tags/tag366.xml" /><Relationship Id="rId15" Type="http://schemas.openxmlformats.org/officeDocument/2006/relationships/tags" Target="../tags/tag367.xml" /><Relationship Id="rId16" Type="http://schemas.openxmlformats.org/officeDocument/2006/relationships/tags" Target="../tags/tag368.xml" /><Relationship Id="rId17" Type="http://schemas.openxmlformats.org/officeDocument/2006/relationships/tags" Target="../tags/tag369.xml" /><Relationship Id="rId18" Type="http://schemas.openxmlformats.org/officeDocument/2006/relationships/tags" Target="../tags/tag370.xml" /><Relationship Id="rId19" Type="http://schemas.openxmlformats.org/officeDocument/2006/relationships/tags" Target="../tags/tag371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372.xml" /><Relationship Id="rId21" Type="http://schemas.openxmlformats.org/officeDocument/2006/relationships/tags" Target="../tags/tag373.xml" /><Relationship Id="rId22" Type="http://schemas.openxmlformats.org/officeDocument/2006/relationships/tags" Target="../tags/tag374.xml" /><Relationship Id="rId23" Type="http://schemas.openxmlformats.org/officeDocument/2006/relationships/tags" Target="../tags/tag375.xml" /><Relationship Id="rId24" Type="http://schemas.openxmlformats.org/officeDocument/2006/relationships/tags" Target="../tags/tag376.xml" /><Relationship Id="rId25" Type="http://schemas.openxmlformats.org/officeDocument/2006/relationships/tags" Target="../tags/tag377.xml" /><Relationship Id="rId26" Type="http://schemas.openxmlformats.org/officeDocument/2006/relationships/tags" Target="../tags/tag378.xml" /><Relationship Id="rId27" Type="http://schemas.openxmlformats.org/officeDocument/2006/relationships/tags" Target="../tags/tag379.xml" /><Relationship Id="rId28" Type="http://schemas.openxmlformats.org/officeDocument/2006/relationships/tags" Target="../tags/tag380.xml" /><Relationship Id="rId29" Type="http://schemas.openxmlformats.org/officeDocument/2006/relationships/tags" Target="../tags/tag381.xml" /><Relationship Id="rId3" Type="http://schemas.openxmlformats.org/officeDocument/2006/relationships/tags" Target="../tags/tag356.xml" /><Relationship Id="rId30" Type="http://schemas.openxmlformats.org/officeDocument/2006/relationships/tags" Target="../tags/tag382.xml" /><Relationship Id="rId31" Type="http://schemas.openxmlformats.org/officeDocument/2006/relationships/tags" Target="../tags/tag383.xml" /><Relationship Id="rId32" Type="http://schemas.openxmlformats.org/officeDocument/2006/relationships/tags" Target="../tags/tag384.xml" /><Relationship Id="rId33" Type="http://schemas.openxmlformats.org/officeDocument/2006/relationships/tags" Target="../tags/tag385.xml" /><Relationship Id="rId34" Type="http://schemas.openxmlformats.org/officeDocument/2006/relationships/tags" Target="../tags/tag386.xml" /><Relationship Id="rId35" Type="http://schemas.openxmlformats.org/officeDocument/2006/relationships/tags" Target="../tags/tag387.xml" /><Relationship Id="rId36" Type="http://schemas.openxmlformats.org/officeDocument/2006/relationships/tags" Target="../tags/tag388.xml" /><Relationship Id="rId37" Type="http://schemas.openxmlformats.org/officeDocument/2006/relationships/tags" Target="../tags/tag389.xml" /><Relationship Id="rId38" Type="http://schemas.openxmlformats.org/officeDocument/2006/relationships/tags" Target="../tags/tag390.xml" /><Relationship Id="rId39" Type="http://schemas.openxmlformats.org/officeDocument/2006/relationships/tags" Target="../tags/tag391.xml" /><Relationship Id="rId4" Type="http://schemas.openxmlformats.org/officeDocument/2006/relationships/tags" Target="../tags/tag357.xml" /><Relationship Id="rId40" Type="http://schemas.openxmlformats.org/officeDocument/2006/relationships/tags" Target="../tags/tag392.xml" /><Relationship Id="rId41" Type="http://schemas.openxmlformats.org/officeDocument/2006/relationships/tags" Target="../tags/tag393.xml" /><Relationship Id="rId42" Type="http://schemas.openxmlformats.org/officeDocument/2006/relationships/tags" Target="../tags/tag394.xml" /><Relationship Id="rId43" Type="http://schemas.openxmlformats.org/officeDocument/2006/relationships/tags" Target="../tags/tag395.xml" /><Relationship Id="rId44" Type="http://schemas.openxmlformats.org/officeDocument/2006/relationships/tags" Target="../tags/tag396.xml" /><Relationship Id="rId45" Type="http://schemas.openxmlformats.org/officeDocument/2006/relationships/tags" Target="../tags/tag397.xml" /><Relationship Id="rId46" Type="http://schemas.openxmlformats.org/officeDocument/2006/relationships/tags" Target="../tags/tag398.xml" /><Relationship Id="rId47" Type="http://schemas.openxmlformats.org/officeDocument/2006/relationships/tags" Target="../tags/tag399.xml" /><Relationship Id="rId48" Type="http://schemas.openxmlformats.org/officeDocument/2006/relationships/tags" Target="../tags/tag400.xml" /><Relationship Id="rId49" Type="http://schemas.openxmlformats.org/officeDocument/2006/relationships/tags" Target="../tags/tag401.xml" /><Relationship Id="rId5" Type="http://schemas.openxmlformats.org/officeDocument/2006/relationships/tags" Target="../tags/tag358.xml" /><Relationship Id="rId50" Type="http://schemas.openxmlformats.org/officeDocument/2006/relationships/tags" Target="../tags/tag402.xml" /><Relationship Id="rId51" Type="http://schemas.openxmlformats.org/officeDocument/2006/relationships/tags" Target="../tags/tag403.xml" /><Relationship Id="rId52" Type="http://schemas.openxmlformats.org/officeDocument/2006/relationships/tags" Target="../tags/tag404.xml" /><Relationship Id="rId53" Type="http://schemas.openxmlformats.org/officeDocument/2006/relationships/tags" Target="../tags/tag405.xml" /><Relationship Id="rId54" Type="http://schemas.openxmlformats.org/officeDocument/2006/relationships/tags" Target="../tags/tag406.xml" /><Relationship Id="rId55" Type="http://schemas.openxmlformats.org/officeDocument/2006/relationships/tags" Target="../tags/tag407.xml" /><Relationship Id="rId56" Type="http://schemas.openxmlformats.org/officeDocument/2006/relationships/tags" Target="../tags/tag408.xml" /><Relationship Id="rId57" Type="http://schemas.openxmlformats.org/officeDocument/2006/relationships/image" Target="../media/image19.jpeg" /><Relationship Id="rId58" Type="http://schemas.openxmlformats.org/officeDocument/2006/relationships/tags" Target="../tags/tag409.xml" /><Relationship Id="rId59" Type="http://schemas.openxmlformats.org/officeDocument/2006/relationships/tags" Target="../tags/tag410.xml" /><Relationship Id="rId6" Type="http://schemas.openxmlformats.org/officeDocument/2006/relationships/tags" Target="../tags/tag359.xml" /><Relationship Id="rId60" Type="http://schemas.openxmlformats.org/officeDocument/2006/relationships/tags" Target="../tags/tag411.xml" /><Relationship Id="rId61" Type="http://schemas.openxmlformats.org/officeDocument/2006/relationships/tags" Target="../tags/tag412.xml" /><Relationship Id="rId62" Type="http://schemas.openxmlformats.org/officeDocument/2006/relationships/tags" Target="../tags/tag413.xml" /><Relationship Id="rId63" Type="http://schemas.openxmlformats.org/officeDocument/2006/relationships/tags" Target="../tags/tag414.xml" /><Relationship Id="rId64" Type="http://schemas.openxmlformats.org/officeDocument/2006/relationships/tags" Target="../tags/tag415.xml" /><Relationship Id="rId65" Type="http://schemas.openxmlformats.org/officeDocument/2006/relationships/tags" Target="../tags/tag416.xml" /><Relationship Id="rId66" Type="http://schemas.openxmlformats.org/officeDocument/2006/relationships/tags" Target="../tags/tag417.xml" /><Relationship Id="rId67" Type="http://schemas.openxmlformats.org/officeDocument/2006/relationships/tags" Target="../tags/tag418.xml" /><Relationship Id="rId68" Type="http://schemas.openxmlformats.org/officeDocument/2006/relationships/tags" Target="../tags/tag419.xml" /><Relationship Id="rId69" Type="http://schemas.openxmlformats.org/officeDocument/2006/relationships/tags" Target="../tags/tag420.xml" /><Relationship Id="rId7" Type="http://schemas.openxmlformats.org/officeDocument/2006/relationships/tags" Target="../tags/tag360.xml" /><Relationship Id="rId70" Type="http://schemas.openxmlformats.org/officeDocument/2006/relationships/tags" Target="../tags/tag421.xml" /><Relationship Id="rId71" Type="http://schemas.openxmlformats.org/officeDocument/2006/relationships/tags" Target="../tags/tag422.xml" /><Relationship Id="rId8" Type="http://schemas.openxmlformats.org/officeDocument/2006/relationships/tags" Target="../tags/tag361.xml" /><Relationship Id="rId9" Type="http://schemas.openxmlformats.org/officeDocument/2006/relationships/image" Target="../media/image18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30.xml" /><Relationship Id="rId11" Type="http://schemas.openxmlformats.org/officeDocument/2006/relationships/tags" Target="../tags/tag431.xml" /><Relationship Id="rId12" Type="http://schemas.openxmlformats.org/officeDocument/2006/relationships/tags" Target="../tags/tag432.xml" /><Relationship Id="rId13" Type="http://schemas.openxmlformats.org/officeDocument/2006/relationships/tags" Target="../tags/tag433.xml" /><Relationship Id="rId14" Type="http://schemas.openxmlformats.org/officeDocument/2006/relationships/tags" Target="../tags/tag434.xml" /><Relationship Id="rId15" Type="http://schemas.openxmlformats.org/officeDocument/2006/relationships/tags" Target="../tags/tag435.xml" /><Relationship Id="rId16" Type="http://schemas.openxmlformats.org/officeDocument/2006/relationships/tags" Target="../tags/tag436.xml" /><Relationship Id="rId17" Type="http://schemas.openxmlformats.org/officeDocument/2006/relationships/tags" Target="../tags/tag437.xml" /><Relationship Id="rId18" Type="http://schemas.openxmlformats.org/officeDocument/2006/relationships/tags" Target="../tags/tag438.xml" /><Relationship Id="rId19" Type="http://schemas.openxmlformats.org/officeDocument/2006/relationships/tags" Target="../tags/tag439.xml" /><Relationship Id="rId2" Type="http://schemas.openxmlformats.org/officeDocument/2006/relationships/tags" Target="../tags/tag423.xml" /><Relationship Id="rId20" Type="http://schemas.openxmlformats.org/officeDocument/2006/relationships/tags" Target="../tags/tag440.xml" /><Relationship Id="rId21" Type="http://schemas.openxmlformats.org/officeDocument/2006/relationships/tags" Target="../tags/tag441.xml" /><Relationship Id="rId22" Type="http://schemas.openxmlformats.org/officeDocument/2006/relationships/tags" Target="../tags/tag442.xml" /><Relationship Id="rId23" Type="http://schemas.openxmlformats.org/officeDocument/2006/relationships/tags" Target="../tags/tag443.xml" /><Relationship Id="rId24" Type="http://schemas.openxmlformats.org/officeDocument/2006/relationships/tags" Target="../tags/tag444.xml" /><Relationship Id="rId25" Type="http://schemas.openxmlformats.org/officeDocument/2006/relationships/tags" Target="../tags/tag445.xml" /><Relationship Id="rId26" Type="http://schemas.openxmlformats.org/officeDocument/2006/relationships/tags" Target="../tags/tag446.xml" /><Relationship Id="rId27" Type="http://schemas.openxmlformats.org/officeDocument/2006/relationships/tags" Target="../tags/tag447.xml" /><Relationship Id="rId28" Type="http://schemas.openxmlformats.org/officeDocument/2006/relationships/tags" Target="../tags/tag448.xml" /><Relationship Id="rId29" Type="http://schemas.openxmlformats.org/officeDocument/2006/relationships/tags" Target="../tags/tag449.xml" /><Relationship Id="rId3" Type="http://schemas.openxmlformats.org/officeDocument/2006/relationships/tags" Target="../tags/tag424.xml" /><Relationship Id="rId30" Type="http://schemas.openxmlformats.org/officeDocument/2006/relationships/tags" Target="../tags/tag450.xml" /><Relationship Id="rId31" Type="http://schemas.openxmlformats.org/officeDocument/2006/relationships/tags" Target="../tags/tag451.xml" /><Relationship Id="rId32" Type="http://schemas.openxmlformats.org/officeDocument/2006/relationships/tags" Target="../tags/tag452.xml" /><Relationship Id="rId33" Type="http://schemas.openxmlformats.org/officeDocument/2006/relationships/tags" Target="../tags/tag453.xml" /><Relationship Id="rId34" Type="http://schemas.openxmlformats.org/officeDocument/2006/relationships/tags" Target="../tags/tag454.xml" /><Relationship Id="rId35" Type="http://schemas.openxmlformats.org/officeDocument/2006/relationships/tags" Target="../tags/tag455.xml" /><Relationship Id="rId36" Type="http://schemas.openxmlformats.org/officeDocument/2006/relationships/tags" Target="../tags/tag456.xml" /><Relationship Id="rId37" Type="http://schemas.openxmlformats.org/officeDocument/2006/relationships/tags" Target="../tags/tag457.xml" /><Relationship Id="rId38" Type="http://schemas.openxmlformats.org/officeDocument/2006/relationships/tags" Target="../tags/tag458.xml" /><Relationship Id="rId39" Type="http://schemas.openxmlformats.org/officeDocument/2006/relationships/tags" Target="../tags/tag459.xml" /><Relationship Id="rId4" Type="http://schemas.openxmlformats.org/officeDocument/2006/relationships/tags" Target="../tags/tag425.xml" /><Relationship Id="rId40" Type="http://schemas.openxmlformats.org/officeDocument/2006/relationships/tags" Target="../tags/tag460.xml" /><Relationship Id="rId41" Type="http://schemas.openxmlformats.org/officeDocument/2006/relationships/tags" Target="../tags/tag461.xml" /><Relationship Id="rId42" Type="http://schemas.openxmlformats.org/officeDocument/2006/relationships/tags" Target="../tags/tag462.xml" /><Relationship Id="rId43" Type="http://schemas.openxmlformats.org/officeDocument/2006/relationships/tags" Target="../tags/tag463.xml" /><Relationship Id="rId44" Type="http://schemas.openxmlformats.org/officeDocument/2006/relationships/tags" Target="../tags/tag464.xml" /><Relationship Id="rId45" Type="http://schemas.openxmlformats.org/officeDocument/2006/relationships/tags" Target="../tags/tag465.xml" /><Relationship Id="rId46" Type="http://schemas.openxmlformats.org/officeDocument/2006/relationships/tags" Target="../tags/tag466.xml" /><Relationship Id="rId47" Type="http://schemas.openxmlformats.org/officeDocument/2006/relationships/tags" Target="../tags/tag467.xml" /><Relationship Id="rId48" Type="http://schemas.openxmlformats.org/officeDocument/2006/relationships/tags" Target="../tags/tag468.xml" /><Relationship Id="rId49" Type="http://schemas.openxmlformats.org/officeDocument/2006/relationships/tags" Target="../tags/tag469.xml" /><Relationship Id="rId5" Type="http://schemas.openxmlformats.org/officeDocument/2006/relationships/tags" Target="../tags/tag426.xml" /><Relationship Id="rId50" Type="http://schemas.openxmlformats.org/officeDocument/2006/relationships/tags" Target="../tags/tag470.xml" /><Relationship Id="rId51" Type="http://schemas.openxmlformats.org/officeDocument/2006/relationships/tags" Target="../tags/tag471.xml" /><Relationship Id="rId52" Type="http://schemas.openxmlformats.org/officeDocument/2006/relationships/tags" Target="../tags/tag472.xml" /><Relationship Id="rId53" Type="http://schemas.openxmlformats.org/officeDocument/2006/relationships/tags" Target="../tags/tag473.xml" /><Relationship Id="rId54" Type="http://schemas.openxmlformats.org/officeDocument/2006/relationships/tags" Target="../tags/tag474.xml" /><Relationship Id="rId55" Type="http://schemas.openxmlformats.org/officeDocument/2006/relationships/tags" Target="../tags/tag475.xml" /><Relationship Id="rId56" Type="http://schemas.openxmlformats.org/officeDocument/2006/relationships/tags" Target="../tags/tag476.xml" /><Relationship Id="rId57" Type="http://schemas.openxmlformats.org/officeDocument/2006/relationships/image" Target="../media/image19.jpeg" /><Relationship Id="rId58" Type="http://schemas.openxmlformats.org/officeDocument/2006/relationships/tags" Target="../tags/tag477.xml" /><Relationship Id="rId59" Type="http://schemas.openxmlformats.org/officeDocument/2006/relationships/tags" Target="../tags/tag478.xml" /><Relationship Id="rId6" Type="http://schemas.openxmlformats.org/officeDocument/2006/relationships/tags" Target="../tags/tag427.xml" /><Relationship Id="rId60" Type="http://schemas.openxmlformats.org/officeDocument/2006/relationships/tags" Target="../tags/tag479.xml" /><Relationship Id="rId61" Type="http://schemas.openxmlformats.org/officeDocument/2006/relationships/tags" Target="../tags/tag480.xml" /><Relationship Id="rId62" Type="http://schemas.openxmlformats.org/officeDocument/2006/relationships/tags" Target="../tags/tag481.xml" /><Relationship Id="rId63" Type="http://schemas.openxmlformats.org/officeDocument/2006/relationships/tags" Target="../tags/tag482.xml" /><Relationship Id="rId64" Type="http://schemas.openxmlformats.org/officeDocument/2006/relationships/tags" Target="../tags/tag483.xml" /><Relationship Id="rId65" Type="http://schemas.openxmlformats.org/officeDocument/2006/relationships/tags" Target="../tags/tag484.xml" /><Relationship Id="rId66" Type="http://schemas.openxmlformats.org/officeDocument/2006/relationships/tags" Target="../tags/tag485.xml" /><Relationship Id="rId67" Type="http://schemas.openxmlformats.org/officeDocument/2006/relationships/tags" Target="../tags/tag486.xml" /><Relationship Id="rId68" Type="http://schemas.openxmlformats.org/officeDocument/2006/relationships/tags" Target="../tags/tag487.xml" /><Relationship Id="rId69" Type="http://schemas.openxmlformats.org/officeDocument/2006/relationships/tags" Target="../tags/tag488.xml" /><Relationship Id="rId7" Type="http://schemas.openxmlformats.org/officeDocument/2006/relationships/tags" Target="../tags/tag428.xml" /><Relationship Id="rId70" Type="http://schemas.openxmlformats.org/officeDocument/2006/relationships/tags" Target="../tags/tag489.xml" /><Relationship Id="rId71" Type="http://schemas.openxmlformats.org/officeDocument/2006/relationships/audio" Target="../media/audio1333.wav" /><Relationship Id="rId72" Type="http://schemas.openxmlformats.org/officeDocument/2006/relationships/audio" Target="../media/audio2444.wav" /><Relationship Id="rId8" Type="http://schemas.openxmlformats.org/officeDocument/2006/relationships/tags" Target="../tags/tag429.xml" /><Relationship Id="rId9" Type="http://schemas.openxmlformats.org/officeDocument/2006/relationships/image" Target="../media/image18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7.xml" /><Relationship Id="rId11" Type="http://schemas.openxmlformats.org/officeDocument/2006/relationships/tags" Target="../tags/tag498.xml" /><Relationship Id="rId12" Type="http://schemas.openxmlformats.org/officeDocument/2006/relationships/tags" Target="../tags/tag499.xml" /><Relationship Id="rId13" Type="http://schemas.openxmlformats.org/officeDocument/2006/relationships/tags" Target="../tags/tag500.xml" /><Relationship Id="rId14" Type="http://schemas.openxmlformats.org/officeDocument/2006/relationships/tags" Target="../tags/tag501.xml" /><Relationship Id="rId15" Type="http://schemas.openxmlformats.org/officeDocument/2006/relationships/tags" Target="../tags/tag502.xml" /><Relationship Id="rId16" Type="http://schemas.openxmlformats.org/officeDocument/2006/relationships/tags" Target="../tags/tag503.xml" /><Relationship Id="rId17" Type="http://schemas.openxmlformats.org/officeDocument/2006/relationships/tags" Target="../tags/tag504.xml" /><Relationship Id="rId18" Type="http://schemas.openxmlformats.org/officeDocument/2006/relationships/tags" Target="../tags/tag505.xml" /><Relationship Id="rId19" Type="http://schemas.openxmlformats.org/officeDocument/2006/relationships/tags" Target="../tags/tag506.xml" /><Relationship Id="rId2" Type="http://schemas.openxmlformats.org/officeDocument/2006/relationships/tags" Target="../tags/tag490.xml" /><Relationship Id="rId20" Type="http://schemas.openxmlformats.org/officeDocument/2006/relationships/tags" Target="../tags/tag507.xml" /><Relationship Id="rId21" Type="http://schemas.openxmlformats.org/officeDocument/2006/relationships/tags" Target="../tags/tag508.xml" /><Relationship Id="rId22" Type="http://schemas.openxmlformats.org/officeDocument/2006/relationships/tags" Target="../tags/tag509.xml" /><Relationship Id="rId23" Type="http://schemas.openxmlformats.org/officeDocument/2006/relationships/tags" Target="../tags/tag510.xml" /><Relationship Id="rId24" Type="http://schemas.openxmlformats.org/officeDocument/2006/relationships/tags" Target="../tags/tag511.xml" /><Relationship Id="rId25" Type="http://schemas.openxmlformats.org/officeDocument/2006/relationships/tags" Target="../tags/tag512.xml" /><Relationship Id="rId26" Type="http://schemas.openxmlformats.org/officeDocument/2006/relationships/tags" Target="../tags/tag513.xml" /><Relationship Id="rId27" Type="http://schemas.openxmlformats.org/officeDocument/2006/relationships/tags" Target="../tags/tag514.xml" /><Relationship Id="rId28" Type="http://schemas.openxmlformats.org/officeDocument/2006/relationships/tags" Target="../tags/tag515.xml" /><Relationship Id="rId29" Type="http://schemas.openxmlformats.org/officeDocument/2006/relationships/tags" Target="../tags/tag516.xml" /><Relationship Id="rId3" Type="http://schemas.openxmlformats.org/officeDocument/2006/relationships/tags" Target="../tags/tag491.xml" /><Relationship Id="rId30" Type="http://schemas.openxmlformats.org/officeDocument/2006/relationships/tags" Target="../tags/tag517.xml" /><Relationship Id="rId31" Type="http://schemas.openxmlformats.org/officeDocument/2006/relationships/tags" Target="../tags/tag518.xml" /><Relationship Id="rId32" Type="http://schemas.openxmlformats.org/officeDocument/2006/relationships/tags" Target="../tags/tag519.xml" /><Relationship Id="rId33" Type="http://schemas.openxmlformats.org/officeDocument/2006/relationships/tags" Target="../tags/tag520.xml" /><Relationship Id="rId34" Type="http://schemas.openxmlformats.org/officeDocument/2006/relationships/tags" Target="../tags/tag521.xml" /><Relationship Id="rId35" Type="http://schemas.openxmlformats.org/officeDocument/2006/relationships/tags" Target="../tags/tag522.xml" /><Relationship Id="rId36" Type="http://schemas.openxmlformats.org/officeDocument/2006/relationships/tags" Target="../tags/tag523.xml" /><Relationship Id="rId37" Type="http://schemas.openxmlformats.org/officeDocument/2006/relationships/tags" Target="../tags/tag524.xml" /><Relationship Id="rId38" Type="http://schemas.openxmlformats.org/officeDocument/2006/relationships/tags" Target="../tags/tag525.xml" /><Relationship Id="rId39" Type="http://schemas.openxmlformats.org/officeDocument/2006/relationships/tags" Target="../tags/tag526.xml" /><Relationship Id="rId4" Type="http://schemas.openxmlformats.org/officeDocument/2006/relationships/tags" Target="../tags/tag492.xml" /><Relationship Id="rId40" Type="http://schemas.openxmlformats.org/officeDocument/2006/relationships/tags" Target="../tags/tag527.xml" /><Relationship Id="rId41" Type="http://schemas.openxmlformats.org/officeDocument/2006/relationships/tags" Target="../tags/tag528.xml" /><Relationship Id="rId42" Type="http://schemas.openxmlformats.org/officeDocument/2006/relationships/tags" Target="../tags/tag529.xml" /><Relationship Id="rId43" Type="http://schemas.openxmlformats.org/officeDocument/2006/relationships/tags" Target="../tags/tag530.xml" /><Relationship Id="rId44" Type="http://schemas.openxmlformats.org/officeDocument/2006/relationships/tags" Target="../tags/tag531.xml" /><Relationship Id="rId45" Type="http://schemas.openxmlformats.org/officeDocument/2006/relationships/tags" Target="../tags/tag532.xml" /><Relationship Id="rId46" Type="http://schemas.openxmlformats.org/officeDocument/2006/relationships/tags" Target="../tags/tag533.xml" /><Relationship Id="rId47" Type="http://schemas.openxmlformats.org/officeDocument/2006/relationships/tags" Target="../tags/tag534.xml" /><Relationship Id="rId48" Type="http://schemas.openxmlformats.org/officeDocument/2006/relationships/tags" Target="../tags/tag535.xml" /><Relationship Id="rId49" Type="http://schemas.openxmlformats.org/officeDocument/2006/relationships/tags" Target="../tags/tag536.xml" /><Relationship Id="rId5" Type="http://schemas.openxmlformats.org/officeDocument/2006/relationships/tags" Target="../tags/tag493.xml" /><Relationship Id="rId50" Type="http://schemas.openxmlformats.org/officeDocument/2006/relationships/tags" Target="../tags/tag537.xml" /><Relationship Id="rId51" Type="http://schemas.openxmlformats.org/officeDocument/2006/relationships/tags" Target="../tags/tag538.xml" /><Relationship Id="rId52" Type="http://schemas.openxmlformats.org/officeDocument/2006/relationships/tags" Target="../tags/tag539.xml" /><Relationship Id="rId53" Type="http://schemas.openxmlformats.org/officeDocument/2006/relationships/tags" Target="../tags/tag540.xml" /><Relationship Id="rId54" Type="http://schemas.openxmlformats.org/officeDocument/2006/relationships/tags" Target="../tags/tag541.xml" /><Relationship Id="rId55" Type="http://schemas.openxmlformats.org/officeDocument/2006/relationships/tags" Target="../tags/tag542.xml" /><Relationship Id="rId56" Type="http://schemas.openxmlformats.org/officeDocument/2006/relationships/tags" Target="../tags/tag543.xml" /><Relationship Id="rId57" Type="http://schemas.openxmlformats.org/officeDocument/2006/relationships/tags" Target="../tags/tag544.xml" /><Relationship Id="rId58" Type="http://schemas.openxmlformats.org/officeDocument/2006/relationships/tags" Target="../tags/tag545.xml" /><Relationship Id="rId59" Type="http://schemas.openxmlformats.org/officeDocument/2006/relationships/tags" Target="../tags/tag546.xml" /><Relationship Id="rId6" Type="http://schemas.openxmlformats.org/officeDocument/2006/relationships/image" Target="../media/image20.jpeg" /><Relationship Id="rId7" Type="http://schemas.openxmlformats.org/officeDocument/2006/relationships/tags" Target="../tags/tag494.xml" /><Relationship Id="rId8" Type="http://schemas.openxmlformats.org/officeDocument/2006/relationships/tags" Target="../tags/tag495.xml" /><Relationship Id="rId9" Type="http://schemas.openxmlformats.org/officeDocument/2006/relationships/tags" Target="../tags/tag49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54.xml" /><Relationship Id="rId11" Type="http://schemas.openxmlformats.org/officeDocument/2006/relationships/tags" Target="../tags/tag555.xml" /><Relationship Id="rId12" Type="http://schemas.openxmlformats.org/officeDocument/2006/relationships/tags" Target="../tags/tag556.xml" /><Relationship Id="rId13" Type="http://schemas.openxmlformats.org/officeDocument/2006/relationships/tags" Target="../tags/tag557.xml" /><Relationship Id="rId14" Type="http://schemas.openxmlformats.org/officeDocument/2006/relationships/tags" Target="../tags/tag558.xml" /><Relationship Id="rId15" Type="http://schemas.openxmlformats.org/officeDocument/2006/relationships/tags" Target="../tags/tag559.xml" /><Relationship Id="rId16" Type="http://schemas.openxmlformats.org/officeDocument/2006/relationships/tags" Target="../tags/tag560.xml" /><Relationship Id="rId17" Type="http://schemas.openxmlformats.org/officeDocument/2006/relationships/tags" Target="../tags/tag561.xml" /><Relationship Id="rId18" Type="http://schemas.openxmlformats.org/officeDocument/2006/relationships/tags" Target="../tags/tag562.xml" /><Relationship Id="rId19" Type="http://schemas.openxmlformats.org/officeDocument/2006/relationships/tags" Target="../tags/tag563.xml" /><Relationship Id="rId2" Type="http://schemas.openxmlformats.org/officeDocument/2006/relationships/tags" Target="../tags/tag547.xml" /><Relationship Id="rId20" Type="http://schemas.openxmlformats.org/officeDocument/2006/relationships/tags" Target="../tags/tag564.xml" /><Relationship Id="rId21" Type="http://schemas.openxmlformats.org/officeDocument/2006/relationships/tags" Target="../tags/tag565.xml" /><Relationship Id="rId22" Type="http://schemas.openxmlformats.org/officeDocument/2006/relationships/tags" Target="../tags/tag566.xml" /><Relationship Id="rId23" Type="http://schemas.openxmlformats.org/officeDocument/2006/relationships/tags" Target="../tags/tag567.xml" /><Relationship Id="rId24" Type="http://schemas.openxmlformats.org/officeDocument/2006/relationships/tags" Target="../tags/tag568.xml" /><Relationship Id="rId25" Type="http://schemas.openxmlformats.org/officeDocument/2006/relationships/tags" Target="../tags/tag569.xml" /><Relationship Id="rId26" Type="http://schemas.openxmlformats.org/officeDocument/2006/relationships/tags" Target="../tags/tag570.xml" /><Relationship Id="rId27" Type="http://schemas.openxmlformats.org/officeDocument/2006/relationships/tags" Target="../tags/tag571.xml" /><Relationship Id="rId28" Type="http://schemas.openxmlformats.org/officeDocument/2006/relationships/tags" Target="../tags/tag572.xml" /><Relationship Id="rId29" Type="http://schemas.openxmlformats.org/officeDocument/2006/relationships/tags" Target="../tags/tag573.xml" /><Relationship Id="rId3" Type="http://schemas.openxmlformats.org/officeDocument/2006/relationships/tags" Target="../tags/tag548.xml" /><Relationship Id="rId30" Type="http://schemas.openxmlformats.org/officeDocument/2006/relationships/tags" Target="../tags/tag574.xml" /><Relationship Id="rId31" Type="http://schemas.openxmlformats.org/officeDocument/2006/relationships/tags" Target="../tags/tag575.xml" /><Relationship Id="rId32" Type="http://schemas.openxmlformats.org/officeDocument/2006/relationships/tags" Target="../tags/tag576.xml" /><Relationship Id="rId33" Type="http://schemas.openxmlformats.org/officeDocument/2006/relationships/tags" Target="../tags/tag577.xml" /><Relationship Id="rId34" Type="http://schemas.openxmlformats.org/officeDocument/2006/relationships/tags" Target="../tags/tag578.xml" /><Relationship Id="rId35" Type="http://schemas.openxmlformats.org/officeDocument/2006/relationships/tags" Target="../tags/tag579.xml" /><Relationship Id="rId36" Type="http://schemas.openxmlformats.org/officeDocument/2006/relationships/tags" Target="../tags/tag580.xml" /><Relationship Id="rId37" Type="http://schemas.openxmlformats.org/officeDocument/2006/relationships/tags" Target="../tags/tag581.xml" /><Relationship Id="rId38" Type="http://schemas.openxmlformats.org/officeDocument/2006/relationships/tags" Target="../tags/tag582.xml" /><Relationship Id="rId39" Type="http://schemas.openxmlformats.org/officeDocument/2006/relationships/tags" Target="../tags/tag583.xml" /><Relationship Id="rId4" Type="http://schemas.openxmlformats.org/officeDocument/2006/relationships/tags" Target="../tags/tag549.xml" /><Relationship Id="rId40" Type="http://schemas.openxmlformats.org/officeDocument/2006/relationships/tags" Target="../tags/tag584.xml" /><Relationship Id="rId41" Type="http://schemas.openxmlformats.org/officeDocument/2006/relationships/tags" Target="../tags/tag585.xml" /><Relationship Id="rId42" Type="http://schemas.openxmlformats.org/officeDocument/2006/relationships/tags" Target="../tags/tag586.xml" /><Relationship Id="rId43" Type="http://schemas.openxmlformats.org/officeDocument/2006/relationships/tags" Target="../tags/tag587.xml" /><Relationship Id="rId44" Type="http://schemas.openxmlformats.org/officeDocument/2006/relationships/tags" Target="../tags/tag588.xml" /><Relationship Id="rId45" Type="http://schemas.openxmlformats.org/officeDocument/2006/relationships/tags" Target="../tags/tag589.xml" /><Relationship Id="rId46" Type="http://schemas.openxmlformats.org/officeDocument/2006/relationships/tags" Target="../tags/tag590.xml" /><Relationship Id="rId47" Type="http://schemas.openxmlformats.org/officeDocument/2006/relationships/tags" Target="../tags/tag591.xml" /><Relationship Id="rId48" Type="http://schemas.openxmlformats.org/officeDocument/2006/relationships/tags" Target="../tags/tag592.xml" /><Relationship Id="rId49" Type="http://schemas.openxmlformats.org/officeDocument/2006/relationships/tags" Target="../tags/tag593.xml" /><Relationship Id="rId5" Type="http://schemas.openxmlformats.org/officeDocument/2006/relationships/tags" Target="../tags/tag550.xml" /><Relationship Id="rId50" Type="http://schemas.openxmlformats.org/officeDocument/2006/relationships/tags" Target="../tags/tag594.xml" /><Relationship Id="rId51" Type="http://schemas.openxmlformats.org/officeDocument/2006/relationships/tags" Target="../tags/tag595.xml" /><Relationship Id="rId52" Type="http://schemas.openxmlformats.org/officeDocument/2006/relationships/tags" Target="../tags/tag596.xml" /><Relationship Id="rId53" Type="http://schemas.openxmlformats.org/officeDocument/2006/relationships/tags" Target="../tags/tag597.xml" /><Relationship Id="rId54" Type="http://schemas.openxmlformats.org/officeDocument/2006/relationships/tags" Target="../tags/tag598.xml" /><Relationship Id="rId55" Type="http://schemas.openxmlformats.org/officeDocument/2006/relationships/tags" Target="../tags/tag599.xml" /><Relationship Id="rId56" Type="http://schemas.openxmlformats.org/officeDocument/2006/relationships/tags" Target="../tags/tag600.xml" /><Relationship Id="rId57" Type="http://schemas.openxmlformats.org/officeDocument/2006/relationships/tags" Target="../tags/tag601.xml" /><Relationship Id="rId58" Type="http://schemas.openxmlformats.org/officeDocument/2006/relationships/tags" Target="../tags/tag602.xml" /><Relationship Id="rId59" Type="http://schemas.openxmlformats.org/officeDocument/2006/relationships/tags" Target="../tags/tag603.xml" /><Relationship Id="rId6" Type="http://schemas.openxmlformats.org/officeDocument/2006/relationships/tags" Target="../tags/tag551.xml" /><Relationship Id="rId60" Type="http://schemas.openxmlformats.org/officeDocument/2006/relationships/tags" Target="../tags/tag604.xml" /><Relationship Id="rId7" Type="http://schemas.openxmlformats.org/officeDocument/2006/relationships/image" Target="../media/image20.jpeg" /><Relationship Id="rId8" Type="http://schemas.openxmlformats.org/officeDocument/2006/relationships/tags" Target="../tags/tag552.xml" /><Relationship Id="rId9" Type="http://schemas.openxmlformats.org/officeDocument/2006/relationships/tags" Target="../tags/tag55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612.xml" /><Relationship Id="rId11" Type="http://schemas.openxmlformats.org/officeDocument/2006/relationships/tags" Target="../tags/tag613.xml" /><Relationship Id="rId12" Type="http://schemas.openxmlformats.org/officeDocument/2006/relationships/tags" Target="../tags/tag614.xml" /><Relationship Id="rId13" Type="http://schemas.openxmlformats.org/officeDocument/2006/relationships/tags" Target="../tags/tag615.xml" /><Relationship Id="rId14" Type="http://schemas.openxmlformats.org/officeDocument/2006/relationships/tags" Target="../tags/tag616.xml" /><Relationship Id="rId15" Type="http://schemas.openxmlformats.org/officeDocument/2006/relationships/tags" Target="../tags/tag617.xml" /><Relationship Id="rId16" Type="http://schemas.openxmlformats.org/officeDocument/2006/relationships/tags" Target="../tags/tag618.xml" /><Relationship Id="rId17" Type="http://schemas.openxmlformats.org/officeDocument/2006/relationships/tags" Target="../tags/tag619.xml" /><Relationship Id="rId18" Type="http://schemas.openxmlformats.org/officeDocument/2006/relationships/tags" Target="../tags/tag620.xml" /><Relationship Id="rId19" Type="http://schemas.openxmlformats.org/officeDocument/2006/relationships/tags" Target="../tags/tag621.xml" /><Relationship Id="rId2" Type="http://schemas.openxmlformats.org/officeDocument/2006/relationships/tags" Target="../tags/tag605.xml" /><Relationship Id="rId20" Type="http://schemas.openxmlformats.org/officeDocument/2006/relationships/tags" Target="../tags/tag622.xml" /><Relationship Id="rId21" Type="http://schemas.openxmlformats.org/officeDocument/2006/relationships/tags" Target="../tags/tag623.xml" /><Relationship Id="rId22" Type="http://schemas.openxmlformats.org/officeDocument/2006/relationships/tags" Target="../tags/tag624.xml" /><Relationship Id="rId23" Type="http://schemas.openxmlformats.org/officeDocument/2006/relationships/tags" Target="../tags/tag625.xml" /><Relationship Id="rId24" Type="http://schemas.openxmlformats.org/officeDocument/2006/relationships/tags" Target="../tags/tag626.xml" /><Relationship Id="rId25" Type="http://schemas.openxmlformats.org/officeDocument/2006/relationships/tags" Target="../tags/tag627.xml" /><Relationship Id="rId26" Type="http://schemas.openxmlformats.org/officeDocument/2006/relationships/tags" Target="../tags/tag628.xml" /><Relationship Id="rId27" Type="http://schemas.openxmlformats.org/officeDocument/2006/relationships/tags" Target="../tags/tag629.xml" /><Relationship Id="rId28" Type="http://schemas.openxmlformats.org/officeDocument/2006/relationships/tags" Target="../tags/tag630.xml" /><Relationship Id="rId29" Type="http://schemas.openxmlformats.org/officeDocument/2006/relationships/tags" Target="../tags/tag631.xml" /><Relationship Id="rId3" Type="http://schemas.openxmlformats.org/officeDocument/2006/relationships/tags" Target="../tags/tag606.xml" /><Relationship Id="rId30" Type="http://schemas.openxmlformats.org/officeDocument/2006/relationships/tags" Target="../tags/tag632.xml" /><Relationship Id="rId31" Type="http://schemas.openxmlformats.org/officeDocument/2006/relationships/tags" Target="../tags/tag633.xml" /><Relationship Id="rId32" Type="http://schemas.openxmlformats.org/officeDocument/2006/relationships/tags" Target="../tags/tag634.xml" /><Relationship Id="rId33" Type="http://schemas.openxmlformats.org/officeDocument/2006/relationships/tags" Target="../tags/tag635.xml" /><Relationship Id="rId34" Type="http://schemas.openxmlformats.org/officeDocument/2006/relationships/tags" Target="../tags/tag636.xml" /><Relationship Id="rId35" Type="http://schemas.openxmlformats.org/officeDocument/2006/relationships/tags" Target="../tags/tag637.xml" /><Relationship Id="rId36" Type="http://schemas.openxmlformats.org/officeDocument/2006/relationships/tags" Target="../tags/tag638.xml" /><Relationship Id="rId37" Type="http://schemas.openxmlformats.org/officeDocument/2006/relationships/tags" Target="../tags/tag639.xml" /><Relationship Id="rId38" Type="http://schemas.openxmlformats.org/officeDocument/2006/relationships/tags" Target="../tags/tag640.xml" /><Relationship Id="rId39" Type="http://schemas.openxmlformats.org/officeDocument/2006/relationships/tags" Target="../tags/tag641.xml" /><Relationship Id="rId4" Type="http://schemas.openxmlformats.org/officeDocument/2006/relationships/tags" Target="../tags/tag607.xml" /><Relationship Id="rId40" Type="http://schemas.openxmlformats.org/officeDocument/2006/relationships/tags" Target="../tags/tag642.xml" /><Relationship Id="rId41" Type="http://schemas.openxmlformats.org/officeDocument/2006/relationships/tags" Target="../tags/tag643.xml" /><Relationship Id="rId42" Type="http://schemas.openxmlformats.org/officeDocument/2006/relationships/tags" Target="../tags/tag644.xml" /><Relationship Id="rId43" Type="http://schemas.openxmlformats.org/officeDocument/2006/relationships/tags" Target="../tags/tag645.xml" /><Relationship Id="rId44" Type="http://schemas.openxmlformats.org/officeDocument/2006/relationships/tags" Target="../tags/tag646.xml" /><Relationship Id="rId45" Type="http://schemas.openxmlformats.org/officeDocument/2006/relationships/tags" Target="../tags/tag647.xml" /><Relationship Id="rId46" Type="http://schemas.openxmlformats.org/officeDocument/2006/relationships/tags" Target="../tags/tag648.xml" /><Relationship Id="rId47" Type="http://schemas.openxmlformats.org/officeDocument/2006/relationships/tags" Target="../tags/tag649.xml" /><Relationship Id="rId48" Type="http://schemas.openxmlformats.org/officeDocument/2006/relationships/tags" Target="../tags/tag650.xml" /><Relationship Id="rId49" Type="http://schemas.openxmlformats.org/officeDocument/2006/relationships/tags" Target="../tags/tag651.xml" /><Relationship Id="rId5" Type="http://schemas.openxmlformats.org/officeDocument/2006/relationships/tags" Target="../tags/tag608.xml" /><Relationship Id="rId50" Type="http://schemas.openxmlformats.org/officeDocument/2006/relationships/tags" Target="../tags/tag652.xml" /><Relationship Id="rId51" Type="http://schemas.openxmlformats.org/officeDocument/2006/relationships/tags" Target="../tags/tag653.xml" /><Relationship Id="rId52" Type="http://schemas.openxmlformats.org/officeDocument/2006/relationships/tags" Target="../tags/tag654.xml" /><Relationship Id="rId53" Type="http://schemas.openxmlformats.org/officeDocument/2006/relationships/tags" Target="../tags/tag655.xml" /><Relationship Id="rId54" Type="http://schemas.openxmlformats.org/officeDocument/2006/relationships/tags" Target="../tags/tag656.xml" /><Relationship Id="rId55" Type="http://schemas.openxmlformats.org/officeDocument/2006/relationships/image" Target="../media/image19.jpeg" /><Relationship Id="rId56" Type="http://schemas.openxmlformats.org/officeDocument/2006/relationships/tags" Target="../tags/tag657.xml" /><Relationship Id="rId57" Type="http://schemas.openxmlformats.org/officeDocument/2006/relationships/tags" Target="../tags/tag658.xml" /><Relationship Id="rId58" Type="http://schemas.openxmlformats.org/officeDocument/2006/relationships/tags" Target="../tags/tag659.xml" /><Relationship Id="rId59" Type="http://schemas.openxmlformats.org/officeDocument/2006/relationships/tags" Target="../tags/tag660.xml" /><Relationship Id="rId6" Type="http://schemas.openxmlformats.org/officeDocument/2006/relationships/tags" Target="../tags/tag609.xml" /><Relationship Id="rId60" Type="http://schemas.openxmlformats.org/officeDocument/2006/relationships/tags" Target="../tags/tag661.xml" /><Relationship Id="rId61" Type="http://schemas.openxmlformats.org/officeDocument/2006/relationships/tags" Target="../tags/tag662.xml" /><Relationship Id="rId62" Type="http://schemas.openxmlformats.org/officeDocument/2006/relationships/tags" Target="../tags/tag663.xml" /><Relationship Id="rId63" Type="http://schemas.openxmlformats.org/officeDocument/2006/relationships/tags" Target="../tags/tag664.xml" /><Relationship Id="rId64" Type="http://schemas.openxmlformats.org/officeDocument/2006/relationships/tags" Target="../tags/tag665.xml" /><Relationship Id="rId65" Type="http://schemas.openxmlformats.org/officeDocument/2006/relationships/tags" Target="../tags/tag666.xml" /><Relationship Id="rId66" Type="http://schemas.openxmlformats.org/officeDocument/2006/relationships/tags" Target="../tags/tag667.xml" /><Relationship Id="rId67" Type="http://schemas.openxmlformats.org/officeDocument/2006/relationships/tags" Target="../tags/tag668.xml" /><Relationship Id="rId68" Type="http://schemas.openxmlformats.org/officeDocument/2006/relationships/tags" Target="../tags/tag669.xml" /><Relationship Id="rId69" Type="http://schemas.openxmlformats.org/officeDocument/2006/relationships/tags" Target="../tags/tag670.xml" /><Relationship Id="rId7" Type="http://schemas.openxmlformats.org/officeDocument/2006/relationships/image" Target="../media/image18.jpeg" /><Relationship Id="rId70" Type="http://schemas.openxmlformats.org/officeDocument/2006/relationships/tags" Target="../tags/tag671.xml" /><Relationship Id="rId71" Type="http://schemas.openxmlformats.org/officeDocument/2006/relationships/tags" Target="../tags/tag672.xml" /><Relationship Id="rId72" Type="http://schemas.openxmlformats.org/officeDocument/2006/relationships/tags" Target="../tags/tag673.xml" /><Relationship Id="rId73" Type="http://schemas.openxmlformats.org/officeDocument/2006/relationships/tags" Target="../tags/tag674.xml" /><Relationship Id="rId74" Type="http://schemas.openxmlformats.org/officeDocument/2006/relationships/tags" Target="../tags/tag675.xml" /><Relationship Id="rId75" Type="http://schemas.openxmlformats.org/officeDocument/2006/relationships/tags" Target="../tags/tag676.xml" /><Relationship Id="rId76" Type="http://schemas.openxmlformats.org/officeDocument/2006/relationships/tags" Target="../tags/tag677.xml" /><Relationship Id="rId77" Type="http://schemas.openxmlformats.org/officeDocument/2006/relationships/tags" Target="../tags/tag678.xml" /><Relationship Id="rId78" Type="http://schemas.openxmlformats.org/officeDocument/2006/relationships/tags" Target="../tags/tag679.xml" /><Relationship Id="rId79" Type="http://schemas.openxmlformats.org/officeDocument/2006/relationships/tags" Target="../tags/tag680.xml" /><Relationship Id="rId8" Type="http://schemas.openxmlformats.org/officeDocument/2006/relationships/tags" Target="../tags/tag610.xml" /><Relationship Id="rId80" Type="http://schemas.openxmlformats.org/officeDocument/2006/relationships/image" Target="../media/image21.png" /><Relationship Id="rId81" Type="http://schemas.openxmlformats.org/officeDocument/2006/relationships/tags" Target="../tags/tag681.xml" /><Relationship Id="rId82" Type="http://schemas.openxmlformats.org/officeDocument/2006/relationships/tags" Target="../tags/tag682.xml" /><Relationship Id="rId83" Type="http://schemas.openxmlformats.org/officeDocument/2006/relationships/tags" Target="../tags/tag683.xml" /><Relationship Id="rId84" Type="http://schemas.openxmlformats.org/officeDocument/2006/relationships/audio" Target="../media/audio1333.wav" /><Relationship Id="rId85" Type="http://schemas.openxmlformats.org/officeDocument/2006/relationships/audio" Target="../media/audio2444.wav" /><Relationship Id="rId9" Type="http://schemas.openxmlformats.org/officeDocument/2006/relationships/tags" Target="../tags/tag61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692.xml" /><Relationship Id="rId11" Type="http://schemas.openxmlformats.org/officeDocument/2006/relationships/tags" Target="../tags/tag693.xml" /><Relationship Id="rId12" Type="http://schemas.openxmlformats.org/officeDocument/2006/relationships/tags" Target="../tags/tag694.xml" /><Relationship Id="rId13" Type="http://schemas.openxmlformats.org/officeDocument/2006/relationships/tags" Target="../tags/tag695.xml" /><Relationship Id="rId14" Type="http://schemas.openxmlformats.org/officeDocument/2006/relationships/tags" Target="../tags/tag696.xml" /><Relationship Id="rId15" Type="http://schemas.openxmlformats.org/officeDocument/2006/relationships/tags" Target="../tags/tag697.xml" /><Relationship Id="rId16" Type="http://schemas.openxmlformats.org/officeDocument/2006/relationships/tags" Target="../tags/tag698.xml" /><Relationship Id="rId17" Type="http://schemas.openxmlformats.org/officeDocument/2006/relationships/tags" Target="../tags/tag699.xml" /><Relationship Id="rId18" Type="http://schemas.openxmlformats.org/officeDocument/2006/relationships/tags" Target="../tags/tag700.xml" /><Relationship Id="rId19" Type="http://schemas.openxmlformats.org/officeDocument/2006/relationships/tags" Target="../tags/tag701.xml" /><Relationship Id="rId2" Type="http://schemas.openxmlformats.org/officeDocument/2006/relationships/tags" Target="../tags/tag684.xml" /><Relationship Id="rId20" Type="http://schemas.openxmlformats.org/officeDocument/2006/relationships/tags" Target="../tags/tag702.xml" /><Relationship Id="rId21" Type="http://schemas.openxmlformats.org/officeDocument/2006/relationships/tags" Target="../tags/tag703.xml" /><Relationship Id="rId22" Type="http://schemas.openxmlformats.org/officeDocument/2006/relationships/tags" Target="../tags/tag704.xml" /><Relationship Id="rId23" Type="http://schemas.openxmlformats.org/officeDocument/2006/relationships/tags" Target="../tags/tag705.xml" /><Relationship Id="rId24" Type="http://schemas.openxmlformats.org/officeDocument/2006/relationships/tags" Target="../tags/tag706.xml" /><Relationship Id="rId25" Type="http://schemas.openxmlformats.org/officeDocument/2006/relationships/tags" Target="../tags/tag707.xml" /><Relationship Id="rId26" Type="http://schemas.openxmlformats.org/officeDocument/2006/relationships/tags" Target="../tags/tag708.xml" /><Relationship Id="rId27" Type="http://schemas.openxmlformats.org/officeDocument/2006/relationships/tags" Target="../tags/tag709.xml" /><Relationship Id="rId28" Type="http://schemas.openxmlformats.org/officeDocument/2006/relationships/tags" Target="../tags/tag710.xml" /><Relationship Id="rId29" Type="http://schemas.openxmlformats.org/officeDocument/2006/relationships/tags" Target="../tags/tag711.xml" /><Relationship Id="rId3" Type="http://schemas.openxmlformats.org/officeDocument/2006/relationships/tags" Target="../tags/tag685.xml" /><Relationship Id="rId30" Type="http://schemas.openxmlformats.org/officeDocument/2006/relationships/tags" Target="../tags/tag712.xml" /><Relationship Id="rId31" Type="http://schemas.openxmlformats.org/officeDocument/2006/relationships/tags" Target="../tags/tag713.xml" /><Relationship Id="rId32" Type="http://schemas.openxmlformats.org/officeDocument/2006/relationships/tags" Target="../tags/tag714.xml" /><Relationship Id="rId33" Type="http://schemas.openxmlformats.org/officeDocument/2006/relationships/tags" Target="../tags/tag715.xml" /><Relationship Id="rId34" Type="http://schemas.openxmlformats.org/officeDocument/2006/relationships/tags" Target="../tags/tag716.xml" /><Relationship Id="rId35" Type="http://schemas.openxmlformats.org/officeDocument/2006/relationships/tags" Target="../tags/tag717.xml" /><Relationship Id="rId36" Type="http://schemas.openxmlformats.org/officeDocument/2006/relationships/tags" Target="../tags/tag718.xml" /><Relationship Id="rId37" Type="http://schemas.openxmlformats.org/officeDocument/2006/relationships/tags" Target="../tags/tag719.xml" /><Relationship Id="rId38" Type="http://schemas.openxmlformats.org/officeDocument/2006/relationships/tags" Target="../tags/tag720.xml" /><Relationship Id="rId39" Type="http://schemas.openxmlformats.org/officeDocument/2006/relationships/tags" Target="../tags/tag721.xml" /><Relationship Id="rId4" Type="http://schemas.openxmlformats.org/officeDocument/2006/relationships/tags" Target="../tags/tag686.xml" /><Relationship Id="rId40" Type="http://schemas.openxmlformats.org/officeDocument/2006/relationships/tags" Target="../tags/tag722.xml" /><Relationship Id="rId41" Type="http://schemas.openxmlformats.org/officeDocument/2006/relationships/tags" Target="../tags/tag723.xml" /><Relationship Id="rId5" Type="http://schemas.openxmlformats.org/officeDocument/2006/relationships/tags" Target="../tags/tag687.xml" /><Relationship Id="rId6" Type="http://schemas.openxmlformats.org/officeDocument/2006/relationships/tags" Target="../tags/tag688.xml" /><Relationship Id="rId7" Type="http://schemas.openxmlformats.org/officeDocument/2006/relationships/tags" Target="../tags/tag689.xml" /><Relationship Id="rId8" Type="http://schemas.openxmlformats.org/officeDocument/2006/relationships/tags" Target="../tags/tag690.xml" /><Relationship Id="rId9" Type="http://schemas.openxmlformats.org/officeDocument/2006/relationships/tags" Target="../tags/tag69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30.xml" /><Relationship Id="rId11" Type="http://schemas.openxmlformats.org/officeDocument/2006/relationships/tags" Target="../tags/tag731.xml" /><Relationship Id="rId12" Type="http://schemas.openxmlformats.org/officeDocument/2006/relationships/tags" Target="../tags/tag732.xml" /><Relationship Id="rId13" Type="http://schemas.openxmlformats.org/officeDocument/2006/relationships/tags" Target="../tags/tag733.xml" /><Relationship Id="rId14" Type="http://schemas.openxmlformats.org/officeDocument/2006/relationships/tags" Target="../tags/tag734.xml" /><Relationship Id="rId15" Type="http://schemas.openxmlformats.org/officeDocument/2006/relationships/tags" Target="../tags/tag735.xml" /><Relationship Id="rId16" Type="http://schemas.openxmlformats.org/officeDocument/2006/relationships/tags" Target="../tags/tag736.xml" /><Relationship Id="rId17" Type="http://schemas.openxmlformats.org/officeDocument/2006/relationships/tags" Target="../tags/tag737.xml" /><Relationship Id="rId18" Type="http://schemas.openxmlformats.org/officeDocument/2006/relationships/tags" Target="../tags/tag738.xml" /><Relationship Id="rId19" Type="http://schemas.openxmlformats.org/officeDocument/2006/relationships/tags" Target="../tags/tag739.xml" /><Relationship Id="rId2" Type="http://schemas.openxmlformats.org/officeDocument/2006/relationships/tags" Target="../tags/tag724.xml" /><Relationship Id="rId20" Type="http://schemas.openxmlformats.org/officeDocument/2006/relationships/image" Target="../media/image24.png" /><Relationship Id="rId21" Type="http://schemas.openxmlformats.org/officeDocument/2006/relationships/tags" Target="../tags/tag740.xml" /><Relationship Id="rId3" Type="http://schemas.openxmlformats.org/officeDocument/2006/relationships/tags" Target="../tags/tag725.xml" /><Relationship Id="rId4" Type="http://schemas.openxmlformats.org/officeDocument/2006/relationships/image" Target="../media/image22.png" /><Relationship Id="rId5" Type="http://schemas.microsoft.com/office/2007/relationships/hdphoto" Target="../media/image23.wdp" /><Relationship Id="rId6" Type="http://schemas.openxmlformats.org/officeDocument/2006/relationships/tags" Target="../tags/tag726.xml" /><Relationship Id="rId7" Type="http://schemas.openxmlformats.org/officeDocument/2006/relationships/tags" Target="../tags/tag727.xml" /><Relationship Id="rId8" Type="http://schemas.openxmlformats.org/officeDocument/2006/relationships/tags" Target="../tags/tag728.xml" /><Relationship Id="rId9" Type="http://schemas.openxmlformats.org/officeDocument/2006/relationships/tags" Target="../tags/tag72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47.xml" /><Relationship Id="rId11" Type="http://schemas.openxmlformats.org/officeDocument/2006/relationships/tags" Target="../tags/tag748.xml" /><Relationship Id="rId12" Type="http://schemas.openxmlformats.org/officeDocument/2006/relationships/tags" Target="../tags/tag749.xml" /><Relationship Id="rId13" Type="http://schemas.openxmlformats.org/officeDocument/2006/relationships/tags" Target="../tags/tag750.xml" /><Relationship Id="rId14" Type="http://schemas.openxmlformats.org/officeDocument/2006/relationships/tags" Target="../tags/tag751.xml" /><Relationship Id="rId15" Type="http://schemas.openxmlformats.org/officeDocument/2006/relationships/tags" Target="../tags/tag752.xml" /><Relationship Id="rId16" Type="http://schemas.openxmlformats.org/officeDocument/2006/relationships/tags" Target="../tags/tag753.xml" /><Relationship Id="rId17" Type="http://schemas.openxmlformats.org/officeDocument/2006/relationships/tags" Target="../tags/tag754.xml" /><Relationship Id="rId18" Type="http://schemas.openxmlformats.org/officeDocument/2006/relationships/tags" Target="../tags/tag755.xml" /><Relationship Id="rId19" Type="http://schemas.openxmlformats.org/officeDocument/2006/relationships/image" Target="../media/image24.png" /><Relationship Id="rId2" Type="http://schemas.openxmlformats.org/officeDocument/2006/relationships/tags" Target="../tags/tag741.xml" /><Relationship Id="rId20" Type="http://schemas.openxmlformats.org/officeDocument/2006/relationships/tags" Target="../tags/tag756.xml" /><Relationship Id="rId21" Type="http://schemas.openxmlformats.org/officeDocument/2006/relationships/image" Target="../media/image27.png" /><Relationship Id="rId22" Type="http://schemas.openxmlformats.org/officeDocument/2006/relationships/tags" Target="../tags/tag757.xml" /><Relationship Id="rId3" Type="http://schemas.openxmlformats.org/officeDocument/2006/relationships/tags" Target="../tags/tag742.xml" /><Relationship Id="rId4" Type="http://schemas.openxmlformats.org/officeDocument/2006/relationships/image" Target="../media/image25.png" /><Relationship Id="rId5" Type="http://schemas.microsoft.com/office/2007/relationships/hdphoto" Target="../media/image26.wdp" /><Relationship Id="rId6" Type="http://schemas.openxmlformats.org/officeDocument/2006/relationships/tags" Target="../tags/tag743.xml" /><Relationship Id="rId7" Type="http://schemas.openxmlformats.org/officeDocument/2006/relationships/tags" Target="../tags/tag744.xml" /><Relationship Id="rId8" Type="http://schemas.openxmlformats.org/officeDocument/2006/relationships/tags" Target="../tags/tag745.xml" /><Relationship Id="rId9" Type="http://schemas.openxmlformats.org/officeDocument/2006/relationships/tags" Target="../tags/tag74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70.xml" /><Relationship Id="rId11" Type="http://schemas.openxmlformats.org/officeDocument/2006/relationships/tags" Target="../tags/tag171.xml" /><Relationship Id="rId12" Type="http://schemas.openxmlformats.org/officeDocument/2006/relationships/tags" Target="../tags/tag172.xml" /><Relationship Id="rId13" Type="http://schemas.openxmlformats.org/officeDocument/2006/relationships/tags" Target="../tags/tag173.xml" /><Relationship Id="rId14" Type="http://schemas.openxmlformats.org/officeDocument/2006/relationships/tags" Target="../tags/tag174.xml" /><Relationship Id="rId15" Type="http://schemas.openxmlformats.org/officeDocument/2006/relationships/tags" Target="../tags/tag175.xml" /><Relationship Id="rId16" Type="http://schemas.openxmlformats.org/officeDocument/2006/relationships/tags" Target="../tags/tag176.xml" /><Relationship Id="rId17" Type="http://schemas.openxmlformats.org/officeDocument/2006/relationships/tags" Target="../tags/tag177.xml" /><Relationship Id="rId2" Type="http://schemas.openxmlformats.org/officeDocument/2006/relationships/tags" Target="../tags/tag166.xml" /><Relationship Id="rId3" Type="http://schemas.openxmlformats.org/officeDocument/2006/relationships/image" Target="../media/image4.jpeg" /><Relationship Id="rId4" Type="http://schemas.openxmlformats.org/officeDocument/2006/relationships/tags" Target="../tags/tag167.xml" /><Relationship Id="rId5" Type="http://schemas.openxmlformats.org/officeDocument/2006/relationships/image" Target="../media/image5.jpeg" /><Relationship Id="rId6" Type="http://schemas.openxmlformats.org/officeDocument/2006/relationships/tags" Target="../tags/tag168.xml" /><Relationship Id="rId7" Type="http://schemas.openxmlformats.org/officeDocument/2006/relationships/image" Target="../media/image6.jpeg" /><Relationship Id="rId8" Type="http://schemas.openxmlformats.org/officeDocument/2006/relationships/tags" Target="../tags/tag169.xml" /><Relationship Id="rId9" Type="http://schemas.openxmlformats.org/officeDocument/2006/relationships/image" Target="../media/image7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64.xml" /><Relationship Id="rId11" Type="http://schemas.openxmlformats.org/officeDocument/2006/relationships/image" Target="../media/image30.png" /><Relationship Id="rId12" Type="http://schemas.openxmlformats.org/officeDocument/2006/relationships/tags" Target="../tags/tag765.xml" /><Relationship Id="rId13" Type="http://schemas.openxmlformats.org/officeDocument/2006/relationships/tags" Target="../tags/tag766.xml" /><Relationship Id="rId2" Type="http://schemas.openxmlformats.org/officeDocument/2006/relationships/tags" Target="../tags/tag758.xml" /><Relationship Id="rId3" Type="http://schemas.openxmlformats.org/officeDocument/2006/relationships/tags" Target="../tags/tag759.xml" /><Relationship Id="rId4" Type="http://schemas.openxmlformats.org/officeDocument/2006/relationships/image" Target="../media/image28.jpeg" /><Relationship Id="rId5" Type="http://schemas.openxmlformats.org/officeDocument/2006/relationships/tags" Target="../tags/tag760.xml" /><Relationship Id="rId6" Type="http://schemas.openxmlformats.org/officeDocument/2006/relationships/tags" Target="../tags/tag761.xml" /><Relationship Id="rId7" Type="http://schemas.openxmlformats.org/officeDocument/2006/relationships/image" Target="../media/image29.jpeg" /><Relationship Id="rId8" Type="http://schemas.openxmlformats.org/officeDocument/2006/relationships/tags" Target="../tags/tag762.xml" /><Relationship Id="rId9" Type="http://schemas.openxmlformats.org/officeDocument/2006/relationships/tags" Target="../tags/tag76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73.xml" /><Relationship Id="rId2" Type="http://schemas.openxmlformats.org/officeDocument/2006/relationships/tags" Target="../tags/tag767.xml" /><Relationship Id="rId3" Type="http://schemas.openxmlformats.org/officeDocument/2006/relationships/image" Target="../media/image31.jpeg" /><Relationship Id="rId4" Type="http://schemas.openxmlformats.org/officeDocument/2006/relationships/tags" Target="../tags/tag768.xml" /><Relationship Id="rId5" Type="http://schemas.openxmlformats.org/officeDocument/2006/relationships/tags" Target="../tags/tag769.xml" /><Relationship Id="rId6" Type="http://schemas.openxmlformats.org/officeDocument/2006/relationships/tags" Target="../tags/tag770.xml" /><Relationship Id="rId7" Type="http://schemas.openxmlformats.org/officeDocument/2006/relationships/tags" Target="../tags/tag771.xml" /><Relationship Id="rId8" Type="http://schemas.openxmlformats.org/officeDocument/2006/relationships/image" Target="../media/image32.png" /><Relationship Id="rId9" Type="http://schemas.openxmlformats.org/officeDocument/2006/relationships/tags" Target="../tags/tag77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774.xml" /><Relationship Id="rId3" Type="http://schemas.openxmlformats.org/officeDocument/2006/relationships/image" Target="../media/image33.png" /><Relationship Id="rId4" Type="http://schemas.openxmlformats.org/officeDocument/2006/relationships/tags" Target="../tags/tag775.xml" /><Relationship Id="rId5" Type="http://schemas.openxmlformats.org/officeDocument/2006/relationships/tags" Target="../tags/tag776.xml" /><Relationship Id="rId6" Type="http://schemas.openxmlformats.org/officeDocument/2006/relationships/image" Target="../media/image32.png" /><Relationship Id="rId7" Type="http://schemas.openxmlformats.org/officeDocument/2006/relationships/tags" Target="../tags/tag777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tags" Target="../tags/tag783.xml" /><Relationship Id="rId11" Type="http://schemas.openxmlformats.org/officeDocument/2006/relationships/tags" Target="../tags/tag784.xml" /><Relationship Id="rId12" Type="http://schemas.openxmlformats.org/officeDocument/2006/relationships/tags" Target="../tags/tag785.xml" /><Relationship Id="rId13" Type="http://schemas.openxmlformats.org/officeDocument/2006/relationships/tags" Target="../tags/tag786.xml" /><Relationship Id="rId14" Type="http://schemas.openxmlformats.org/officeDocument/2006/relationships/tags" Target="../tags/tag787.xml" /><Relationship Id="rId15" Type="http://schemas.openxmlformats.org/officeDocument/2006/relationships/tags" Target="../tags/tag788.xml" /><Relationship Id="rId16" Type="http://schemas.openxmlformats.org/officeDocument/2006/relationships/tags" Target="../tags/tag789.xml" /><Relationship Id="rId17" Type="http://schemas.openxmlformats.org/officeDocument/2006/relationships/tags" Target="../tags/tag790.xml" /><Relationship Id="rId2" Type="http://schemas.openxmlformats.org/officeDocument/2006/relationships/tags" Target="../tags/tag778.xml" /><Relationship Id="rId3" Type="http://schemas.openxmlformats.org/officeDocument/2006/relationships/image" Target="../media/image34.jpeg" /><Relationship Id="rId4" Type="http://schemas.openxmlformats.org/officeDocument/2006/relationships/tags" Target="../tags/tag779.xml" /><Relationship Id="rId5" Type="http://schemas.openxmlformats.org/officeDocument/2006/relationships/image" Target="../media/image35.png" /><Relationship Id="rId6" Type="http://schemas.openxmlformats.org/officeDocument/2006/relationships/tags" Target="../tags/tag780.xml" /><Relationship Id="rId7" Type="http://schemas.openxmlformats.org/officeDocument/2006/relationships/image" Target="../media/image36.png" /><Relationship Id="rId8" Type="http://schemas.openxmlformats.org/officeDocument/2006/relationships/tags" Target="../tags/tag781.xml" /><Relationship Id="rId9" Type="http://schemas.openxmlformats.org/officeDocument/2006/relationships/tags" Target="../tags/tag78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98.xml" /><Relationship Id="rId11" Type="http://schemas.openxmlformats.org/officeDocument/2006/relationships/tags" Target="../tags/tag799.xml" /><Relationship Id="rId12" Type="http://schemas.openxmlformats.org/officeDocument/2006/relationships/image" Target="../media/image38.emf" /><Relationship Id="rId13" Type="http://schemas.openxmlformats.org/officeDocument/2006/relationships/tags" Target="../tags/tag800.xml" /><Relationship Id="rId2" Type="http://schemas.openxmlformats.org/officeDocument/2006/relationships/tags" Target="../tags/tag791.xml" /><Relationship Id="rId3" Type="http://schemas.openxmlformats.org/officeDocument/2006/relationships/tags" Target="../tags/tag792.xml" /><Relationship Id="rId4" Type="http://schemas.openxmlformats.org/officeDocument/2006/relationships/image" Target="../media/image37.emf" /><Relationship Id="rId5" Type="http://schemas.openxmlformats.org/officeDocument/2006/relationships/tags" Target="../tags/tag793.xml" /><Relationship Id="rId6" Type="http://schemas.openxmlformats.org/officeDocument/2006/relationships/tags" Target="../tags/tag794.xml" /><Relationship Id="rId7" Type="http://schemas.openxmlformats.org/officeDocument/2006/relationships/tags" Target="../tags/tag795.xml" /><Relationship Id="rId8" Type="http://schemas.openxmlformats.org/officeDocument/2006/relationships/tags" Target="../tags/tag796.xml" /><Relationship Id="rId9" Type="http://schemas.openxmlformats.org/officeDocument/2006/relationships/tags" Target="../tags/tag797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01.xml" /><Relationship Id="rId3" Type="http://schemas.openxmlformats.org/officeDocument/2006/relationships/tags" Target="../tags/tag802.xml" /><Relationship Id="rId4" Type="http://schemas.openxmlformats.org/officeDocument/2006/relationships/tags" Target="../tags/tag803.xml" /><Relationship Id="rId5" Type="http://schemas.openxmlformats.org/officeDocument/2006/relationships/tags" Target="../tags/tag804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05.xml" /><Relationship Id="rId3" Type="http://schemas.openxmlformats.org/officeDocument/2006/relationships/tags" Target="../tags/tag806.xml" /><Relationship Id="rId4" Type="http://schemas.openxmlformats.org/officeDocument/2006/relationships/tags" Target="../tags/tag807.xml" /><Relationship Id="rId5" Type="http://schemas.openxmlformats.org/officeDocument/2006/relationships/tags" Target="../tags/tag808.xml" /><Relationship Id="rId6" Type="http://schemas.openxmlformats.org/officeDocument/2006/relationships/tags" Target="../tags/tag809.xml" /><Relationship Id="rId7" Type="http://schemas.openxmlformats.org/officeDocument/2006/relationships/tags" Target="../tags/tag810.xml" /><Relationship Id="rId8" Type="http://schemas.openxmlformats.org/officeDocument/2006/relationships/tags" Target="../tags/tag811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12.xml" /><Relationship Id="rId3" Type="http://schemas.openxmlformats.org/officeDocument/2006/relationships/tags" Target="../tags/tag813.xml" /><Relationship Id="rId4" Type="http://schemas.openxmlformats.org/officeDocument/2006/relationships/tags" Target="../tags/tag814.xml" /><Relationship Id="rId5" Type="http://schemas.openxmlformats.org/officeDocument/2006/relationships/tags" Target="../tags/tag815.xml" /><Relationship Id="rId6" Type="http://schemas.openxmlformats.org/officeDocument/2006/relationships/tags" Target="../tags/tag81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84.xml" /><Relationship Id="rId11" Type="http://schemas.openxmlformats.org/officeDocument/2006/relationships/tags" Target="../tags/tag185.xml" /><Relationship Id="rId12" Type="http://schemas.openxmlformats.org/officeDocument/2006/relationships/tags" Target="../tags/tag186.xml" /><Relationship Id="rId13" Type="http://schemas.openxmlformats.org/officeDocument/2006/relationships/tags" Target="../tags/tag187.xml" /><Relationship Id="rId14" Type="http://schemas.openxmlformats.org/officeDocument/2006/relationships/tags" Target="../tags/tag188.xml" /><Relationship Id="rId15" Type="http://schemas.openxmlformats.org/officeDocument/2006/relationships/tags" Target="../tags/tag189.xml" /><Relationship Id="rId16" Type="http://schemas.openxmlformats.org/officeDocument/2006/relationships/tags" Target="../tags/tag190.xml" /><Relationship Id="rId17" Type="http://schemas.openxmlformats.org/officeDocument/2006/relationships/tags" Target="../tags/tag191.xml" /><Relationship Id="rId18" Type="http://schemas.openxmlformats.org/officeDocument/2006/relationships/tags" Target="../tags/tag192.xml" /><Relationship Id="rId19" Type="http://schemas.openxmlformats.org/officeDocument/2006/relationships/image" Target="../media/image10.jpeg" /><Relationship Id="rId2" Type="http://schemas.openxmlformats.org/officeDocument/2006/relationships/tags" Target="../tags/tag178.xml" /><Relationship Id="rId20" Type="http://schemas.openxmlformats.org/officeDocument/2006/relationships/tags" Target="../tags/tag193.xml" /><Relationship Id="rId21" Type="http://schemas.openxmlformats.org/officeDocument/2006/relationships/tags" Target="../tags/tag194.xml" /><Relationship Id="rId22" Type="http://schemas.openxmlformats.org/officeDocument/2006/relationships/tags" Target="../tags/tag195.xml" /><Relationship Id="rId23" Type="http://schemas.openxmlformats.org/officeDocument/2006/relationships/tags" Target="../tags/tag196.xml" /><Relationship Id="rId24" Type="http://schemas.openxmlformats.org/officeDocument/2006/relationships/tags" Target="../tags/tag197.xml" /><Relationship Id="rId25" Type="http://schemas.openxmlformats.org/officeDocument/2006/relationships/tags" Target="../tags/tag198.xml" /><Relationship Id="rId26" Type="http://schemas.openxmlformats.org/officeDocument/2006/relationships/tags" Target="../tags/tag199.xml" /><Relationship Id="rId27" Type="http://schemas.openxmlformats.org/officeDocument/2006/relationships/tags" Target="../tags/tag200.xml" /><Relationship Id="rId28" Type="http://schemas.openxmlformats.org/officeDocument/2006/relationships/tags" Target="../tags/tag201.xml" /><Relationship Id="rId29" Type="http://schemas.openxmlformats.org/officeDocument/2006/relationships/tags" Target="../tags/tag202.xml" /><Relationship Id="rId3" Type="http://schemas.openxmlformats.org/officeDocument/2006/relationships/tags" Target="../tags/tag179.xml" /><Relationship Id="rId30" Type="http://schemas.openxmlformats.org/officeDocument/2006/relationships/tags" Target="../tags/tag203.xml" /><Relationship Id="rId31" Type="http://schemas.openxmlformats.org/officeDocument/2006/relationships/tags" Target="../tags/tag204.xml" /><Relationship Id="rId32" Type="http://schemas.openxmlformats.org/officeDocument/2006/relationships/tags" Target="../tags/tag205.xml" /><Relationship Id="rId33" Type="http://schemas.openxmlformats.org/officeDocument/2006/relationships/tags" Target="../tags/tag206.xml" /><Relationship Id="rId34" Type="http://schemas.openxmlformats.org/officeDocument/2006/relationships/tags" Target="../tags/tag207.xml" /><Relationship Id="rId35" Type="http://schemas.openxmlformats.org/officeDocument/2006/relationships/tags" Target="../tags/tag208.xml" /><Relationship Id="rId36" Type="http://schemas.openxmlformats.org/officeDocument/2006/relationships/tags" Target="../tags/tag209.xml" /><Relationship Id="rId37" Type="http://schemas.openxmlformats.org/officeDocument/2006/relationships/tags" Target="../tags/tag210.xml" /><Relationship Id="rId38" Type="http://schemas.openxmlformats.org/officeDocument/2006/relationships/tags" Target="../tags/tag211.xml" /><Relationship Id="rId39" Type="http://schemas.openxmlformats.org/officeDocument/2006/relationships/tags" Target="../tags/tag212.xml" /><Relationship Id="rId4" Type="http://schemas.openxmlformats.org/officeDocument/2006/relationships/tags" Target="../tags/tag180.xml" /><Relationship Id="rId40" Type="http://schemas.openxmlformats.org/officeDocument/2006/relationships/tags" Target="../tags/tag213.xml" /><Relationship Id="rId41" Type="http://schemas.openxmlformats.org/officeDocument/2006/relationships/tags" Target="../tags/tag214.xml" /><Relationship Id="rId42" Type="http://schemas.openxmlformats.org/officeDocument/2006/relationships/tags" Target="../tags/tag215.xml" /><Relationship Id="rId43" Type="http://schemas.openxmlformats.org/officeDocument/2006/relationships/tags" Target="../tags/tag216.xml" /><Relationship Id="rId44" Type="http://schemas.openxmlformats.org/officeDocument/2006/relationships/image" Target="../media/image11.png" /><Relationship Id="rId45" Type="http://schemas.microsoft.com/office/2007/relationships/hdphoto" Target="../media/image12.wdp" /><Relationship Id="rId46" Type="http://schemas.openxmlformats.org/officeDocument/2006/relationships/tags" Target="../tags/tag217.xml" /><Relationship Id="rId47" Type="http://schemas.openxmlformats.org/officeDocument/2006/relationships/tags" Target="../tags/tag218.xml" /><Relationship Id="rId48" Type="http://schemas.openxmlformats.org/officeDocument/2006/relationships/tags" Target="../tags/tag219.xml" /><Relationship Id="rId49" Type="http://schemas.openxmlformats.org/officeDocument/2006/relationships/tags" Target="../tags/tag220.xml" /><Relationship Id="rId5" Type="http://schemas.openxmlformats.org/officeDocument/2006/relationships/image" Target="../media/image8.png" /><Relationship Id="rId50" Type="http://schemas.openxmlformats.org/officeDocument/2006/relationships/tags" Target="../tags/tag221.xml" /><Relationship Id="rId51" Type="http://schemas.openxmlformats.org/officeDocument/2006/relationships/tags" Target="../tags/tag222.xml" /><Relationship Id="rId52" Type="http://schemas.openxmlformats.org/officeDocument/2006/relationships/tags" Target="../tags/tag223.xml" /><Relationship Id="rId53" Type="http://schemas.openxmlformats.org/officeDocument/2006/relationships/tags" Target="../tags/tag224.xml" /><Relationship Id="rId54" Type="http://schemas.openxmlformats.org/officeDocument/2006/relationships/tags" Target="../tags/tag225.xml" /><Relationship Id="rId55" Type="http://schemas.openxmlformats.org/officeDocument/2006/relationships/tags" Target="../tags/tag226.xml" /><Relationship Id="rId56" Type="http://schemas.openxmlformats.org/officeDocument/2006/relationships/tags" Target="../tags/tag227.xml" /><Relationship Id="rId57" Type="http://schemas.openxmlformats.org/officeDocument/2006/relationships/tags" Target="../tags/tag228.xml" /><Relationship Id="rId58" Type="http://schemas.openxmlformats.org/officeDocument/2006/relationships/tags" Target="../tags/tag229.xml" /><Relationship Id="rId59" Type="http://schemas.openxmlformats.org/officeDocument/2006/relationships/tags" Target="../tags/tag230.xml" /><Relationship Id="rId6" Type="http://schemas.openxmlformats.org/officeDocument/2006/relationships/tags" Target="../tags/tag181.xml" /><Relationship Id="rId60" Type="http://schemas.openxmlformats.org/officeDocument/2006/relationships/tags" Target="../tags/tag231.xml" /><Relationship Id="rId61" Type="http://schemas.openxmlformats.org/officeDocument/2006/relationships/tags" Target="../tags/tag232.xml" /><Relationship Id="rId62" Type="http://schemas.openxmlformats.org/officeDocument/2006/relationships/tags" Target="../tags/tag233.xml" /><Relationship Id="rId63" Type="http://schemas.openxmlformats.org/officeDocument/2006/relationships/tags" Target="../tags/tag234.xml" /><Relationship Id="rId64" Type="http://schemas.openxmlformats.org/officeDocument/2006/relationships/tags" Target="../tags/tag235.xml" /><Relationship Id="rId65" Type="http://schemas.openxmlformats.org/officeDocument/2006/relationships/tags" Target="../tags/tag236.xml" /><Relationship Id="rId66" Type="http://schemas.openxmlformats.org/officeDocument/2006/relationships/tags" Target="../tags/tag237.xml" /><Relationship Id="rId67" Type="http://schemas.openxmlformats.org/officeDocument/2006/relationships/tags" Target="../tags/tag238.xml" /><Relationship Id="rId68" Type="http://schemas.openxmlformats.org/officeDocument/2006/relationships/tags" Target="../tags/tag239.xml" /><Relationship Id="rId69" Type="http://schemas.openxmlformats.org/officeDocument/2006/relationships/tags" Target="../tags/tag240.xml" /><Relationship Id="rId7" Type="http://schemas.openxmlformats.org/officeDocument/2006/relationships/image" Target="../media/image9.png" /><Relationship Id="rId70" Type="http://schemas.openxmlformats.org/officeDocument/2006/relationships/tags" Target="../tags/tag241.xml" /><Relationship Id="rId71" Type="http://schemas.openxmlformats.org/officeDocument/2006/relationships/tags" Target="../tags/tag242.xml" /><Relationship Id="rId72" Type="http://schemas.openxmlformats.org/officeDocument/2006/relationships/tags" Target="../tags/tag243.xml" /><Relationship Id="rId73" Type="http://schemas.openxmlformats.org/officeDocument/2006/relationships/tags" Target="../tags/tag244.xml" /><Relationship Id="rId74" Type="http://schemas.openxmlformats.org/officeDocument/2006/relationships/tags" Target="../tags/tag245.xml" /><Relationship Id="rId75" Type="http://schemas.openxmlformats.org/officeDocument/2006/relationships/tags" Target="../tags/tag246.xml" /><Relationship Id="rId76" Type="http://schemas.openxmlformats.org/officeDocument/2006/relationships/tags" Target="../tags/tag247.xml" /><Relationship Id="rId77" Type="http://schemas.openxmlformats.org/officeDocument/2006/relationships/tags" Target="../tags/tag248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56.xml" /><Relationship Id="rId11" Type="http://schemas.openxmlformats.org/officeDocument/2006/relationships/tags" Target="../tags/tag257.xml" /><Relationship Id="rId12" Type="http://schemas.openxmlformats.org/officeDocument/2006/relationships/tags" Target="../tags/tag258.xml" /><Relationship Id="rId13" Type="http://schemas.openxmlformats.org/officeDocument/2006/relationships/tags" Target="../tags/tag259.xml" /><Relationship Id="rId14" Type="http://schemas.openxmlformats.org/officeDocument/2006/relationships/tags" Target="../tags/tag260.xml" /><Relationship Id="rId15" Type="http://schemas.openxmlformats.org/officeDocument/2006/relationships/tags" Target="../tags/tag261.xml" /><Relationship Id="rId16" Type="http://schemas.openxmlformats.org/officeDocument/2006/relationships/tags" Target="../tags/tag262.xml" /><Relationship Id="rId17" Type="http://schemas.openxmlformats.org/officeDocument/2006/relationships/tags" Target="../tags/tag263.xml" /><Relationship Id="rId18" Type="http://schemas.openxmlformats.org/officeDocument/2006/relationships/tags" Target="../tags/tag264.xml" /><Relationship Id="rId19" Type="http://schemas.openxmlformats.org/officeDocument/2006/relationships/tags" Target="../tags/tag265.xml" /><Relationship Id="rId2" Type="http://schemas.openxmlformats.org/officeDocument/2006/relationships/tags" Target="../tags/tag249.xml" /><Relationship Id="rId20" Type="http://schemas.openxmlformats.org/officeDocument/2006/relationships/tags" Target="../tags/tag266.xml" /><Relationship Id="rId21" Type="http://schemas.openxmlformats.org/officeDocument/2006/relationships/tags" Target="../tags/tag267.xml" /><Relationship Id="rId22" Type="http://schemas.openxmlformats.org/officeDocument/2006/relationships/tags" Target="../tags/tag268.xml" /><Relationship Id="rId23" Type="http://schemas.openxmlformats.org/officeDocument/2006/relationships/tags" Target="../tags/tag269.xml" /><Relationship Id="rId24" Type="http://schemas.openxmlformats.org/officeDocument/2006/relationships/tags" Target="../tags/tag270.xml" /><Relationship Id="rId25" Type="http://schemas.openxmlformats.org/officeDocument/2006/relationships/tags" Target="../tags/tag271.xml" /><Relationship Id="rId26" Type="http://schemas.openxmlformats.org/officeDocument/2006/relationships/tags" Target="../tags/tag272.xml" /><Relationship Id="rId27" Type="http://schemas.openxmlformats.org/officeDocument/2006/relationships/tags" Target="../tags/tag273.xml" /><Relationship Id="rId28" Type="http://schemas.openxmlformats.org/officeDocument/2006/relationships/tags" Target="../tags/tag274.xml" /><Relationship Id="rId29" Type="http://schemas.openxmlformats.org/officeDocument/2006/relationships/tags" Target="../tags/tag275.xml" /><Relationship Id="rId3" Type="http://schemas.openxmlformats.org/officeDocument/2006/relationships/tags" Target="../tags/tag250.xml" /><Relationship Id="rId30" Type="http://schemas.openxmlformats.org/officeDocument/2006/relationships/tags" Target="../tags/tag276.xml" /><Relationship Id="rId31" Type="http://schemas.openxmlformats.org/officeDocument/2006/relationships/tags" Target="../tags/tag277.xml" /><Relationship Id="rId32" Type="http://schemas.openxmlformats.org/officeDocument/2006/relationships/tags" Target="../tags/tag278.xml" /><Relationship Id="rId4" Type="http://schemas.openxmlformats.org/officeDocument/2006/relationships/tags" Target="../tags/tag251.xml" /><Relationship Id="rId5" Type="http://schemas.openxmlformats.org/officeDocument/2006/relationships/tags" Target="../tags/tag252.xml" /><Relationship Id="rId6" Type="http://schemas.openxmlformats.org/officeDocument/2006/relationships/tags" Target="../tags/tag253.xml" /><Relationship Id="rId7" Type="http://schemas.openxmlformats.org/officeDocument/2006/relationships/tags" Target="../tags/tag254.xml" /><Relationship Id="rId8" Type="http://schemas.openxmlformats.org/officeDocument/2006/relationships/tags" Target="../tags/tag255.xml" /><Relationship Id="rId9" Type="http://schemas.openxmlformats.org/officeDocument/2006/relationships/image" Target="../media/image1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87.xml" /><Relationship Id="rId11" Type="http://schemas.openxmlformats.org/officeDocument/2006/relationships/tags" Target="../tags/tag288.xml" /><Relationship Id="rId12" Type="http://schemas.openxmlformats.org/officeDocument/2006/relationships/tags" Target="../tags/tag289.xml" /><Relationship Id="rId13" Type="http://schemas.openxmlformats.org/officeDocument/2006/relationships/tags" Target="../tags/tag290.xml" /><Relationship Id="rId14" Type="http://schemas.openxmlformats.org/officeDocument/2006/relationships/tags" Target="../tags/tag291.xml" /><Relationship Id="rId15" Type="http://schemas.openxmlformats.org/officeDocument/2006/relationships/tags" Target="../tags/tag292.xml" /><Relationship Id="rId16" Type="http://schemas.openxmlformats.org/officeDocument/2006/relationships/tags" Target="../tags/tag293.xml" /><Relationship Id="rId17" Type="http://schemas.openxmlformats.org/officeDocument/2006/relationships/tags" Target="../tags/tag294.xml" /><Relationship Id="rId18" Type="http://schemas.openxmlformats.org/officeDocument/2006/relationships/tags" Target="../tags/tag295.xml" /><Relationship Id="rId19" Type="http://schemas.openxmlformats.org/officeDocument/2006/relationships/tags" Target="../tags/tag296.xml" /><Relationship Id="rId2" Type="http://schemas.openxmlformats.org/officeDocument/2006/relationships/tags" Target="../tags/tag279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tags" Target="../tags/tag283.xml" /><Relationship Id="rId7" Type="http://schemas.openxmlformats.org/officeDocument/2006/relationships/tags" Target="../tags/tag284.xml" /><Relationship Id="rId8" Type="http://schemas.openxmlformats.org/officeDocument/2006/relationships/tags" Target="../tags/tag285.xml" /><Relationship Id="rId9" Type="http://schemas.openxmlformats.org/officeDocument/2006/relationships/tags" Target="../tags/tag28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5.xml" /><Relationship Id="rId11" Type="http://schemas.openxmlformats.org/officeDocument/2006/relationships/tags" Target="../tags/tag306.xml" /><Relationship Id="rId12" Type="http://schemas.openxmlformats.org/officeDocument/2006/relationships/tags" Target="../tags/tag307.xml" /><Relationship Id="rId13" Type="http://schemas.openxmlformats.org/officeDocument/2006/relationships/tags" Target="../tags/tag308.xml" /><Relationship Id="rId14" Type="http://schemas.openxmlformats.org/officeDocument/2006/relationships/tags" Target="../tags/tag309.xml" /><Relationship Id="rId2" Type="http://schemas.openxmlformats.org/officeDocument/2006/relationships/tags" Target="../tags/tag297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tags" Target="../tags/tag301.xml" /><Relationship Id="rId7" Type="http://schemas.openxmlformats.org/officeDocument/2006/relationships/tags" Target="../tags/tag302.xml" /><Relationship Id="rId8" Type="http://schemas.openxmlformats.org/officeDocument/2006/relationships/tags" Target="../tags/tag303.xml" /><Relationship Id="rId9" Type="http://schemas.openxmlformats.org/officeDocument/2006/relationships/tags" Target="../tags/tag30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18.xml" /><Relationship Id="rId11" Type="http://schemas.openxmlformats.org/officeDocument/2006/relationships/tags" Target="../tags/tag319.xml" /><Relationship Id="rId12" Type="http://schemas.openxmlformats.org/officeDocument/2006/relationships/tags" Target="../tags/tag320.xml" /><Relationship Id="rId13" Type="http://schemas.openxmlformats.org/officeDocument/2006/relationships/tags" Target="../tags/tag321.xml" /><Relationship Id="rId14" Type="http://schemas.openxmlformats.org/officeDocument/2006/relationships/tags" Target="../tags/tag322.xml" /><Relationship Id="rId15" Type="http://schemas.openxmlformats.org/officeDocument/2006/relationships/tags" Target="../tags/tag323.xml" /><Relationship Id="rId2" Type="http://schemas.openxmlformats.org/officeDocument/2006/relationships/tags" Target="../tags/tag310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tags" Target="../tags/tag313.xml" /><Relationship Id="rId6" Type="http://schemas.openxmlformats.org/officeDocument/2006/relationships/tags" Target="../tags/tag314.xml" /><Relationship Id="rId7" Type="http://schemas.openxmlformats.org/officeDocument/2006/relationships/tags" Target="../tags/tag315.xml" /><Relationship Id="rId8" Type="http://schemas.openxmlformats.org/officeDocument/2006/relationships/tags" Target="../tags/tag316.xml" /><Relationship Id="rId9" Type="http://schemas.openxmlformats.org/officeDocument/2006/relationships/tags" Target="../tags/tag31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microsoft.com/office/2007/relationships/media" Target="../media/media2.mp4" /><Relationship Id="rId11" Type="http://schemas.openxmlformats.org/officeDocument/2006/relationships/tags" Target="../tags/tag327.xml" /><Relationship Id="rId12" Type="http://schemas.openxmlformats.org/officeDocument/2006/relationships/tags" Target="../tags/tag328.xml" /><Relationship Id="rId13" Type="http://schemas.openxmlformats.org/officeDocument/2006/relationships/tags" Target="../tags/tag329.xml" /><Relationship Id="rId2" Type="http://schemas.openxmlformats.org/officeDocument/2006/relationships/tags" Target="../tags/tag324.xml" /><Relationship Id="rId3" Type="http://schemas.openxmlformats.org/officeDocument/2006/relationships/image" Target="../media/image14.png" /><Relationship Id="rId4" Type="http://schemas.openxmlformats.org/officeDocument/2006/relationships/tags" Target="../tags/tag325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image" Target="../media/image15.png" /><Relationship Id="rId8" Type="http://schemas.openxmlformats.org/officeDocument/2006/relationships/tags" Target="../tags/tag326.xml" /><Relationship Id="rId9" Type="http://schemas.openxmlformats.org/officeDocument/2006/relationships/video" Target="../media/media2.mp4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35.xml" /><Relationship Id="rId11" Type="http://schemas.openxmlformats.org/officeDocument/2006/relationships/tags" Target="../tags/tag336.xml" /><Relationship Id="rId12" Type="http://schemas.openxmlformats.org/officeDocument/2006/relationships/tags" Target="../tags/tag337.xml" /><Relationship Id="rId2" Type="http://schemas.openxmlformats.org/officeDocument/2006/relationships/tags" Target="../tags/tag330.xml" /><Relationship Id="rId3" Type="http://schemas.openxmlformats.org/officeDocument/2006/relationships/image" Target="../media/image15.png" /><Relationship Id="rId4" Type="http://schemas.openxmlformats.org/officeDocument/2006/relationships/tags" Target="../tags/tag331.xml" /><Relationship Id="rId5" Type="http://schemas.openxmlformats.org/officeDocument/2006/relationships/video" Target="../media/media2.mp4" /><Relationship Id="rId6" Type="http://schemas.microsoft.com/office/2007/relationships/media" Target="../media/media2.mp4" /><Relationship Id="rId7" Type="http://schemas.openxmlformats.org/officeDocument/2006/relationships/tags" Target="../tags/tag332.xml" /><Relationship Id="rId8" Type="http://schemas.openxmlformats.org/officeDocument/2006/relationships/tags" Target="../tags/tag333.xml" /><Relationship Id="rId9" Type="http://schemas.openxmlformats.org/officeDocument/2006/relationships/tags" Target="../tags/tag33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第一章    机械运动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4"/>
            </p:custDataLst>
          </p:nvPr>
        </p:nvSpPr>
        <p:spPr>
          <a:xfrm>
            <a:off x="3645853" y="3100706"/>
            <a:ext cx="748792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测量物体平均速度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4817" name="文本框 14339" title=""/>
          <p:cNvSpPr txBox="1"/>
          <p:nvPr>
            <p:custDataLst>
              <p:tags r:id="rId3"/>
            </p:custDataLst>
          </p:nvPr>
        </p:nvSpPr>
        <p:spPr>
          <a:xfrm>
            <a:off x="723265" y="659130"/>
            <a:ext cx="112115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．每次测量时必须让小车从同一位置静止释放。      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．测量某段的平均速度时应多次测量。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．测量过程中不要改变斜面的坡度。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为了使测的数据更准确，放开小车下滑和计时应同步完成。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4818" name="组合 14340" title=""/>
          <p:cNvGrpSpPr/>
          <p:nvPr>
            <p:custDataLst>
              <p:tags r:id="rId4"/>
            </p:custDataLst>
          </p:nvPr>
        </p:nvGrpSpPr>
        <p:grpSpPr>
          <a:xfrm>
            <a:off x="1644015" y="3796348"/>
            <a:ext cx="4194175" cy="3001963"/>
            <a:chOff x="434" y="2429"/>
            <a:chExt cx="2642" cy="1891"/>
          </a:xfrm>
        </p:grpSpPr>
        <p:pic>
          <p:nvPicPr>
            <p:cNvPr id="34819" name="图片 5" descr="IMG_1999.JP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b="36598"/>
            <a:stretch>
              <a:fillRect/>
            </a:stretch>
          </p:blipFill>
          <p:spPr>
            <a:xfrm>
              <a:off x="434" y="2650"/>
              <a:ext cx="2642" cy="167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8" name="直接连接符 7"/>
            <p:cNvCxnSpPr/>
            <p:nvPr>
              <p:custDataLst>
                <p:tags r:id="rId7"/>
              </p:custDataLst>
            </p:nvPr>
          </p:nvCxnSpPr>
          <p:spPr>
            <a:xfrm rot="5400000">
              <a:off x="854" y="2744"/>
              <a:ext cx="675" cy="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 rot="5400000">
              <a:off x="2339" y="2879"/>
              <a:ext cx="675" cy="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>
              <p:custDataLst>
                <p:tags r:id="rId9"/>
              </p:custDataLst>
            </p:nvPr>
          </p:nvCxnSpPr>
          <p:spPr>
            <a:xfrm>
              <a:off x="1260" y="2520"/>
              <a:ext cx="1350" cy="18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3" name="TextBox 11"/>
            <p:cNvSpPr txBox="1"/>
            <p:nvPr>
              <p:custDataLst>
                <p:tags r:id="rId10"/>
              </p:custDataLst>
            </p:nvPr>
          </p:nvSpPr>
          <p:spPr>
            <a:xfrm>
              <a:off x="1710" y="2610"/>
              <a:ext cx="346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2</a:t>
              </a:r>
              <a:endParaRPr lang="en-US" altLang="zh-CN" sz="3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4824" name="图片 1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b="40924"/>
          <a:stretch>
            <a:fillRect/>
          </a:stretch>
        </p:blipFill>
        <p:spPr>
          <a:xfrm>
            <a:off x="6239828" y="3932873"/>
            <a:ext cx="3097212" cy="2722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6867" name="文本框 17430" title=""/>
          <p:cNvSpPr txBox="1"/>
          <p:nvPr>
            <p:custDataLst>
              <p:tags r:id="rId3"/>
            </p:custDataLst>
          </p:nvPr>
        </p:nvSpPr>
        <p:spPr>
          <a:xfrm>
            <a:off x="1800860" y="1224280"/>
            <a:ext cx="8072120" cy="62992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．你的数据和其他同学相同吗？为什么？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7433" name="文本框 17432" title=""/>
          <p:cNvSpPr txBox="1"/>
          <p:nvPr>
            <p:custDataLst>
              <p:tags r:id="rId4"/>
            </p:custDataLst>
          </p:nvPr>
        </p:nvSpPr>
        <p:spPr>
          <a:xfrm>
            <a:off x="2543175" y="2341880"/>
            <a:ext cx="7134225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不相同。因为斜面的坡度、选取路程等不同。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6870" name="文本框 18434" title=""/>
          <p:cNvSpPr txBox="1"/>
          <p:nvPr>
            <p:custDataLst>
              <p:tags r:id="rId5"/>
            </p:custDataLst>
          </p:nvPr>
        </p:nvSpPr>
        <p:spPr>
          <a:xfrm>
            <a:off x="1847850" y="3445828"/>
            <a:ext cx="7207250" cy="6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．如何使小车的平均速度增大？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title=""/>
          <p:cNvSpPr txBox="1"/>
          <p:nvPr>
            <p:custDataLst>
              <p:tags r:id="rId6"/>
            </p:custDataLst>
          </p:nvPr>
        </p:nvSpPr>
        <p:spPr>
          <a:xfrm>
            <a:off x="2542858" y="4610735"/>
            <a:ext cx="7304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使斜面坡度变大或增大斜面长度。                    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8" title=""/>
          <p:cNvGrpSpPr/>
          <p:nvPr>
            <p:custDataLst>
              <p:tags r:id="rId4"/>
            </p:custDataLst>
          </p:nvPr>
        </p:nvGrpSpPr>
        <p:grpSpPr>
          <a:xfrm>
            <a:off x="6156325" y="575945"/>
            <a:ext cx="5851525" cy="2058414"/>
            <a:chOff x="3138" y="6173"/>
            <a:chExt cx="12242" cy="4010"/>
          </a:xfrm>
        </p:grpSpPr>
        <p:grpSp>
          <p:nvGrpSpPr>
            <p:cNvPr id="54277" name="组合 54276"/>
            <p:cNvGrpSpPr/>
            <p:nvPr>
              <p:custDataLst>
                <p:tags r:id="rId5"/>
              </p:custDataLst>
            </p:nvPr>
          </p:nvGrpSpPr>
          <p:grpSpPr>
            <a:xfrm>
              <a:off x="3860" y="7663"/>
              <a:ext cx="11520" cy="2520"/>
              <a:chOff x="720" y="2256"/>
              <a:chExt cx="4608" cy="1008"/>
            </a:xfrm>
          </p:grpSpPr>
          <p:sp>
            <p:nvSpPr>
              <p:cNvPr id="28679" name="直接连接符 54277"/>
              <p:cNvSpPr/>
              <p:nvPr>
                <p:custDataLst>
                  <p:tags r:id="rId6"/>
                </p:custDataLst>
              </p:nvPr>
            </p:nvSpPr>
            <p:spPr>
              <a:xfrm>
                <a:off x="720" y="3072"/>
                <a:ext cx="4608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0" name="直接连接符 54278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1104" y="2256"/>
                <a:ext cx="3888" cy="81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1" name="矩形 54279" descr="栎木"/>
              <p:cNvSpPr/>
              <p:nvPr>
                <p:custDataLst>
                  <p:tags r:id="rId8"/>
                </p:custDataLst>
              </p:nvPr>
            </p:nvSpPr>
            <p:spPr>
              <a:xfrm>
                <a:off x="4608" y="2352"/>
                <a:ext cx="528" cy="7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317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82" name="直接连接符 54280"/>
              <p:cNvSpPr/>
              <p:nvPr>
                <p:custDataLst>
                  <p:tags r:id="rId10"/>
                </p:custDataLst>
              </p:nvPr>
            </p:nvSpPr>
            <p:spPr>
              <a:xfrm flipV="1">
                <a:off x="76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3" name="直接连接符 54281"/>
              <p:cNvSpPr/>
              <p:nvPr>
                <p:custDataLst>
                  <p:tags r:id="rId11"/>
                </p:custDataLst>
              </p:nvPr>
            </p:nvSpPr>
            <p:spPr>
              <a:xfrm flipV="1">
                <a:off x="86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4" name="直接连接符 54282"/>
              <p:cNvSpPr/>
              <p:nvPr>
                <p:custDataLst>
                  <p:tags r:id="rId12"/>
                </p:custDataLst>
              </p:nvPr>
            </p:nvSpPr>
            <p:spPr>
              <a:xfrm flipV="1">
                <a:off x="96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5" name="直接连接符 54283"/>
              <p:cNvSpPr/>
              <p:nvPr>
                <p:custDataLst>
                  <p:tags r:id="rId13"/>
                </p:custDataLst>
              </p:nvPr>
            </p:nvSpPr>
            <p:spPr>
              <a:xfrm flipV="1">
                <a:off x="105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6" name="直接连接符 54284"/>
              <p:cNvSpPr/>
              <p:nvPr>
                <p:custDataLst>
                  <p:tags r:id="rId14"/>
                </p:custDataLst>
              </p:nvPr>
            </p:nvSpPr>
            <p:spPr>
              <a:xfrm flipV="1">
                <a:off x="115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7" name="直接连接符 54285"/>
              <p:cNvSpPr/>
              <p:nvPr>
                <p:custDataLst>
                  <p:tags r:id="rId15"/>
                </p:custDataLst>
              </p:nvPr>
            </p:nvSpPr>
            <p:spPr>
              <a:xfrm flipV="1">
                <a:off x="124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8" name="直接连接符 54286"/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134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89" name="直接连接符 54287"/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144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0" name="直接连接符 54288"/>
              <p:cNvSpPr/>
              <p:nvPr>
                <p:custDataLst>
                  <p:tags r:id="rId18"/>
                </p:custDataLst>
              </p:nvPr>
            </p:nvSpPr>
            <p:spPr>
              <a:xfrm flipV="1">
                <a:off x="153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1" name="直接连接符 54289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163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2" name="直接连接符 54290"/>
              <p:cNvSpPr/>
              <p:nvPr>
                <p:custDataLst>
                  <p:tags r:id="rId20"/>
                </p:custDataLst>
              </p:nvPr>
            </p:nvSpPr>
            <p:spPr>
              <a:xfrm flipV="1">
                <a:off x="172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3" name="直接连接符 54291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182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4" name="直接连接符 54292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192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5" name="直接连接符 54293"/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201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6" name="直接连接符 54294"/>
              <p:cNvSpPr/>
              <p:nvPr>
                <p:custDataLst>
                  <p:tags r:id="rId24"/>
                </p:custDataLst>
              </p:nvPr>
            </p:nvSpPr>
            <p:spPr>
              <a:xfrm flipV="1">
                <a:off x="211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7" name="直接连接符 54295"/>
              <p:cNvSpPr/>
              <p:nvPr>
                <p:custDataLst>
                  <p:tags r:id="rId25"/>
                </p:custDataLst>
              </p:nvPr>
            </p:nvSpPr>
            <p:spPr>
              <a:xfrm flipV="1">
                <a:off x="220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8" name="直接连接符 54296"/>
              <p:cNvSpPr/>
              <p:nvPr>
                <p:custDataLst>
                  <p:tags r:id="rId26"/>
                </p:custDataLst>
              </p:nvPr>
            </p:nvSpPr>
            <p:spPr>
              <a:xfrm flipV="1">
                <a:off x="230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699" name="直接连接符 54297"/>
              <p:cNvSpPr/>
              <p:nvPr>
                <p:custDataLst>
                  <p:tags r:id="rId27"/>
                </p:custDataLst>
              </p:nvPr>
            </p:nvSpPr>
            <p:spPr>
              <a:xfrm flipV="1">
                <a:off x="240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0" name="直接连接符 54298"/>
              <p:cNvSpPr/>
              <p:nvPr>
                <p:custDataLst>
                  <p:tags r:id="rId28"/>
                </p:custDataLst>
              </p:nvPr>
            </p:nvSpPr>
            <p:spPr>
              <a:xfrm flipV="1">
                <a:off x="249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1" name="直接连接符 54299"/>
              <p:cNvSpPr/>
              <p:nvPr>
                <p:custDataLst>
                  <p:tags r:id="rId29"/>
                </p:custDataLst>
              </p:nvPr>
            </p:nvSpPr>
            <p:spPr>
              <a:xfrm flipV="1">
                <a:off x="259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2" name="直接连接符 54300"/>
              <p:cNvSpPr/>
              <p:nvPr>
                <p:custDataLst>
                  <p:tags r:id="rId30"/>
                </p:custDataLst>
              </p:nvPr>
            </p:nvSpPr>
            <p:spPr>
              <a:xfrm flipV="1">
                <a:off x="268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3" name="直接连接符 54301"/>
              <p:cNvSpPr/>
              <p:nvPr>
                <p:custDataLst>
                  <p:tags r:id="rId31"/>
                </p:custDataLst>
              </p:nvPr>
            </p:nvSpPr>
            <p:spPr>
              <a:xfrm flipV="1">
                <a:off x="278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4" name="直接连接符 54302"/>
              <p:cNvSpPr/>
              <p:nvPr>
                <p:custDataLst>
                  <p:tags r:id="rId32"/>
                </p:custDataLst>
              </p:nvPr>
            </p:nvSpPr>
            <p:spPr>
              <a:xfrm flipV="1">
                <a:off x="288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5" name="直接连接符 54303"/>
              <p:cNvSpPr/>
              <p:nvPr>
                <p:custDataLst>
                  <p:tags r:id="rId33"/>
                </p:custDataLst>
              </p:nvPr>
            </p:nvSpPr>
            <p:spPr>
              <a:xfrm flipV="1">
                <a:off x="297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6" name="直接连接符 54304"/>
              <p:cNvSpPr/>
              <p:nvPr>
                <p:custDataLst>
                  <p:tags r:id="rId34"/>
                </p:custDataLst>
              </p:nvPr>
            </p:nvSpPr>
            <p:spPr>
              <a:xfrm flipV="1">
                <a:off x="307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7" name="直接连接符 54305"/>
              <p:cNvSpPr/>
              <p:nvPr>
                <p:custDataLst>
                  <p:tags r:id="rId35"/>
                </p:custDataLst>
              </p:nvPr>
            </p:nvSpPr>
            <p:spPr>
              <a:xfrm flipV="1">
                <a:off x="316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8" name="直接连接符 54306"/>
              <p:cNvSpPr/>
              <p:nvPr>
                <p:custDataLst>
                  <p:tags r:id="rId36"/>
                </p:custDataLst>
              </p:nvPr>
            </p:nvSpPr>
            <p:spPr>
              <a:xfrm flipV="1">
                <a:off x="326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09" name="直接连接符 54307"/>
              <p:cNvSpPr/>
              <p:nvPr>
                <p:custDataLst>
                  <p:tags r:id="rId37"/>
                </p:custDataLst>
              </p:nvPr>
            </p:nvSpPr>
            <p:spPr>
              <a:xfrm flipV="1">
                <a:off x="336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0" name="直接连接符 54308"/>
              <p:cNvSpPr/>
              <p:nvPr>
                <p:custDataLst>
                  <p:tags r:id="rId38"/>
                </p:custDataLst>
              </p:nvPr>
            </p:nvSpPr>
            <p:spPr>
              <a:xfrm flipV="1">
                <a:off x="345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1" name="直接连接符 54309"/>
              <p:cNvSpPr/>
              <p:nvPr>
                <p:custDataLst>
                  <p:tags r:id="rId39"/>
                </p:custDataLst>
              </p:nvPr>
            </p:nvSpPr>
            <p:spPr>
              <a:xfrm flipV="1">
                <a:off x="355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2" name="直接连接符 54310"/>
              <p:cNvSpPr/>
              <p:nvPr>
                <p:custDataLst>
                  <p:tags r:id="rId40"/>
                </p:custDataLst>
              </p:nvPr>
            </p:nvSpPr>
            <p:spPr>
              <a:xfrm flipV="1">
                <a:off x="364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3" name="直接连接符 54311"/>
              <p:cNvSpPr/>
              <p:nvPr>
                <p:custDataLst>
                  <p:tags r:id="rId41"/>
                </p:custDataLst>
              </p:nvPr>
            </p:nvSpPr>
            <p:spPr>
              <a:xfrm flipV="1">
                <a:off x="374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4" name="直接连接符 54312"/>
              <p:cNvSpPr/>
              <p:nvPr>
                <p:custDataLst>
                  <p:tags r:id="rId42"/>
                </p:custDataLst>
              </p:nvPr>
            </p:nvSpPr>
            <p:spPr>
              <a:xfrm flipV="1">
                <a:off x="384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5" name="直接连接符 54313"/>
              <p:cNvSpPr/>
              <p:nvPr>
                <p:custDataLst>
                  <p:tags r:id="rId43"/>
                </p:custDataLst>
              </p:nvPr>
            </p:nvSpPr>
            <p:spPr>
              <a:xfrm flipV="1">
                <a:off x="393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6" name="直接连接符 54314"/>
              <p:cNvSpPr/>
              <p:nvPr>
                <p:custDataLst>
                  <p:tags r:id="rId44"/>
                </p:custDataLst>
              </p:nvPr>
            </p:nvSpPr>
            <p:spPr>
              <a:xfrm flipV="1">
                <a:off x="403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7" name="直接连接符 54315"/>
              <p:cNvSpPr/>
              <p:nvPr>
                <p:custDataLst>
                  <p:tags r:id="rId45"/>
                </p:custDataLst>
              </p:nvPr>
            </p:nvSpPr>
            <p:spPr>
              <a:xfrm flipV="1">
                <a:off x="412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8" name="直接连接符 54316"/>
              <p:cNvSpPr/>
              <p:nvPr>
                <p:custDataLst>
                  <p:tags r:id="rId46"/>
                </p:custDataLst>
              </p:nvPr>
            </p:nvSpPr>
            <p:spPr>
              <a:xfrm flipV="1">
                <a:off x="422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19" name="直接连接符 54317"/>
              <p:cNvSpPr/>
              <p:nvPr>
                <p:custDataLst>
                  <p:tags r:id="rId47"/>
                </p:custDataLst>
              </p:nvPr>
            </p:nvSpPr>
            <p:spPr>
              <a:xfrm flipV="1">
                <a:off x="432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0" name="直接连接符 54318"/>
              <p:cNvSpPr/>
              <p:nvPr>
                <p:custDataLst>
                  <p:tags r:id="rId48"/>
                </p:custDataLst>
              </p:nvPr>
            </p:nvSpPr>
            <p:spPr>
              <a:xfrm flipV="1">
                <a:off x="441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1" name="直接连接符 54319"/>
              <p:cNvSpPr/>
              <p:nvPr>
                <p:custDataLst>
                  <p:tags r:id="rId49"/>
                </p:custDataLst>
              </p:nvPr>
            </p:nvSpPr>
            <p:spPr>
              <a:xfrm flipV="1">
                <a:off x="451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2" name="直接连接符 54320"/>
              <p:cNvSpPr/>
              <p:nvPr>
                <p:custDataLst>
                  <p:tags r:id="rId50"/>
                </p:custDataLst>
              </p:nvPr>
            </p:nvSpPr>
            <p:spPr>
              <a:xfrm flipV="1">
                <a:off x="4608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3" name="直接连接符 54321"/>
              <p:cNvSpPr/>
              <p:nvPr>
                <p:custDataLst>
                  <p:tags r:id="rId51"/>
                </p:custDataLst>
              </p:nvPr>
            </p:nvSpPr>
            <p:spPr>
              <a:xfrm flipV="1">
                <a:off x="4704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4" name="直接连接符 54322"/>
              <p:cNvSpPr/>
              <p:nvPr>
                <p:custDataLst>
                  <p:tags r:id="rId52"/>
                </p:custDataLst>
              </p:nvPr>
            </p:nvSpPr>
            <p:spPr>
              <a:xfrm flipV="1">
                <a:off x="4800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5" name="直接连接符 54323"/>
              <p:cNvSpPr/>
              <p:nvPr>
                <p:custDataLst>
                  <p:tags r:id="rId53"/>
                </p:custDataLst>
              </p:nvPr>
            </p:nvSpPr>
            <p:spPr>
              <a:xfrm flipV="1">
                <a:off x="4896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28726" name="直接连接符 54324"/>
              <p:cNvSpPr/>
              <p:nvPr>
                <p:custDataLst>
                  <p:tags r:id="rId54"/>
                </p:custDataLst>
              </p:nvPr>
            </p:nvSpPr>
            <p:spPr>
              <a:xfrm flipV="1">
                <a:off x="4992" y="3072"/>
                <a:ext cx="144" cy="192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54326" name="组合 54325"/>
            <p:cNvGrpSpPr/>
            <p:nvPr>
              <p:custDataLst>
                <p:tags r:id="rId55"/>
              </p:custDataLst>
            </p:nvPr>
          </p:nvGrpSpPr>
          <p:grpSpPr>
            <a:xfrm rot="-863535">
              <a:off x="13100" y="6683"/>
              <a:ext cx="1585" cy="1100"/>
              <a:chOff x="1872" y="672"/>
              <a:chExt cx="1296" cy="768"/>
            </a:xfrm>
          </p:grpSpPr>
          <p:sp>
            <p:nvSpPr>
              <p:cNvPr id="28728" name="矩形 54326" descr="深色木质"/>
              <p:cNvSpPr/>
              <p:nvPr>
                <p:custDataLst>
                  <p:tags r:id="rId56"/>
                </p:custDataLst>
              </p:nvPr>
            </p:nvSpPr>
            <p:spPr>
              <a:xfrm>
                <a:off x="1872" y="672"/>
                <a:ext cx="1296" cy="528"/>
              </a:xfrm>
              <a:prstGeom prst="rect">
                <a:avLst/>
              </a:prstGeom>
              <a:blipFill rotWithShape="0">
                <a:blip r:embed="rId57"/>
                <a:stretch>
                  <a:fillRect/>
                </a:stretch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29" name="椭圆 54327"/>
              <p:cNvSpPr/>
              <p:nvPr>
                <p:custDataLst>
                  <p:tags r:id="rId58"/>
                </p:custDataLst>
              </p:nvPr>
            </p:nvSpPr>
            <p:spPr>
              <a:xfrm>
                <a:off x="2016" y="1200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30" name="椭圆 54328"/>
              <p:cNvSpPr/>
              <p:nvPr>
                <p:custDataLst>
                  <p:tags r:id="rId59"/>
                </p:custDataLst>
              </p:nvPr>
            </p:nvSpPr>
            <p:spPr>
              <a:xfrm>
                <a:off x="2832" y="1200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4330" name="组合 54329"/>
            <p:cNvGrpSpPr/>
            <p:nvPr>
              <p:custDataLst>
                <p:tags r:id="rId60"/>
              </p:custDataLst>
            </p:nvPr>
          </p:nvGrpSpPr>
          <p:grpSpPr>
            <a:xfrm rot="-863535">
              <a:off x="4700" y="8383"/>
              <a:ext cx="1585" cy="1100"/>
              <a:chOff x="1872" y="672"/>
              <a:chExt cx="1296" cy="768"/>
            </a:xfrm>
          </p:grpSpPr>
          <p:sp>
            <p:nvSpPr>
              <p:cNvPr id="28732" name="矩形 54330"/>
              <p:cNvSpPr/>
              <p:nvPr>
                <p:custDataLst>
                  <p:tags r:id="rId61"/>
                </p:custDataLst>
              </p:nvPr>
            </p:nvSpPr>
            <p:spPr>
              <a:xfrm>
                <a:off x="1872" y="672"/>
                <a:ext cx="1296" cy="528"/>
              </a:xfrm>
              <a:prstGeom prst="rect">
                <a:avLst/>
              </a:prstGeom>
              <a:noFill/>
              <a:ln w="25400" cap="flat" cmpd="sng">
                <a:solidFill>
                  <a:schemeClr val="tx1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33" name="椭圆 54331"/>
              <p:cNvSpPr/>
              <p:nvPr>
                <p:custDataLst>
                  <p:tags r:id="rId62"/>
                </p:custDataLst>
              </p:nvPr>
            </p:nvSpPr>
            <p:spPr>
              <a:xfrm>
                <a:off x="2016" y="1200"/>
                <a:ext cx="240" cy="240"/>
              </a:xfrm>
              <a:prstGeom prst="ellipse">
                <a:avLst/>
              </a:prstGeom>
              <a:noFill/>
              <a:ln w="25400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34" name="椭圆 54332"/>
              <p:cNvSpPr/>
              <p:nvPr>
                <p:custDataLst>
                  <p:tags r:id="rId63"/>
                </p:custDataLst>
              </p:nvPr>
            </p:nvSpPr>
            <p:spPr>
              <a:xfrm>
                <a:off x="2832" y="1200"/>
                <a:ext cx="240" cy="240"/>
              </a:xfrm>
              <a:prstGeom prst="ellipse">
                <a:avLst/>
              </a:prstGeom>
              <a:noFill/>
              <a:ln w="25400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4334" name="直接连接符 54333"/>
            <p:cNvSpPr/>
            <p:nvPr>
              <p:custDataLst>
                <p:tags r:id="rId64"/>
              </p:custDataLst>
            </p:nvPr>
          </p:nvSpPr>
          <p:spPr>
            <a:xfrm flipH="1" flipV="1">
              <a:off x="12740" y="6223"/>
              <a:ext cx="480" cy="168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4335" name="直接连接符 54334"/>
            <p:cNvSpPr/>
            <p:nvPr>
              <p:custDataLst>
                <p:tags r:id="rId65"/>
              </p:custDataLst>
            </p:nvPr>
          </p:nvSpPr>
          <p:spPr>
            <a:xfrm flipH="1" flipV="1">
              <a:off x="4340" y="7903"/>
              <a:ext cx="480" cy="168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4338" name="直接连接符 54337"/>
            <p:cNvSpPr/>
            <p:nvPr>
              <p:custDataLst>
                <p:tags r:id="rId66"/>
              </p:custDataLst>
            </p:nvPr>
          </p:nvSpPr>
          <p:spPr>
            <a:xfrm flipV="1">
              <a:off x="4498" y="6285"/>
              <a:ext cx="8277" cy="1928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54339" name="文本框 54338"/>
            <p:cNvSpPr txBox="1"/>
            <p:nvPr>
              <p:custDataLst>
                <p:tags r:id="rId67"/>
              </p:custDataLst>
            </p:nvPr>
          </p:nvSpPr>
          <p:spPr>
            <a:xfrm>
              <a:off x="8014" y="6173"/>
              <a:ext cx="2927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  <a:r>
                <a:rPr lang="en-US" altLang="zh-CN" sz="2400" b="1" baseline="-2500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24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4341" name="文本框 54340"/>
            <p:cNvSpPr txBox="1"/>
            <p:nvPr>
              <p:custDataLst>
                <p:tags r:id="rId68"/>
              </p:custDataLst>
            </p:nvPr>
          </p:nvSpPr>
          <p:spPr>
            <a:xfrm>
              <a:off x="3138" y="6853"/>
              <a:ext cx="3483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金属挡板</a:t>
              </a:r>
              <a:endPara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4348" name="文本框 54347"/>
            <p:cNvSpPr txBox="1"/>
            <p:nvPr>
              <p:custDataLst>
                <p:tags r:id="rId69"/>
              </p:custDataLst>
            </p:nvPr>
          </p:nvSpPr>
          <p:spPr>
            <a:xfrm>
              <a:off x="7988" y="7513"/>
              <a:ext cx="842" cy="8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en-US" altLang="zh-CN" sz="24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t</a:t>
              </a:r>
              <a:r>
                <a:rPr lang="en-US" altLang="zh-CN" sz="2400" b="1" baseline="-2500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zh-CN" altLang="en-US" sz="2400" b="1" baseline="-2500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70"/>
            </p:custDataLst>
          </p:nvPr>
        </p:nvSpPr>
        <p:spPr>
          <a:xfrm>
            <a:off x="767715" y="1316355"/>
            <a:ext cx="386524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实验目的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实验原理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实验器材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实验步骤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5.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实验数据记录表格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6.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实验结果</a:t>
            </a:r>
            <a:endParaRPr lang="en-US" altLang="zh-CN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7.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实验评估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1"/>
            </p:custDataLst>
          </p:nvPr>
        </p:nvSpPr>
        <p:spPr>
          <a:xfrm>
            <a:off x="335280" y="173990"/>
            <a:ext cx="680402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实验：测量物体平均速度实验报告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263525" y="188595"/>
            <a:ext cx="3910330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学生实验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7" name="内容占位符 2" title=""/>
          <p:cNvSpPr txBox="1"/>
          <p:nvPr>
            <p:custDataLst>
              <p:tags r:id="rId4"/>
            </p:custDataLst>
          </p:nvPr>
        </p:nvSpPr>
        <p:spPr>
          <a:xfrm>
            <a:off x="272415" y="1052830"/>
            <a:ext cx="11680190" cy="638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60575" indent="-2060575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latin typeface="Times New Roman" panose="02020603050405020304" pitchFamily="18" charset="0"/>
              </a:rPr>
              <a:t>测量同一小车通过同一斜面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全程、前半程及后半程</a:t>
            </a:r>
            <a:r>
              <a:rPr lang="zh-CN" altLang="en-US" sz="3200" b="1">
                <a:latin typeface="Times New Roman" panose="02020603050405020304" pitchFamily="18" charset="0"/>
              </a:rPr>
              <a:t>的平均速度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grpSp>
        <p:nvGrpSpPr>
          <p:cNvPr id="54277" name="组合 54276" title=""/>
          <p:cNvGrpSpPr/>
          <p:nvPr>
            <p:custDataLst>
              <p:tags r:id="rId5"/>
            </p:custDataLst>
          </p:nvPr>
        </p:nvGrpSpPr>
        <p:grpSpPr>
          <a:xfrm>
            <a:off x="2441575" y="2946400"/>
            <a:ext cx="7315200" cy="1600200"/>
            <a:chOff x="720" y="2256"/>
            <a:chExt cx="4608" cy="1008"/>
          </a:xfrm>
        </p:grpSpPr>
        <p:sp>
          <p:nvSpPr>
            <p:cNvPr id="32771" name="直接连接符 54277"/>
            <p:cNvSpPr/>
            <p:nvPr>
              <p:custDataLst>
                <p:tags r:id="rId6"/>
              </p:custDataLst>
            </p:nvPr>
          </p:nvSpPr>
          <p:spPr>
            <a:xfrm>
              <a:off x="720" y="3072"/>
              <a:ext cx="46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2" name="直接连接符 54278"/>
            <p:cNvSpPr/>
            <p:nvPr>
              <p:custDataLst>
                <p:tags r:id="rId7"/>
              </p:custDataLst>
            </p:nvPr>
          </p:nvSpPr>
          <p:spPr>
            <a:xfrm flipV="1">
              <a:off x="1104" y="2256"/>
              <a:ext cx="3888" cy="81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3" name="矩形 54279" descr="栎木"/>
            <p:cNvSpPr/>
            <p:nvPr>
              <p:custDataLst>
                <p:tags r:id="rId8"/>
              </p:custDataLst>
            </p:nvPr>
          </p:nvSpPr>
          <p:spPr>
            <a:xfrm>
              <a:off x="4608" y="2352"/>
              <a:ext cx="528" cy="720"/>
            </a:xfrm>
            <a:prstGeom prst="rect">
              <a:avLst/>
            </a:prstGeom>
            <a:blipFill rotWithShape="0">
              <a:blip r:embed="rId9"/>
              <a:stretch>
                <a:fillRect/>
              </a:stretch>
            </a:blip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74" name="直接连接符 54280"/>
            <p:cNvSpPr/>
            <p:nvPr>
              <p:custDataLst>
                <p:tags r:id="rId10"/>
              </p:custDataLst>
            </p:nvPr>
          </p:nvSpPr>
          <p:spPr>
            <a:xfrm flipV="1">
              <a:off x="7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5" name="直接连接符 54281"/>
            <p:cNvSpPr/>
            <p:nvPr>
              <p:custDataLst>
                <p:tags r:id="rId11"/>
              </p:custDataLst>
            </p:nvPr>
          </p:nvSpPr>
          <p:spPr>
            <a:xfrm flipV="1">
              <a:off x="8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6" name="直接连接符 54282"/>
            <p:cNvSpPr/>
            <p:nvPr>
              <p:custDataLst>
                <p:tags r:id="rId12"/>
              </p:custDataLst>
            </p:nvPr>
          </p:nvSpPr>
          <p:spPr>
            <a:xfrm flipV="1">
              <a:off x="9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7" name="直接连接符 54283"/>
            <p:cNvSpPr/>
            <p:nvPr>
              <p:custDataLst>
                <p:tags r:id="rId13"/>
              </p:custDataLst>
            </p:nvPr>
          </p:nvSpPr>
          <p:spPr>
            <a:xfrm flipV="1">
              <a:off x="10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8" name="直接连接符 54284"/>
            <p:cNvSpPr/>
            <p:nvPr>
              <p:custDataLst>
                <p:tags r:id="rId14"/>
              </p:custDataLst>
            </p:nvPr>
          </p:nvSpPr>
          <p:spPr>
            <a:xfrm flipV="1">
              <a:off x="11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79" name="直接连接符 54285"/>
            <p:cNvSpPr/>
            <p:nvPr>
              <p:custDataLst>
                <p:tags r:id="rId15"/>
              </p:custDataLst>
            </p:nvPr>
          </p:nvSpPr>
          <p:spPr>
            <a:xfrm flipV="1">
              <a:off x="12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0" name="直接连接符 54286"/>
            <p:cNvSpPr/>
            <p:nvPr>
              <p:custDataLst>
                <p:tags r:id="rId16"/>
              </p:custDataLst>
            </p:nvPr>
          </p:nvSpPr>
          <p:spPr>
            <a:xfrm flipV="1">
              <a:off x="13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1" name="直接连接符 54287"/>
            <p:cNvSpPr/>
            <p:nvPr>
              <p:custDataLst>
                <p:tags r:id="rId17"/>
              </p:custDataLst>
            </p:nvPr>
          </p:nvSpPr>
          <p:spPr>
            <a:xfrm flipV="1">
              <a:off x="14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2" name="直接连接符 54288"/>
            <p:cNvSpPr/>
            <p:nvPr>
              <p:custDataLst>
                <p:tags r:id="rId18"/>
              </p:custDataLst>
            </p:nvPr>
          </p:nvSpPr>
          <p:spPr>
            <a:xfrm flipV="1">
              <a:off x="15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3" name="直接连接符 54289"/>
            <p:cNvSpPr/>
            <p:nvPr>
              <p:custDataLst>
                <p:tags r:id="rId19"/>
              </p:custDataLst>
            </p:nvPr>
          </p:nvSpPr>
          <p:spPr>
            <a:xfrm flipV="1">
              <a:off x="16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4" name="直接连接符 54290"/>
            <p:cNvSpPr/>
            <p:nvPr>
              <p:custDataLst>
                <p:tags r:id="rId20"/>
              </p:custDataLst>
            </p:nvPr>
          </p:nvSpPr>
          <p:spPr>
            <a:xfrm flipV="1">
              <a:off x="17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5" name="直接连接符 54291"/>
            <p:cNvSpPr/>
            <p:nvPr>
              <p:custDataLst>
                <p:tags r:id="rId21"/>
              </p:custDataLst>
            </p:nvPr>
          </p:nvSpPr>
          <p:spPr>
            <a:xfrm flipV="1">
              <a:off x="18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6" name="直接连接符 54292"/>
            <p:cNvSpPr/>
            <p:nvPr>
              <p:custDataLst>
                <p:tags r:id="rId22"/>
              </p:custDataLst>
            </p:nvPr>
          </p:nvSpPr>
          <p:spPr>
            <a:xfrm flipV="1">
              <a:off x="19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7" name="直接连接符 54293"/>
            <p:cNvSpPr/>
            <p:nvPr>
              <p:custDataLst>
                <p:tags r:id="rId23"/>
              </p:custDataLst>
            </p:nvPr>
          </p:nvSpPr>
          <p:spPr>
            <a:xfrm flipV="1">
              <a:off x="20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8" name="直接连接符 54294"/>
            <p:cNvSpPr/>
            <p:nvPr>
              <p:custDataLst>
                <p:tags r:id="rId24"/>
              </p:custDataLst>
            </p:nvPr>
          </p:nvSpPr>
          <p:spPr>
            <a:xfrm flipV="1">
              <a:off x="21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89" name="直接连接符 54295"/>
            <p:cNvSpPr/>
            <p:nvPr>
              <p:custDataLst>
                <p:tags r:id="rId25"/>
              </p:custDataLst>
            </p:nvPr>
          </p:nvSpPr>
          <p:spPr>
            <a:xfrm flipV="1">
              <a:off x="22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0" name="直接连接符 54296"/>
            <p:cNvSpPr/>
            <p:nvPr>
              <p:custDataLst>
                <p:tags r:id="rId26"/>
              </p:custDataLst>
            </p:nvPr>
          </p:nvSpPr>
          <p:spPr>
            <a:xfrm flipV="1">
              <a:off x="23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1" name="直接连接符 54297"/>
            <p:cNvSpPr/>
            <p:nvPr>
              <p:custDataLst>
                <p:tags r:id="rId27"/>
              </p:custDataLst>
            </p:nvPr>
          </p:nvSpPr>
          <p:spPr>
            <a:xfrm flipV="1">
              <a:off x="24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2" name="直接连接符 54298"/>
            <p:cNvSpPr/>
            <p:nvPr>
              <p:custDataLst>
                <p:tags r:id="rId28"/>
              </p:custDataLst>
            </p:nvPr>
          </p:nvSpPr>
          <p:spPr>
            <a:xfrm flipV="1">
              <a:off x="24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3" name="直接连接符 54299"/>
            <p:cNvSpPr/>
            <p:nvPr>
              <p:custDataLst>
                <p:tags r:id="rId29"/>
              </p:custDataLst>
            </p:nvPr>
          </p:nvSpPr>
          <p:spPr>
            <a:xfrm flipV="1">
              <a:off x="25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4" name="直接连接符 54300"/>
            <p:cNvSpPr/>
            <p:nvPr>
              <p:custDataLst>
                <p:tags r:id="rId30"/>
              </p:custDataLst>
            </p:nvPr>
          </p:nvSpPr>
          <p:spPr>
            <a:xfrm flipV="1">
              <a:off x="268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5" name="直接连接符 54301"/>
            <p:cNvSpPr/>
            <p:nvPr>
              <p:custDataLst>
                <p:tags r:id="rId31"/>
              </p:custDataLst>
            </p:nvPr>
          </p:nvSpPr>
          <p:spPr>
            <a:xfrm flipV="1">
              <a:off x="278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6" name="直接连接符 54302"/>
            <p:cNvSpPr/>
            <p:nvPr>
              <p:custDataLst>
                <p:tags r:id="rId32"/>
              </p:custDataLst>
            </p:nvPr>
          </p:nvSpPr>
          <p:spPr>
            <a:xfrm flipV="1">
              <a:off x="288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7" name="直接连接符 54303"/>
            <p:cNvSpPr/>
            <p:nvPr>
              <p:custDataLst>
                <p:tags r:id="rId33"/>
              </p:custDataLst>
            </p:nvPr>
          </p:nvSpPr>
          <p:spPr>
            <a:xfrm flipV="1">
              <a:off x="297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8" name="直接连接符 54304"/>
            <p:cNvSpPr/>
            <p:nvPr>
              <p:custDataLst>
                <p:tags r:id="rId34"/>
              </p:custDataLst>
            </p:nvPr>
          </p:nvSpPr>
          <p:spPr>
            <a:xfrm flipV="1">
              <a:off x="307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9" name="直接连接符 54305"/>
            <p:cNvSpPr/>
            <p:nvPr>
              <p:custDataLst>
                <p:tags r:id="rId35"/>
              </p:custDataLst>
            </p:nvPr>
          </p:nvSpPr>
          <p:spPr>
            <a:xfrm flipV="1">
              <a:off x="31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0" name="直接连接符 54306"/>
            <p:cNvSpPr/>
            <p:nvPr>
              <p:custDataLst>
                <p:tags r:id="rId36"/>
              </p:custDataLst>
            </p:nvPr>
          </p:nvSpPr>
          <p:spPr>
            <a:xfrm flipV="1">
              <a:off x="32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1" name="直接连接符 54307"/>
            <p:cNvSpPr/>
            <p:nvPr>
              <p:custDataLst>
                <p:tags r:id="rId37"/>
              </p:custDataLst>
            </p:nvPr>
          </p:nvSpPr>
          <p:spPr>
            <a:xfrm flipV="1">
              <a:off x="33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2" name="直接连接符 54308"/>
            <p:cNvSpPr/>
            <p:nvPr>
              <p:custDataLst>
                <p:tags r:id="rId38"/>
              </p:custDataLst>
            </p:nvPr>
          </p:nvSpPr>
          <p:spPr>
            <a:xfrm flipV="1">
              <a:off x="34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3" name="直接连接符 54309"/>
            <p:cNvSpPr/>
            <p:nvPr>
              <p:custDataLst>
                <p:tags r:id="rId39"/>
              </p:custDataLst>
            </p:nvPr>
          </p:nvSpPr>
          <p:spPr>
            <a:xfrm flipV="1">
              <a:off x="35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4" name="直接连接符 54310"/>
            <p:cNvSpPr/>
            <p:nvPr>
              <p:custDataLst>
                <p:tags r:id="rId40"/>
              </p:custDataLst>
            </p:nvPr>
          </p:nvSpPr>
          <p:spPr>
            <a:xfrm flipV="1">
              <a:off x="36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5" name="直接连接符 54311"/>
            <p:cNvSpPr/>
            <p:nvPr>
              <p:custDataLst>
                <p:tags r:id="rId41"/>
              </p:custDataLst>
            </p:nvPr>
          </p:nvSpPr>
          <p:spPr>
            <a:xfrm flipV="1">
              <a:off x="37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6" name="直接连接符 54312"/>
            <p:cNvSpPr/>
            <p:nvPr>
              <p:custDataLst>
                <p:tags r:id="rId42"/>
              </p:custDataLst>
            </p:nvPr>
          </p:nvSpPr>
          <p:spPr>
            <a:xfrm flipV="1">
              <a:off x="38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7" name="直接连接符 54313"/>
            <p:cNvSpPr/>
            <p:nvPr>
              <p:custDataLst>
                <p:tags r:id="rId43"/>
              </p:custDataLst>
            </p:nvPr>
          </p:nvSpPr>
          <p:spPr>
            <a:xfrm flipV="1">
              <a:off x="39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8" name="直接连接符 54314"/>
            <p:cNvSpPr/>
            <p:nvPr>
              <p:custDataLst>
                <p:tags r:id="rId44"/>
              </p:custDataLst>
            </p:nvPr>
          </p:nvSpPr>
          <p:spPr>
            <a:xfrm flipV="1">
              <a:off x="40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09" name="直接连接符 54315"/>
            <p:cNvSpPr/>
            <p:nvPr>
              <p:custDataLst>
                <p:tags r:id="rId45"/>
              </p:custDataLst>
            </p:nvPr>
          </p:nvSpPr>
          <p:spPr>
            <a:xfrm flipV="1">
              <a:off x="41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0" name="直接连接符 54316"/>
            <p:cNvSpPr/>
            <p:nvPr>
              <p:custDataLst>
                <p:tags r:id="rId46"/>
              </p:custDataLst>
            </p:nvPr>
          </p:nvSpPr>
          <p:spPr>
            <a:xfrm flipV="1">
              <a:off x="42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1" name="直接连接符 54317"/>
            <p:cNvSpPr/>
            <p:nvPr>
              <p:custDataLst>
                <p:tags r:id="rId47"/>
              </p:custDataLst>
            </p:nvPr>
          </p:nvSpPr>
          <p:spPr>
            <a:xfrm flipV="1">
              <a:off x="43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2" name="直接连接符 54318"/>
            <p:cNvSpPr/>
            <p:nvPr>
              <p:custDataLst>
                <p:tags r:id="rId48"/>
              </p:custDataLst>
            </p:nvPr>
          </p:nvSpPr>
          <p:spPr>
            <a:xfrm flipV="1">
              <a:off x="44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3" name="直接连接符 54319"/>
            <p:cNvSpPr/>
            <p:nvPr>
              <p:custDataLst>
                <p:tags r:id="rId49"/>
              </p:custDataLst>
            </p:nvPr>
          </p:nvSpPr>
          <p:spPr>
            <a:xfrm flipV="1">
              <a:off x="45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4" name="直接连接符 54320"/>
            <p:cNvSpPr/>
            <p:nvPr>
              <p:custDataLst>
                <p:tags r:id="rId50"/>
              </p:custDataLst>
            </p:nvPr>
          </p:nvSpPr>
          <p:spPr>
            <a:xfrm flipV="1">
              <a:off x="46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5" name="直接连接符 54321"/>
            <p:cNvSpPr/>
            <p:nvPr>
              <p:custDataLst>
                <p:tags r:id="rId51"/>
              </p:custDataLst>
            </p:nvPr>
          </p:nvSpPr>
          <p:spPr>
            <a:xfrm flipV="1">
              <a:off x="47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6" name="直接连接符 54322"/>
            <p:cNvSpPr/>
            <p:nvPr>
              <p:custDataLst>
                <p:tags r:id="rId52"/>
              </p:custDataLst>
            </p:nvPr>
          </p:nvSpPr>
          <p:spPr>
            <a:xfrm flipV="1">
              <a:off x="48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7" name="直接连接符 54323"/>
            <p:cNvSpPr/>
            <p:nvPr>
              <p:custDataLst>
                <p:tags r:id="rId53"/>
              </p:custDataLst>
            </p:nvPr>
          </p:nvSpPr>
          <p:spPr>
            <a:xfrm flipV="1">
              <a:off x="48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8" name="直接连接符 54324"/>
            <p:cNvSpPr/>
            <p:nvPr>
              <p:custDataLst>
                <p:tags r:id="rId54"/>
              </p:custDataLst>
            </p:nvPr>
          </p:nvSpPr>
          <p:spPr>
            <a:xfrm flipV="1">
              <a:off x="49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54326" name="组合 54325" title=""/>
          <p:cNvGrpSpPr/>
          <p:nvPr>
            <p:custDataLst>
              <p:tags r:id="rId55"/>
            </p:custDataLst>
          </p:nvPr>
        </p:nvGrpSpPr>
        <p:grpSpPr>
          <a:xfrm rot="-863535">
            <a:off x="8308975" y="2324100"/>
            <a:ext cx="1006475" cy="698500"/>
            <a:chOff x="1872" y="672"/>
            <a:chExt cx="1296" cy="768"/>
          </a:xfrm>
        </p:grpSpPr>
        <p:sp>
          <p:nvSpPr>
            <p:cNvPr id="32820" name="矩形 54326" descr="深色木质"/>
            <p:cNvSpPr/>
            <p:nvPr>
              <p:custDataLst>
                <p:tags r:id="rId56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blipFill rotWithShape="0">
              <a:blip r:embed="rId57"/>
              <a:stretch>
                <a:fillRect/>
              </a:stretch>
            </a:blip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821" name="椭圆 54327"/>
            <p:cNvSpPr/>
            <p:nvPr>
              <p:custDataLst>
                <p:tags r:id="rId58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822" name="椭圆 54328"/>
            <p:cNvSpPr/>
            <p:nvPr>
              <p:custDataLst>
                <p:tags r:id="rId59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334" name="直接连接符 54333" title=""/>
          <p:cNvSpPr/>
          <p:nvPr>
            <p:custDataLst>
              <p:tags r:id="rId60"/>
            </p:custDataLst>
          </p:nvPr>
        </p:nvSpPr>
        <p:spPr>
          <a:xfrm flipH="1" flipV="1">
            <a:off x="8080375" y="203200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4335" name="直接连接符 54334" title=""/>
          <p:cNvSpPr/>
          <p:nvPr>
            <p:custDataLst>
              <p:tags r:id="rId61"/>
            </p:custDataLst>
          </p:nvPr>
        </p:nvSpPr>
        <p:spPr>
          <a:xfrm flipH="1" flipV="1">
            <a:off x="2746375" y="309880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4336" name="直接连接符 54335" title=""/>
          <p:cNvSpPr/>
          <p:nvPr>
            <p:custDataLst>
              <p:tags r:id="rId62"/>
            </p:custDataLst>
          </p:nvPr>
        </p:nvSpPr>
        <p:spPr>
          <a:xfrm flipH="1" flipV="1">
            <a:off x="5565775" y="2946400"/>
            <a:ext cx="22860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4337" name="直接连接符 54336" title=""/>
          <p:cNvSpPr/>
          <p:nvPr>
            <p:custDataLst>
              <p:tags r:id="rId63"/>
            </p:custDataLst>
          </p:nvPr>
        </p:nvSpPr>
        <p:spPr>
          <a:xfrm flipV="1">
            <a:off x="5726113" y="2576513"/>
            <a:ext cx="2449512" cy="677862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4338" name="直接连接符 54337" title=""/>
          <p:cNvSpPr/>
          <p:nvPr>
            <p:custDataLst>
              <p:tags r:id="rId64"/>
            </p:custDataLst>
          </p:nvPr>
        </p:nvSpPr>
        <p:spPr>
          <a:xfrm flipV="1">
            <a:off x="2846388" y="2071688"/>
            <a:ext cx="5256212" cy="122396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4339" name="文本框 54338" title=""/>
          <p:cNvSpPr txBox="1"/>
          <p:nvPr>
            <p:custDataLst>
              <p:tags r:id="rId65"/>
            </p:custDataLst>
          </p:nvPr>
        </p:nvSpPr>
        <p:spPr>
          <a:xfrm>
            <a:off x="5032058" y="2081530"/>
            <a:ext cx="4762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aseline="-25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en-US" altLang="zh-CN" sz="28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0" name="文本框 54339" title=""/>
          <p:cNvSpPr txBox="1"/>
          <p:nvPr>
            <p:custDataLst>
              <p:tags r:id="rId66"/>
            </p:custDataLst>
          </p:nvPr>
        </p:nvSpPr>
        <p:spPr>
          <a:xfrm>
            <a:off x="6694488" y="2369185"/>
            <a:ext cx="4762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1" name="文本框 54340" title=""/>
          <p:cNvSpPr txBox="1"/>
          <p:nvPr>
            <p:custDataLst>
              <p:tags r:id="rId67"/>
            </p:custDataLst>
          </p:nvPr>
        </p:nvSpPr>
        <p:spPr>
          <a:xfrm>
            <a:off x="1982788" y="2432050"/>
            <a:ext cx="16573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金属挡板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直接连接符 7" title=""/>
          <p:cNvSpPr/>
          <p:nvPr>
            <p:custDataLst>
              <p:tags r:id="rId68"/>
            </p:custDataLst>
          </p:nvPr>
        </p:nvSpPr>
        <p:spPr>
          <a:xfrm flipV="1">
            <a:off x="2952750" y="3152775"/>
            <a:ext cx="2701925" cy="749300"/>
          </a:xfrm>
          <a:prstGeom prst="line">
            <a:avLst/>
          </a:prstGeom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" name="文本框 8" title=""/>
          <p:cNvSpPr txBox="1"/>
          <p:nvPr>
            <p:custDataLst>
              <p:tags r:id="rId69"/>
            </p:custDataLst>
          </p:nvPr>
        </p:nvSpPr>
        <p:spPr>
          <a:xfrm>
            <a:off x="4011930" y="3017520"/>
            <a:ext cx="11264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aseline="-25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2800" baseline="-25000">
              <a:solidFill>
                <a:schemeClr val="accent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70"/>
            </p:custDataLst>
          </p:nvPr>
        </p:nvSpPr>
        <p:spPr>
          <a:xfrm>
            <a:off x="2208092" y="5445239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讨论实验方案并设计实验数据记录表格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1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39" grpId="0"/>
      <p:bldP spid="54340" grpId="0"/>
      <p:bldP spid="5434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0" name="文本框 59" title=""/>
          <p:cNvSpPr txBox="1"/>
          <p:nvPr>
            <p:custDataLst>
              <p:tags r:id="rId3"/>
            </p:custDataLst>
          </p:nvPr>
        </p:nvSpPr>
        <p:spPr>
          <a:xfrm>
            <a:off x="5100648" y="4954641"/>
            <a:ext cx="6110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小车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从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经过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点开始计时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点停止计时，此为通过后半程的时间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67" name="组合 66" title=""/>
          <p:cNvGrpSpPr/>
          <p:nvPr>
            <p:custDataLst>
              <p:tags r:id="rId4"/>
            </p:custDataLst>
          </p:nvPr>
        </p:nvGrpSpPr>
        <p:grpSpPr>
          <a:xfrm>
            <a:off x="1327916" y="952290"/>
            <a:ext cx="9649342" cy="2174767"/>
            <a:chOff x="726402" y="2580323"/>
            <a:chExt cx="7037274" cy="1680639"/>
          </a:xfrm>
        </p:grpSpPr>
        <p:grpSp>
          <p:nvGrpSpPr>
            <p:cNvPr id="68" name="组合 67"/>
            <p:cNvGrpSpPr/>
            <p:nvPr>
              <p:custDataLst>
                <p:tags r:id="rId5"/>
              </p:custDataLst>
            </p:nvPr>
          </p:nvGrpSpPr>
          <p:grpSpPr>
            <a:xfrm>
              <a:off x="726402" y="2580323"/>
              <a:ext cx="7037274" cy="1680639"/>
              <a:chOff x="662608" y="4371528"/>
              <a:chExt cx="6552488" cy="1419237"/>
            </a:xfrm>
          </p:grpSpPr>
          <p:pic>
            <p:nvPicPr>
              <p:cNvPr id="71" name="图片 7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99" b="46894"/>
              <a:stretch>
                <a:fillRect/>
              </a:stretch>
            </p:blipFill>
            <p:spPr>
              <a:xfrm>
                <a:off x="662608" y="4371528"/>
                <a:ext cx="6552488" cy="1220243"/>
              </a:xfrm>
              <a:prstGeom prst="rect">
                <a:avLst/>
              </a:prstGeom>
            </p:spPr>
          </p:pic>
          <p:grpSp>
            <p:nvGrpSpPr>
              <p:cNvPr id="72" name="组合 71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771297" y="5109239"/>
                <a:ext cx="436833" cy="681526"/>
                <a:chOff x="771297" y="5109239"/>
                <a:chExt cx="436833" cy="681526"/>
              </a:xfrm>
            </p:grpSpPr>
            <p:sp>
              <p:nvSpPr>
                <p:cNvPr id="76" name="椭圆 75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891865" y="510923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771297" y="5238319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B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3" name="组合 72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6029864" y="4899989"/>
                <a:ext cx="436833" cy="692652"/>
                <a:chOff x="6029864" y="4899989"/>
                <a:chExt cx="436833" cy="692652"/>
              </a:xfrm>
            </p:grpSpPr>
            <p:sp>
              <p:nvSpPr>
                <p:cNvPr id="74" name="椭圆 73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6191393" y="489998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文本框 74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6029864" y="5040195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A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9" name="椭圆 68"/>
            <p:cNvSpPr/>
            <p:nvPr>
              <p:custDataLst>
                <p:tags r:id="rId14"/>
              </p:custDataLst>
            </p:nvPr>
          </p:nvSpPr>
          <p:spPr>
            <a:xfrm>
              <a:off x="3764931" y="3342594"/>
              <a:ext cx="108858" cy="87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70" name="文本框 69"/>
            <p:cNvSpPr txBox="1"/>
            <p:nvPr>
              <p:custDataLst>
                <p:tags r:id="rId15"/>
              </p:custDataLst>
            </p:nvPr>
          </p:nvSpPr>
          <p:spPr>
            <a:xfrm>
              <a:off x="3657108" y="3508540"/>
              <a:ext cx="544286" cy="65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C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 title=""/>
          <p:cNvGrpSpPr/>
          <p:nvPr>
            <p:custDataLst>
              <p:tags r:id="rId16"/>
            </p:custDataLst>
          </p:nvPr>
        </p:nvGrpSpPr>
        <p:grpSpPr>
          <a:xfrm>
            <a:off x="1662862" y="875937"/>
            <a:ext cx="7871199" cy="1219533"/>
            <a:chOff x="983897" y="2147345"/>
            <a:chExt cx="5724245" cy="1067060"/>
          </a:xfrm>
        </p:grpSpPr>
        <p:cxnSp>
          <p:nvCxnSpPr>
            <p:cNvPr id="96" name="直接连接符 95"/>
            <p:cNvCxnSpPr>
              <a:endCxn id="74" idx="4"/>
            </p:cNvCxnSpPr>
            <p:nvPr>
              <p:custDataLst>
                <p:tags r:id="rId17"/>
              </p:custDataLst>
            </p:nvPr>
          </p:nvCxnSpPr>
          <p:spPr>
            <a:xfrm>
              <a:off x="6701515" y="2182511"/>
              <a:ext cx="6627" cy="870823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>
              <a:endCxn id="76" idx="5"/>
            </p:cNvCxnSpPr>
            <p:nvPr>
              <p:custDataLst>
                <p:tags r:id="rId18"/>
              </p:custDataLst>
            </p:nvPr>
          </p:nvCxnSpPr>
          <p:spPr>
            <a:xfrm>
              <a:off x="1015653" y="2391264"/>
              <a:ext cx="20815" cy="823141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文本框 106"/>
            <p:cNvSpPr txBox="1"/>
            <p:nvPr>
              <p:custDataLst>
                <p:tags r:id="rId19"/>
              </p:custDataLst>
            </p:nvPr>
          </p:nvSpPr>
          <p:spPr>
            <a:xfrm>
              <a:off x="3620673" y="2147345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cxnSp>
          <p:nvCxnSpPr>
            <p:cNvPr id="108" name="直接箭头连接符 107"/>
            <p:cNvCxnSpPr/>
            <p:nvPr>
              <p:custDataLst>
                <p:tags r:id="rId20"/>
              </p:custDataLst>
            </p:nvPr>
          </p:nvCxnSpPr>
          <p:spPr>
            <a:xfrm flipV="1">
              <a:off x="4572430" y="2302701"/>
              <a:ext cx="2117251" cy="133044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箭头连接符 108"/>
            <p:cNvCxnSpPr/>
            <p:nvPr>
              <p:custDataLst>
                <p:tags r:id="rId21"/>
              </p:custDataLst>
            </p:nvPr>
          </p:nvCxnSpPr>
          <p:spPr>
            <a:xfrm flipV="1">
              <a:off x="983897" y="2506533"/>
              <a:ext cx="2425262" cy="1524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 title=""/>
          <p:cNvGrpSpPr/>
          <p:nvPr>
            <p:custDataLst>
              <p:tags r:id="rId22"/>
            </p:custDataLst>
          </p:nvPr>
        </p:nvGrpSpPr>
        <p:grpSpPr>
          <a:xfrm>
            <a:off x="5546691" y="1269552"/>
            <a:ext cx="3939561" cy="821999"/>
            <a:chOff x="3796882" y="2563688"/>
            <a:chExt cx="2907394" cy="719227"/>
          </a:xfrm>
        </p:grpSpPr>
        <p:cxnSp>
          <p:nvCxnSpPr>
            <p:cNvPr id="111" name="直接连接符 110"/>
            <p:cNvCxnSpPr>
              <a:endCxn id="69" idx="4"/>
            </p:cNvCxnSpPr>
            <p:nvPr>
              <p:custDataLst>
                <p:tags r:id="rId23"/>
              </p:custDataLst>
            </p:nvPr>
          </p:nvCxnSpPr>
          <p:spPr>
            <a:xfrm flipH="1">
              <a:off x="3813277" y="2802391"/>
              <a:ext cx="6083" cy="480524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箭头连接符 111"/>
            <p:cNvCxnSpPr/>
            <p:nvPr>
              <p:custDataLst>
                <p:tags r:id="rId24"/>
              </p:custDataLst>
            </p:nvPr>
          </p:nvCxnSpPr>
          <p:spPr>
            <a:xfrm flipV="1">
              <a:off x="5759283" y="2767226"/>
              <a:ext cx="944993" cy="5938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箭头连接符 112"/>
            <p:cNvCxnSpPr/>
            <p:nvPr>
              <p:custDataLst>
                <p:tags r:id="rId25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文本框 113"/>
            <p:cNvSpPr txBox="1"/>
            <p:nvPr>
              <p:custDataLst>
                <p:tags r:id="rId26"/>
              </p:custDataLst>
            </p:nvPr>
          </p:nvSpPr>
          <p:spPr>
            <a:xfrm>
              <a:off x="4861309" y="2563688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15" name="内容占位符 2" title=""/>
          <p:cNvSpPr txBox="1"/>
          <p:nvPr>
            <p:custDataLst>
              <p:tags r:id="rId27"/>
            </p:custDataLst>
          </p:nvPr>
        </p:nvSpPr>
        <p:spPr>
          <a:xfrm>
            <a:off x="2293475" y="3256030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全程：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6" name="组合 115" title=""/>
          <p:cNvGrpSpPr/>
          <p:nvPr>
            <p:custDataLst>
              <p:tags r:id="rId28"/>
            </p:custDataLst>
          </p:nvPr>
        </p:nvGrpSpPr>
        <p:grpSpPr>
          <a:xfrm>
            <a:off x="1772271" y="1463832"/>
            <a:ext cx="3771332" cy="1077218"/>
            <a:chOff x="3796882" y="2556704"/>
            <a:chExt cx="2993864" cy="942537"/>
          </a:xfrm>
        </p:grpSpPr>
        <p:cxnSp>
          <p:nvCxnSpPr>
            <p:cNvPr id="117" name="直接箭头连接符 116"/>
            <p:cNvCxnSpPr/>
            <p:nvPr>
              <p:custDataLst>
                <p:tags r:id="rId29"/>
              </p:custDataLst>
            </p:nvPr>
          </p:nvCxnSpPr>
          <p:spPr>
            <a:xfrm flipV="1">
              <a:off x="5759283" y="2781507"/>
              <a:ext cx="1031463" cy="45101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/>
            <p:cNvCxnSpPr/>
            <p:nvPr>
              <p:custDataLst>
                <p:tags r:id="rId30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/>
            <p:cNvSpPr txBox="1"/>
            <p:nvPr>
              <p:custDataLst>
                <p:tags r:id="rId31"/>
              </p:custDataLst>
            </p:nvPr>
          </p:nvSpPr>
          <p:spPr>
            <a:xfrm>
              <a:off x="4776668" y="2556704"/>
              <a:ext cx="1755197" cy="9425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0" name="文本框 119" title=""/>
          <p:cNvSpPr txBox="1"/>
          <p:nvPr>
            <p:custDataLst>
              <p:tags r:id="rId32"/>
            </p:custDataLst>
          </p:nvPr>
        </p:nvSpPr>
        <p:spPr>
          <a:xfrm>
            <a:off x="5049359" y="3003258"/>
            <a:ext cx="477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21" name="组合 120" title=""/>
          <p:cNvGrpSpPr/>
          <p:nvPr>
            <p:custDataLst>
              <p:tags r:id="rId33"/>
            </p:custDataLst>
          </p:nvPr>
        </p:nvGrpSpPr>
        <p:grpSpPr>
          <a:xfrm>
            <a:off x="3714186" y="2993495"/>
            <a:ext cx="1409475" cy="954107"/>
            <a:chOff x="1673626" y="4303035"/>
            <a:chExt cx="1409475" cy="954107"/>
          </a:xfrm>
        </p:grpSpPr>
        <p:grpSp>
          <p:nvGrpSpPr>
            <p:cNvPr id="122" name="组合 121"/>
            <p:cNvGrpSpPr/>
            <p:nvPr>
              <p:custDataLst>
                <p:tags r:id="rId34"/>
              </p:custDataLst>
            </p:nvPr>
          </p:nvGrpSpPr>
          <p:grpSpPr>
            <a:xfrm>
              <a:off x="2019321" y="4303035"/>
              <a:ext cx="1063780" cy="954107"/>
              <a:chOff x="6633148" y="2074989"/>
              <a:chExt cx="1063780" cy="954107"/>
            </a:xfrm>
          </p:grpSpPr>
          <p:grpSp>
            <p:nvGrpSpPr>
              <p:cNvPr id="124" name="组合 123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6932881" y="2074989"/>
                <a:ext cx="764047" cy="954107"/>
                <a:chOff x="7356765" y="2298602"/>
                <a:chExt cx="764047" cy="954107"/>
              </a:xfrm>
            </p:grpSpPr>
            <p:sp>
              <p:nvSpPr>
                <p:cNvPr id="126" name="文本框 125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7356765" y="229860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27" name="直接连接符 126"/>
                <p:cNvCxnSpPr/>
                <p:nvPr>
                  <p:custDataLst>
                    <p:tags r:id="rId37"/>
                  </p:custDataLst>
                </p:nvPr>
              </p:nvCxnSpPr>
              <p:spPr>
                <a:xfrm>
                  <a:off x="7376683" y="2809665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文本框 124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3" name="文本框 122"/>
            <p:cNvSpPr txBox="1"/>
            <p:nvPr>
              <p:custDataLst>
                <p:tags r:id="rId39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8" name="内容占位符 2" title=""/>
          <p:cNvSpPr txBox="1"/>
          <p:nvPr>
            <p:custDataLst>
              <p:tags r:id="rId40"/>
            </p:custDataLst>
          </p:nvPr>
        </p:nvSpPr>
        <p:spPr>
          <a:xfrm>
            <a:off x="2256844" y="4277256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前半程：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 title=""/>
          <p:cNvSpPr txBox="1"/>
          <p:nvPr>
            <p:custDataLst>
              <p:tags r:id="rId41"/>
            </p:custDataLst>
          </p:nvPr>
        </p:nvSpPr>
        <p:spPr>
          <a:xfrm>
            <a:off x="5052048" y="4050702"/>
            <a:ext cx="4707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30" name="组合 129" title=""/>
          <p:cNvGrpSpPr/>
          <p:nvPr>
            <p:custDataLst>
              <p:tags r:id="rId42"/>
            </p:custDataLst>
          </p:nvPr>
        </p:nvGrpSpPr>
        <p:grpSpPr>
          <a:xfrm>
            <a:off x="3723702" y="3986140"/>
            <a:ext cx="1376946" cy="954107"/>
            <a:chOff x="1673626" y="4270325"/>
            <a:chExt cx="1376946" cy="954107"/>
          </a:xfrm>
        </p:grpSpPr>
        <p:grpSp>
          <p:nvGrpSpPr>
            <p:cNvPr id="131" name="组合 130"/>
            <p:cNvGrpSpPr/>
            <p:nvPr>
              <p:custDataLst>
                <p:tags r:id="rId43"/>
              </p:custDataLst>
            </p:nvPr>
          </p:nvGrpSpPr>
          <p:grpSpPr>
            <a:xfrm>
              <a:off x="2019321" y="4270325"/>
              <a:ext cx="1031251" cy="954107"/>
              <a:chOff x="6633148" y="2042279"/>
              <a:chExt cx="1031251" cy="954107"/>
            </a:xfrm>
          </p:grpSpPr>
          <p:grpSp>
            <p:nvGrpSpPr>
              <p:cNvPr id="133" name="组合 132"/>
              <p:cNvGrpSpPr/>
              <p:nvPr>
                <p:custDataLst>
                  <p:tags r:id="rId44"/>
                </p:custDataLst>
              </p:nvPr>
            </p:nvGrpSpPr>
            <p:grpSpPr>
              <a:xfrm>
                <a:off x="6900352" y="2042279"/>
                <a:ext cx="764047" cy="954107"/>
                <a:chOff x="7324236" y="2265892"/>
                <a:chExt cx="764047" cy="954107"/>
              </a:xfrm>
            </p:grpSpPr>
            <p:sp>
              <p:nvSpPr>
                <p:cNvPr id="135" name="文本框 134"/>
                <p:cNvSpPr txBox="1"/>
                <p:nvPr>
                  <p:custDataLst>
                    <p:tags r:id="rId45"/>
                  </p:custDataLst>
                </p:nvPr>
              </p:nvSpPr>
              <p:spPr>
                <a:xfrm>
                  <a:off x="7324236" y="226589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36" name="直接连接符 135"/>
                <p:cNvCxnSpPr/>
                <p:nvPr>
                  <p:custDataLst>
                    <p:tags r:id="rId46"/>
                  </p:custDataLst>
                </p:nvPr>
              </p:nvCxnSpPr>
              <p:spPr>
                <a:xfrm>
                  <a:off x="7373473" y="2801151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" name="文本框 133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2" name="文本框 131"/>
            <p:cNvSpPr txBox="1"/>
            <p:nvPr>
              <p:custDataLst>
                <p:tags r:id="rId48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7" name="内容占位符 2" title=""/>
          <p:cNvSpPr txBox="1"/>
          <p:nvPr>
            <p:custDataLst>
              <p:tags r:id="rId49"/>
            </p:custDataLst>
          </p:nvPr>
        </p:nvSpPr>
        <p:spPr>
          <a:xfrm>
            <a:off x="2290666" y="5213013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后半程：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8" name="组合 137" title=""/>
          <p:cNvGrpSpPr/>
          <p:nvPr>
            <p:custDataLst>
              <p:tags r:id="rId50"/>
            </p:custDataLst>
          </p:nvPr>
        </p:nvGrpSpPr>
        <p:grpSpPr>
          <a:xfrm>
            <a:off x="3712749" y="4966029"/>
            <a:ext cx="1405278" cy="954107"/>
            <a:chOff x="1673626" y="4280892"/>
            <a:chExt cx="1405278" cy="954107"/>
          </a:xfrm>
        </p:grpSpPr>
        <p:grpSp>
          <p:nvGrpSpPr>
            <p:cNvPr id="139" name="组合 138"/>
            <p:cNvGrpSpPr/>
            <p:nvPr>
              <p:custDataLst>
                <p:tags r:id="rId51"/>
              </p:custDataLst>
            </p:nvPr>
          </p:nvGrpSpPr>
          <p:grpSpPr>
            <a:xfrm>
              <a:off x="2019321" y="4280892"/>
              <a:ext cx="1059583" cy="954107"/>
              <a:chOff x="6633148" y="2052846"/>
              <a:chExt cx="1059583" cy="954107"/>
            </a:xfrm>
          </p:grpSpPr>
          <p:grpSp>
            <p:nvGrpSpPr>
              <p:cNvPr id="141" name="组合 140"/>
              <p:cNvGrpSpPr/>
              <p:nvPr>
                <p:custDataLst>
                  <p:tags r:id="rId52"/>
                </p:custDataLst>
              </p:nvPr>
            </p:nvGrpSpPr>
            <p:grpSpPr>
              <a:xfrm>
                <a:off x="6928684" y="2052846"/>
                <a:ext cx="764047" cy="954107"/>
                <a:chOff x="7352568" y="2276459"/>
                <a:chExt cx="764047" cy="954107"/>
              </a:xfrm>
            </p:grpSpPr>
            <p:sp>
              <p:nvSpPr>
                <p:cNvPr id="143" name="文本框 142"/>
                <p:cNvSpPr txBox="1"/>
                <p:nvPr>
                  <p:custDataLst>
                    <p:tags r:id="rId53"/>
                  </p:custDataLst>
                </p:nvPr>
              </p:nvSpPr>
              <p:spPr>
                <a:xfrm>
                  <a:off x="7352568" y="2276459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44" name="直接连接符 143"/>
                <p:cNvCxnSpPr/>
                <p:nvPr>
                  <p:custDataLst>
                    <p:tags r:id="rId54"/>
                  </p:custDataLst>
                </p:nvPr>
              </p:nvCxnSpPr>
              <p:spPr>
                <a:xfrm>
                  <a:off x="7386653" y="2815746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" name="文本框 141"/>
              <p:cNvSpPr txBox="1"/>
              <p:nvPr>
                <p:custDataLst>
                  <p:tags r:id="rId55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0" name="文本框 139"/>
            <p:cNvSpPr txBox="1"/>
            <p:nvPr>
              <p:custDataLst>
                <p:tags r:id="rId56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6" name="内容占位符 2" title=""/>
          <p:cNvSpPr txBox="1"/>
          <p:nvPr>
            <p:custDataLst>
              <p:tags r:id="rId57"/>
            </p:custDataLst>
          </p:nvPr>
        </p:nvSpPr>
        <p:spPr>
          <a:xfrm>
            <a:off x="1259189" y="3581457"/>
            <a:ext cx="557778" cy="199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方案讨论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左大括号 146" title=""/>
          <p:cNvSpPr/>
          <p:nvPr>
            <p:custDataLst>
              <p:tags r:id="rId58"/>
            </p:custDataLst>
          </p:nvPr>
        </p:nvSpPr>
        <p:spPr>
          <a:xfrm>
            <a:off x="1863884" y="3560958"/>
            <a:ext cx="429498" cy="19287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cxnSp>
        <p:nvCxnSpPr>
          <p:cNvPr id="149" name="直接连接符 148" title=""/>
          <p:cNvCxnSpPr/>
          <p:nvPr>
            <p:custDataLst>
              <p:tags r:id="rId59"/>
            </p:custDataLst>
          </p:nvPr>
        </p:nvCxnSpPr>
        <p:spPr>
          <a:xfrm>
            <a:off x="6606350" y="3443460"/>
            <a:ext cx="27888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8" name="文本框 57" title=""/>
          <p:cNvSpPr txBox="1"/>
          <p:nvPr>
            <p:custDataLst>
              <p:tags r:id="rId3"/>
            </p:custDataLst>
          </p:nvPr>
        </p:nvSpPr>
        <p:spPr>
          <a:xfrm>
            <a:off x="4808456" y="5071173"/>
            <a:ext cx="3595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en-US" altLang="zh-CN" sz="2800" b="1" baseline="-2500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9" name="文本框 58" title=""/>
          <p:cNvSpPr txBox="1"/>
          <p:nvPr>
            <p:custDataLst>
              <p:tags r:id="rId4"/>
            </p:custDataLst>
          </p:nvPr>
        </p:nvSpPr>
        <p:spPr>
          <a:xfrm>
            <a:off x="7121044" y="5319599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推荐计算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  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69" name="组合 68" title=""/>
          <p:cNvGrpSpPr/>
          <p:nvPr>
            <p:custDataLst>
              <p:tags r:id="rId5"/>
            </p:custDataLst>
          </p:nvPr>
        </p:nvGrpSpPr>
        <p:grpSpPr>
          <a:xfrm>
            <a:off x="1327916" y="952290"/>
            <a:ext cx="9649342" cy="2174767"/>
            <a:chOff x="726402" y="2580323"/>
            <a:chExt cx="7037274" cy="1680639"/>
          </a:xfrm>
        </p:grpSpPr>
        <p:grpSp>
          <p:nvGrpSpPr>
            <p:cNvPr id="70" name="组合 69"/>
            <p:cNvGrpSpPr/>
            <p:nvPr>
              <p:custDataLst>
                <p:tags r:id="rId6"/>
              </p:custDataLst>
            </p:nvPr>
          </p:nvGrpSpPr>
          <p:grpSpPr>
            <a:xfrm>
              <a:off x="726402" y="2580323"/>
              <a:ext cx="7037274" cy="1680639"/>
              <a:chOff x="662608" y="4371528"/>
              <a:chExt cx="6552488" cy="1419237"/>
            </a:xfrm>
          </p:grpSpPr>
          <p:pic>
            <p:nvPicPr>
              <p:cNvPr id="73" name="图片 72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99" b="46894"/>
              <a:stretch>
                <a:fillRect/>
              </a:stretch>
            </p:blipFill>
            <p:spPr>
              <a:xfrm>
                <a:off x="662608" y="4371528"/>
                <a:ext cx="6552488" cy="1220243"/>
              </a:xfrm>
              <a:prstGeom prst="rect">
                <a:avLst/>
              </a:prstGeom>
            </p:spPr>
          </p:pic>
          <p:grpSp>
            <p:nvGrpSpPr>
              <p:cNvPr id="74" name="组合 73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771297" y="5109239"/>
                <a:ext cx="436833" cy="681526"/>
                <a:chOff x="771297" y="5109239"/>
                <a:chExt cx="436833" cy="681526"/>
              </a:xfrm>
            </p:grpSpPr>
            <p:sp>
              <p:nvSpPr>
                <p:cNvPr id="78" name="椭圆 77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891865" y="510923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" name="文本框 95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771297" y="5238319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B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5" name="组合 74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6029864" y="4899989"/>
                <a:ext cx="436833" cy="692652"/>
                <a:chOff x="6029864" y="4899989"/>
                <a:chExt cx="436833" cy="692652"/>
              </a:xfrm>
            </p:grpSpPr>
            <p:sp>
              <p:nvSpPr>
                <p:cNvPr id="76" name="椭圆 7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6191393" y="4899989"/>
                  <a:ext cx="87368" cy="712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文本框 76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6029864" y="5040195"/>
                  <a:ext cx="436833" cy="552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A</a:t>
                  </a:r>
                  <a:endPara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椭圆 70"/>
            <p:cNvSpPr/>
            <p:nvPr>
              <p:custDataLst>
                <p:tags r:id="rId15"/>
              </p:custDataLst>
            </p:nvPr>
          </p:nvSpPr>
          <p:spPr>
            <a:xfrm>
              <a:off x="3764931" y="3342594"/>
              <a:ext cx="108858" cy="87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sp>
          <p:nvSpPr>
            <p:cNvPr id="72" name="文本框 71"/>
            <p:cNvSpPr txBox="1"/>
            <p:nvPr>
              <p:custDataLst>
                <p:tags r:id="rId16"/>
              </p:custDataLst>
            </p:nvPr>
          </p:nvSpPr>
          <p:spPr>
            <a:xfrm>
              <a:off x="3657108" y="3508540"/>
              <a:ext cx="544286" cy="654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C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6" name="组合 105" title=""/>
          <p:cNvGrpSpPr/>
          <p:nvPr>
            <p:custDataLst>
              <p:tags r:id="rId17"/>
            </p:custDataLst>
          </p:nvPr>
        </p:nvGrpSpPr>
        <p:grpSpPr>
          <a:xfrm>
            <a:off x="1662862" y="875937"/>
            <a:ext cx="7871199" cy="1219533"/>
            <a:chOff x="983897" y="2147345"/>
            <a:chExt cx="5724245" cy="1067060"/>
          </a:xfrm>
        </p:grpSpPr>
        <p:cxnSp>
          <p:nvCxnSpPr>
            <p:cNvPr id="107" name="直接连接符 106"/>
            <p:cNvCxnSpPr>
              <a:endCxn id="76" idx="4"/>
            </p:cNvCxnSpPr>
            <p:nvPr>
              <p:custDataLst>
                <p:tags r:id="rId18"/>
              </p:custDataLst>
            </p:nvPr>
          </p:nvCxnSpPr>
          <p:spPr>
            <a:xfrm>
              <a:off x="6701515" y="2182511"/>
              <a:ext cx="6627" cy="870823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>
              <a:endCxn id="78" idx="5"/>
            </p:cNvCxnSpPr>
            <p:nvPr>
              <p:custDataLst>
                <p:tags r:id="rId19"/>
              </p:custDataLst>
            </p:nvPr>
          </p:nvCxnSpPr>
          <p:spPr>
            <a:xfrm>
              <a:off x="1015653" y="2391264"/>
              <a:ext cx="20815" cy="823141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文本框 108"/>
            <p:cNvSpPr txBox="1"/>
            <p:nvPr>
              <p:custDataLst>
                <p:tags r:id="rId20"/>
              </p:custDataLst>
            </p:nvPr>
          </p:nvSpPr>
          <p:spPr>
            <a:xfrm>
              <a:off x="3620673" y="2147345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cxnSp>
          <p:nvCxnSpPr>
            <p:cNvPr id="110" name="直接箭头连接符 109"/>
            <p:cNvCxnSpPr/>
            <p:nvPr>
              <p:custDataLst>
                <p:tags r:id="rId21"/>
              </p:custDataLst>
            </p:nvPr>
          </p:nvCxnSpPr>
          <p:spPr>
            <a:xfrm flipV="1">
              <a:off x="4572430" y="2302701"/>
              <a:ext cx="2117251" cy="133044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箭头连接符 110"/>
            <p:cNvCxnSpPr/>
            <p:nvPr>
              <p:custDataLst>
                <p:tags r:id="rId22"/>
              </p:custDataLst>
            </p:nvPr>
          </p:nvCxnSpPr>
          <p:spPr>
            <a:xfrm flipV="1">
              <a:off x="983897" y="2506533"/>
              <a:ext cx="2425262" cy="1524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 title=""/>
          <p:cNvGrpSpPr/>
          <p:nvPr>
            <p:custDataLst>
              <p:tags r:id="rId23"/>
            </p:custDataLst>
          </p:nvPr>
        </p:nvGrpSpPr>
        <p:grpSpPr>
          <a:xfrm>
            <a:off x="5546691" y="1269552"/>
            <a:ext cx="3939561" cy="821999"/>
            <a:chOff x="3796882" y="2563688"/>
            <a:chExt cx="2907394" cy="719227"/>
          </a:xfrm>
        </p:grpSpPr>
        <p:cxnSp>
          <p:nvCxnSpPr>
            <p:cNvPr id="113" name="直接连接符 112"/>
            <p:cNvCxnSpPr>
              <a:endCxn id="71" idx="4"/>
            </p:cNvCxnSpPr>
            <p:nvPr>
              <p:custDataLst>
                <p:tags r:id="rId24"/>
              </p:custDataLst>
            </p:nvPr>
          </p:nvCxnSpPr>
          <p:spPr>
            <a:xfrm flipH="1">
              <a:off x="3813277" y="2802391"/>
              <a:ext cx="6083" cy="480524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/>
            <p:cNvCxnSpPr/>
            <p:nvPr>
              <p:custDataLst>
                <p:tags r:id="rId25"/>
              </p:custDataLst>
            </p:nvPr>
          </p:nvCxnSpPr>
          <p:spPr>
            <a:xfrm flipV="1">
              <a:off x="5759283" y="2767226"/>
              <a:ext cx="944993" cy="5938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箭头连接符 114"/>
            <p:cNvCxnSpPr/>
            <p:nvPr>
              <p:custDataLst>
                <p:tags r:id="rId26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文本框 115"/>
            <p:cNvSpPr txBox="1"/>
            <p:nvPr>
              <p:custDataLst>
                <p:tags r:id="rId27"/>
              </p:custDataLst>
            </p:nvPr>
          </p:nvSpPr>
          <p:spPr>
            <a:xfrm>
              <a:off x="4861309" y="2563688"/>
              <a:ext cx="1755198" cy="5116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 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17" name="内容占位符 2" title=""/>
          <p:cNvSpPr txBox="1"/>
          <p:nvPr>
            <p:custDataLst>
              <p:tags r:id="rId28"/>
            </p:custDataLst>
          </p:nvPr>
        </p:nvSpPr>
        <p:spPr>
          <a:xfrm>
            <a:off x="2293475" y="3256030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全程：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 title=""/>
          <p:cNvGrpSpPr/>
          <p:nvPr>
            <p:custDataLst>
              <p:tags r:id="rId29"/>
            </p:custDataLst>
          </p:nvPr>
        </p:nvGrpSpPr>
        <p:grpSpPr>
          <a:xfrm>
            <a:off x="1772271" y="1463832"/>
            <a:ext cx="3771332" cy="1077218"/>
            <a:chOff x="3796882" y="2556704"/>
            <a:chExt cx="2993864" cy="942537"/>
          </a:xfrm>
        </p:grpSpPr>
        <p:cxnSp>
          <p:nvCxnSpPr>
            <p:cNvPr id="119" name="直接箭头连接符 118"/>
            <p:cNvCxnSpPr/>
            <p:nvPr>
              <p:custDataLst>
                <p:tags r:id="rId30"/>
              </p:custDataLst>
            </p:nvPr>
          </p:nvCxnSpPr>
          <p:spPr>
            <a:xfrm flipV="1">
              <a:off x="5759283" y="2781507"/>
              <a:ext cx="1031463" cy="45101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/>
            <p:cNvCxnSpPr/>
            <p:nvPr>
              <p:custDataLst>
                <p:tags r:id="rId31"/>
              </p:custDataLst>
            </p:nvPr>
          </p:nvCxnSpPr>
          <p:spPr>
            <a:xfrm flipV="1">
              <a:off x="3796882" y="2911013"/>
              <a:ext cx="902784" cy="5673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文本框 120"/>
            <p:cNvSpPr txBox="1"/>
            <p:nvPr>
              <p:custDataLst>
                <p:tags r:id="rId32"/>
              </p:custDataLst>
            </p:nvPr>
          </p:nvSpPr>
          <p:spPr>
            <a:xfrm>
              <a:off x="4776668" y="2556704"/>
              <a:ext cx="1755197" cy="9425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</a:t>
              </a:r>
              <a:r>
                <a:rPr lang="zh-CN" altLang="en-US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32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r>
                <a:rPr lang="en-US" altLang="zh-CN" sz="32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 </a:t>
              </a:r>
              <a:endParaRPr lang="zh-CN" altLang="en-US" sz="32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2" name="文本框 121" title=""/>
          <p:cNvSpPr txBox="1"/>
          <p:nvPr>
            <p:custDataLst>
              <p:tags r:id="rId33"/>
            </p:custDataLst>
          </p:nvPr>
        </p:nvSpPr>
        <p:spPr>
          <a:xfrm>
            <a:off x="5049359" y="3003258"/>
            <a:ext cx="477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23" name="组合 122" title=""/>
          <p:cNvGrpSpPr/>
          <p:nvPr>
            <p:custDataLst>
              <p:tags r:id="rId34"/>
            </p:custDataLst>
          </p:nvPr>
        </p:nvGrpSpPr>
        <p:grpSpPr>
          <a:xfrm>
            <a:off x="3714186" y="2993495"/>
            <a:ext cx="1409475" cy="954107"/>
            <a:chOff x="1673626" y="4303035"/>
            <a:chExt cx="1409475" cy="954107"/>
          </a:xfrm>
        </p:grpSpPr>
        <p:grpSp>
          <p:nvGrpSpPr>
            <p:cNvPr id="124" name="组合 123"/>
            <p:cNvGrpSpPr/>
            <p:nvPr>
              <p:custDataLst>
                <p:tags r:id="rId35"/>
              </p:custDataLst>
            </p:nvPr>
          </p:nvGrpSpPr>
          <p:grpSpPr>
            <a:xfrm>
              <a:off x="2019321" y="4303035"/>
              <a:ext cx="1063780" cy="954107"/>
              <a:chOff x="6633148" y="2074989"/>
              <a:chExt cx="1063780" cy="954107"/>
            </a:xfrm>
          </p:grpSpPr>
          <p:grpSp>
            <p:nvGrpSpPr>
              <p:cNvPr id="126" name="组合 125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6932881" y="2074989"/>
                <a:ext cx="764047" cy="954107"/>
                <a:chOff x="7356765" y="2298602"/>
                <a:chExt cx="764047" cy="954107"/>
              </a:xfrm>
            </p:grpSpPr>
            <p:sp>
              <p:nvSpPr>
                <p:cNvPr id="128" name="文本框 127"/>
                <p:cNvSpPr txBox="1"/>
                <p:nvPr>
                  <p:custDataLst>
                    <p:tags r:id="rId37"/>
                  </p:custDataLst>
                </p:nvPr>
              </p:nvSpPr>
              <p:spPr>
                <a:xfrm>
                  <a:off x="7356765" y="229860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1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29" name="直接连接符 128"/>
                <p:cNvCxnSpPr/>
                <p:nvPr>
                  <p:custDataLst>
                    <p:tags r:id="rId38"/>
                  </p:custDataLst>
                </p:nvPr>
              </p:nvCxnSpPr>
              <p:spPr>
                <a:xfrm>
                  <a:off x="7376683" y="2809665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7" name="文本框 126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文本框 124"/>
            <p:cNvSpPr txBox="1"/>
            <p:nvPr>
              <p:custDataLst>
                <p:tags r:id="rId40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1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0" name="内容占位符 2" title=""/>
          <p:cNvSpPr txBox="1"/>
          <p:nvPr>
            <p:custDataLst>
              <p:tags r:id="rId41"/>
            </p:custDataLst>
          </p:nvPr>
        </p:nvSpPr>
        <p:spPr>
          <a:xfrm>
            <a:off x="2256844" y="4277256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前半程：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 title=""/>
          <p:cNvSpPr txBox="1"/>
          <p:nvPr>
            <p:custDataLst>
              <p:tags r:id="rId42"/>
            </p:custDataLst>
          </p:nvPr>
        </p:nvSpPr>
        <p:spPr>
          <a:xfrm>
            <a:off x="5052048" y="4050702"/>
            <a:ext cx="4707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点由静止出发，到达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点的路程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和时间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32" name="组合 131" title=""/>
          <p:cNvGrpSpPr/>
          <p:nvPr>
            <p:custDataLst>
              <p:tags r:id="rId43"/>
            </p:custDataLst>
          </p:nvPr>
        </p:nvGrpSpPr>
        <p:grpSpPr>
          <a:xfrm>
            <a:off x="3723702" y="3986140"/>
            <a:ext cx="1376946" cy="954107"/>
            <a:chOff x="1673626" y="4270325"/>
            <a:chExt cx="1376946" cy="954107"/>
          </a:xfrm>
        </p:grpSpPr>
        <p:grpSp>
          <p:nvGrpSpPr>
            <p:cNvPr id="133" name="组合 132"/>
            <p:cNvGrpSpPr/>
            <p:nvPr>
              <p:custDataLst>
                <p:tags r:id="rId44"/>
              </p:custDataLst>
            </p:nvPr>
          </p:nvGrpSpPr>
          <p:grpSpPr>
            <a:xfrm>
              <a:off x="2019321" y="4270325"/>
              <a:ext cx="1031251" cy="954107"/>
              <a:chOff x="6633148" y="2042279"/>
              <a:chExt cx="1031251" cy="954107"/>
            </a:xfrm>
          </p:grpSpPr>
          <p:grpSp>
            <p:nvGrpSpPr>
              <p:cNvPr id="135" name="组合 134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6900352" y="2042279"/>
                <a:ext cx="764047" cy="954107"/>
                <a:chOff x="7324236" y="2265892"/>
                <a:chExt cx="764047" cy="954107"/>
              </a:xfrm>
            </p:grpSpPr>
            <p:sp>
              <p:nvSpPr>
                <p:cNvPr id="137" name="文本框 136"/>
                <p:cNvSpPr txBox="1"/>
                <p:nvPr>
                  <p:custDataLst>
                    <p:tags r:id="rId46"/>
                  </p:custDataLst>
                </p:nvPr>
              </p:nvSpPr>
              <p:spPr>
                <a:xfrm>
                  <a:off x="7324236" y="226589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2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38" name="直接连接符 137"/>
                <p:cNvCxnSpPr/>
                <p:nvPr>
                  <p:custDataLst>
                    <p:tags r:id="rId47"/>
                  </p:custDataLst>
                </p:nvPr>
              </p:nvCxnSpPr>
              <p:spPr>
                <a:xfrm>
                  <a:off x="7373473" y="2801151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6" name="文本框 135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文本框 133"/>
            <p:cNvSpPr txBox="1"/>
            <p:nvPr>
              <p:custDataLst>
                <p:tags r:id="rId49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2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39" name="内容占位符 2" title=""/>
          <p:cNvSpPr txBox="1"/>
          <p:nvPr>
            <p:custDataLst>
              <p:tags r:id="rId50"/>
            </p:custDataLst>
          </p:nvPr>
        </p:nvSpPr>
        <p:spPr>
          <a:xfrm>
            <a:off x="2290666" y="5213013"/>
            <a:ext cx="1354988" cy="53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后半程：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0" name="组合 139" title=""/>
          <p:cNvGrpSpPr/>
          <p:nvPr>
            <p:custDataLst>
              <p:tags r:id="rId51"/>
            </p:custDataLst>
          </p:nvPr>
        </p:nvGrpSpPr>
        <p:grpSpPr>
          <a:xfrm>
            <a:off x="3712749" y="4966029"/>
            <a:ext cx="1405278" cy="954107"/>
            <a:chOff x="1673626" y="4280892"/>
            <a:chExt cx="1405278" cy="954107"/>
          </a:xfrm>
        </p:grpSpPr>
        <p:grpSp>
          <p:nvGrpSpPr>
            <p:cNvPr id="141" name="组合 140"/>
            <p:cNvGrpSpPr/>
            <p:nvPr>
              <p:custDataLst>
                <p:tags r:id="rId52"/>
              </p:custDataLst>
            </p:nvPr>
          </p:nvGrpSpPr>
          <p:grpSpPr>
            <a:xfrm>
              <a:off x="2019321" y="4280892"/>
              <a:ext cx="1059583" cy="954107"/>
              <a:chOff x="6633148" y="2052846"/>
              <a:chExt cx="1059583" cy="954107"/>
            </a:xfrm>
          </p:grpSpPr>
          <p:grpSp>
            <p:nvGrpSpPr>
              <p:cNvPr id="143" name="组合 142"/>
              <p:cNvGrpSpPr/>
              <p:nvPr>
                <p:custDataLst>
                  <p:tags r:id="rId53"/>
                </p:custDataLst>
              </p:nvPr>
            </p:nvGrpSpPr>
            <p:grpSpPr>
              <a:xfrm>
                <a:off x="6928684" y="2052846"/>
                <a:ext cx="764047" cy="954107"/>
                <a:chOff x="7352568" y="2276459"/>
                <a:chExt cx="764047" cy="954107"/>
              </a:xfrm>
            </p:grpSpPr>
            <p:sp>
              <p:nvSpPr>
                <p:cNvPr id="145" name="文本框 144"/>
                <p:cNvSpPr txBox="1"/>
                <p:nvPr>
                  <p:custDataLst>
                    <p:tags r:id="rId54"/>
                  </p:custDataLst>
                </p:nvPr>
              </p:nvSpPr>
              <p:spPr>
                <a:xfrm>
                  <a:off x="7352568" y="2276459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3  </a:t>
                  </a:r>
                  <a:endParaRPr lang="zh-CN" altLang="en-US" sz="2800" b="1">
                    <a:solidFill>
                      <a:srgbClr val="0000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cxnSp>
              <p:nvCxnSpPr>
                <p:cNvPr id="146" name="直接连接符 145"/>
                <p:cNvCxnSpPr/>
                <p:nvPr>
                  <p:custDataLst>
                    <p:tags r:id="rId55"/>
                  </p:custDataLst>
                </p:nvPr>
              </p:nvCxnSpPr>
              <p:spPr>
                <a:xfrm>
                  <a:off x="7386653" y="2815746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文本框 143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2" name="文本框 141"/>
            <p:cNvSpPr txBox="1"/>
            <p:nvPr>
              <p:custDataLst>
                <p:tags r:id="rId57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3 </a:t>
              </a:r>
              <a:endParaRPr lang="zh-CN" altLang="en-US" sz="28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8" name="内容占位符 2" title=""/>
          <p:cNvSpPr txBox="1"/>
          <p:nvPr>
            <p:custDataLst>
              <p:tags r:id="rId58"/>
            </p:custDataLst>
          </p:nvPr>
        </p:nvSpPr>
        <p:spPr>
          <a:xfrm>
            <a:off x="1259189" y="3581457"/>
            <a:ext cx="557778" cy="199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方案讨论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左大括号 148" title=""/>
          <p:cNvSpPr/>
          <p:nvPr>
            <p:custDataLst>
              <p:tags r:id="rId59"/>
            </p:custDataLst>
          </p:nvPr>
        </p:nvSpPr>
        <p:spPr>
          <a:xfrm>
            <a:off x="1863884" y="3560958"/>
            <a:ext cx="429498" cy="192877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cxnSp>
        <p:nvCxnSpPr>
          <p:cNvPr id="151" name="直接连接符 150" title=""/>
          <p:cNvCxnSpPr/>
          <p:nvPr>
            <p:custDataLst>
              <p:tags r:id="rId60"/>
            </p:custDataLst>
          </p:nvPr>
        </p:nvCxnSpPr>
        <p:spPr>
          <a:xfrm>
            <a:off x="6606350" y="3443460"/>
            <a:ext cx="27888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4277" name="组合 54276" title=""/>
          <p:cNvGrpSpPr/>
          <p:nvPr>
            <p:custDataLst>
              <p:tags r:id="rId3"/>
            </p:custDataLst>
          </p:nvPr>
        </p:nvGrpSpPr>
        <p:grpSpPr>
          <a:xfrm>
            <a:off x="2613025" y="1911350"/>
            <a:ext cx="7315200" cy="1600200"/>
            <a:chOff x="720" y="2256"/>
            <a:chExt cx="4608" cy="1008"/>
          </a:xfrm>
        </p:grpSpPr>
        <p:sp>
          <p:nvSpPr>
            <p:cNvPr id="33795" name="直接连接符 54277"/>
            <p:cNvSpPr/>
            <p:nvPr>
              <p:custDataLst>
                <p:tags r:id="rId4"/>
              </p:custDataLst>
            </p:nvPr>
          </p:nvSpPr>
          <p:spPr>
            <a:xfrm>
              <a:off x="720" y="3072"/>
              <a:ext cx="46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796" name="直接连接符 54278"/>
            <p:cNvSpPr/>
            <p:nvPr>
              <p:custDataLst>
                <p:tags r:id="rId5"/>
              </p:custDataLst>
            </p:nvPr>
          </p:nvSpPr>
          <p:spPr>
            <a:xfrm flipV="1">
              <a:off x="1104" y="2256"/>
              <a:ext cx="3888" cy="81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797" name="矩形 54279" descr="栎木"/>
            <p:cNvSpPr/>
            <p:nvPr>
              <p:custDataLst>
                <p:tags r:id="rId6"/>
              </p:custDataLst>
            </p:nvPr>
          </p:nvSpPr>
          <p:spPr>
            <a:xfrm>
              <a:off x="4608" y="2352"/>
              <a:ext cx="528" cy="720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8" name="直接连接符 54280"/>
            <p:cNvSpPr/>
            <p:nvPr>
              <p:custDataLst>
                <p:tags r:id="rId8"/>
              </p:custDataLst>
            </p:nvPr>
          </p:nvSpPr>
          <p:spPr>
            <a:xfrm flipV="1">
              <a:off x="7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799" name="直接连接符 54281"/>
            <p:cNvSpPr/>
            <p:nvPr>
              <p:custDataLst>
                <p:tags r:id="rId9"/>
              </p:custDataLst>
            </p:nvPr>
          </p:nvSpPr>
          <p:spPr>
            <a:xfrm flipV="1">
              <a:off x="8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0" name="直接连接符 54282"/>
            <p:cNvSpPr/>
            <p:nvPr>
              <p:custDataLst>
                <p:tags r:id="rId10"/>
              </p:custDataLst>
            </p:nvPr>
          </p:nvSpPr>
          <p:spPr>
            <a:xfrm flipV="1">
              <a:off x="9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1" name="直接连接符 54283"/>
            <p:cNvSpPr/>
            <p:nvPr>
              <p:custDataLst>
                <p:tags r:id="rId11"/>
              </p:custDataLst>
            </p:nvPr>
          </p:nvSpPr>
          <p:spPr>
            <a:xfrm flipV="1">
              <a:off x="10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2" name="直接连接符 54284"/>
            <p:cNvSpPr/>
            <p:nvPr>
              <p:custDataLst>
                <p:tags r:id="rId12"/>
              </p:custDataLst>
            </p:nvPr>
          </p:nvSpPr>
          <p:spPr>
            <a:xfrm flipV="1">
              <a:off x="11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3" name="直接连接符 54285"/>
            <p:cNvSpPr/>
            <p:nvPr>
              <p:custDataLst>
                <p:tags r:id="rId13"/>
              </p:custDataLst>
            </p:nvPr>
          </p:nvSpPr>
          <p:spPr>
            <a:xfrm flipV="1">
              <a:off x="12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4" name="直接连接符 54286"/>
            <p:cNvSpPr/>
            <p:nvPr>
              <p:custDataLst>
                <p:tags r:id="rId14"/>
              </p:custDataLst>
            </p:nvPr>
          </p:nvSpPr>
          <p:spPr>
            <a:xfrm flipV="1">
              <a:off x="13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5" name="直接连接符 54287"/>
            <p:cNvSpPr/>
            <p:nvPr>
              <p:custDataLst>
                <p:tags r:id="rId15"/>
              </p:custDataLst>
            </p:nvPr>
          </p:nvSpPr>
          <p:spPr>
            <a:xfrm flipV="1">
              <a:off x="14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6" name="直接连接符 54288"/>
            <p:cNvSpPr/>
            <p:nvPr>
              <p:custDataLst>
                <p:tags r:id="rId16"/>
              </p:custDataLst>
            </p:nvPr>
          </p:nvSpPr>
          <p:spPr>
            <a:xfrm flipV="1">
              <a:off x="15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7" name="直接连接符 54289"/>
            <p:cNvSpPr/>
            <p:nvPr>
              <p:custDataLst>
                <p:tags r:id="rId17"/>
              </p:custDataLst>
            </p:nvPr>
          </p:nvSpPr>
          <p:spPr>
            <a:xfrm flipV="1">
              <a:off x="16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8" name="直接连接符 54290"/>
            <p:cNvSpPr/>
            <p:nvPr>
              <p:custDataLst>
                <p:tags r:id="rId18"/>
              </p:custDataLst>
            </p:nvPr>
          </p:nvSpPr>
          <p:spPr>
            <a:xfrm flipV="1">
              <a:off x="17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09" name="直接连接符 54291"/>
            <p:cNvSpPr/>
            <p:nvPr>
              <p:custDataLst>
                <p:tags r:id="rId19"/>
              </p:custDataLst>
            </p:nvPr>
          </p:nvSpPr>
          <p:spPr>
            <a:xfrm flipV="1">
              <a:off x="18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0" name="直接连接符 54292"/>
            <p:cNvSpPr/>
            <p:nvPr>
              <p:custDataLst>
                <p:tags r:id="rId20"/>
              </p:custDataLst>
            </p:nvPr>
          </p:nvSpPr>
          <p:spPr>
            <a:xfrm flipV="1">
              <a:off x="19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1" name="直接连接符 54293"/>
            <p:cNvSpPr/>
            <p:nvPr>
              <p:custDataLst>
                <p:tags r:id="rId21"/>
              </p:custDataLst>
            </p:nvPr>
          </p:nvSpPr>
          <p:spPr>
            <a:xfrm flipV="1">
              <a:off x="20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2" name="直接连接符 54294"/>
            <p:cNvSpPr/>
            <p:nvPr>
              <p:custDataLst>
                <p:tags r:id="rId22"/>
              </p:custDataLst>
            </p:nvPr>
          </p:nvSpPr>
          <p:spPr>
            <a:xfrm flipV="1">
              <a:off x="21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3" name="直接连接符 54295"/>
            <p:cNvSpPr/>
            <p:nvPr>
              <p:custDataLst>
                <p:tags r:id="rId23"/>
              </p:custDataLst>
            </p:nvPr>
          </p:nvSpPr>
          <p:spPr>
            <a:xfrm flipV="1">
              <a:off x="22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4" name="直接连接符 54296"/>
            <p:cNvSpPr/>
            <p:nvPr>
              <p:custDataLst>
                <p:tags r:id="rId24"/>
              </p:custDataLst>
            </p:nvPr>
          </p:nvSpPr>
          <p:spPr>
            <a:xfrm flipV="1">
              <a:off x="23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5" name="直接连接符 54297"/>
            <p:cNvSpPr/>
            <p:nvPr>
              <p:custDataLst>
                <p:tags r:id="rId25"/>
              </p:custDataLst>
            </p:nvPr>
          </p:nvSpPr>
          <p:spPr>
            <a:xfrm flipV="1">
              <a:off x="24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6" name="直接连接符 54298"/>
            <p:cNvSpPr/>
            <p:nvPr>
              <p:custDataLst>
                <p:tags r:id="rId26"/>
              </p:custDataLst>
            </p:nvPr>
          </p:nvSpPr>
          <p:spPr>
            <a:xfrm flipV="1">
              <a:off x="24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7" name="直接连接符 54299"/>
            <p:cNvSpPr/>
            <p:nvPr>
              <p:custDataLst>
                <p:tags r:id="rId27"/>
              </p:custDataLst>
            </p:nvPr>
          </p:nvSpPr>
          <p:spPr>
            <a:xfrm flipV="1">
              <a:off x="25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8" name="直接连接符 54300"/>
            <p:cNvSpPr/>
            <p:nvPr>
              <p:custDataLst>
                <p:tags r:id="rId28"/>
              </p:custDataLst>
            </p:nvPr>
          </p:nvSpPr>
          <p:spPr>
            <a:xfrm flipV="1">
              <a:off x="268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19" name="直接连接符 54301"/>
            <p:cNvSpPr/>
            <p:nvPr>
              <p:custDataLst>
                <p:tags r:id="rId29"/>
              </p:custDataLst>
            </p:nvPr>
          </p:nvSpPr>
          <p:spPr>
            <a:xfrm flipV="1">
              <a:off x="278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0" name="直接连接符 54302"/>
            <p:cNvSpPr/>
            <p:nvPr>
              <p:custDataLst>
                <p:tags r:id="rId30"/>
              </p:custDataLst>
            </p:nvPr>
          </p:nvSpPr>
          <p:spPr>
            <a:xfrm flipV="1">
              <a:off x="288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1" name="直接连接符 54303"/>
            <p:cNvSpPr/>
            <p:nvPr>
              <p:custDataLst>
                <p:tags r:id="rId31"/>
              </p:custDataLst>
            </p:nvPr>
          </p:nvSpPr>
          <p:spPr>
            <a:xfrm flipV="1">
              <a:off x="297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2" name="直接连接符 54304"/>
            <p:cNvSpPr/>
            <p:nvPr>
              <p:custDataLst>
                <p:tags r:id="rId32"/>
              </p:custDataLst>
            </p:nvPr>
          </p:nvSpPr>
          <p:spPr>
            <a:xfrm flipV="1">
              <a:off x="307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3" name="直接连接符 54305"/>
            <p:cNvSpPr/>
            <p:nvPr>
              <p:custDataLst>
                <p:tags r:id="rId33"/>
              </p:custDataLst>
            </p:nvPr>
          </p:nvSpPr>
          <p:spPr>
            <a:xfrm flipV="1">
              <a:off x="316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4" name="直接连接符 54306"/>
            <p:cNvSpPr/>
            <p:nvPr>
              <p:custDataLst>
                <p:tags r:id="rId34"/>
              </p:custDataLst>
            </p:nvPr>
          </p:nvSpPr>
          <p:spPr>
            <a:xfrm flipV="1">
              <a:off x="326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5" name="直接连接符 54307"/>
            <p:cNvSpPr/>
            <p:nvPr>
              <p:custDataLst>
                <p:tags r:id="rId35"/>
              </p:custDataLst>
            </p:nvPr>
          </p:nvSpPr>
          <p:spPr>
            <a:xfrm flipV="1">
              <a:off x="336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6" name="直接连接符 54308"/>
            <p:cNvSpPr/>
            <p:nvPr>
              <p:custDataLst>
                <p:tags r:id="rId36"/>
              </p:custDataLst>
            </p:nvPr>
          </p:nvSpPr>
          <p:spPr>
            <a:xfrm flipV="1">
              <a:off x="345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7" name="直接连接符 54309"/>
            <p:cNvSpPr/>
            <p:nvPr>
              <p:custDataLst>
                <p:tags r:id="rId37"/>
              </p:custDataLst>
            </p:nvPr>
          </p:nvSpPr>
          <p:spPr>
            <a:xfrm flipV="1">
              <a:off x="355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8" name="直接连接符 54310"/>
            <p:cNvSpPr/>
            <p:nvPr>
              <p:custDataLst>
                <p:tags r:id="rId38"/>
              </p:custDataLst>
            </p:nvPr>
          </p:nvSpPr>
          <p:spPr>
            <a:xfrm flipV="1">
              <a:off x="364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29" name="直接连接符 54311"/>
            <p:cNvSpPr/>
            <p:nvPr>
              <p:custDataLst>
                <p:tags r:id="rId39"/>
              </p:custDataLst>
            </p:nvPr>
          </p:nvSpPr>
          <p:spPr>
            <a:xfrm flipV="1">
              <a:off x="374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0" name="直接连接符 54312"/>
            <p:cNvSpPr/>
            <p:nvPr>
              <p:custDataLst>
                <p:tags r:id="rId40"/>
              </p:custDataLst>
            </p:nvPr>
          </p:nvSpPr>
          <p:spPr>
            <a:xfrm flipV="1">
              <a:off x="384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1" name="直接连接符 54313"/>
            <p:cNvSpPr/>
            <p:nvPr>
              <p:custDataLst>
                <p:tags r:id="rId41"/>
              </p:custDataLst>
            </p:nvPr>
          </p:nvSpPr>
          <p:spPr>
            <a:xfrm flipV="1">
              <a:off x="393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2" name="直接连接符 54314"/>
            <p:cNvSpPr/>
            <p:nvPr>
              <p:custDataLst>
                <p:tags r:id="rId42"/>
              </p:custDataLst>
            </p:nvPr>
          </p:nvSpPr>
          <p:spPr>
            <a:xfrm flipV="1">
              <a:off x="403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3" name="直接连接符 54315"/>
            <p:cNvSpPr/>
            <p:nvPr>
              <p:custDataLst>
                <p:tags r:id="rId43"/>
              </p:custDataLst>
            </p:nvPr>
          </p:nvSpPr>
          <p:spPr>
            <a:xfrm flipV="1">
              <a:off x="412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4" name="直接连接符 54316"/>
            <p:cNvSpPr/>
            <p:nvPr>
              <p:custDataLst>
                <p:tags r:id="rId44"/>
              </p:custDataLst>
            </p:nvPr>
          </p:nvSpPr>
          <p:spPr>
            <a:xfrm flipV="1">
              <a:off x="422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5" name="直接连接符 54317"/>
            <p:cNvSpPr/>
            <p:nvPr>
              <p:custDataLst>
                <p:tags r:id="rId45"/>
              </p:custDataLst>
            </p:nvPr>
          </p:nvSpPr>
          <p:spPr>
            <a:xfrm flipV="1">
              <a:off x="432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6" name="直接连接符 54318"/>
            <p:cNvSpPr/>
            <p:nvPr>
              <p:custDataLst>
                <p:tags r:id="rId46"/>
              </p:custDataLst>
            </p:nvPr>
          </p:nvSpPr>
          <p:spPr>
            <a:xfrm flipV="1">
              <a:off x="441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7" name="直接连接符 54319"/>
            <p:cNvSpPr/>
            <p:nvPr>
              <p:custDataLst>
                <p:tags r:id="rId47"/>
              </p:custDataLst>
            </p:nvPr>
          </p:nvSpPr>
          <p:spPr>
            <a:xfrm flipV="1">
              <a:off x="451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8" name="直接连接符 54320"/>
            <p:cNvSpPr/>
            <p:nvPr>
              <p:custDataLst>
                <p:tags r:id="rId48"/>
              </p:custDataLst>
            </p:nvPr>
          </p:nvSpPr>
          <p:spPr>
            <a:xfrm flipV="1">
              <a:off x="4608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39" name="直接连接符 54321"/>
            <p:cNvSpPr/>
            <p:nvPr>
              <p:custDataLst>
                <p:tags r:id="rId49"/>
              </p:custDataLst>
            </p:nvPr>
          </p:nvSpPr>
          <p:spPr>
            <a:xfrm flipV="1">
              <a:off x="4704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40" name="直接连接符 54322"/>
            <p:cNvSpPr/>
            <p:nvPr>
              <p:custDataLst>
                <p:tags r:id="rId50"/>
              </p:custDataLst>
            </p:nvPr>
          </p:nvSpPr>
          <p:spPr>
            <a:xfrm flipV="1">
              <a:off x="4800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41" name="直接连接符 54323"/>
            <p:cNvSpPr/>
            <p:nvPr>
              <p:custDataLst>
                <p:tags r:id="rId51"/>
              </p:custDataLst>
            </p:nvPr>
          </p:nvSpPr>
          <p:spPr>
            <a:xfrm flipV="1">
              <a:off x="4896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3842" name="直接连接符 54324"/>
            <p:cNvSpPr/>
            <p:nvPr>
              <p:custDataLst>
                <p:tags r:id="rId52"/>
              </p:custDataLst>
            </p:nvPr>
          </p:nvSpPr>
          <p:spPr>
            <a:xfrm flipV="1">
              <a:off x="4992" y="3072"/>
              <a:ext cx="144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54326" name="组合 54325" title=""/>
          <p:cNvGrpSpPr/>
          <p:nvPr>
            <p:custDataLst>
              <p:tags r:id="rId53"/>
            </p:custDataLst>
          </p:nvPr>
        </p:nvGrpSpPr>
        <p:grpSpPr>
          <a:xfrm rot="-863535">
            <a:off x="8480425" y="1289050"/>
            <a:ext cx="1006475" cy="698500"/>
            <a:chOff x="1872" y="672"/>
            <a:chExt cx="1296" cy="768"/>
          </a:xfrm>
        </p:grpSpPr>
        <p:sp>
          <p:nvSpPr>
            <p:cNvPr id="33844" name="矩形 54326" descr="深色木质"/>
            <p:cNvSpPr/>
            <p:nvPr>
              <p:custDataLst>
                <p:tags r:id="rId54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blipFill rotWithShape="0">
              <a:blip r:embed="rId55"/>
              <a:stretch>
                <a:fillRect/>
              </a:stretch>
            </a:blip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45" name="椭圆 54327"/>
            <p:cNvSpPr/>
            <p:nvPr>
              <p:custDataLst>
                <p:tags r:id="rId56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46" name="椭圆 54328"/>
            <p:cNvSpPr/>
            <p:nvPr>
              <p:custDataLst>
                <p:tags r:id="rId57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330" name="组合 54329" title=""/>
          <p:cNvGrpSpPr/>
          <p:nvPr>
            <p:custDataLst>
              <p:tags r:id="rId58"/>
            </p:custDataLst>
          </p:nvPr>
        </p:nvGrpSpPr>
        <p:grpSpPr>
          <a:xfrm rot="-863535">
            <a:off x="5911850" y="1858963"/>
            <a:ext cx="1006475" cy="698500"/>
            <a:chOff x="1872" y="672"/>
            <a:chExt cx="1296" cy="768"/>
          </a:xfrm>
        </p:grpSpPr>
        <p:sp>
          <p:nvSpPr>
            <p:cNvPr id="33848" name="矩形 54330"/>
            <p:cNvSpPr/>
            <p:nvPr>
              <p:custDataLst>
                <p:tags r:id="rId59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49" name="椭圆 54331"/>
            <p:cNvSpPr/>
            <p:nvPr>
              <p:custDataLst>
                <p:tags r:id="rId60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50" name="椭圆 54332"/>
            <p:cNvSpPr/>
            <p:nvPr>
              <p:custDataLst>
                <p:tags r:id="rId61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334" name="直接连接符 54333" title=""/>
          <p:cNvSpPr/>
          <p:nvPr>
            <p:custDataLst>
              <p:tags r:id="rId62"/>
            </p:custDataLst>
          </p:nvPr>
        </p:nvSpPr>
        <p:spPr>
          <a:xfrm flipH="1" flipV="1">
            <a:off x="8251825" y="99695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4335" name="直接连接符 54334" title=""/>
          <p:cNvSpPr/>
          <p:nvPr>
            <p:custDataLst>
              <p:tags r:id="rId63"/>
            </p:custDataLst>
          </p:nvPr>
        </p:nvSpPr>
        <p:spPr>
          <a:xfrm flipH="1" flipV="1">
            <a:off x="2917825" y="2063750"/>
            <a:ext cx="304800" cy="1066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4336" name="直接连接符 54335" title=""/>
          <p:cNvSpPr/>
          <p:nvPr>
            <p:custDataLst>
              <p:tags r:id="rId64"/>
            </p:custDataLst>
          </p:nvPr>
        </p:nvSpPr>
        <p:spPr>
          <a:xfrm flipH="1" flipV="1">
            <a:off x="5737225" y="1911350"/>
            <a:ext cx="228600" cy="685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54337" name="直接连接符 54336" title=""/>
          <p:cNvSpPr/>
          <p:nvPr>
            <p:custDataLst>
              <p:tags r:id="rId65"/>
            </p:custDataLst>
          </p:nvPr>
        </p:nvSpPr>
        <p:spPr>
          <a:xfrm flipV="1">
            <a:off x="5897563" y="1541463"/>
            <a:ext cx="2449512" cy="677862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4338" name="直接连接符 54337" title=""/>
          <p:cNvSpPr/>
          <p:nvPr>
            <p:custDataLst>
              <p:tags r:id="rId66"/>
            </p:custDataLst>
          </p:nvPr>
        </p:nvSpPr>
        <p:spPr>
          <a:xfrm flipV="1">
            <a:off x="3017838" y="1036638"/>
            <a:ext cx="5256212" cy="122396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54339" name="文本框 54338" title=""/>
          <p:cNvSpPr txBox="1"/>
          <p:nvPr>
            <p:custDataLst>
              <p:tags r:id="rId67"/>
            </p:custDataLst>
          </p:nvPr>
        </p:nvSpPr>
        <p:spPr>
          <a:xfrm>
            <a:off x="5249863" y="965200"/>
            <a:ext cx="49593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en-US" altLang="zh-CN" sz="28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0" name="文本框 54339" title=""/>
          <p:cNvSpPr txBox="1"/>
          <p:nvPr>
            <p:custDataLst>
              <p:tags r:id="rId68"/>
            </p:custDataLst>
          </p:nvPr>
        </p:nvSpPr>
        <p:spPr>
          <a:xfrm>
            <a:off x="6865938" y="1485900"/>
            <a:ext cx="49593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1" name="文本框 54340" title=""/>
          <p:cNvSpPr txBox="1"/>
          <p:nvPr>
            <p:custDataLst>
              <p:tags r:id="rId69"/>
            </p:custDataLst>
          </p:nvPr>
        </p:nvSpPr>
        <p:spPr>
          <a:xfrm>
            <a:off x="2154238" y="1397000"/>
            <a:ext cx="16573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华文楷体" panose="02010600040101010101" charset="-122"/>
              </a:rPr>
              <a:t>金属挡板</a:t>
            </a:r>
            <a:endParaRPr lang="zh-CN" altLang="en-US" sz="24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54347" name="文本框 54346" title=""/>
          <p:cNvSpPr txBox="1"/>
          <p:nvPr>
            <p:custDataLst>
              <p:tags r:id="rId70"/>
            </p:custDataLst>
          </p:nvPr>
        </p:nvSpPr>
        <p:spPr>
          <a:xfrm>
            <a:off x="6834188" y="1757363"/>
            <a:ext cx="53498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600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endParaRPr lang="zh-CN" altLang="en-US" sz="3600" baseline="-25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4348" name="文本框 54347" title=""/>
          <p:cNvSpPr txBox="1"/>
          <p:nvPr>
            <p:custDataLst>
              <p:tags r:id="rId71"/>
            </p:custDataLst>
          </p:nvPr>
        </p:nvSpPr>
        <p:spPr>
          <a:xfrm>
            <a:off x="5178425" y="1470025"/>
            <a:ext cx="53498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600" baseline="-250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zh-CN" altLang="en-US" sz="3600" baseline="-250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72"/>
            </p:custDataLst>
          </p:nvPr>
        </p:nvGrpSpPr>
        <p:grpSpPr>
          <a:xfrm rot="-863535">
            <a:off x="3146425" y="2368550"/>
            <a:ext cx="1006475" cy="698500"/>
            <a:chOff x="1872" y="672"/>
            <a:chExt cx="1296" cy="768"/>
          </a:xfrm>
        </p:grpSpPr>
        <p:sp>
          <p:nvSpPr>
            <p:cNvPr id="33862" name="矩形 3"/>
            <p:cNvSpPr/>
            <p:nvPr>
              <p:custDataLst>
                <p:tags r:id="rId73"/>
              </p:custDataLst>
            </p:nvPr>
          </p:nvSpPr>
          <p:spPr>
            <a:xfrm>
              <a:off x="1872" y="672"/>
              <a:ext cx="1296" cy="528"/>
            </a:xfrm>
            <a:prstGeom prst="rect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63" name="椭圆 4"/>
            <p:cNvSpPr/>
            <p:nvPr>
              <p:custDataLst>
                <p:tags r:id="rId74"/>
              </p:custDataLst>
            </p:nvPr>
          </p:nvSpPr>
          <p:spPr>
            <a:xfrm>
              <a:off x="2016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64" name="椭圆 5"/>
            <p:cNvSpPr/>
            <p:nvPr>
              <p:custDataLst>
                <p:tags r:id="rId75"/>
              </p:custDataLst>
            </p:nvPr>
          </p:nvSpPr>
          <p:spPr>
            <a:xfrm>
              <a:off x="2832" y="1200"/>
              <a:ext cx="240" cy="240"/>
            </a:xfrm>
            <a:prstGeom prst="ellipse">
              <a:avLst/>
            </a:prstGeom>
            <a:noFill/>
            <a:ln w="254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直接连接符 7" title=""/>
          <p:cNvSpPr/>
          <p:nvPr>
            <p:custDataLst>
              <p:tags r:id="rId76"/>
            </p:custDataLst>
          </p:nvPr>
        </p:nvSpPr>
        <p:spPr>
          <a:xfrm flipV="1">
            <a:off x="3124200" y="2117725"/>
            <a:ext cx="2701925" cy="749300"/>
          </a:xfrm>
          <a:prstGeom prst="line">
            <a:avLst/>
          </a:prstGeom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9" name="文本框 8" title=""/>
          <p:cNvSpPr txBox="1"/>
          <p:nvPr>
            <p:custDataLst>
              <p:tags r:id="rId77"/>
            </p:custDataLst>
          </p:nvPr>
        </p:nvSpPr>
        <p:spPr>
          <a:xfrm>
            <a:off x="4241800" y="1828800"/>
            <a:ext cx="53498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600" baseline="-25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3600" baseline="-25000">
              <a:solidFill>
                <a:schemeClr val="accent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8"/>
            </p:custDataLst>
          </p:nvPr>
        </p:nvSpPr>
        <p:spPr>
          <a:xfrm>
            <a:off x="4529138" y="2189163"/>
            <a:ext cx="53498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600" baseline="-25000">
                <a:solidFill>
                  <a:schemeClr val="accent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3600" baseline="-25000">
              <a:solidFill>
                <a:schemeClr val="accent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7429" name="组合 17428" title=""/>
          <p:cNvGrpSpPr/>
          <p:nvPr>
            <p:custDataLst>
              <p:tags r:id="rId79"/>
            </p:custDataLst>
          </p:nvPr>
        </p:nvGrpSpPr>
        <p:grpSpPr>
          <a:xfrm>
            <a:off x="1492250" y="3767138"/>
            <a:ext cx="9326563" cy="1462087"/>
            <a:chOff x="113" y="2750"/>
            <a:chExt cx="5875" cy="1177"/>
          </a:xfrm>
        </p:grpSpPr>
        <p:pic>
          <p:nvPicPr>
            <p:cNvPr id="33869" name="TextBox 7"/>
            <p:cNvPicPr/>
            <p:nvPr>
              <p:custDataLst>
                <p:tags r:id="rId81"/>
              </p:custDataLst>
            </p:nvPr>
          </p:nvPicPr>
          <p:blipFill>
            <a:blip r:embed="rId80"/>
            <a:stretch>
              <a:fillRect/>
            </a:stretch>
          </p:blipFill>
          <p:spPr>
            <a:xfrm>
              <a:off x="113" y="2750"/>
              <a:ext cx="5875" cy="1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870" name="文本框 17430"/>
            <p:cNvSpPr txBox="1"/>
            <p:nvPr>
              <p:custDataLst>
                <p:tags r:id="rId82"/>
              </p:custDataLst>
            </p:nvPr>
          </p:nvSpPr>
          <p:spPr>
            <a:xfrm>
              <a:off x="340" y="2840"/>
              <a:ext cx="5420" cy="9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charset="-122"/>
                </a:rPr>
                <a:t>　　为了测量小车运动过程中下半程的平均速度，能不能让小车从中点静止释放？为什么？</a:t>
              </a:r>
              <a:endParaRPr lang="zh-CN" altLang="en-US" sz="2800" b="1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sp>
        <p:nvSpPr>
          <p:cNvPr id="2" name="TextBox 3" title=""/>
          <p:cNvSpPr txBox="1"/>
          <p:nvPr>
            <p:custDataLst>
              <p:tags r:id="rId83"/>
            </p:custDataLst>
          </p:nvPr>
        </p:nvSpPr>
        <p:spPr>
          <a:xfrm>
            <a:off x="1625600" y="3879850"/>
            <a:ext cx="8829675" cy="1568450"/>
          </a:xfrm>
          <a:prstGeom prst="rect">
            <a:avLst/>
          </a:prstGeom>
          <a:solidFill>
            <a:srgbClr val="BBE0E3"/>
          </a:solidFill>
          <a:ln w="9525" cap="flat" cmpd="sng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为了测量小车运动过程中下半程的平均速度，不能让小车从中点静止释放，因为小车在该点的速度不应该为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0m/s.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5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39" grpId="0"/>
      <p:bldP spid="54340" grpId="0"/>
      <p:bldP spid="54341" grpId="0"/>
      <p:bldP spid="54347" grpId="0"/>
      <p:bldP spid="54348" grpId="0"/>
      <p:bldP spid="9" grpId="0"/>
      <p:bldP spid="1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280661" y="1433741"/>
          <a:ext cx="8671725" cy="199207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621494"/>
                <a:gridCol w="1730023"/>
                <a:gridCol w="1805903"/>
                <a:gridCol w="3514305"/>
              </a:tblGrid>
              <a:tr h="498019">
                <a:tc>
                  <a:txBody>
                    <a:bodyPr vert="horz" wrap="square"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b="1">
                        <a:solidFill>
                          <a:sysClr val="window" lastClr="FFFFFF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8019"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8019"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8019"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632033" y="1890918"/>
            <a:ext cx="177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全程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3020927" y="1413966"/>
            <a:ext cx="222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路程</a:t>
            </a:r>
            <a:r>
              <a:rPr lang="en-US" altLang="zh-CN" sz="28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/m</a:t>
            </a:r>
            <a:endParaRPr lang="zh-CN" altLang="en-US" sz="2800" b="1">
              <a:solidFill>
                <a:srgbClr val="0000CC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4842306" y="1419559"/>
            <a:ext cx="250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时间</a:t>
            </a:r>
            <a:r>
              <a:rPr lang="en-US" altLang="zh-CN" sz="28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/s</a:t>
            </a:r>
            <a:endParaRPr lang="zh-CN" altLang="en-US" sz="2800" b="1">
              <a:solidFill>
                <a:srgbClr val="0000CC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6563519" y="1419673"/>
            <a:ext cx="36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平均速度</a:t>
            </a:r>
            <a:r>
              <a:rPr lang="en-US" altLang="zh-CN" sz="28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/(m</a:t>
            </a:r>
            <a:r>
              <a:rPr lang="en-US" altLang="zh-CN" sz="2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˙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s</a:t>
            </a:r>
            <a:r>
              <a:rPr lang="en-US" altLang="zh-CN" sz="2800" b="1" baseline="30000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-1</a:t>
            </a:r>
            <a:r>
              <a:rPr lang="en-US" altLang="zh-CN" sz="2800" b="1">
                <a:solidFill>
                  <a:srgbClr val="0000CC"/>
                </a:solidFill>
                <a:latin typeface="华文楷体" panose="02010600040101010101" charset="-122"/>
                <a:ea typeface="华文楷体" panose="02010600040101010101" charset="-122"/>
              </a:rPr>
              <a:t>)</a:t>
            </a:r>
            <a:endParaRPr lang="zh-CN" altLang="en-US" sz="2800" b="1">
              <a:solidFill>
                <a:srgbClr val="0000CC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1536900" y="2414453"/>
            <a:ext cx="177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前半程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550668" y="2903771"/>
            <a:ext cx="177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后半程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内容占位符 2" title=""/>
          <p:cNvSpPr txBox="1"/>
          <p:nvPr>
            <p:custDataLst>
              <p:tags r:id="rId10"/>
            </p:custDataLst>
          </p:nvPr>
        </p:nvSpPr>
        <p:spPr>
          <a:xfrm>
            <a:off x="1184294" y="889303"/>
            <a:ext cx="4112041" cy="56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实验数据记录表格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内容占位符 2" title=""/>
          <p:cNvSpPr txBox="1"/>
          <p:nvPr>
            <p:custDataLst>
              <p:tags r:id="rId11"/>
            </p:custDataLst>
          </p:nvPr>
        </p:nvSpPr>
        <p:spPr>
          <a:xfrm>
            <a:off x="1201880" y="3662215"/>
            <a:ext cx="4112041" cy="56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9pPr>
          </a:lstStyle>
          <a:p>
            <a:pPr marL="0" indent="0">
              <a:buNone/>
            </a:pPr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</a:rPr>
              <a:t>处理数据：</a:t>
            </a:r>
            <a:endParaRPr lang="en-US" altLang="zh-CN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" name="组合 20" title=""/>
          <p:cNvGrpSpPr/>
          <p:nvPr>
            <p:custDataLst>
              <p:tags r:id="rId12"/>
            </p:custDataLst>
          </p:nvPr>
        </p:nvGrpSpPr>
        <p:grpSpPr>
          <a:xfrm>
            <a:off x="3170923" y="3366539"/>
            <a:ext cx="1406529" cy="954107"/>
            <a:chOff x="1673626" y="4284003"/>
            <a:chExt cx="1406529" cy="954107"/>
          </a:xfrm>
        </p:grpSpPr>
        <p:grpSp>
          <p:nvGrpSpPr>
            <p:cNvPr id="22" name="组合 21"/>
            <p:cNvGrpSpPr/>
            <p:nvPr>
              <p:custDataLst>
                <p:tags r:id="rId13"/>
              </p:custDataLst>
            </p:nvPr>
          </p:nvGrpSpPr>
          <p:grpSpPr>
            <a:xfrm>
              <a:off x="2019321" y="4284003"/>
              <a:ext cx="1060834" cy="954107"/>
              <a:chOff x="6633148" y="2055957"/>
              <a:chExt cx="1060834" cy="954107"/>
            </a:xfrm>
          </p:grpSpPr>
          <p:grpSp>
            <p:nvGrpSpPr>
              <p:cNvPr id="24" name="组合 23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6929935" y="2055957"/>
                <a:ext cx="764047" cy="954107"/>
                <a:chOff x="7353819" y="2279570"/>
                <a:chExt cx="764047" cy="954107"/>
              </a:xfrm>
            </p:grpSpPr>
            <p:sp>
              <p:nvSpPr>
                <p:cNvPr id="25" name="文本框 24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7353819" y="2279570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  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直接连接符 25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7368427" y="2789633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rgbClr val="5B9BD5"/>
                </a:lnRef>
                <a:fillRef idx="0">
                  <a:srgbClr val="5B9BD5"/>
                </a:fillRef>
                <a:effectRef idx="0">
                  <a:srgbClr val="5B9BD5"/>
                </a:effectRef>
                <a:fontRef idx="minor">
                  <a:sysClr val="windowText" lastClr="000000"/>
                </a:fontRef>
              </p:style>
            </p:cxnSp>
          </p:grpSp>
          <p:sp>
            <p:nvSpPr>
              <p:cNvPr id="28" name="文本框 2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 </a:t>
              </a:r>
              <a:endPara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组合 40" title=""/>
          <p:cNvGrpSpPr/>
          <p:nvPr>
            <p:custDataLst>
              <p:tags r:id="rId19"/>
            </p:custDataLst>
          </p:nvPr>
        </p:nvGrpSpPr>
        <p:grpSpPr>
          <a:xfrm>
            <a:off x="3170923" y="4185942"/>
            <a:ext cx="1376946" cy="954107"/>
            <a:chOff x="1673626" y="4270325"/>
            <a:chExt cx="1376946" cy="954107"/>
          </a:xfrm>
        </p:grpSpPr>
        <p:grpSp>
          <p:nvGrpSpPr>
            <p:cNvPr id="55" name="组合 54"/>
            <p:cNvGrpSpPr/>
            <p:nvPr>
              <p:custDataLst>
                <p:tags r:id="rId20"/>
              </p:custDataLst>
            </p:nvPr>
          </p:nvGrpSpPr>
          <p:grpSpPr>
            <a:xfrm>
              <a:off x="2019321" y="4270325"/>
              <a:ext cx="1031251" cy="954107"/>
              <a:chOff x="6633148" y="2042279"/>
              <a:chExt cx="1031251" cy="954107"/>
            </a:xfrm>
          </p:grpSpPr>
          <p:grpSp>
            <p:nvGrpSpPr>
              <p:cNvPr id="57" name="组合 56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6900352" y="2042279"/>
                <a:ext cx="764047" cy="954107"/>
                <a:chOff x="7324236" y="2265892"/>
                <a:chExt cx="764047" cy="954107"/>
              </a:xfrm>
            </p:grpSpPr>
            <p:sp>
              <p:nvSpPr>
                <p:cNvPr id="64" name="文本框 63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7324236" y="2265892"/>
                  <a:ext cx="76404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  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5" name="直接连接符 64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7352905" y="2798913"/>
                  <a:ext cx="371748" cy="22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rgbClr val="5B9BD5"/>
                </a:lnRef>
                <a:fillRef idx="0">
                  <a:srgbClr val="5B9BD5"/>
                </a:fillRef>
                <a:effectRef idx="0">
                  <a:srgbClr val="5B9BD5"/>
                </a:effectRef>
                <a:fontRef idx="minor">
                  <a:sysClr val="windowText" lastClr="000000"/>
                </a:fontRef>
              </p:style>
            </p:cxnSp>
          </p:grpSp>
          <p:sp>
            <p:nvSpPr>
              <p:cNvPr id="79" name="文本框 78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79"/>
            <p:cNvSpPr txBox="1"/>
            <p:nvPr>
              <p:custDataLst>
                <p:tags r:id="rId25"/>
              </p:custDataLst>
            </p:nvPr>
          </p:nvSpPr>
          <p:spPr>
            <a:xfrm>
              <a:off x="1673626" y="4491390"/>
              <a:ext cx="7640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 </a:t>
              </a:r>
              <a:endPara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组合 80" title=""/>
          <p:cNvGrpSpPr/>
          <p:nvPr>
            <p:custDataLst>
              <p:tags r:id="rId26"/>
            </p:custDataLst>
          </p:nvPr>
        </p:nvGrpSpPr>
        <p:grpSpPr>
          <a:xfrm>
            <a:off x="3170923" y="4947337"/>
            <a:ext cx="2445601" cy="962465"/>
            <a:chOff x="5995088" y="3756621"/>
            <a:chExt cx="2445601" cy="962465"/>
          </a:xfrm>
        </p:grpSpPr>
        <p:grpSp>
          <p:nvGrpSpPr>
            <p:cNvPr id="82" name="组合 81"/>
            <p:cNvGrpSpPr/>
            <p:nvPr>
              <p:custDataLst>
                <p:tags r:id="rId27"/>
              </p:custDataLst>
            </p:nvPr>
          </p:nvGrpSpPr>
          <p:grpSpPr>
            <a:xfrm>
              <a:off x="5995088" y="3764979"/>
              <a:ext cx="1405278" cy="954107"/>
              <a:chOff x="1673626" y="4270844"/>
              <a:chExt cx="1405278" cy="954107"/>
            </a:xfrm>
          </p:grpSpPr>
          <p:grpSp>
            <p:nvGrpSpPr>
              <p:cNvPr id="83" name="组合 82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2019321" y="4270844"/>
                <a:ext cx="1059583" cy="954107"/>
                <a:chOff x="6633148" y="2042798"/>
                <a:chExt cx="1059583" cy="954107"/>
              </a:xfrm>
            </p:grpSpPr>
            <p:grpSp>
              <p:nvGrpSpPr>
                <p:cNvPr id="84" name="组合 83"/>
                <p:cNvGrpSpPr/>
                <p:nvPr>
                  <p:custDataLst>
                    <p:tags r:id="rId29"/>
                  </p:custDataLst>
                </p:nvPr>
              </p:nvGrpSpPr>
              <p:grpSpPr>
                <a:xfrm>
                  <a:off x="6928684" y="2042798"/>
                  <a:ext cx="764047" cy="954107"/>
                  <a:chOff x="7352568" y="2266411"/>
                  <a:chExt cx="764047" cy="954107"/>
                </a:xfrm>
              </p:grpSpPr>
              <p:sp>
                <p:nvSpPr>
                  <p:cNvPr id="85" name="文本框 84"/>
                  <p:cNvSpPr txBox="1"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7352568" y="2266411"/>
                    <a:ext cx="764047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b="1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s</a:t>
                    </a:r>
                    <a:r>
                      <a:rPr lang="en-US" altLang="zh-CN" sz="2800" b="1" baseline="-25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3</a:t>
                    </a:r>
                    <a:endPara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  <a:p>
                    <a:r>
                      <a:rPr lang="en-US" altLang="zh-CN" sz="2800" b="1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t</a:t>
                    </a:r>
                    <a:r>
                      <a:rPr lang="en-US" altLang="zh-CN" sz="2800" b="1" baseline="-25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3  </a:t>
                    </a:r>
                    <a:endParaRPr lang="zh-CN" altLang="en-US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87" name="直接连接符 86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>
                    <a:off x="7378120" y="2804794"/>
                    <a:ext cx="371748" cy="2260"/>
                  </a:xfrm>
                  <a:prstGeom prst="line">
                    <a:avLst/>
                  </a:prstGeom>
                  <a:ln w="19050">
                    <a:solidFill>
                      <a:srgbClr val="0000FF"/>
                    </a:solidFill>
                  </a:ln>
                </p:spPr>
                <p:style>
                  <a:lnRef idx="1">
                    <a:srgbClr val="5B9BD5"/>
                  </a:lnRef>
                  <a:fillRef idx="0">
                    <a:srgbClr val="5B9BD5"/>
                  </a:fillRef>
                  <a:effectRef idx="0">
                    <a:srgbClr val="5B9BD5"/>
                  </a:effectRef>
                  <a:fontRef idx="minor">
                    <a:sysClr val="windowText" lastClr="000000"/>
                  </a:fontRef>
                </p:style>
              </p:cxnSp>
            </p:grpSp>
            <p:sp>
              <p:nvSpPr>
                <p:cNvPr id="88" name="文本框 87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6633148" y="2308160"/>
                  <a:ext cx="3898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9" name="文本框 88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673626" y="4491390"/>
                <a:ext cx="764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3 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0" name="组合 89"/>
            <p:cNvGrpSpPr/>
            <p:nvPr>
              <p:custDataLst>
                <p:tags r:id="rId34"/>
              </p:custDataLst>
            </p:nvPr>
          </p:nvGrpSpPr>
          <p:grpSpPr>
            <a:xfrm>
              <a:off x="7007566" y="3756621"/>
              <a:ext cx="1433123" cy="954107"/>
              <a:chOff x="6633148" y="2042798"/>
              <a:chExt cx="1433123" cy="954107"/>
            </a:xfrm>
          </p:grpSpPr>
          <p:grpSp>
            <p:nvGrpSpPr>
              <p:cNvPr id="91" name="组合 90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6928684" y="2042798"/>
                <a:ext cx="1137587" cy="954107"/>
                <a:chOff x="7352568" y="2266411"/>
                <a:chExt cx="1137587" cy="954107"/>
              </a:xfrm>
            </p:grpSpPr>
            <p:sp>
              <p:nvSpPr>
                <p:cNvPr id="92" name="文本框 91"/>
                <p:cNvSpPr txBox="1"/>
                <p:nvPr>
                  <p:custDataLst>
                    <p:tags r:id="rId36"/>
                  </p:custDataLst>
                </p:nvPr>
              </p:nvSpPr>
              <p:spPr>
                <a:xfrm>
                  <a:off x="7352568" y="2266411"/>
                  <a:ext cx="113758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</a:t>
                  </a:r>
                  <a:r>
                    <a:rPr lang="en-US" altLang="zh-CN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:r>
                    <a:rPr lang="en-US" altLang="zh-CN"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</a:t>
                  </a:r>
                  <a:endParaRPr lang="en-US" altLang="zh-CN" sz="2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1 </a:t>
                  </a:r>
                  <a:r>
                    <a:rPr lang="en-US" altLang="zh-CN" sz="28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:r>
                    <a:rPr lang="en-US" altLang="zh-CN" sz="1400" b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i="1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t</a:t>
                  </a:r>
                  <a:r>
                    <a:rPr lang="en-US" altLang="zh-CN" sz="2800" b="1" baseline="-25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rPr>
                    <a:t>2 </a:t>
                  </a:r>
                  <a:endParaRPr lang="zh-CN" alt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3" name="直接连接符 92"/>
                <p:cNvCxnSpPr/>
                <p:nvPr>
                  <p:custDataLst>
                    <p:tags r:id="rId37"/>
                  </p:custDataLst>
                </p:nvPr>
              </p:nvCxnSpPr>
              <p:spPr>
                <a:xfrm flipV="1">
                  <a:off x="7378120" y="2801741"/>
                  <a:ext cx="953255" cy="3053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</a:ln>
              </p:spPr>
              <p:style>
                <a:lnRef idx="1">
                  <a:srgbClr val="5B9BD5"/>
                </a:lnRef>
                <a:fillRef idx="0">
                  <a:srgbClr val="5B9BD5"/>
                </a:fillRef>
                <a:effectRef idx="0">
                  <a:srgbClr val="5B9BD5"/>
                </a:effectRef>
                <a:fontRef idx="minor">
                  <a:sysClr val="windowText" lastClr="000000"/>
                </a:fontRef>
              </p:style>
            </p:cxnSp>
          </p:grpSp>
          <p:sp>
            <p:nvSpPr>
              <p:cNvPr id="94" name="文本框 93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633148" y="2308160"/>
                <a:ext cx="3898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zh-CN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5" name="文本框 94" title=""/>
          <p:cNvSpPr txBox="1"/>
          <p:nvPr>
            <p:custDataLst>
              <p:tags r:id="rId39"/>
            </p:custDataLst>
          </p:nvPr>
        </p:nvSpPr>
        <p:spPr>
          <a:xfrm>
            <a:off x="6050595" y="4385315"/>
            <a:ext cx="242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&lt; </a:t>
            </a:r>
            <a:r>
              <a:rPr lang="en-US" altLang="zh-CN" sz="3200" b="1" i="1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i="1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&lt; </a:t>
            </a:r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6" name="矩形 95" title=""/>
          <p:cNvSpPr/>
          <p:nvPr>
            <p:custDataLst>
              <p:tags r:id="rId40"/>
            </p:custDataLst>
          </p:nvPr>
        </p:nvSpPr>
        <p:spPr>
          <a:xfrm>
            <a:off x="6640296" y="4370113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baseline="-2500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i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&lt; </a:t>
            </a:r>
            <a:endParaRPr lang="zh-CN" altLang="en-US" b="1"/>
          </a:p>
        </p:txBody>
      </p:sp>
      <p:sp>
        <p:nvSpPr>
          <p:cNvPr id="97" name="矩形 96" title=""/>
          <p:cNvSpPr/>
          <p:nvPr>
            <p:custDataLst>
              <p:tags r:id="rId41"/>
            </p:custDataLst>
          </p:nvPr>
        </p:nvSpPr>
        <p:spPr>
          <a:xfrm>
            <a:off x="1089498" y="865762"/>
            <a:ext cx="10087583" cy="5291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645803">
            <a:off x="7226608" y="2642335"/>
            <a:ext cx="2217737" cy="385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Tx/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endParaRPr lang="zh-CN" altLang="en-US" sz="2800">
              <a:solidFill>
                <a:schemeClr val="tx1"/>
              </a:solidFill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4386" y="548795"/>
            <a:ext cx="2234522" cy="1691226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479425" y="2781300"/>
            <a:ext cx="10791825" cy="4225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超声波在空气中的传播速度约为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340m/s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。超声波的指向性强，因而经常用于距离的测量、汽车倒车防撞、智能机器人等领域。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超声波测距原理如图所示，发射器向某一方向发射超声波，在发射的同时开始计时。超声波传播时碰到障碍物会被反射，接收器收到反射波就停止计时。根据计时器记录的时间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，仪器自动计算出发射点与障碍物之间的距离。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如果障碍物质是运动的物体，超声波测量仪还可以测出物体移动的速度。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479425" y="1205865"/>
            <a:ext cx="8492490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57200" algn="l" defTabSz="685165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+mn-cs"/>
              </a:rPr>
              <a:t>在日常生活、生产中，我们通常用刻度尺、卷尺等工具来测量物体的长度。在工业生产和科学研究中还会用到其他一些技术来测量距离，如超声波测距等。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+mn-cs"/>
            </a:endParaRPr>
          </a:p>
        </p:txBody>
      </p:sp>
      <p:grpSp>
        <p:nvGrpSpPr>
          <p:cNvPr id="37" name="组合 36" title=""/>
          <p:cNvGrpSpPr/>
          <p:nvPr>
            <p:custDataLst>
              <p:tags r:id="rId9"/>
            </p:custDataLst>
          </p:nvPr>
        </p:nvGrpSpPr>
        <p:grpSpPr>
          <a:xfrm>
            <a:off x="645053" y="580902"/>
            <a:ext cx="5432896" cy="624840"/>
            <a:chOff x="643462" y="566053"/>
            <a:chExt cx="5432896" cy="624840"/>
          </a:xfrm>
        </p:grpSpPr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3587957" y="668923"/>
              <a:ext cx="248602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</a:rPr>
                <a:t>超声波测距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1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2" name="组合 11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3" name="组合 13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6" name="椭圆 7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" name="椭圆 8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" name="椭圆 9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椭圆 4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TextBox 8"/>
                  <p:cNvSpPr txBox="1"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buFont typeface="Arial" panose="020b0604020202020204" pitchFamily="34" charset="0"/>
                    </a:pPr>
                    <a:r>
                      <a:rPr lang="zh-CN" alt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科    学    世    界 </a:t>
                    </a:r>
                    <a:endParaRPr lang="zh-CN" altLang="en-US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5" name="直接连接符 14"/>
                <p:cNvCxnSpPr/>
                <p:nvPr>
                  <p:custDataLst>
                    <p:tags r:id="rId19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 title=""/>
          <p:cNvSpPr/>
          <p:nvPr>
            <p:custDataLst>
              <p:tags r:id="rId3"/>
            </p:custDataLst>
          </p:nvPr>
        </p:nvSpPr>
        <p:spPr>
          <a:xfrm>
            <a:off x="673735" y="1434465"/>
            <a:ext cx="7287260" cy="157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①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雷达测速：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pPr indent="457200">
              <a:lnSpc>
                <a:spcPts val="29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测量的是瞬时速度，平时交警使用的定点测速或移动测速都是雷达测速，测量的是瞬时速度。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7860" y="1268713"/>
            <a:ext cx="3085439" cy="19100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23570" y="3789045"/>
            <a:ext cx="8624570" cy="157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②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区间测速：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pPr indent="457200">
              <a:lnSpc>
                <a:spcPts val="29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测量的是平均速度，它是利用雷达、摄像头等现代手段记录下汽车进出区间路段所用的时间，再根据区间测速的长度计算出汽车在该路段的平均速度；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pSp>
        <p:nvGrpSpPr>
          <p:cNvPr id="37" name="组合 36" title=""/>
          <p:cNvGrpSpPr/>
          <p:nvPr>
            <p:custDataLst>
              <p:tags r:id="rId8"/>
            </p:custDataLst>
          </p:nvPr>
        </p:nvGrpSpPr>
        <p:grpSpPr>
          <a:xfrm>
            <a:off x="645053" y="580902"/>
            <a:ext cx="5432896" cy="624840"/>
            <a:chOff x="643462" y="566053"/>
            <a:chExt cx="5432896" cy="624840"/>
          </a:xfrm>
        </p:grpSpPr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3587957" y="668923"/>
              <a:ext cx="248602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</a:rPr>
                <a:t>雷达测速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grpSp>
          <p:nvGrpSpPr>
            <p:cNvPr id="36" name="组合 35"/>
            <p:cNvGrpSpPr/>
            <p:nvPr>
              <p:custDataLst>
                <p:tags r:id="rId10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5" name="组合 4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6" name="组合 13"/>
                <p:cNvGrpSpPr/>
                <p:nvPr>
                  <p:custDataLst>
                    <p:tags r:id="rId12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6" name="椭圆 7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" name="椭圆 8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8" name="椭圆 9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椭圆 4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sz="101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TextBox 8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buFont typeface="Arial" panose="020b0604020202020204" pitchFamily="34" charset="0"/>
                    </a:pPr>
                    <a:r>
                      <a:rPr lang="zh-CN" alt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科    学    世    界 </a:t>
                    </a:r>
                    <a:endParaRPr lang="zh-CN" altLang="en-US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7" name="直接连接符 6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图片 34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pic>
        <p:nvPicPr>
          <p:cNvPr id="9" name="Picture 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1176000" y="12230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34" name="Picture 10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r="3316"/>
          <a:stretch>
            <a:fillRect/>
          </a:stretch>
        </p:blipFill>
        <p:spPr bwMode="auto">
          <a:xfrm>
            <a:off x="6325621" y="3755241"/>
            <a:ext cx="3943958" cy="21650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/>
          <a:stretch>
            <a:fillRect/>
          </a:stretch>
        </p:blipFill>
        <p:spPr>
          <a:xfrm>
            <a:off x="1926075" y="894508"/>
            <a:ext cx="3791121" cy="2668987"/>
          </a:xfrm>
          <a:prstGeom prst="rect">
            <a:avLst/>
          </a:prstGeom>
        </p:spPr>
      </p:pic>
      <p:pic>
        <p:nvPicPr>
          <p:cNvPr id="19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r="6905" b="8898"/>
          <a:stretch>
            <a:fillRect/>
          </a:stretch>
        </p:blipFill>
        <p:spPr bwMode="auto">
          <a:xfrm>
            <a:off x="6306166" y="892946"/>
            <a:ext cx="3995632" cy="2670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 title="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1919590" y="3755164"/>
            <a:ext cx="3945600" cy="216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 title=""/>
          <p:cNvGrpSpPr/>
          <p:nvPr>
            <p:custDataLst>
              <p:tags r:id="rId11"/>
            </p:custDataLst>
          </p:nvPr>
        </p:nvGrpSpPr>
        <p:grpSpPr>
          <a:xfrm>
            <a:off x="5389122" y="3054485"/>
            <a:ext cx="1857983" cy="1113741"/>
            <a:chOff x="3963416" y="2729924"/>
            <a:chExt cx="1566800" cy="1005374"/>
          </a:xfrm>
        </p:grpSpPr>
        <p:sp>
          <p:nvSpPr>
            <p:cNvPr id="13" name="圆角矩形 12"/>
            <p:cNvSpPr/>
            <p:nvPr>
              <p:custDataLst>
                <p:tags r:id="rId12"/>
              </p:custDataLst>
            </p:nvPr>
          </p:nvSpPr>
          <p:spPr>
            <a:xfrm>
              <a:off x="3963416" y="2831602"/>
              <a:ext cx="1242032" cy="7471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0" name="组合 19"/>
            <p:cNvGrpSpPr/>
            <p:nvPr>
              <p:custDataLst>
                <p:tags r:id="rId13"/>
              </p:custDataLst>
            </p:nvPr>
          </p:nvGrpSpPr>
          <p:grpSpPr>
            <a:xfrm>
              <a:off x="3974567" y="2729924"/>
              <a:ext cx="1555649" cy="1005374"/>
              <a:chOff x="4383412" y="3646293"/>
              <a:chExt cx="1555649" cy="1005374"/>
            </a:xfrm>
          </p:grpSpPr>
          <p:sp>
            <p:nvSpPr>
              <p:cNvPr id="21" name="文本框 2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383412" y="3874076"/>
                <a:ext cx="1016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v = </a:t>
                </a:r>
                <a:endParaRPr lang="zh-CN" alt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5"/>
                </p:custDataLst>
              </p:nvPr>
            </p:nvSpPr>
            <p:spPr>
              <a:xfrm>
                <a:off x="5098416" y="3646293"/>
                <a:ext cx="3642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s</a:t>
                </a:r>
                <a:endParaRPr lang="zh-CN" alt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6"/>
                </p:custDataLst>
              </p:nvPr>
            </p:nvSpPr>
            <p:spPr>
              <a:xfrm>
                <a:off x="5098416" y="4005336"/>
                <a:ext cx="8406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CN" sz="36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36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 </a:t>
                </a:r>
                <a:endParaRPr lang="zh-CN" altLang="en-US" sz="2400" b="1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直接连接符 23"/>
              <p:cNvCxnSpPr/>
              <p:nvPr>
                <p:custDataLst>
                  <p:tags r:id="rId17"/>
                </p:custDataLst>
              </p:nvPr>
            </p:nvCxnSpPr>
            <p:spPr>
              <a:xfrm flipV="1">
                <a:off x="5021325" y="4147606"/>
                <a:ext cx="410184" cy="6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" name="组合 20" title=""/>
          <p:cNvGrpSpPr/>
          <p:nvPr>
            <p:custDataLst>
              <p:tags r:id="rId3"/>
            </p:custDataLst>
          </p:nvPr>
        </p:nvGrpSpPr>
        <p:grpSpPr>
          <a:xfrm>
            <a:off x="2345439" y="1376624"/>
            <a:ext cx="7626490" cy="4883223"/>
            <a:chOff x="350874" y="1392865"/>
            <a:chExt cx="8255053" cy="4901609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t="32403" r="24806" b="21957"/>
            <a:stretch>
              <a:fillRect/>
            </a:stretch>
          </p:blipFill>
          <p:spPr>
            <a:xfrm>
              <a:off x="350874" y="1392865"/>
              <a:ext cx="8255053" cy="490160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7587827" y="3637118"/>
              <a:ext cx="416525" cy="47358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20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10</a:t>
              </a:r>
              <a:endParaRPr lang="en-US" altLang="zh-CN" sz="20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 t="38605" r="19225" b="24014"/>
          <a:stretch>
            <a:fillRect/>
          </a:stretch>
        </p:blipFill>
        <p:spPr>
          <a:xfrm>
            <a:off x="2323880" y="1429529"/>
            <a:ext cx="6141694" cy="49612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内容占位符 2" title="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3863724" y="476507"/>
            <a:ext cx="5441400" cy="725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道路上的区间测速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圆角矩形 10" title=""/>
          <p:cNvSpPr/>
          <p:nvPr>
            <p:custDataLst>
              <p:tags r:id="rId10"/>
            </p:custDataLst>
          </p:nvPr>
        </p:nvSpPr>
        <p:spPr>
          <a:xfrm>
            <a:off x="2637155" y="1628775"/>
            <a:ext cx="4248785" cy="122364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内容占位符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47413" t="50991" r="40165" b="33464"/>
          <a:stretch>
            <a:fillRect/>
          </a:stretch>
        </p:blipFill>
        <p:spPr>
          <a:xfrm>
            <a:off x="1412814" y="1432069"/>
            <a:ext cx="5283695" cy="4958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椭圆 13" title=""/>
          <p:cNvSpPr/>
          <p:nvPr>
            <p:custDataLst>
              <p:tags r:id="rId13"/>
            </p:custDataLst>
          </p:nvPr>
        </p:nvSpPr>
        <p:spPr>
          <a:xfrm>
            <a:off x="1660777" y="2019961"/>
            <a:ext cx="2962652" cy="7634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9" r="6" b="12249"/>
          <a:stretch>
            <a:fillRect/>
          </a:stretch>
        </p:blipFill>
        <p:spPr>
          <a:xfrm>
            <a:off x="1969477" y="1470220"/>
            <a:ext cx="3553468" cy="4645288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04091" y="2198664"/>
            <a:ext cx="1684239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平均速度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3031510" y="5208941"/>
            <a:ext cx="171131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瞬时速度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9" name="内容占位符 2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408242" y="900662"/>
            <a:ext cx="4135594" cy="891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>
                <a:latin typeface="Times New Roman" panose="02020603050405020304" pitchFamily="18" charset="0"/>
              </a:rPr>
              <a:t>导航显示速度</a:t>
            </a:r>
            <a:endParaRPr lang="zh-CN" altLang="en-US" sz="3200">
              <a:latin typeface="Times New Roman" panose="02020603050405020304" pitchFamily="18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86690" y="1727533"/>
            <a:ext cx="5190391" cy="3743018"/>
          </a:xfrm>
          <a:prstGeom prst="rect">
            <a:avLst/>
          </a:prstGeom>
        </p:spPr>
      </p:pic>
      <p:sp>
        <p:nvSpPr>
          <p:cNvPr id="10" name="内容占位符 2" title=""/>
          <p:cNvSpPr txBox="1"/>
          <p:nvPr>
            <p:custDataLst>
              <p:tags r:id="rId10"/>
            </p:custDataLst>
          </p:nvPr>
        </p:nvSpPr>
        <p:spPr>
          <a:xfrm>
            <a:off x="7797696" y="1144212"/>
            <a:ext cx="2289573" cy="58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>
                <a:latin typeface="Times New Roman" panose="02020603050405020304" pitchFamily="18" charset="0"/>
              </a:rPr>
              <a:t>卫星定位</a:t>
            </a:r>
            <a:endParaRPr lang="zh-CN" altLang="en-US" sz="3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内容占位符 3" title="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3"/>
          <a:srcRect l="6892" r="7542" b="5852"/>
          <a:stretch>
            <a:fillRect/>
          </a:stretch>
        </p:blipFill>
        <p:spPr>
          <a:xfrm>
            <a:off x="1207642" y="1715240"/>
            <a:ext cx="4660271" cy="3717590"/>
          </a:xfrm>
          <a:prstGeom prst="rect">
            <a:avLst/>
          </a:prstGeom>
        </p:spPr>
      </p:pic>
      <p:sp>
        <p:nvSpPr>
          <p:cNvPr id="8" name="内容占位符 2" title=""/>
          <p:cNvSpPr txBox="1"/>
          <p:nvPr>
            <p:custDataLst>
              <p:tags r:id="rId5"/>
            </p:custDataLst>
          </p:nvPr>
        </p:nvSpPr>
        <p:spPr>
          <a:xfrm>
            <a:off x="3436801" y="990461"/>
            <a:ext cx="5995916" cy="69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/>
              <a:t>北斗三号全球卫星导航系统</a:t>
            </a:r>
            <a:endParaRPr lang="zh-CN" altLang="en-US" sz="3200" b="1"/>
          </a:p>
        </p:txBody>
      </p:sp>
      <p:pic>
        <p:nvPicPr>
          <p:cNvPr id="17" name="图片 1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86690" y="1727533"/>
            <a:ext cx="5190391" cy="374301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7" name="图片 16" title=""/>
          <p:cNvPicPr/>
          <p:nvPr>
            <p:custDataLst>
              <p:tags r:id="rId4"/>
            </p:custDataLst>
          </p:nvPr>
        </p:nvPicPr>
        <p:blipFill>
          <a:blip r:embed="rId3"/>
          <a:srcRect l="9009" t="22105" r="4706" b="10105"/>
          <a:stretch>
            <a:fillRect/>
          </a:stretch>
        </p:blipFill>
        <p:spPr bwMode="auto">
          <a:xfrm>
            <a:off x="4592458" y="5081461"/>
            <a:ext cx="1515078" cy="1362261"/>
          </a:xfrm>
          <a:prstGeom prst="rect">
            <a:avLst/>
          </a:prstGeom>
          <a:noFill/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90458" y="5018011"/>
            <a:ext cx="3131217" cy="148916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40044" y="4941425"/>
            <a:ext cx="1929062" cy="1642336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内容占位符 2" title=""/>
          <p:cNvSpPr txBox="1"/>
          <p:nvPr>
            <p:custDataLst>
              <p:tags r:id="rId10"/>
            </p:custDataLst>
          </p:nvPr>
        </p:nvSpPr>
        <p:spPr>
          <a:xfrm>
            <a:off x="1127497" y="1340331"/>
            <a:ext cx="5280868" cy="36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1.</a:t>
            </a:r>
            <a:r>
              <a:rPr lang="zh-CN" altLang="en-US" sz="3000" b="1">
                <a:solidFill>
                  <a:srgbClr val="0000FF"/>
                </a:solidFill>
              </a:rPr>
              <a:t>实验目的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2.</a:t>
            </a:r>
            <a:r>
              <a:rPr lang="zh-CN" altLang="en-US" sz="3000" b="1">
                <a:solidFill>
                  <a:srgbClr val="0000FF"/>
                </a:solidFill>
              </a:rPr>
              <a:t>实验原理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3.</a:t>
            </a:r>
            <a:r>
              <a:rPr lang="zh-CN" altLang="en-US" sz="3000" b="1">
                <a:solidFill>
                  <a:srgbClr val="0000FF"/>
                </a:solidFill>
              </a:rPr>
              <a:t>实验器材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4.</a:t>
            </a:r>
            <a:r>
              <a:rPr lang="zh-CN" altLang="en-US" sz="3000" b="1">
                <a:solidFill>
                  <a:srgbClr val="0000FF"/>
                </a:solidFill>
              </a:rPr>
              <a:t>实验步骤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5.</a:t>
            </a:r>
            <a:r>
              <a:rPr lang="zh-CN" altLang="en-US" sz="3000" b="1">
                <a:solidFill>
                  <a:srgbClr val="0000FF"/>
                </a:solidFill>
              </a:rPr>
              <a:t>实验数据记录表格</a:t>
            </a:r>
            <a:endParaRPr lang="en-US" altLang="zh-CN" sz="3000" b="1"/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6.</a:t>
            </a:r>
            <a:r>
              <a:rPr lang="zh-CN" altLang="en-US" sz="3000" b="1">
                <a:solidFill>
                  <a:srgbClr val="0000FF"/>
                </a:solidFill>
              </a:rPr>
              <a:t>实验结果</a:t>
            </a:r>
            <a:endParaRPr lang="en-US" altLang="zh-CN" sz="3000" b="1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000" b="1">
                <a:solidFill>
                  <a:srgbClr val="0000FF"/>
                </a:solidFill>
              </a:rPr>
              <a:t>7.</a:t>
            </a:r>
            <a:r>
              <a:rPr lang="zh-CN" altLang="en-US" sz="3000" b="1">
                <a:solidFill>
                  <a:srgbClr val="0000FF"/>
                </a:solidFill>
              </a:rPr>
              <a:t>实验评估</a:t>
            </a:r>
            <a:endParaRPr lang="en-US" altLang="zh-CN" sz="3000" b="1"/>
          </a:p>
        </p:txBody>
      </p:sp>
      <p:sp>
        <p:nvSpPr>
          <p:cNvPr id="18" name="内容占位符 2" title=""/>
          <p:cNvSpPr txBox="1"/>
          <p:nvPr>
            <p:custDataLst>
              <p:tags r:id="rId11"/>
            </p:custDataLst>
          </p:nvPr>
        </p:nvSpPr>
        <p:spPr>
          <a:xfrm>
            <a:off x="945765" y="911235"/>
            <a:ext cx="8363272" cy="506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 b="1"/>
              <a:t>测量物体平均速度的实验报告</a:t>
            </a:r>
            <a:endParaRPr lang="en-US" altLang="zh-CN" sz="3000" b="1"/>
          </a:p>
        </p:txBody>
      </p:sp>
      <p:sp>
        <p:nvSpPr>
          <p:cNvPr id="22" name="文本框 21" title=""/>
          <p:cNvSpPr txBox="1"/>
          <p:nvPr>
            <p:custDataLst>
              <p:tags r:id="rId12"/>
            </p:custDataLst>
          </p:nvPr>
        </p:nvSpPr>
        <p:spPr>
          <a:xfrm>
            <a:off x="3359676" y="4148877"/>
            <a:ext cx="4475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分析误差来源，减小误差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13"/>
            </p:custDataLst>
          </p:nvPr>
        </p:nvGrpSpPr>
        <p:grpSpPr>
          <a:xfrm>
            <a:off x="3592768" y="1562881"/>
            <a:ext cx="1532584" cy="934247"/>
            <a:chOff x="4383412" y="3659385"/>
            <a:chExt cx="1532584" cy="934247"/>
          </a:xfrm>
        </p:grpSpPr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4383412" y="3874076"/>
              <a:ext cx="10169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5"/>
              </p:custDataLst>
            </p:nvPr>
          </p:nvSpPr>
          <p:spPr>
            <a:xfrm>
              <a:off x="5088202" y="3659385"/>
              <a:ext cx="344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6"/>
              </p:custDataLst>
            </p:nvPr>
          </p:nvSpPr>
          <p:spPr>
            <a:xfrm>
              <a:off x="5075351" y="4008857"/>
              <a:ext cx="8406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000" b="1"/>
            </a:p>
          </p:txBody>
        </p:sp>
        <p:cxnSp>
          <p:nvCxnSpPr>
            <p:cNvPr id="27" name="直接连接符 26"/>
            <p:cNvCxnSpPr/>
            <p:nvPr>
              <p:custDataLst>
                <p:tags r:id="rId17"/>
              </p:custDataLst>
            </p:nvPr>
          </p:nvCxnSpPr>
          <p:spPr>
            <a:xfrm flipV="1">
              <a:off x="5036265" y="4165046"/>
              <a:ext cx="410184" cy="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b="52808"/>
          <a:stretch>
            <a:fillRect/>
          </a:stretch>
        </p:blipFill>
        <p:spPr>
          <a:xfrm>
            <a:off x="6384290" y="4149090"/>
            <a:ext cx="5588635" cy="2368550"/>
          </a:xfrm>
          <a:prstGeom prst="rect">
            <a:avLst/>
          </a:prstGeom>
        </p:spPr>
      </p:pic>
      <p:sp>
        <p:nvSpPr>
          <p:cNvPr id="17" name="文本框 10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0520" y="3131820"/>
            <a:ext cx="885063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）该实验是根据公式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进行测量的．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）实验中为了方便计时，应使斜面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坡度较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大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或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）．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）根据信息回答：</a:t>
            </a:r>
            <a:endParaRPr lang="zh-CN" altLang="en-US" sz="2800" i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800" i="1" baseline="-25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cm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  </a:t>
            </a:r>
            <a:r>
              <a:rPr lang="en-US" altLang="zh-CN" sz="2800" i="1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i="1" baseline="-25000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＝</a:t>
            </a:r>
            <a:r>
              <a:rPr lang="zh-CN" altLang="en-US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  </a:t>
            </a:r>
            <a:endParaRPr lang="zh-CN" altLang="en-US" sz="2800" i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err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＝</a:t>
            </a:r>
            <a:r>
              <a:rPr lang="zh-CN" altLang="en-US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2800" i="1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</a:t>
            </a:r>
            <a:endParaRPr lang="zh-CN" altLang="en-US" sz="2800" i="1" u="sng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01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5280" y="1386205"/>
            <a:ext cx="11485880" cy="136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ts val="33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、小明在“测小车的平均速度”的实验中，设计了如图的实验装置：小车从带刻度（分度值为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）的斜面顶端由静止下滑，图中的数字方框是小车到达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三处时电子表的显示。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59576" y="3861486"/>
            <a:ext cx="7807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03837" y="4725292"/>
            <a:ext cx="78070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40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4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223842" y="4701797"/>
            <a:ext cx="78070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91492" y="5163367"/>
            <a:ext cx="103882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0.3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45733" y="2880611"/>
            <a:ext cx="669036" cy="710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8" name="Text Box 4" title=""/>
          <p:cNvSpPr txBox="1"/>
          <p:nvPr>
            <p:custDataLst>
              <p:tags r:id="rId3"/>
            </p:custDataLst>
          </p:nvPr>
        </p:nvSpPr>
        <p:spPr>
          <a:xfrm>
            <a:off x="335280" y="1412875"/>
            <a:ext cx="1152017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、一个物体沿平直公路运动，由静止起在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10s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内加速到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20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，共运动了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80m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，该物体在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10s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内的平均速度是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      )</a:t>
            </a:r>
            <a:endParaRPr lang="en-US" altLang="zh-CN" sz="32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A.20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B.10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</a:t>
            </a:r>
            <a:endParaRPr lang="en-US" altLang="zh-CN" sz="32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C.8 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m/s    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D.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都不对</a:t>
            </a:r>
            <a:endParaRPr lang="zh-CN" altLang="en-US" sz="32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1510" name="Text Box 6" title=""/>
          <p:cNvSpPr txBox="1"/>
          <p:nvPr>
            <p:custDataLst>
              <p:tags r:id="rId4"/>
            </p:custDataLst>
          </p:nvPr>
        </p:nvSpPr>
        <p:spPr>
          <a:xfrm>
            <a:off x="8400415" y="1844675"/>
            <a:ext cx="40830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4000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9634" name="矩形 69633" title=""/>
          <p:cNvSpPr/>
          <p:nvPr>
            <p:custDataLst>
              <p:tags r:id="rId3"/>
            </p:custDataLst>
          </p:nvPr>
        </p:nvSpPr>
        <p:spPr>
          <a:xfrm>
            <a:off x="335280" y="1360170"/>
            <a:ext cx="1145413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buSz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、一个物体沿平直路运动，由静止起在10s内加速到20m/s，共运动了80m，该物体在10s内平均速度是   [    ]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9635" name="矩形 69634" title=""/>
          <p:cNvSpPr/>
          <p:nvPr>
            <p:custDataLst>
              <p:tags r:id="rId4"/>
            </p:custDataLst>
          </p:nvPr>
        </p:nvSpPr>
        <p:spPr>
          <a:xfrm>
            <a:off x="263525" y="4077335"/>
            <a:ext cx="1162113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buSz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、某汽车沿直线运动时，前半段路程用20m/s速度行驶，后半段路程用30m/s速度行驶，在整个路程中，汽车的平均速度为_______m/s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9637" name="矩形 69636" title=""/>
          <p:cNvSpPr/>
          <p:nvPr>
            <p:custDataLst>
              <p:tags r:id="rId5"/>
            </p:custDataLst>
          </p:nvPr>
        </p:nvSpPr>
        <p:spPr>
          <a:xfrm>
            <a:off x="1991360" y="2636838"/>
            <a:ext cx="6096000" cy="1168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5000"/>
              </a:lnSpc>
              <a:buSzTx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A．20m/s           B．10m/s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SzTx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C．8m/s             D．都不对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9638" name="文本框 69637" title=""/>
          <p:cNvSpPr txBox="1"/>
          <p:nvPr>
            <p:custDataLst>
              <p:tags r:id="rId6"/>
            </p:custDataLst>
          </p:nvPr>
        </p:nvSpPr>
        <p:spPr>
          <a:xfrm>
            <a:off x="5757545" y="2006283"/>
            <a:ext cx="609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endParaRPr lang="en-US" altLang="zh-CN" sz="28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9639" name="文本框 69638" title=""/>
          <p:cNvSpPr txBox="1"/>
          <p:nvPr>
            <p:custDataLst>
              <p:tags r:id="rId7"/>
            </p:custDataLst>
          </p:nvPr>
        </p:nvSpPr>
        <p:spPr>
          <a:xfrm>
            <a:off x="8706485" y="4538028"/>
            <a:ext cx="609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24</a:t>
            </a:r>
            <a:endParaRPr lang="en-US" altLang="zh-CN" sz="2800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/>
      <p:bldP spid="69637" grpId="0"/>
      <p:bldP spid="69638" grpId="0"/>
      <p:bldP spid="696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458" name="Text Box 2" title=""/>
          <p:cNvSpPr txBox="1"/>
          <p:nvPr>
            <p:custDataLst>
              <p:tags r:id="rId3"/>
            </p:custDataLst>
          </p:nvPr>
        </p:nvSpPr>
        <p:spPr>
          <a:xfrm>
            <a:off x="62230" y="1167765"/>
            <a:ext cx="1168590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、一名同学骑自行车从家路过书店到学校上学，家到书店的路程为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1800m,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书店到学校的路程为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3600m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。他从家出发到书店用时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5min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，在书店等同学用了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1min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，然后两人一起再经过了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12min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到达学校。求：</a:t>
            </a:r>
            <a:endParaRPr lang="zh-CN" altLang="en-US" sz="32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）骑车从家到达书店这段路程的平均速度是多少？</a:t>
            </a:r>
            <a:endParaRPr lang="zh-CN" altLang="en-US" sz="32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）这位同学从家出发到学校的全过程的平均速度是多少？</a:t>
            </a:r>
            <a:endParaRPr lang="zh-CN" altLang="en-US" sz="32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9459" name="Text Box 3" title=""/>
          <p:cNvSpPr txBox="1"/>
          <p:nvPr>
            <p:custDataLst>
              <p:tags r:id="rId4"/>
            </p:custDataLst>
          </p:nvPr>
        </p:nvSpPr>
        <p:spPr>
          <a:xfrm>
            <a:off x="9696133" y="4221163"/>
            <a:ext cx="12661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(6m/s)</a:t>
            </a:r>
            <a:endParaRPr lang="en-US" altLang="zh-CN" sz="3200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Text Box 4" title=""/>
          <p:cNvSpPr txBox="1"/>
          <p:nvPr>
            <p:custDataLst>
              <p:tags r:id="rId5"/>
            </p:custDataLst>
          </p:nvPr>
        </p:nvSpPr>
        <p:spPr>
          <a:xfrm>
            <a:off x="10776585" y="5013325"/>
            <a:ext cx="126619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(5m/s)</a:t>
            </a:r>
            <a:endParaRPr lang="en-US" altLang="zh-CN" sz="3200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0" name="组合 79" title=""/>
          <p:cNvGrpSpPr/>
          <p:nvPr>
            <p:custDataLst>
              <p:tags r:id="rId3"/>
            </p:custDataLst>
          </p:nvPr>
        </p:nvGrpSpPr>
        <p:grpSpPr>
          <a:xfrm>
            <a:off x="1273813" y="1506992"/>
            <a:ext cx="8337323" cy="1546485"/>
            <a:chOff x="1457583" y="2422216"/>
            <a:chExt cx="5457697" cy="935277"/>
          </a:xfrm>
        </p:grpSpPr>
        <p:grpSp>
          <p:nvGrpSpPr>
            <p:cNvPr id="81" name="组合 80"/>
            <p:cNvGrpSpPr/>
            <p:nvPr>
              <p:custDataLst>
                <p:tags r:id="rId4"/>
              </p:custDataLst>
            </p:nvPr>
          </p:nvGrpSpPr>
          <p:grpSpPr>
            <a:xfrm>
              <a:off x="1457583" y="2422216"/>
              <a:ext cx="5337799" cy="935277"/>
              <a:chOff x="662608" y="2178186"/>
              <a:chExt cx="6507223" cy="1344015"/>
            </a:xfrm>
          </p:grpSpPr>
          <p:pic>
            <p:nvPicPr>
              <p:cNvPr id="91" name="图片 9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/>
              <a:srcRect t="43109" b="20173"/>
              <a:stretch>
                <a:fillRect/>
              </a:stretch>
            </p:blipFill>
            <p:spPr>
              <a:xfrm>
                <a:off x="662608" y="2178186"/>
                <a:ext cx="6507223" cy="1344015"/>
              </a:xfrm>
              <a:prstGeom prst="rect">
                <a:avLst/>
              </a:prstGeom>
            </p:spPr>
          </p:pic>
          <p:pic>
            <p:nvPicPr>
              <p:cNvPr id="92" name="图片 9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4297" t="37609" r="35786" b="32921"/>
              <a:stretch>
                <a:fillRect/>
              </a:stretch>
            </p:blipFill>
            <p:spPr>
              <a:xfrm>
                <a:off x="6740845" y="2493932"/>
                <a:ext cx="175548" cy="190973"/>
              </a:xfrm>
              <a:prstGeom prst="rect">
                <a:avLst/>
              </a:prstGeom>
            </p:spPr>
          </p:pic>
        </p:grpSp>
        <p:sp>
          <p:nvSpPr>
            <p:cNvPr id="82" name="文本框 81"/>
            <p:cNvSpPr txBox="1"/>
            <p:nvPr>
              <p:custDataLst>
                <p:tags r:id="rId9"/>
              </p:custDataLst>
            </p:nvPr>
          </p:nvSpPr>
          <p:spPr>
            <a:xfrm>
              <a:off x="1473255" y="3037527"/>
              <a:ext cx="550957" cy="315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10"/>
              </p:custDataLst>
            </p:nvPr>
          </p:nvSpPr>
          <p:spPr>
            <a:xfrm>
              <a:off x="1984268" y="3017394"/>
              <a:ext cx="843927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11"/>
              </p:custDataLst>
            </p:nvPr>
          </p:nvSpPr>
          <p:spPr>
            <a:xfrm>
              <a:off x="2615301" y="3003060"/>
              <a:ext cx="822435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5" name="文本框 84"/>
            <p:cNvSpPr txBox="1"/>
            <p:nvPr>
              <p:custDataLst>
                <p:tags r:id="rId12"/>
              </p:custDataLst>
            </p:nvPr>
          </p:nvSpPr>
          <p:spPr>
            <a:xfrm>
              <a:off x="3251436" y="2991350"/>
              <a:ext cx="808319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30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6" name="文本框 85"/>
            <p:cNvSpPr txBox="1"/>
            <p:nvPr>
              <p:custDataLst>
                <p:tags r:id="rId13"/>
              </p:custDataLst>
            </p:nvPr>
          </p:nvSpPr>
          <p:spPr>
            <a:xfrm>
              <a:off x="3860977" y="2974779"/>
              <a:ext cx="823507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40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7" name="文本框 86"/>
            <p:cNvSpPr txBox="1"/>
            <p:nvPr>
              <p:custDataLst>
                <p:tags r:id="rId14"/>
              </p:custDataLst>
            </p:nvPr>
          </p:nvSpPr>
          <p:spPr>
            <a:xfrm>
              <a:off x="4542338" y="2959452"/>
              <a:ext cx="639973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50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8" name="文本框 87"/>
            <p:cNvSpPr txBox="1"/>
            <p:nvPr>
              <p:custDataLst>
                <p:tags r:id="rId15"/>
              </p:custDataLst>
            </p:nvPr>
          </p:nvSpPr>
          <p:spPr>
            <a:xfrm>
              <a:off x="5151875" y="2949807"/>
              <a:ext cx="760470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60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9" name="文本框 88"/>
            <p:cNvSpPr txBox="1"/>
            <p:nvPr>
              <p:custDataLst>
                <p:tags r:id="rId16"/>
              </p:custDataLst>
            </p:nvPr>
          </p:nvSpPr>
          <p:spPr>
            <a:xfrm>
              <a:off x="5773401" y="2930547"/>
              <a:ext cx="638454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70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文本框 89"/>
            <p:cNvSpPr txBox="1"/>
            <p:nvPr>
              <p:custDataLst>
                <p:tags r:id="rId17"/>
              </p:custDataLst>
            </p:nvPr>
          </p:nvSpPr>
          <p:spPr>
            <a:xfrm>
              <a:off x="6394928" y="2915104"/>
              <a:ext cx="520352" cy="31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80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组合 92" title=""/>
          <p:cNvGrpSpPr/>
          <p:nvPr>
            <p:custDataLst>
              <p:tags r:id="rId18"/>
            </p:custDataLst>
          </p:nvPr>
        </p:nvGrpSpPr>
        <p:grpSpPr>
          <a:xfrm>
            <a:off x="1251402" y="3675600"/>
            <a:ext cx="8359734" cy="1650562"/>
            <a:chOff x="662608" y="4380520"/>
            <a:chExt cx="6700880" cy="1211252"/>
          </a:xfrm>
        </p:grpSpPr>
        <p:pic>
          <p:nvPicPr>
            <p:cNvPr id="94" name="图片 9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3" b="46894"/>
            <a:stretch>
              <a:fillRect/>
            </a:stretch>
          </p:blipFill>
          <p:spPr>
            <a:xfrm>
              <a:off x="662608" y="4380520"/>
              <a:ext cx="6552488" cy="1211252"/>
            </a:xfrm>
            <a:prstGeom prst="rect">
              <a:avLst/>
            </a:prstGeom>
          </p:spPr>
        </p:pic>
        <p:grpSp>
          <p:nvGrpSpPr>
            <p:cNvPr id="95" name="组合 94"/>
            <p:cNvGrpSpPr/>
            <p:nvPr>
              <p:custDataLst>
                <p:tags r:id="rId21"/>
              </p:custDataLst>
            </p:nvPr>
          </p:nvGrpSpPr>
          <p:grpSpPr>
            <a:xfrm>
              <a:off x="801167" y="5007695"/>
              <a:ext cx="6562321" cy="571472"/>
              <a:chOff x="801167" y="5007695"/>
              <a:chExt cx="6562321" cy="571472"/>
            </a:xfrm>
          </p:grpSpPr>
          <p:sp>
            <p:nvSpPr>
              <p:cNvPr id="96" name="文本框 95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801167" y="5195206"/>
                <a:ext cx="670506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423800" y="5174124"/>
                <a:ext cx="674390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10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文本框 97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166880" y="5164136"/>
                <a:ext cx="671339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20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文本框 98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922155" y="5142709"/>
                <a:ext cx="680922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30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文本框 99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670865" y="5096535"/>
                <a:ext cx="579148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40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文本框 100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4440577" y="5074081"/>
                <a:ext cx="606602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50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文本框 101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5241479" y="5049178"/>
                <a:ext cx="585465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60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文本框 102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5975336" y="5007696"/>
                <a:ext cx="569126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70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文本框 103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765334" y="5007695"/>
                <a:ext cx="598154" cy="383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80</a:t>
                </a:r>
                <a:endPara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内容占位符 2" title=""/>
          <p:cNvSpPr>
            <a:spLocks noGrp="1"/>
          </p:cNvSpPr>
          <p:nvPr>
            <p:custDataLst>
              <p:tags r:id="rId31"/>
            </p:custDataLst>
          </p:nvPr>
        </p:nvSpPr>
        <p:spPr>
          <a:xfrm>
            <a:off x="1240436" y="906040"/>
            <a:ext cx="9544868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latin typeface="Times New Roman" panose="02020603050405020304" pitchFamily="18" charset="0"/>
              </a:rPr>
              <a:t>如何测量小球通过斜面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全程</a:t>
            </a:r>
            <a:r>
              <a:rPr lang="zh-CN" altLang="en-US" sz="3200" b="1">
                <a:latin typeface="Times New Roman" panose="02020603050405020304" pitchFamily="18" charset="0"/>
              </a:rPr>
              <a:t>的平均速度？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18" name="内容占位符 2" title=""/>
          <p:cNvSpPr txBox="1"/>
          <p:nvPr>
            <p:custDataLst>
              <p:tags r:id="rId32"/>
            </p:custDataLst>
          </p:nvPr>
        </p:nvSpPr>
        <p:spPr bwMode="auto">
          <a:xfrm>
            <a:off x="1192392" y="3141957"/>
            <a:ext cx="7859073" cy="73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将小球换成小车，测量方法一样吗？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45" name="矩形 44" title=""/>
          <p:cNvSpPr/>
          <p:nvPr>
            <p:custDataLst>
              <p:tags r:id="rId33"/>
            </p:custDataLst>
          </p:nvPr>
        </p:nvSpPr>
        <p:spPr>
          <a:xfrm>
            <a:off x="3161355" y="5454875"/>
            <a:ext cx="6923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看车上任意一固定点通过的路程</a:t>
            </a:r>
            <a:endParaRPr lang="zh-CN" altLang="en-US" sz="3200" b="1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05" name="矩形 104" title=""/>
          <p:cNvSpPr/>
          <p:nvPr>
            <p:custDataLst>
              <p:tags r:id="rId34"/>
            </p:custDataLst>
          </p:nvPr>
        </p:nvSpPr>
        <p:spPr>
          <a:xfrm>
            <a:off x="9617320" y="1970522"/>
            <a:ext cx="1789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刻度尺</a:t>
            </a:r>
            <a:endParaRPr lang="en-US" altLang="zh-CN" sz="3200" b="1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r>
              <a:rPr lang="zh-CN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停表</a:t>
            </a:r>
            <a:endParaRPr lang="zh-CN" altLang="en-US" sz="3200" b="1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pSp>
        <p:nvGrpSpPr>
          <p:cNvPr id="106" name="组合 105" title=""/>
          <p:cNvGrpSpPr/>
          <p:nvPr>
            <p:custDataLst>
              <p:tags r:id="rId35"/>
            </p:custDataLst>
          </p:nvPr>
        </p:nvGrpSpPr>
        <p:grpSpPr>
          <a:xfrm>
            <a:off x="9567899" y="1020443"/>
            <a:ext cx="1965791" cy="1365183"/>
            <a:chOff x="4383412" y="3646293"/>
            <a:chExt cx="1555649" cy="1066929"/>
          </a:xfrm>
        </p:grpSpPr>
        <p:sp>
          <p:nvSpPr>
            <p:cNvPr id="107" name="文本框 106"/>
            <p:cNvSpPr txBox="1"/>
            <p:nvPr>
              <p:custDataLst>
                <p:tags r:id="rId36"/>
              </p:custDataLst>
            </p:nvPr>
          </p:nvSpPr>
          <p:spPr>
            <a:xfrm>
              <a:off x="4383412" y="3874076"/>
              <a:ext cx="10169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" name="矩形 107"/>
            <p:cNvSpPr/>
            <p:nvPr>
              <p:custDataLst>
                <p:tags r:id="rId37"/>
              </p:custDataLst>
            </p:nvPr>
          </p:nvSpPr>
          <p:spPr>
            <a:xfrm>
              <a:off x="5098416" y="3646293"/>
              <a:ext cx="3850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en-US" altLang="zh-CN" sz="40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矩形 108"/>
            <p:cNvSpPr/>
            <p:nvPr>
              <p:custDataLst>
                <p:tags r:id="rId38"/>
              </p:custDataLst>
            </p:nvPr>
          </p:nvSpPr>
          <p:spPr>
            <a:xfrm>
              <a:off x="5098416" y="4005336"/>
              <a:ext cx="8406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10" name="直接连接符 109"/>
            <p:cNvCxnSpPr/>
            <p:nvPr>
              <p:custDataLst>
                <p:tags r:id="rId39"/>
              </p:custDataLst>
            </p:nvPr>
          </p:nvCxnSpPr>
          <p:spPr>
            <a:xfrm flipV="1">
              <a:off x="5058209" y="4135686"/>
              <a:ext cx="410184" cy="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 title=""/>
          <p:cNvGrpSpPr/>
          <p:nvPr>
            <p:custDataLst>
              <p:tags r:id="rId40"/>
            </p:custDataLst>
          </p:nvPr>
        </p:nvGrpSpPr>
        <p:grpSpPr>
          <a:xfrm>
            <a:off x="8935935" y="1932740"/>
            <a:ext cx="442959" cy="827009"/>
            <a:chOff x="6496205" y="2669773"/>
            <a:chExt cx="350540" cy="646331"/>
          </a:xfrm>
        </p:grpSpPr>
        <p:sp>
          <p:nvSpPr>
            <p:cNvPr id="112" name="椭圆 111"/>
            <p:cNvSpPr/>
            <p:nvPr>
              <p:custDataLst>
                <p:tags r:id="rId41"/>
              </p:custDataLst>
            </p:nvPr>
          </p:nvSpPr>
          <p:spPr>
            <a:xfrm>
              <a:off x="6496205" y="2797731"/>
              <a:ext cx="70027" cy="49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" name="文本框 112"/>
            <p:cNvSpPr txBox="1"/>
            <p:nvPr>
              <p:custDataLst>
                <p:tags r:id="rId42"/>
              </p:custDataLst>
            </p:nvPr>
          </p:nvSpPr>
          <p:spPr>
            <a:xfrm>
              <a:off x="6496613" y="2669773"/>
              <a:ext cx="350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  <a:endPara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组合 113" title=""/>
          <p:cNvGrpSpPr/>
          <p:nvPr>
            <p:custDataLst>
              <p:tags r:id="rId43"/>
            </p:custDataLst>
          </p:nvPr>
        </p:nvGrpSpPr>
        <p:grpSpPr>
          <a:xfrm>
            <a:off x="1548965" y="4137153"/>
            <a:ext cx="1142052" cy="617645"/>
            <a:chOff x="860178" y="4493525"/>
            <a:chExt cx="875639" cy="496257"/>
          </a:xfrm>
        </p:grpSpPr>
        <p:pic>
          <p:nvPicPr>
            <p:cNvPr id="115" name="图片 114"/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4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0178" y="4499740"/>
              <a:ext cx="875639" cy="49004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6" name="任意多边形 115"/>
            <p:cNvSpPr/>
            <p:nvPr>
              <p:custDataLst>
                <p:tags r:id="rId47"/>
              </p:custDataLst>
            </p:nvPr>
          </p:nvSpPr>
          <p:spPr>
            <a:xfrm>
              <a:off x="866633" y="4493525"/>
              <a:ext cx="859809" cy="477672"/>
            </a:xfrm>
            <a:custGeom>
              <a:gdLst>
                <a:gd name="connsiteX0" fmla="*/ 40943 w 859809"/>
                <a:gd name="connsiteY0" fmla="*/ 477672 h 477672"/>
                <a:gd name="connsiteX1" fmla="*/ 0 w 859809"/>
                <a:gd name="connsiteY1" fmla="*/ 378726 h 477672"/>
                <a:gd name="connsiteX2" fmla="*/ 0 w 859809"/>
                <a:gd name="connsiteY2" fmla="*/ 327547 h 477672"/>
                <a:gd name="connsiteX3" fmla="*/ 78474 w 859809"/>
                <a:gd name="connsiteY3" fmla="*/ 242248 h 477672"/>
                <a:gd name="connsiteX4" fmla="*/ 85298 w 859809"/>
                <a:gd name="connsiteY4" fmla="*/ 184245 h 477672"/>
                <a:gd name="connsiteX5" fmla="*/ 184245 w 859809"/>
                <a:gd name="connsiteY5" fmla="*/ 150126 h 477672"/>
                <a:gd name="connsiteX6" fmla="*/ 245660 w 859809"/>
                <a:gd name="connsiteY6" fmla="*/ 105771 h 477672"/>
                <a:gd name="connsiteX7" fmla="*/ 327546 w 859809"/>
                <a:gd name="connsiteY7" fmla="*/ 37532 h 477672"/>
                <a:gd name="connsiteX8" fmla="*/ 603913 w 859809"/>
                <a:gd name="connsiteY8" fmla="*/ 0 h 477672"/>
                <a:gd name="connsiteX9" fmla="*/ 709683 w 859809"/>
                <a:gd name="connsiteY9" fmla="*/ 81887 h 477672"/>
                <a:gd name="connsiteX10" fmla="*/ 794982 w 859809"/>
                <a:gd name="connsiteY10" fmla="*/ 75063 h 477672"/>
                <a:gd name="connsiteX11" fmla="*/ 859809 w 859809"/>
                <a:gd name="connsiteY11" fmla="*/ 252484 h 477672"/>
                <a:gd name="connsiteX12" fmla="*/ 689212 w 859809"/>
                <a:gd name="connsiteY12" fmla="*/ 450376 h 477672"/>
                <a:gd name="connsiteX13" fmla="*/ 40943 w 859809"/>
                <a:gd name="connsiteY13" fmla="*/ 477672 h 47767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808" h="477672">
                  <a:moveTo>
                    <a:pt x="40943" y="477672"/>
                  </a:moveTo>
                  <a:lnTo>
                    <a:pt x="0" y="378726"/>
                  </a:lnTo>
                  <a:lnTo>
                    <a:pt x="0" y="327547"/>
                  </a:lnTo>
                  <a:lnTo>
                    <a:pt x="78474" y="242248"/>
                  </a:lnTo>
                  <a:lnTo>
                    <a:pt x="85298" y="184245"/>
                  </a:lnTo>
                  <a:lnTo>
                    <a:pt x="184245" y="150126"/>
                  </a:lnTo>
                  <a:lnTo>
                    <a:pt x="245660" y="105771"/>
                  </a:lnTo>
                  <a:lnTo>
                    <a:pt x="327546" y="37532"/>
                  </a:lnTo>
                  <a:lnTo>
                    <a:pt x="603913" y="0"/>
                  </a:lnTo>
                  <a:lnTo>
                    <a:pt x="709683" y="81887"/>
                  </a:lnTo>
                  <a:lnTo>
                    <a:pt x="794982" y="75063"/>
                  </a:lnTo>
                  <a:lnTo>
                    <a:pt x="859809" y="252484"/>
                  </a:lnTo>
                  <a:lnTo>
                    <a:pt x="689212" y="450376"/>
                  </a:lnTo>
                  <a:lnTo>
                    <a:pt x="40943" y="477672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7" name="组合 116" title=""/>
          <p:cNvGrpSpPr/>
          <p:nvPr>
            <p:custDataLst>
              <p:tags r:id="rId48"/>
            </p:custDataLst>
          </p:nvPr>
        </p:nvGrpSpPr>
        <p:grpSpPr>
          <a:xfrm>
            <a:off x="1531763" y="3499533"/>
            <a:ext cx="6676695" cy="1330922"/>
            <a:chOff x="1006542" y="2119255"/>
            <a:chExt cx="5697734" cy="1419806"/>
          </a:xfrm>
        </p:grpSpPr>
        <p:cxnSp>
          <p:nvCxnSpPr>
            <p:cNvPr id="118" name="直接连接符 117"/>
            <p:cNvCxnSpPr/>
            <p:nvPr>
              <p:custDataLst>
                <p:tags r:id="rId49"/>
              </p:custDataLst>
            </p:nvPr>
          </p:nvCxnSpPr>
          <p:spPr>
            <a:xfrm flipH="1">
              <a:off x="6704276" y="2119255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50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本框 119"/>
            <p:cNvSpPr txBox="1"/>
            <p:nvPr>
              <p:custDataLst>
                <p:tags r:id="rId51"/>
              </p:custDataLst>
            </p:nvPr>
          </p:nvSpPr>
          <p:spPr>
            <a:xfrm>
              <a:off x="3480419" y="2476005"/>
              <a:ext cx="1755197" cy="106305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1" name="直接箭头连接符 120"/>
            <p:cNvCxnSpPr/>
            <p:nvPr>
              <p:custDataLst>
                <p:tags r:id="rId52"/>
              </p:custDataLst>
            </p:nvPr>
          </p:nvCxnSpPr>
          <p:spPr>
            <a:xfrm flipV="1">
              <a:off x="4547453" y="2799272"/>
              <a:ext cx="2103647" cy="5529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>
              <p:custDataLst>
                <p:tags r:id="rId53"/>
              </p:custDataLst>
            </p:nvPr>
          </p:nvCxnSpPr>
          <p:spPr>
            <a:xfrm flipV="1">
              <a:off x="1006542" y="2915123"/>
              <a:ext cx="2477082" cy="81908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组合 122" title=""/>
          <p:cNvGrpSpPr/>
          <p:nvPr>
            <p:custDataLst>
              <p:tags r:id="rId54"/>
            </p:custDataLst>
          </p:nvPr>
        </p:nvGrpSpPr>
        <p:grpSpPr>
          <a:xfrm>
            <a:off x="2480977" y="3479138"/>
            <a:ext cx="6676695" cy="1303352"/>
            <a:chOff x="1006542" y="2119255"/>
            <a:chExt cx="5697734" cy="1419806"/>
          </a:xfrm>
        </p:grpSpPr>
        <p:cxnSp>
          <p:nvCxnSpPr>
            <p:cNvPr id="124" name="直接连接符 123"/>
            <p:cNvCxnSpPr/>
            <p:nvPr>
              <p:custDataLst>
                <p:tags r:id="rId55"/>
              </p:custDataLst>
            </p:nvPr>
          </p:nvCxnSpPr>
          <p:spPr>
            <a:xfrm flipH="1">
              <a:off x="6704276" y="2119255"/>
              <a:ext cx="0" cy="112007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>
              <p:custDataLst>
                <p:tags r:id="rId56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 cap="rnd">
              <a:solidFill>
                <a:srgbClr val="0000FF"/>
              </a:solidFill>
              <a:prstDash val="dash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本框 125"/>
            <p:cNvSpPr txBox="1"/>
            <p:nvPr>
              <p:custDataLst>
                <p:tags r:id="rId57"/>
              </p:custDataLst>
            </p:nvPr>
          </p:nvSpPr>
          <p:spPr>
            <a:xfrm>
              <a:off x="3534809" y="2476005"/>
              <a:ext cx="1769546" cy="106305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7" name="直接箭头连接符 126"/>
            <p:cNvCxnSpPr/>
            <p:nvPr>
              <p:custDataLst>
                <p:tags r:id="rId58"/>
              </p:custDataLst>
            </p:nvPr>
          </p:nvCxnSpPr>
          <p:spPr>
            <a:xfrm flipV="1">
              <a:off x="4547453" y="2799272"/>
              <a:ext cx="2103647" cy="55292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/>
            <p:cNvCxnSpPr/>
            <p:nvPr>
              <p:custDataLst>
                <p:tags r:id="rId59"/>
              </p:custDataLst>
            </p:nvPr>
          </p:nvCxnSpPr>
          <p:spPr>
            <a:xfrm flipV="1">
              <a:off x="1006542" y="2915123"/>
              <a:ext cx="2477082" cy="81908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组合 128" title=""/>
          <p:cNvGrpSpPr/>
          <p:nvPr>
            <p:custDataLst>
              <p:tags r:id="rId60"/>
            </p:custDataLst>
          </p:nvPr>
        </p:nvGrpSpPr>
        <p:grpSpPr>
          <a:xfrm>
            <a:off x="1475204" y="2005640"/>
            <a:ext cx="226985" cy="223510"/>
            <a:chOff x="898341" y="2650785"/>
            <a:chExt cx="159443" cy="157061"/>
          </a:xfrm>
        </p:grpSpPr>
        <p:pic>
          <p:nvPicPr>
            <p:cNvPr id="130" name="图片 129"/>
            <p:cNvPicPr>
              <a:picLocks noChangeAspect="1"/>
            </p:cNvPicPr>
            <p:nvPr>
              <p:custDataLst>
                <p:tags r:id="rId61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297" t="37609" r="35786" b="32921"/>
            <a:stretch>
              <a:fillRect/>
            </a:stretch>
          </p:blipFill>
          <p:spPr>
            <a:xfrm>
              <a:off x="898341" y="2650785"/>
              <a:ext cx="159443" cy="157061"/>
            </a:xfrm>
            <a:prstGeom prst="rect">
              <a:avLst/>
            </a:prstGeom>
          </p:spPr>
        </p:pic>
        <p:sp>
          <p:nvSpPr>
            <p:cNvPr id="131" name="椭圆 130"/>
            <p:cNvSpPr/>
            <p:nvPr>
              <p:custDataLst>
                <p:tags r:id="rId62"/>
              </p:custDataLst>
            </p:nvPr>
          </p:nvSpPr>
          <p:spPr>
            <a:xfrm>
              <a:off x="906927" y="2664301"/>
              <a:ext cx="147080" cy="131619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组合 131" title=""/>
          <p:cNvGrpSpPr/>
          <p:nvPr>
            <p:custDataLst>
              <p:tags r:id="rId63"/>
            </p:custDataLst>
          </p:nvPr>
        </p:nvGrpSpPr>
        <p:grpSpPr>
          <a:xfrm>
            <a:off x="1513769" y="2176135"/>
            <a:ext cx="490596" cy="827010"/>
            <a:chOff x="1555943" y="2862992"/>
            <a:chExt cx="350132" cy="535803"/>
          </a:xfrm>
        </p:grpSpPr>
        <p:sp>
          <p:nvSpPr>
            <p:cNvPr id="133" name="文本框 132"/>
            <p:cNvSpPr txBox="1"/>
            <p:nvPr>
              <p:custDataLst>
                <p:tags r:id="rId64"/>
              </p:custDataLst>
            </p:nvPr>
          </p:nvSpPr>
          <p:spPr>
            <a:xfrm>
              <a:off x="1555943" y="2862992"/>
              <a:ext cx="350132" cy="53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B</a:t>
              </a:r>
              <a:endPara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4" name="椭圆 133"/>
            <p:cNvSpPr/>
            <p:nvPr>
              <p:custDataLst>
                <p:tags r:id="rId65"/>
              </p:custDataLst>
            </p:nvPr>
          </p:nvSpPr>
          <p:spPr>
            <a:xfrm>
              <a:off x="1581062" y="2893000"/>
              <a:ext cx="70027" cy="491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组合 134" title=""/>
          <p:cNvGrpSpPr/>
          <p:nvPr>
            <p:custDataLst>
              <p:tags r:id="rId66"/>
            </p:custDataLst>
          </p:nvPr>
        </p:nvGrpSpPr>
        <p:grpSpPr>
          <a:xfrm>
            <a:off x="1578149" y="1374294"/>
            <a:ext cx="7419935" cy="888294"/>
            <a:chOff x="1006542" y="2119255"/>
            <a:chExt cx="5697734" cy="1356917"/>
          </a:xfrm>
        </p:grpSpPr>
        <p:cxnSp>
          <p:nvCxnSpPr>
            <p:cNvPr id="136" name="直接连接符 135"/>
            <p:cNvCxnSpPr/>
            <p:nvPr>
              <p:custDataLst>
                <p:tags r:id="rId67"/>
              </p:custDataLst>
            </p:nvPr>
          </p:nvCxnSpPr>
          <p:spPr>
            <a:xfrm flipH="1">
              <a:off x="6704276" y="2119255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>
              <p:custDataLst>
                <p:tags r:id="rId68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文本框 137"/>
            <p:cNvSpPr txBox="1"/>
            <p:nvPr>
              <p:custDataLst>
                <p:tags r:id="rId69"/>
              </p:custDataLst>
            </p:nvPr>
          </p:nvSpPr>
          <p:spPr>
            <a:xfrm>
              <a:off x="3618165" y="2241572"/>
              <a:ext cx="2030856" cy="106305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40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40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9" name="直接箭头连接符 138"/>
            <p:cNvCxnSpPr/>
            <p:nvPr>
              <p:custDataLst>
                <p:tags r:id="rId70"/>
              </p:custDataLst>
            </p:nvPr>
          </p:nvCxnSpPr>
          <p:spPr>
            <a:xfrm flipV="1">
              <a:off x="4547453" y="2799272"/>
              <a:ext cx="2103647" cy="55292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箭头连接符 139"/>
            <p:cNvCxnSpPr/>
            <p:nvPr>
              <p:custDataLst>
                <p:tags r:id="rId71"/>
              </p:custDataLst>
            </p:nvPr>
          </p:nvCxnSpPr>
          <p:spPr>
            <a:xfrm flipV="1">
              <a:off x="1006542" y="2915123"/>
              <a:ext cx="2477082" cy="81908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组合 140" title=""/>
          <p:cNvGrpSpPr/>
          <p:nvPr>
            <p:custDataLst>
              <p:tags r:id="rId72"/>
            </p:custDataLst>
          </p:nvPr>
        </p:nvGrpSpPr>
        <p:grpSpPr>
          <a:xfrm>
            <a:off x="1492616" y="4611453"/>
            <a:ext cx="1026848" cy="748487"/>
            <a:chOff x="961984" y="4991918"/>
            <a:chExt cx="552785" cy="519305"/>
          </a:xfrm>
        </p:grpSpPr>
        <p:sp>
          <p:nvSpPr>
            <p:cNvPr id="142" name="椭圆 141"/>
            <p:cNvSpPr/>
            <p:nvPr>
              <p:custDataLst>
                <p:tags r:id="rId73"/>
              </p:custDataLst>
            </p:nvPr>
          </p:nvSpPr>
          <p:spPr>
            <a:xfrm>
              <a:off x="961984" y="5091069"/>
              <a:ext cx="41853" cy="578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文本框 142"/>
            <p:cNvSpPr txBox="1"/>
            <p:nvPr>
              <p:custDataLst>
                <p:tags r:id="rId74"/>
              </p:custDataLst>
            </p:nvPr>
          </p:nvSpPr>
          <p:spPr>
            <a:xfrm>
              <a:off x="1005641" y="4991918"/>
              <a:ext cx="509128" cy="51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B</a:t>
              </a:r>
              <a:endPara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143" title=""/>
          <p:cNvGrpSpPr/>
          <p:nvPr>
            <p:custDataLst>
              <p:tags r:id="rId75"/>
            </p:custDataLst>
          </p:nvPr>
        </p:nvGrpSpPr>
        <p:grpSpPr>
          <a:xfrm>
            <a:off x="8154216" y="4164839"/>
            <a:ext cx="649610" cy="979091"/>
            <a:chOff x="6191393" y="4694545"/>
            <a:chExt cx="498072" cy="786668"/>
          </a:xfrm>
        </p:grpSpPr>
        <p:sp>
          <p:nvSpPr>
            <p:cNvPr id="145" name="椭圆 144"/>
            <p:cNvSpPr/>
            <p:nvPr>
              <p:custDataLst>
                <p:tags r:id="rId76"/>
              </p:custDataLst>
            </p:nvPr>
          </p:nvSpPr>
          <p:spPr>
            <a:xfrm>
              <a:off x="6191393" y="4899989"/>
              <a:ext cx="87368" cy="712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文本框 145"/>
            <p:cNvSpPr txBox="1"/>
            <p:nvPr>
              <p:custDataLst>
                <p:tags r:id="rId77"/>
              </p:custDataLst>
            </p:nvPr>
          </p:nvSpPr>
          <p:spPr>
            <a:xfrm>
              <a:off x="6252632" y="4694545"/>
              <a:ext cx="436833" cy="786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  <a:endPara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2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/>
      <p:bldP spid="45" grpId="0"/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237498" y="1370112"/>
            <a:ext cx="9939583" cy="1540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实验目的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：测量小车通过斜面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全程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的平均速度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内容占位符 2" title=""/>
          <p:cNvSpPr txBox="1"/>
          <p:nvPr>
            <p:custDataLst>
              <p:tags r:id="rId5"/>
            </p:custDataLst>
          </p:nvPr>
        </p:nvSpPr>
        <p:spPr>
          <a:xfrm>
            <a:off x="1216537" y="4289653"/>
            <a:ext cx="9013781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实验原理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内容占位符 2" title=""/>
          <p:cNvSpPr txBox="1"/>
          <p:nvPr>
            <p:custDataLst>
              <p:tags r:id="rId6"/>
            </p:custDataLst>
          </p:nvPr>
        </p:nvSpPr>
        <p:spPr>
          <a:xfrm>
            <a:off x="1216537" y="4993183"/>
            <a:ext cx="9013781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实验器材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3650614" y="5020501"/>
            <a:ext cx="511334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小车、斜面、木块、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刻度尺、停表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（直接测量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8"/>
            </p:custDataLst>
          </p:nvPr>
        </p:nvGrpSpPr>
        <p:grpSpPr>
          <a:xfrm>
            <a:off x="1237497" y="2086580"/>
            <a:ext cx="9764485" cy="2016831"/>
            <a:chOff x="662608" y="4390973"/>
            <a:chExt cx="6552488" cy="1200799"/>
          </a:xfrm>
        </p:grpSpPr>
        <p:pic>
          <p:nvPicPr>
            <p:cNvPr id="65" name="图片 6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7" b="46894"/>
            <a:stretch>
              <a:fillRect/>
            </a:stretch>
          </p:blipFill>
          <p:spPr>
            <a:xfrm>
              <a:off x="662608" y="4390973"/>
              <a:ext cx="6552488" cy="1200799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>
              <p:custDataLst>
                <p:tags r:id="rId11"/>
              </p:custDataLst>
            </p:nvPr>
          </p:nvGrpSpPr>
          <p:grpSpPr>
            <a:xfrm>
              <a:off x="891865" y="5109239"/>
              <a:ext cx="480517" cy="247947"/>
              <a:chOff x="891865" y="5109239"/>
              <a:chExt cx="480517" cy="247947"/>
            </a:xfrm>
          </p:grpSpPr>
          <p:sp>
            <p:nvSpPr>
              <p:cNvPr id="77" name="椭圆 7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91865" y="5109239"/>
                <a:ext cx="87368" cy="71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文本框 7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35549" y="5127658"/>
                <a:ext cx="436833" cy="22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B</a:t>
                </a:r>
                <a:endPara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9" name="组合 78"/>
            <p:cNvGrpSpPr/>
            <p:nvPr>
              <p:custDataLst>
                <p:tags r:id="rId14"/>
              </p:custDataLst>
            </p:nvPr>
          </p:nvGrpSpPr>
          <p:grpSpPr>
            <a:xfrm>
              <a:off x="6191393" y="4864042"/>
              <a:ext cx="480516" cy="221929"/>
              <a:chOff x="6191393" y="4864042"/>
              <a:chExt cx="480516" cy="221929"/>
            </a:xfrm>
          </p:grpSpPr>
          <p:sp>
            <p:nvSpPr>
              <p:cNvPr id="80" name="椭圆 79"/>
              <p:cNvSpPr/>
              <p:nvPr>
                <p:custDataLst>
                  <p:tags r:id="rId15"/>
                </p:custDataLst>
              </p:nvPr>
            </p:nvSpPr>
            <p:spPr>
              <a:xfrm>
                <a:off x="6191393" y="4899989"/>
                <a:ext cx="87368" cy="712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文本框 80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235076" y="4864042"/>
                <a:ext cx="436833" cy="2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A</a:t>
                </a:r>
                <a:endPara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" name="组合 22" title=""/>
          <p:cNvGrpSpPr/>
          <p:nvPr>
            <p:custDataLst>
              <p:tags r:id="rId17"/>
            </p:custDataLst>
          </p:nvPr>
        </p:nvGrpSpPr>
        <p:grpSpPr>
          <a:xfrm>
            <a:off x="1593382" y="2329629"/>
            <a:ext cx="7948180" cy="976627"/>
            <a:chOff x="983897" y="2073502"/>
            <a:chExt cx="5767617" cy="1402670"/>
          </a:xfrm>
        </p:grpSpPr>
        <p:cxnSp>
          <p:nvCxnSpPr>
            <p:cNvPr id="5" name="直接连接符 4"/>
            <p:cNvCxnSpPr/>
            <p:nvPr>
              <p:custDataLst>
                <p:tags r:id="rId18"/>
              </p:custDataLst>
            </p:nvPr>
          </p:nvCxnSpPr>
          <p:spPr>
            <a:xfrm flipH="1">
              <a:off x="6751514" y="2073502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9"/>
              </p:custDataLst>
            </p:nvPr>
          </p:nvCxnSpPr>
          <p:spPr>
            <a:xfrm flipH="1">
              <a:off x="1015653" y="2356097"/>
              <a:ext cx="0" cy="1120075"/>
            </a:xfrm>
            <a:prstGeom prst="line">
              <a:avLst/>
            </a:prstGeom>
            <a:ln w="38100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20"/>
              </p:custDataLst>
            </p:nvPr>
          </p:nvSpPr>
          <p:spPr>
            <a:xfrm>
              <a:off x="3699163" y="2154456"/>
              <a:ext cx="1755198" cy="74967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r>
                <a:rPr lang="zh-CN" altLang="en-US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9" name="直接箭头连接符 38"/>
            <p:cNvCxnSpPr/>
            <p:nvPr>
              <p:custDataLst>
                <p:tags r:id="rId21"/>
              </p:custDataLst>
            </p:nvPr>
          </p:nvCxnSpPr>
          <p:spPr>
            <a:xfrm flipV="1">
              <a:off x="4610645" y="2473597"/>
              <a:ext cx="2117251" cy="133045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>
              <p:custDataLst>
                <p:tags r:id="rId22"/>
              </p:custDataLst>
            </p:nvPr>
          </p:nvCxnSpPr>
          <p:spPr>
            <a:xfrm flipV="1">
              <a:off x="983897" y="2691287"/>
              <a:ext cx="2425262" cy="15240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 title=""/>
          <p:cNvGrpSpPr/>
          <p:nvPr>
            <p:custDataLst>
              <p:tags r:id="rId23"/>
            </p:custDataLst>
          </p:nvPr>
        </p:nvGrpSpPr>
        <p:grpSpPr>
          <a:xfrm>
            <a:off x="3819195" y="4018544"/>
            <a:ext cx="1564349" cy="928249"/>
            <a:chOff x="4383412" y="3646293"/>
            <a:chExt cx="1564349" cy="928249"/>
          </a:xfrm>
        </p:grpSpPr>
        <p:sp>
          <p:nvSpPr>
            <p:cNvPr id="60" name="文本框 59"/>
            <p:cNvSpPr txBox="1"/>
            <p:nvPr>
              <p:custDataLst>
                <p:tags r:id="rId24"/>
              </p:custDataLst>
            </p:nvPr>
          </p:nvSpPr>
          <p:spPr>
            <a:xfrm>
              <a:off x="4383412" y="3874076"/>
              <a:ext cx="101698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en-US" altLang="zh-CN" sz="28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5"/>
              </p:custDataLst>
            </p:nvPr>
          </p:nvSpPr>
          <p:spPr>
            <a:xfrm>
              <a:off x="5098416" y="3646293"/>
              <a:ext cx="32131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en-US" altLang="zh-CN" sz="28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26"/>
              </p:custDataLst>
            </p:nvPr>
          </p:nvSpPr>
          <p:spPr>
            <a:xfrm>
              <a:off x="5107116" y="4052572"/>
              <a:ext cx="840645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b="1" i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800" b="1">
                <a:latin typeface="Times New Roman" panose="02020603050405020304" pitchFamily="18" charset="0"/>
              </a:endParaRPr>
            </a:p>
          </p:txBody>
        </p:sp>
        <p:cxnSp>
          <p:nvCxnSpPr>
            <p:cNvPr id="35" name="直接连接符 34"/>
            <p:cNvCxnSpPr/>
            <p:nvPr>
              <p:custDataLst>
                <p:tags r:id="rId27"/>
              </p:custDataLst>
            </p:nvPr>
          </p:nvCxnSpPr>
          <p:spPr>
            <a:xfrm flipV="1">
              <a:off x="5065807" y="4166463"/>
              <a:ext cx="410184" cy="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内容占位符 2" title=""/>
          <p:cNvSpPr txBox="1"/>
          <p:nvPr>
            <p:custDataLst>
              <p:tags r:id="rId28"/>
            </p:custDataLst>
          </p:nvPr>
        </p:nvSpPr>
        <p:spPr>
          <a:xfrm>
            <a:off x="1507081" y="6004829"/>
            <a:ext cx="7833794" cy="622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实验数据记录表格应该怎样设计？</a:t>
            </a:r>
            <a:endParaRPr lang="zh-CN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9"/>
            </p:custDataLst>
          </p:nvPr>
        </p:nvSpPr>
        <p:spPr>
          <a:xfrm>
            <a:off x="5271838" y="4295228"/>
            <a:ext cx="28610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（间接测量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椭圆 33" title=""/>
          <p:cNvSpPr/>
          <p:nvPr>
            <p:custDataLst>
              <p:tags r:id="rId30"/>
            </p:custDataLst>
          </p:nvPr>
        </p:nvSpPr>
        <p:spPr>
          <a:xfrm>
            <a:off x="4517408" y="4169062"/>
            <a:ext cx="394365" cy="369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7" name="椭圆 36" title=""/>
          <p:cNvSpPr/>
          <p:nvPr>
            <p:custDataLst>
              <p:tags r:id="rId31"/>
            </p:custDataLst>
          </p:nvPr>
        </p:nvSpPr>
        <p:spPr>
          <a:xfrm>
            <a:off x="4503970" y="4578505"/>
            <a:ext cx="372432" cy="335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1" name="椭圆 40" title=""/>
          <p:cNvSpPr/>
          <p:nvPr>
            <p:custDataLst>
              <p:tags r:id="rId32"/>
            </p:custDataLst>
          </p:nvPr>
        </p:nvSpPr>
        <p:spPr>
          <a:xfrm>
            <a:off x="3795519" y="4420631"/>
            <a:ext cx="372432" cy="335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34" grpId="0" animBg="1"/>
      <p:bldP spid="37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16191" y="2045909"/>
          <a:ext cx="5849756" cy="196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352"/>
                <a:gridCol w="1817961"/>
                <a:gridCol w="2150443"/>
              </a:tblGrid>
              <a:tr h="693951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路程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运动时间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平均速度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7540"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754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916411" y="2726037"/>
            <a:ext cx="18579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666969" y="2747397"/>
            <a:ext cx="13797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5374680" y="2747396"/>
            <a:ext cx="23220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 title=""/>
          <p:cNvSpPr txBox="1"/>
          <p:nvPr>
            <p:custDataLst>
              <p:tags r:id="rId7"/>
            </p:custDataLst>
          </p:nvPr>
        </p:nvSpPr>
        <p:spPr>
          <a:xfrm>
            <a:off x="1343486" y="1340300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设计实验数据记录表格：</a:t>
            </a:r>
            <a:endParaRPr lang="zh-CN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9" name="表格 8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16380" y="4485005"/>
          <a:ext cx="5849620" cy="192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575"/>
                <a:gridCol w="1879600"/>
                <a:gridCol w="1782445"/>
              </a:tblGrid>
              <a:tr h="64325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路程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325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时间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325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</a:rPr>
                        <a:t>平均速度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0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000" b="1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3910330" y="450215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3888565" y="5119971"/>
            <a:ext cx="1401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3881755" y="5725795"/>
            <a:ext cx="1388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>
          <a:xfrm>
            <a:off x="7824383" y="3284982"/>
            <a:ext cx="3758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实验数据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记录</a:t>
            </a:r>
            <a:r>
              <a:rPr lang="zh-CN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表格的制定应该在开始实验之前完成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5752465" y="4536440"/>
            <a:ext cx="1573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5730700" y="5154261"/>
            <a:ext cx="1401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5"/>
            </p:custDataLst>
          </p:nvPr>
        </p:nvSpPr>
        <p:spPr>
          <a:xfrm>
            <a:off x="5723890" y="5760085"/>
            <a:ext cx="1388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6"/>
            </p:custDataLst>
          </p:nvPr>
        </p:nvSpPr>
        <p:spPr>
          <a:xfrm>
            <a:off x="1897361" y="3362942"/>
            <a:ext cx="185799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7"/>
            </p:custDataLst>
          </p:nvPr>
        </p:nvSpPr>
        <p:spPr>
          <a:xfrm>
            <a:off x="3647919" y="3384302"/>
            <a:ext cx="13797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8"/>
            </p:custDataLst>
          </p:nvPr>
        </p:nvSpPr>
        <p:spPr>
          <a:xfrm>
            <a:off x="5355630" y="3384301"/>
            <a:ext cx="23220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en-US" altLang="zh-CN" sz="3200" b="1" i="1" baseline="-25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=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6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10" grpId="0"/>
      <p:bldP spid="11" grpId="0"/>
      <p:bldP spid="12" grpId="0"/>
      <p:bldP spid="3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5" name="内容占位符 2" title=""/>
          <p:cNvSpPr txBox="1"/>
          <p:nvPr>
            <p:custDataLst>
              <p:tags r:id="rId3"/>
            </p:custDataLst>
          </p:nvPr>
        </p:nvSpPr>
        <p:spPr>
          <a:xfrm>
            <a:off x="1271293" y="1268467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rgbClr val="0000FF"/>
                </a:solidFill>
                <a:cs typeface="华文楷体" panose="02010600040101010101" charset="-122"/>
              </a:rPr>
              <a:t>4.</a:t>
            </a:r>
            <a:r>
              <a:rPr lang="zh-CN" altLang="en-US" sz="3200" b="1">
                <a:solidFill>
                  <a:srgbClr val="0000FF"/>
                </a:solidFill>
                <a:cs typeface="华文楷体" panose="02010600040101010101" charset="-122"/>
              </a:rPr>
              <a:t>实验步骤</a:t>
            </a:r>
            <a:r>
              <a:rPr lang="zh-CN" altLang="en-US" sz="3200" b="1">
                <a:cs typeface="华文楷体" panose="02010600040101010101" charset="-122"/>
              </a:rPr>
              <a:t>：</a:t>
            </a:r>
            <a:endParaRPr lang="en-US" altLang="zh-CN" sz="3200" b="1">
              <a:cs typeface="华文楷体" panose="0201060004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4"/>
            </p:custDataLst>
          </p:nvPr>
        </p:nvSpPr>
        <p:spPr>
          <a:xfrm>
            <a:off x="1399540" y="1844675"/>
            <a:ext cx="9338310" cy="4969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3855" marR="0" lvl="0" indent="-363855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①将斜面一端用木块垫起，使它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很小的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坡度。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265430" lvl="0" indent="-265430">
              <a:lnSpc>
                <a:spcPct val="125000"/>
              </a:lnSpc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②把小车放在斜面顶端，金属片放在斜面底端，用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测出小车将要通过的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，并将数据记入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数据记录表中。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③用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测量小车从斜面顶端开始滑下到撞击斜面底端挡板的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  <a:endParaRPr lang="en-US" altLang="zh-CN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④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根据测量数据，用公式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算出小车通过斜面全程的平均速度</a:t>
            </a:r>
            <a:r>
              <a:rPr lang="en-US" altLang="zh-CN" sz="3200" b="1" i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265430" lvl="0" indent="-265430">
              <a:lnSpc>
                <a:spcPct val="110000"/>
              </a:lnSpc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1885950" y="3144520"/>
            <a:ext cx="21780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刻度尺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7005320" y="3140710"/>
            <a:ext cx="17392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路程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endParaRPr lang="zh-CN" altLang="en-US" sz="3200" b="1" baseline="-250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 title=""/>
          <p:cNvSpPr/>
          <p:nvPr>
            <p:custDataLst>
              <p:tags r:id="rId7"/>
            </p:custDataLst>
          </p:nvPr>
        </p:nvSpPr>
        <p:spPr>
          <a:xfrm>
            <a:off x="2625090" y="4251960"/>
            <a:ext cx="137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停表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0" name="矩形 29" title=""/>
          <p:cNvSpPr/>
          <p:nvPr>
            <p:custDataLst>
              <p:tags r:id="rId8"/>
            </p:custDataLst>
          </p:nvPr>
        </p:nvSpPr>
        <p:spPr>
          <a:xfrm>
            <a:off x="4655820" y="4941570"/>
            <a:ext cx="20154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9"/>
            </p:custDataLst>
          </p:nvPr>
        </p:nvGrpSpPr>
        <p:grpSpPr>
          <a:xfrm>
            <a:off x="6179820" y="5229225"/>
            <a:ext cx="1684020" cy="942366"/>
            <a:chOff x="4325884" y="3653468"/>
            <a:chExt cx="1555948" cy="942381"/>
          </a:xfrm>
        </p:grpSpPr>
        <p:sp>
          <p:nvSpPr>
            <p:cNvPr id="34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4325884" y="3866408"/>
              <a:ext cx="1016988" cy="583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5041187" y="3653468"/>
              <a:ext cx="344966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2"/>
              </p:custDataLst>
            </p:nvPr>
          </p:nvSpPr>
          <p:spPr>
            <a:xfrm>
              <a:off x="5041187" y="4012275"/>
              <a:ext cx="840645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13"/>
              </p:custDataLst>
            </p:nvPr>
          </p:nvCxnSpPr>
          <p:spPr>
            <a:xfrm flipV="1">
              <a:off x="5019249" y="4158795"/>
              <a:ext cx="410184" cy="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5" name="内容占位符 2" title=""/>
          <p:cNvSpPr txBox="1"/>
          <p:nvPr>
            <p:custDataLst>
              <p:tags r:id="rId3"/>
            </p:custDataLst>
          </p:nvPr>
        </p:nvSpPr>
        <p:spPr>
          <a:xfrm>
            <a:off x="1271293" y="1268467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b="1">
                <a:solidFill>
                  <a:srgbClr val="0000FF"/>
                </a:solidFill>
                <a:cs typeface="华文楷体" panose="02010600040101010101" charset="-122"/>
              </a:rPr>
              <a:t>4.</a:t>
            </a:r>
            <a:r>
              <a:rPr lang="zh-CN" altLang="en-US" sz="3200" b="1">
                <a:solidFill>
                  <a:srgbClr val="0000FF"/>
                </a:solidFill>
                <a:cs typeface="华文楷体" panose="02010600040101010101" charset="-122"/>
              </a:rPr>
              <a:t>实验步骤</a:t>
            </a:r>
            <a:r>
              <a:rPr lang="zh-CN" altLang="en-US" sz="3200" b="1">
                <a:cs typeface="华文楷体" panose="02010600040101010101" charset="-122"/>
              </a:rPr>
              <a:t>：</a:t>
            </a:r>
            <a:endParaRPr lang="en-US" altLang="zh-CN" sz="3200" b="1">
              <a:cs typeface="华文楷体" panose="0201060004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4"/>
            </p:custDataLst>
          </p:nvPr>
        </p:nvSpPr>
        <p:spPr>
          <a:xfrm>
            <a:off x="1399540" y="1844675"/>
            <a:ext cx="9338310" cy="4969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63855" marR="0" lvl="0" indent="-363855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①将斜面一端用木块垫起，使它较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坡度。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265430" lvl="0" indent="-265430">
              <a:lnSpc>
                <a:spcPct val="125000"/>
              </a:lnSpc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②把小车放在斜面顶端，金属片放在斜面底端，用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测出小车将要通过的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，并将数据记入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数据记录表中。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③用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测量小车从斜面顶端开始滑下到撞击斜面底端挡板的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  <a:endParaRPr lang="en-US" altLang="zh-CN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361950" lvl="0" indent="-361950">
              <a:lnSpc>
                <a:spcPct val="125000"/>
              </a:lnSpc>
              <a:defRPr/>
            </a:pPr>
            <a:r>
              <a:rPr lang="zh-CN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④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根据测量数据，用公式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算出小车通过斜面全程的平均速度</a:t>
            </a:r>
            <a:r>
              <a:rPr lang="en-US" altLang="zh-CN" sz="3200" b="1" i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，并记入表中。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265430" lvl="0" indent="-265430">
              <a:lnSpc>
                <a:spcPct val="110000"/>
              </a:lnSpc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1885950" y="3144520"/>
            <a:ext cx="21780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刻度尺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7005320" y="3140710"/>
            <a:ext cx="17392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路程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</a:t>
            </a:r>
            <a:endParaRPr lang="zh-CN" altLang="en-US" sz="3200" b="1" baseline="-250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 title=""/>
          <p:cNvSpPr/>
          <p:nvPr>
            <p:custDataLst>
              <p:tags r:id="rId7"/>
            </p:custDataLst>
          </p:nvPr>
        </p:nvSpPr>
        <p:spPr>
          <a:xfrm>
            <a:off x="2625090" y="4251960"/>
            <a:ext cx="137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停表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0" name="矩形 29" title=""/>
          <p:cNvSpPr/>
          <p:nvPr>
            <p:custDataLst>
              <p:tags r:id="rId8"/>
            </p:custDataLst>
          </p:nvPr>
        </p:nvSpPr>
        <p:spPr>
          <a:xfrm>
            <a:off x="4655820" y="4941570"/>
            <a:ext cx="20154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t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 title=""/>
          <p:cNvGrpSpPr/>
          <p:nvPr>
            <p:custDataLst>
              <p:tags r:id="rId9"/>
            </p:custDataLst>
          </p:nvPr>
        </p:nvGrpSpPr>
        <p:grpSpPr>
          <a:xfrm>
            <a:off x="6179820" y="5229225"/>
            <a:ext cx="1684020" cy="942366"/>
            <a:chOff x="4325884" y="3653468"/>
            <a:chExt cx="1555948" cy="942381"/>
          </a:xfrm>
        </p:grpSpPr>
        <p:sp>
          <p:nvSpPr>
            <p:cNvPr id="34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4325884" y="3866408"/>
              <a:ext cx="1016988" cy="583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v = 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5041187" y="3653468"/>
              <a:ext cx="344966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s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2"/>
              </p:custDataLst>
            </p:nvPr>
          </p:nvSpPr>
          <p:spPr>
            <a:xfrm>
              <a:off x="5041187" y="4012275"/>
              <a:ext cx="840645" cy="583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t</a:t>
              </a:r>
              <a:r>
                <a:rPr lang="en-US" altLang="zh-CN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cxnSp>
          <p:nvCxnSpPr>
            <p:cNvPr id="37" name="直接连接符 36"/>
            <p:cNvCxnSpPr/>
            <p:nvPr>
              <p:custDataLst>
                <p:tags r:id="rId13"/>
              </p:custDataLst>
            </p:nvPr>
          </p:nvCxnSpPr>
          <p:spPr>
            <a:xfrm flipV="1">
              <a:off x="5019249" y="4158795"/>
              <a:ext cx="410184" cy="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圆角矩形 3" title=""/>
          <p:cNvSpPr/>
          <p:nvPr>
            <p:custDataLst>
              <p:tags r:id="rId14"/>
            </p:custDataLst>
          </p:nvPr>
        </p:nvSpPr>
        <p:spPr>
          <a:xfrm>
            <a:off x="7198360" y="1917065"/>
            <a:ext cx="2066290" cy="6477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5" name="004倾角更大2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rcRect t="1821" r="424" b="37414"/>
          <a:stretch>
            <a:fillRect/>
          </a:stretch>
        </p:blipFill>
        <p:spPr>
          <a:xfrm>
            <a:off x="773850" y="872528"/>
            <a:ext cx="8766106" cy="287665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7" name="001全程平均速度的测量_静音" title="">
            <a:hlinkClick action="ppaction://media"/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rcRect t="6061" b="45960"/>
          <a:stretch>
            <a:fillRect/>
          </a:stretch>
        </p:blipFill>
        <p:spPr>
          <a:xfrm>
            <a:off x="683895" y="4184650"/>
            <a:ext cx="8856345" cy="246888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9840595" y="1988820"/>
            <a:ext cx="212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斜面倾角大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9768205" y="4941570"/>
            <a:ext cx="212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斜面倾角小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001全程平均速度的测量_静音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rcRect t="6061" b="45960"/>
          <a:stretch>
            <a:fillRect/>
          </a:stretch>
        </p:blipFill>
        <p:spPr>
          <a:xfrm>
            <a:off x="47625" y="981075"/>
            <a:ext cx="9792335" cy="279463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9852025" y="1809750"/>
            <a:ext cx="212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斜面倾角小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TextBox 3" title=""/>
          <p:cNvSpPr txBox="1"/>
          <p:nvPr>
            <p:custDataLst>
              <p:tags r:id="rId8"/>
            </p:custDataLst>
          </p:nvPr>
        </p:nvSpPr>
        <p:spPr>
          <a:xfrm>
            <a:off x="263525" y="3861435"/>
            <a:ext cx="11808460" cy="2306955"/>
          </a:xfrm>
          <a:prstGeom prst="rect">
            <a:avLst/>
          </a:prstGeom>
          <a:noFill/>
          <a:ln w="9525" cap="flat" cmpd="sng">
            <a:solidFill>
              <a:srgbClr val="5A7EAF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buSzTx/>
            </a:pP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斜面倾角较小的目的：</a:t>
            </a:r>
            <a:endParaRPr lang="zh-CN" altLang="en-US" sz="32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①方便记录</a:t>
            </a:r>
            <a:r>
              <a:rPr lang="en-US" altLang="zh-CN" sz="32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   </a:t>
            </a: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  <a:endParaRPr lang="zh-CN" altLang="en-US" sz="32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②延长小车的运动</a:t>
            </a:r>
            <a:r>
              <a:rPr lang="en-US" altLang="zh-CN" sz="32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</a:t>
            </a: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，减小因为测量</a:t>
            </a:r>
            <a:r>
              <a:rPr lang="en-US" altLang="zh-CN" sz="32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</a:t>
            </a:r>
            <a:r>
              <a:rPr lang="zh-CN" altLang="en-US" sz="32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时造成的误差。</a:t>
            </a:r>
            <a:endParaRPr lang="zh-CN" altLang="en-US" sz="32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0" name="矩形 29" title=""/>
          <p:cNvSpPr/>
          <p:nvPr>
            <p:custDataLst>
              <p:tags r:id="rId9"/>
            </p:custDataLst>
          </p:nvPr>
        </p:nvSpPr>
        <p:spPr>
          <a:xfrm>
            <a:off x="2495550" y="4653280"/>
            <a:ext cx="12553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矩形 7" title=""/>
          <p:cNvSpPr/>
          <p:nvPr>
            <p:custDataLst>
              <p:tags r:id="rId10"/>
            </p:custDataLst>
          </p:nvPr>
        </p:nvSpPr>
        <p:spPr>
          <a:xfrm>
            <a:off x="3750945" y="5373370"/>
            <a:ext cx="12553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矩形 8" title=""/>
          <p:cNvSpPr/>
          <p:nvPr>
            <p:custDataLst>
              <p:tags r:id="rId11"/>
            </p:custDataLst>
          </p:nvPr>
        </p:nvSpPr>
        <p:spPr>
          <a:xfrm>
            <a:off x="7967980" y="5445125"/>
            <a:ext cx="12553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5624195" cy="5835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实验：测量小车运动的速度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30" grpId="0"/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AS_UNIQUEID" val="1099"/>
</p:tagLst>
</file>

<file path=ppt/tags/tag10.xml><?xml version="1.0" encoding="utf-8"?>
<p:tagLst xmlns:p="http://schemas.openxmlformats.org/presentationml/2006/main">
  <p:tag name="AS_UNIQUEID" val="1108"/>
</p:tagLst>
</file>

<file path=ppt/tags/tag100.xml><?xml version="1.0" encoding="utf-8"?>
<p:tagLst xmlns:p="http://schemas.openxmlformats.org/presentationml/2006/main">
  <p:tag name="AS_UNIQUEID" val="1198"/>
</p:tagLst>
</file>

<file path=ppt/tags/tag101.xml><?xml version="1.0" encoding="utf-8"?>
<p:tagLst xmlns:p="http://schemas.openxmlformats.org/presentationml/2006/main">
  <p:tag name="AS_UNIQUEID" val="1199"/>
</p:tagLst>
</file>

<file path=ppt/tags/tag102.xml><?xml version="1.0" encoding="utf-8"?>
<p:tagLst xmlns:p="http://schemas.openxmlformats.org/presentationml/2006/main">
  <p:tag name="AS_UNIQUEID" val="1200"/>
</p:tagLst>
</file>

<file path=ppt/tags/tag103.xml><?xml version="1.0" encoding="utf-8"?>
<p:tagLst xmlns:p="http://schemas.openxmlformats.org/presentationml/2006/main">
  <p:tag name="AS_UNIQUEID" val="1201"/>
</p:tagLst>
</file>

<file path=ppt/tags/tag104.xml><?xml version="1.0" encoding="utf-8"?>
<p:tagLst xmlns:p="http://schemas.openxmlformats.org/presentationml/2006/main">
  <p:tag name="AS_UNIQUEID" val="1202"/>
</p:tagLst>
</file>

<file path=ppt/tags/tag105.xml><?xml version="1.0" encoding="utf-8"?>
<p:tagLst xmlns:p="http://schemas.openxmlformats.org/presentationml/2006/main">
  <p:tag name="AS_UNIQUEID" val="1203"/>
</p:tagLst>
</file>

<file path=ppt/tags/tag106.xml><?xml version="1.0" encoding="utf-8"?>
<p:tagLst xmlns:p="http://schemas.openxmlformats.org/presentationml/2006/main">
  <p:tag name="AS_UNIQUEID" val="1204"/>
</p:tagLst>
</file>

<file path=ppt/tags/tag107.xml><?xml version="1.0" encoding="utf-8"?>
<p:tagLst xmlns:p="http://schemas.openxmlformats.org/presentationml/2006/main">
  <p:tag name="AS_UNIQUEID" val="1205"/>
</p:tagLst>
</file>

<file path=ppt/tags/tag108.xml><?xml version="1.0" encoding="utf-8"?>
<p:tagLst xmlns:p="http://schemas.openxmlformats.org/presentationml/2006/main">
  <p:tag name="AS_UNIQUEID" val="1206"/>
</p:tagLst>
</file>

<file path=ppt/tags/tag109.xml><?xml version="1.0" encoding="utf-8"?>
<p:tagLst xmlns:p="http://schemas.openxmlformats.org/presentationml/2006/main">
  <p:tag name="AS_UNIQUEID" val="1207"/>
</p:tagLst>
</file>

<file path=ppt/tags/tag11.xml><?xml version="1.0" encoding="utf-8"?>
<p:tagLst xmlns:p="http://schemas.openxmlformats.org/presentationml/2006/main">
  <p:tag name="AS_UNIQUEID" val="1109"/>
</p:tagLst>
</file>

<file path=ppt/tags/tag110.xml><?xml version="1.0" encoding="utf-8"?>
<p:tagLst xmlns:p="http://schemas.openxmlformats.org/presentationml/2006/main">
  <p:tag name="AS_UNIQUEID" val="1208"/>
</p:tagLst>
</file>

<file path=ppt/tags/tag111.xml><?xml version="1.0" encoding="utf-8"?>
<p:tagLst xmlns:p="http://schemas.openxmlformats.org/presentationml/2006/main">
  <p:tag name="AS_UNIQUEID" val="1209"/>
</p:tagLst>
</file>

<file path=ppt/tags/tag112.xml><?xml version="1.0" encoding="utf-8"?>
<p:tagLst xmlns:p="http://schemas.openxmlformats.org/presentationml/2006/main">
  <p:tag name="AS_UNIQUEID" val="1210"/>
</p:tagLst>
</file>

<file path=ppt/tags/tag113.xml><?xml version="1.0" encoding="utf-8"?>
<p:tagLst xmlns:p="http://schemas.openxmlformats.org/presentationml/2006/main">
  <p:tag name="AS_UNIQUEID" val="1211"/>
</p:tagLst>
</file>

<file path=ppt/tags/tag114.xml><?xml version="1.0" encoding="utf-8"?>
<p:tagLst xmlns:p="http://schemas.openxmlformats.org/presentationml/2006/main">
  <p:tag name="AS_UNIQUEID" val="1212"/>
</p:tagLst>
</file>

<file path=ppt/tags/tag115.xml><?xml version="1.0" encoding="utf-8"?>
<p:tagLst xmlns:p="http://schemas.openxmlformats.org/presentationml/2006/main">
  <p:tag name="AS_UNIQUEID" val="1213"/>
</p:tagLst>
</file>

<file path=ppt/tags/tag116.xml><?xml version="1.0" encoding="utf-8"?>
<p:tagLst xmlns:p="http://schemas.openxmlformats.org/presentationml/2006/main">
  <p:tag name="AS_UNIQUEID" val="1214"/>
</p:tagLst>
</file>

<file path=ppt/tags/tag117.xml><?xml version="1.0" encoding="utf-8"?>
<p:tagLst xmlns:p="http://schemas.openxmlformats.org/presentationml/2006/main">
  <p:tag name="AS_UNIQUEID" val="1215"/>
</p:tagLst>
</file>

<file path=ppt/tags/tag118.xml><?xml version="1.0" encoding="utf-8"?>
<p:tagLst xmlns:p="http://schemas.openxmlformats.org/presentationml/2006/main">
  <p:tag name="AS_UNIQUEID" val="1216"/>
</p:tagLst>
</file>

<file path=ppt/tags/tag119.xml><?xml version="1.0" encoding="utf-8"?>
<p:tagLst xmlns:p="http://schemas.openxmlformats.org/presentationml/2006/main">
  <p:tag name="AS_UNIQUEID" val="1217"/>
</p:tagLst>
</file>

<file path=ppt/tags/tag12.xml><?xml version="1.0" encoding="utf-8"?>
<p:tagLst xmlns:p="http://schemas.openxmlformats.org/presentationml/2006/main">
  <p:tag name="AS_UNIQUEID" val="1110"/>
</p:tagLst>
</file>

<file path=ppt/tags/tag120.xml><?xml version="1.0" encoding="utf-8"?>
<p:tagLst xmlns:p="http://schemas.openxmlformats.org/presentationml/2006/main">
  <p:tag name="AS_UNIQUEID" val="1218"/>
</p:tagLst>
</file>

<file path=ppt/tags/tag121.xml><?xml version="1.0" encoding="utf-8"?>
<p:tagLst xmlns:p="http://schemas.openxmlformats.org/presentationml/2006/main">
  <p:tag name="AS_UNIQUEID" val="1219"/>
</p:tagLst>
</file>

<file path=ppt/tags/tag122.xml><?xml version="1.0" encoding="utf-8"?>
<p:tagLst xmlns:p="http://schemas.openxmlformats.org/presentationml/2006/main">
  <p:tag name="AS_UNIQUEID" val="1220"/>
</p:tagLst>
</file>

<file path=ppt/tags/tag123.xml><?xml version="1.0" encoding="utf-8"?>
<p:tagLst xmlns:p="http://schemas.openxmlformats.org/presentationml/2006/main">
  <p:tag name="AS_UNIQUEID" val="1221"/>
</p:tagLst>
</file>

<file path=ppt/tags/tag124.xml><?xml version="1.0" encoding="utf-8"?>
<p:tagLst xmlns:p="http://schemas.openxmlformats.org/presentationml/2006/main">
  <p:tag name="AS_UNIQUEID" val="1222"/>
</p:tagLst>
</file>

<file path=ppt/tags/tag125.xml><?xml version="1.0" encoding="utf-8"?>
<p:tagLst xmlns:p="http://schemas.openxmlformats.org/presentationml/2006/main">
  <p:tag name="AS_UNIQUEID" val="1223"/>
</p:tagLst>
</file>

<file path=ppt/tags/tag126.xml><?xml version="1.0" encoding="utf-8"?>
<p:tagLst xmlns:p="http://schemas.openxmlformats.org/presentationml/2006/main">
  <p:tag name="AS_UNIQUEID" val="1224"/>
</p:tagLst>
</file>

<file path=ppt/tags/tag127.xml><?xml version="1.0" encoding="utf-8"?>
<p:tagLst xmlns:p="http://schemas.openxmlformats.org/presentationml/2006/main">
  <p:tag name="AS_UNIQUEID" val="1225"/>
</p:tagLst>
</file>

<file path=ppt/tags/tag128.xml><?xml version="1.0" encoding="utf-8"?>
<p:tagLst xmlns:p="http://schemas.openxmlformats.org/presentationml/2006/main">
  <p:tag name="AS_UNIQUEID" val="1226"/>
</p:tagLst>
</file>

<file path=ppt/tags/tag129.xml><?xml version="1.0" encoding="utf-8"?>
<p:tagLst xmlns:p="http://schemas.openxmlformats.org/presentationml/2006/main">
  <p:tag name="AS_UNIQUEID" val="1227"/>
</p:tagLst>
</file>

<file path=ppt/tags/tag13.xml><?xml version="1.0" encoding="utf-8"?>
<p:tagLst xmlns:p="http://schemas.openxmlformats.org/presentationml/2006/main">
  <p:tag name="AS_UNIQUEID" val="1111"/>
</p:tagLst>
</file>

<file path=ppt/tags/tag130.xml><?xml version="1.0" encoding="utf-8"?>
<p:tagLst xmlns:p="http://schemas.openxmlformats.org/presentationml/2006/main">
  <p:tag name="AS_UNIQUEID" val="1228"/>
</p:tagLst>
</file>

<file path=ppt/tags/tag131.xml><?xml version="1.0" encoding="utf-8"?>
<p:tagLst xmlns:p="http://schemas.openxmlformats.org/presentationml/2006/main">
  <p:tag name="AS_UNIQUEID" val="1229"/>
</p:tagLst>
</file>

<file path=ppt/tags/tag132.xml><?xml version="1.0" encoding="utf-8"?>
<p:tagLst xmlns:p="http://schemas.openxmlformats.org/presentationml/2006/main">
  <p:tag name="AS_UNIQUEID" val="1230"/>
</p:tagLst>
</file>

<file path=ppt/tags/tag133.xml><?xml version="1.0" encoding="utf-8"?>
<p:tagLst xmlns:p="http://schemas.openxmlformats.org/presentationml/2006/main">
  <p:tag name="AS_UNIQUEID" val="1231"/>
</p:tagLst>
</file>

<file path=ppt/tags/tag134.xml><?xml version="1.0" encoding="utf-8"?>
<p:tagLst xmlns:p="http://schemas.openxmlformats.org/presentationml/2006/main">
  <p:tag name="AS_UNIQUEID" val="1232"/>
</p:tagLst>
</file>

<file path=ppt/tags/tag135.xml><?xml version="1.0" encoding="utf-8"?>
<p:tagLst xmlns:p="http://schemas.openxmlformats.org/presentationml/2006/main">
  <p:tag name="AS_UNIQUEID" val="1233"/>
</p:tagLst>
</file>

<file path=ppt/tags/tag136.xml><?xml version="1.0" encoding="utf-8"?>
<p:tagLst xmlns:p="http://schemas.openxmlformats.org/presentationml/2006/main">
  <p:tag name="AS_UNIQUEID" val="1234"/>
</p:tagLst>
</file>

<file path=ppt/tags/tag137.xml><?xml version="1.0" encoding="utf-8"?>
<p:tagLst xmlns:p="http://schemas.openxmlformats.org/presentationml/2006/main">
  <p:tag name="AS_UNIQUEID" val="1235"/>
</p:tagLst>
</file>

<file path=ppt/tags/tag138.xml><?xml version="1.0" encoding="utf-8"?>
<p:tagLst xmlns:p="http://schemas.openxmlformats.org/presentationml/2006/main">
  <p:tag name="AS_UNIQUEID" val="1236"/>
</p:tagLst>
</file>

<file path=ppt/tags/tag139.xml><?xml version="1.0" encoding="utf-8"?>
<p:tagLst xmlns:p="http://schemas.openxmlformats.org/presentationml/2006/main">
  <p:tag name="AS_UNIQUEID" val="1237"/>
</p:tagLst>
</file>

<file path=ppt/tags/tag14.xml><?xml version="1.0" encoding="utf-8"?>
<p:tagLst xmlns:p="http://schemas.openxmlformats.org/presentationml/2006/main">
  <p:tag name="AS_UNIQUEID" val="1112"/>
</p:tagLst>
</file>

<file path=ppt/tags/tag140.xml><?xml version="1.0" encoding="utf-8"?>
<p:tagLst xmlns:p="http://schemas.openxmlformats.org/presentationml/2006/main">
  <p:tag name="AS_UNIQUEID" val="1238"/>
</p:tagLst>
</file>

<file path=ppt/tags/tag141.xml><?xml version="1.0" encoding="utf-8"?>
<p:tagLst xmlns:p="http://schemas.openxmlformats.org/presentationml/2006/main">
  <p:tag name="AS_UNIQUEID" val="1239"/>
</p:tagLst>
</file>

<file path=ppt/tags/tag142.xml><?xml version="1.0" encoding="utf-8"?>
<p:tagLst xmlns:p="http://schemas.openxmlformats.org/presentationml/2006/main">
  <p:tag name="AS_UNIQUEID" val="1240"/>
</p:tagLst>
</file>

<file path=ppt/tags/tag143.xml><?xml version="1.0" encoding="utf-8"?>
<p:tagLst xmlns:p="http://schemas.openxmlformats.org/presentationml/2006/main">
  <p:tag name="AS_UNIQUEID" val="1241"/>
</p:tagLst>
</file>

<file path=ppt/tags/tag144.xml><?xml version="1.0" encoding="utf-8"?>
<p:tagLst xmlns:p="http://schemas.openxmlformats.org/presentationml/2006/main">
  <p:tag name="AS_UNIQUEID" val="1242"/>
</p:tagLst>
</file>

<file path=ppt/tags/tag145.xml><?xml version="1.0" encoding="utf-8"?>
<p:tagLst xmlns:p="http://schemas.openxmlformats.org/presentationml/2006/main">
  <p:tag name="AS_UNIQUEID" val="1243"/>
</p:tagLst>
</file>

<file path=ppt/tags/tag146.xml><?xml version="1.0" encoding="utf-8"?>
<p:tagLst xmlns:p="http://schemas.openxmlformats.org/presentationml/2006/main">
  <p:tag name="AS_UNIQUEID" val="1244"/>
</p:tagLst>
</file>

<file path=ppt/tags/tag147.xml><?xml version="1.0" encoding="utf-8"?>
<p:tagLst xmlns:p="http://schemas.openxmlformats.org/presentationml/2006/main">
  <p:tag name="AS_UNIQUEID" val="1245"/>
</p:tagLst>
</file>

<file path=ppt/tags/tag148.xml><?xml version="1.0" encoding="utf-8"?>
<p:tagLst xmlns:p="http://schemas.openxmlformats.org/presentationml/2006/main">
  <p:tag name="AS_UNIQUEID" val="1246"/>
</p:tagLst>
</file>

<file path=ppt/tags/tag149.xml><?xml version="1.0" encoding="utf-8"?>
<p:tagLst xmlns:p="http://schemas.openxmlformats.org/presentationml/2006/main">
  <p:tag name="AS_UNIQUEID" val="1247"/>
</p:tagLst>
</file>

<file path=ppt/tags/tag15.xml><?xml version="1.0" encoding="utf-8"?>
<p:tagLst xmlns:p="http://schemas.openxmlformats.org/presentationml/2006/main">
  <p:tag name="AS_UNIQUEID" val="1113"/>
</p:tagLst>
</file>

<file path=ppt/tags/tag150.xml><?xml version="1.0" encoding="utf-8"?>
<p:tagLst xmlns:p="http://schemas.openxmlformats.org/presentationml/2006/main">
  <p:tag name="AS_UNIQUEID" val="1248"/>
</p:tagLst>
</file>

<file path=ppt/tags/tag151.xml><?xml version="1.0" encoding="utf-8"?>
<p:tagLst xmlns:p="http://schemas.openxmlformats.org/presentationml/2006/main">
  <p:tag name="AS_UNIQUEID" val="1249"/>
</p:tagLst>
</file>

<file path=ppt/tags/tag152.xml><?xml version="1.0" encoding="utf-8"?>
<p:tagLst xmlns:p="http://schemas.openxmlformats.org/presentationml/2006/main">
  <p:tag name="AS_UNIQUEID" val="1250"/>
</p:tagLst>
</file>

<file path=ppt/tags/tag153.xml><?xml version="1.0" encoding="utf-8"?>
<p:tagLst xmlns:p="http://schemas.openxmlformats.org/presentationml/2006/main">
  <p:tag name="AS_UNIQUEID" val="1251"/>
</p:tagLst>
</file>

<file path=ppt/tags/tag154.xml><?xml version="1.0" encoding="utf-8"?>
<p:tagLst xmlns:p="http://schemas.openxmlformats.org/presentationml/2006/main">
  <p:tag name="AS_UNIQUEID" val="1252"/>
</p:tagLst>
</file>

<file path=ppt/tags/tag155.xml><?xml version="1.0" encoding="utf-8"?>
<p:tagLst xmlns:p="http://schemas.openxmlformats.org/presentationml/2006/main">
  <p:tag name="AS_UNIQUEID" val="1253"/>
</p:tagLst>
</file>

<file path=ppt/tags/tag156.xml><?xml version="1.0" encoding="utf-8"?>
<p:tagLst xmlns:p="http://schemas.openxmlformats.org/presentationml/2006/main">
  <p:tag name="AS_UNIQUEID" val="1254"/>
</p:tagLst>
</file>

<file path=ppt/tags/tag157.xml><?xml version="1.0" encoding="utf-8"?>
<p:tagLst xmlns:p="http://schemas.openxmlformats.org/presentationml/2006/main">
  <p:tag name="AS_UNIQUEID" val="1255"/>
</p:tagLst>
</file>

<file path=ppt/tags/tag158.xml><?xml version="1.0" encoding="utf-8"?>
<p:tagLst xmlns:p="http://schemas.openxmlformats.org/presentationml/2006/main">
  <p:tag name="AS_UNIQUEID" val="1256"/>
</p:tagLst>
</file>

<file path=ppt/tags/tag159.xml><?xml version="1.0" encoding="utf-8"?>
<p:tagLst xmlns:p="http://schemas.openxmlformats.org/presentationml/2006/main">
  <p:tag name="AS_UNIQUEID" val="1257"/>
</p:tagLst>
</file>

<file path=ppt/tags/tag16.xml><?xml version="1.0" encoding="utf-8"?>
<p:tagLst xmlns:p="http://schemas.openxmlformats.org/presentationml/2006/main">
  <p:tag name="AS_UNIQUEID" val="1114"/>
</p:tagLst>
</file>

<file path=ppt/tags/tag160.xml><?xml version="1.0" encoding="utf-8"?>
<p:tagLst xmlns:p="http://schemas.openxmlformats.org/presentationml/2006/main">
  <p:tag name="AS_UNIQUEID" val="1258"/>
</p:tagLst>
</file>

<file path=ppt/tags/tag161.xml><?xml version="1.0" encoding="utf-8"?>
<p:tagLst xmlns:p="http://schemas.openxmlformats.org/presentationml/2006/main">
  <p:tag name="AS_UNIQUEID" val="1259"/>
</p:tagLst>
</file>

<file path=ppt/tags/tag162.xml><?xml version="1.0" encoding="utf-8"?>
<p:tagLst xmlns:p="http://schemas.openxmlformats.org/presentationml/2006/main">
  <p:tag name="AS_UNIQUEID" val="1260"/>
</p:tagLst>
</file>

<file path=ppt/tags/tag163.xml><?xml version="1.0" encoding="utf-8"?>
<p:tagLst xmlns:p="http://schemas.openxmlformats.org/presentationml/2006/main">
  <p:tag name="AS_UNIQUEID" val="1261"/>
</p:tagLst>
</file>

<file path=ppt/tags/tag164.xml><?xml version="1.0" encoding="utf-8"?>
<p:tagLst xmlns:p="http://schemas.openxmlformats.org/presentationml/2006/main">
  <p:tag name="AS_UNIQUEID" val="1262"/>
</p:tagLst>
</file>

<file path=ppt/tags/tag165.xml><?xml version="1.0" encoding="utf-8"?>
<p:tagLst xmlns:p="http://schemas.openxmlformats.org/presentationml/2006/main">
  <p:tag name="KSO_WM_SLIDE_MODEL_TYPE" val="cover"/>
</p:tagLst>
</file>

<file path=ppt/tags/tag166.xml><?xml version="1.0" encoding="utf-8"?>
<p:tagLst xmlns:p="http://schemas.openxmlformats.org/presentationml/2006/main">
  <p:tag name="AS_UNIQUEID" val="1263"/>
</p:tagLst>
</file>

<file path=ppt/tags/tag167.xml><?xml version="1.0" encoding="utf-8"?>
<p:tagLst xmlns:p="http://schemas.openxmlformats.org/presentationml/2006/main">
  <p:tag name="AS_UNIQUEID" val="1264"/>
</p:tagLst>
</file>

<file path=ppt/tags/tag168.xml><?xml version="1.0" encoding="utf-8"?>
<p:tagLst xmlns:p="http://schemas.openxmlformats.org/presentationml/2006/main">
  <p:tag name="AS_UNIQUEID" val="1265"/>
</p:tagLst>
</file>

<file path=ppt/tags/tag169.xml><?xml version="1.0" encoding="utf-8"?>
<p:tagLst xmlns:p="http://schemas.openxmlformats.org/presentationml/2006/main">
  <p:tag name="AS_UNIQUEID" val="1266"/>
</p:tagLst>
</file>

<file path=ppt/tags/tag17.xml><?xml version="1.0" encoding="utf-8"?>
<p:tagLst xmlns:p="http://schemas.openxmlformats.org/presentationml/2006/main">
  <p:tag name="AS_UNIQUEID" val="1115"/>
</p:tagLst>
</file>

<file path=ppt/tags/tag170.xml><?xml version="1.0" encoding="utf-8"?>
<p:tagLst xmlns:p="http://schemas.openxmlformats.org/presentationml/2006/main">
  <p:tag name="AS_UNIQUEID" val="880"/>
</p:tagLst>
</file>

<file path=ppt/tags/tag171.xml><?xml version="1.0" encoding="utf-8"?>
<p:tagLst xmlns:p="http://schemas.openxmlformats.org/presentationml/2006/main">
  <p:tag name="AS_UNIQUEID" val="1267"/>
</p:tagLst>
</file>

<file path=ppt/tags/tag172.xml><?xml version="1.0" encoding="utf-8"?>
<p:tagLst xmlns:p="http://schemas.openxmlformats.org/presentationml/2006/main">
  <p:tag name="AS_UNIQUEID" val="1268"/>
</p:tagLst>
</file>

<file path=ppt/tags/tag173.xml><?xml version="1.0" encoding="utf-8"?>
<p:tagLst xmlns:p="http://schemas.openxmlformats.org/presentationml/2006/main">
  <p:tag name="AS_UNIQUEID" val="1269"/>
</p:tagLst>
</file>

<file path=ppt/tags/tag174.xml><?xml version="1.0" encoding="utf-8"?>
<p:tagLst xmlns:p="http://schemas.openxmlformats.org/presentationml/2006/main">
  <p:tag name="AS_UNIQUEID" val="1270"/>
</p:tagLst>
</file>

<file path=ppt/tags/tag175.xml><?xml version="1.0" encoding="utf-8"?>
<p:tagLst xmlns:p="http://schemas.openxmlformats.org/presentationml/2006/main">
  <p:tag name="AS_UNIQUEID" val="1271"/>
</p:tagLst>
</file>

<file path=ppt/tags/tag176.xml><?xml version="1.0" encoding="utf-8"?>
<p:tagLst xmlns:p="http://schemas.openxmlformats.org/presentationml/2006/main">
  <p:tag name="AS_UNIQUEID" val="1272"/>
</p:tagLst>
</file>

<file path=ppt/tags/tag177.xml><?xml version="1.0" encoding="utf-8"?>
<p:tagLst xmlns:p="http://schemas.openxmlformats.org/presentationml/2006/main">
  <p:tag name="AS_UNIQUEID" val="1273"/>
</p:tagLst>
</file>

<file path=ppt/tags/tag178.xml><?xml version="1.0" encoding="utf-8"?>
<p:tagLst xmlns:p="http://schemas.openxmlformats.org/presentationml/2006/main">
  <p:tag name="AS_UNIQUEID" val="1274"/>
</p:tagLst>
</file>

<file path=ppt/tags/tag179.xml><?xml version="1.0" encoding="utf-8"?>
<p:tagLst xmlns:p="http://schemas.openxmlformats.org/presentationml/2006/main">
  <p:tag name="AS_UNIQUEID" val="1275"/>
</p:tagLst>
</file>

<file path=ppt/tags/tag18.xml><?xml version="1.0" encoding="utf-8"?>
<p:tagLst xmlns:p="http://schemas.openxmlformats.org/presentationml/2006/main">
  <p:tag name="AS_UNIQUEID" val="1116"/>
</p:tagLst>
</file>

<file path=ppt/tags/tag180.xml><?xml version="1.0" encoding="utf-8"?>
<p:tagLst xmlns:p="http://schemas.openxmlformats.org/presentationml/2006/main">
  <p:tag name="AS_UNIQUEID" val="1276"/>
</p:tagLst>
</file>

<file path=ppt/tags/tag181.xml><?xml version="1.0" encoding="utf-8"?>
<p:tagLst xmlns:p="http://schemas.openxmlformats.org/presentationml/2006/main">
  <p:tag name="AS_UNIQUEID" val="1277"/>
</p:tagLst>
</file>

<file path=ppt/tags/tag182.xml><?xml version="1.0" encoding="utf-8"?>
<p:tagLst xmlns:p="http://schemas.openxmlformats.org/presentationml/2006/main">
  <p:tag name="AS_UNIQUEID" val="1278"/>
</p:tagLst>
</file>

<file path=ppt/tags/tag183.xml><?xml version="1.0" encoding="utf-8"?>
<p:tagLst xmlns:p="http://schemas.openxmlformats.org/presentationml/2006/main">
  <p:tag name="AS_UNIQUEID" val="1279"/>
</p:tagLst>
</file>

<file path=ppt/tags/tag184.xml><?xml version="1.0" encoding="utf-8"?>
<p:tagLst xmlns:p="http://schemas.openxmlformats.org/presentationml/2006/main">
  <p:tag name="AS_UNIQUEID" val="1280"/>
</p:tagLst>
</file>

<file path=ppt/tags/tag185.xml><?xml version="1.0" encoding="utf-8"?>
<p:tagLst xmlns:p="http://schemas.openxmlformats.org/presentationml/2006/main">
  <p:tag name="AS_UNIQUEID" val="1281"/>
</p:tagLst>
</file>

<file path=ppt/tags/tag186.xml><?xml version="1.0" encoding="utf-8"?>
<p:tagLst xmlns:p="http://schemas.openxmlformats.org/presentationml/2006/main">
  <p:tag name="AS_UNIQUEID" val="1282"/>
</p:tagLst>
</file>

<file path=ppt/tags/tag187.xml><?xml version="1.0" encoding="utf-8"?>
<p:tagLst xmlns:p="http://schemas.openxmlformats.org/presentationml/2006/main">
  <p:tag name="AS_UNIQUEID" val="1283"/>
</p:tagLst>
</file>

<file path=ppt/tags/tag188.xml><?xml version="1.0" encoding="utf-8"?>
<p:tagLst xmlns:p="http://schemas.openxmlformats.org/presentationml/2006/main">
  <p:tag name="AS_UNIQUEID" val="1284"/>
</p:tagLst>
</file>

<file path=ppt/tags/tag189.xml><?xml version="1.0" encoding="utf-8"?>
<p:tagLst xmlns:p="http://schemas.openxmlformats.org/presentationml/2006/main">
  <p:tag name="AS_UNIQUEID" val="1285"/>
</p:tagLst>
</file>

<file path=ppt/tags/tag19.xml><?xml version="1.0" encoding="utf-8"?>
<p:tagLst xmlns:p="http://schemas.openxmlformats.org/presentationml/2006/main">
  <p:tag name="AS_UNIQUEID" val="1117"/>
</p:tagLst>
</file>

<file path=ppt/tags/tag190.xml><?xml version="1.0" encoding="utf-8"?>
<p:tagLst xmlns:p="http://schemas.openxmlformats.org/presentationml/2006/main">
  <p:tag name="AS_UNIQUEID" val="1286"/>
</p:tagLst>
</file>

<file path=ppt/tags/tag191.xml><?xml version="1.0" encoding="utf-8"?>
<p:tagLst xmlns:p="http://schemas.openxmlformats.org/presentationml/2006/main">
  <p:tag name="AS_UNIQUEID" val="1287"/>
</p:tagLst>
</file>

<file path=ppt/tags/tag192.xml><?xml version="1.0" encoding="utf-8"?>
<p:tagLst xmlns:p="http://schemas.openxmlformats.org/presentationml/2006/main">
  <p:tag name="AS_UNIQUEID" val="1288"/>
</p:tagLst>
</file>

<file path=ppt/tags/tag193.xml><?xml version="1.0" encoding="utf-8"?>
<p:tagLst xmlns:p="http://schemas.openxmlformats.org/presentationml/2006/main">
  <p:tag name="AS_UNIQUEID" val="1289"/>
</p:tagLst>
</file>

<file path=ppt/tags/tag194.xml><?xml version="1.0" encoding="utf-8"?>
<p:tagLst xmlns:p="http://schemas.openxmlformats.org/presentationml/2006/main">
  <p:tag name="AS_UNIQUEID" val="1290"/>
</p:tagLst>
</file>

<file path=ppt/tags/tag195.xml><?xml version="1.0" encoding="utf-8"?>
<p:tagLst xmlns:p="http://schemas.openxmlformats.org/presentationml/2006/main">
  <p:tag name="AS_UNIQUEID" val="1291"/>
</p:tagLst>
</file>

<file path=ppt/tags/tag196.xml><?xml version="1.0" encoding="utf-8"?>
<p:tagLst xmlns:p="http://schemas.openxmlformats.org/presentationml/2006/main">
  <p:tag name="AS_UNIQUEID" val="1292"/>
</p:tagLst>
</file>

<file path=ppt/tags/tag197.xml><?xml version="1.0" encoding="utf-8"?>
<p:tagLst xmlns:p="http://schemas.openxmlformats.org/presentationml/2006/main">
  <p:tag name="AS_UNIQUEID" val="1293"/>
</p:tagLst>
</file>

<file path=ppt/tags/tag198.xml><?xml version="1.0" encoding="utf-8"?>
<p:tagLst xmlns:p="http://schemas.openxmlformats.org/presentationml/2006/main">
  <p:tag name="AS_UNIQUEID" val="1294"/>
</p:tagLst>
</file>

<file path=ppt/tags/tag199.xml><?xml version="1.0" encoding="utf-8"?>
<p:tagLst xmlns:p="http://schemas.openxmlformats.org/presentationml/2006/main">
  <p:tag name="AS_UNIQUEID" val="1295"/>
</p:tagLst>
</file>

<file path=ppt/tags/tag2.xml><?xml version="1.0" encoding="utf-8"?>
<p:tagLst xmlns:p="http://schemas.openxmlformats.org/presentationml/2006/main">
  <p:tag name="AS_UNIQUEID" val="1100"/>
</p:tagLst>
</file>

<file path=ppt/tags/tag20.xml><?xml version="1.0" encoding="utf-8"?>
<p:tagLst xmlns:p="http://schemas.openxmlformats.org/presentationml/2006/main">
  <p:tag name="AS_UNIQUEID" val="1118"/>
</p:tagLst>
</file>

<file path=ppt/tags/tag200.xml><?xml version="1.0" encoding="utf-8"?>
<p:tagLst xmlns:p="http://schemas.openxmlformats.org/presentationml/2006/main">
  <p:tag name="AS_UNIQUEID" val="1296"/>
</p:tagLst>
</file>

<file path=ppt/tags/tag201.xml><?xml version="1.0" encoding="utf-8"?>
<p:tagLst xmlns:p="http://schemas.openxmlformats.org/presentationml/2006/main">
  <p:tag name="AS_UNIQUEID" val="1297"/>
</p:tagLst>
</file>

<file path=ppt/tags/tag202.xml><?xml version="1.0" encoding="utf-8"?>
<p:tagLst xmlns:p="http://schemas.openxmlformats.org/presentationml/2006/main">
  <p:tag name="AS_UNIQUEID" val="1298"/>
</p:tagLst>
</file>

<file path=ppt/tags/tag203.xml><?xml version="1.0" encoding="utf-8"?>
<p:tagLst xmlns:p="http://schemas.openxmlformats.org/presentationml/2006/main">
  <p:tag name="AS_UNIQUEID" val="1299"/>
</p:tagLst>
</file>

<file path=ppt/tags/tag204.xml><?xml version="1.0" encoding="utf-8"?>
<p:tagLst xmlns:p="http://schemas.openxmlformats.org/presentationml/2006/main">
  <p:tag name="AS_UNIQUEID" val="1300"/>
</p:tagLst>
</file>

<file path=ppt/tags/tag205.xml><?xml version="1.0" encoding="utf-8"?>
<p:tagLst xmlns:p="http://schemas.openxmlformats.org/presentationml/2006/main">
  <p:tag name="AS_UNIQUEID" val="1301"/>
</p:tagLst>
</file>

<file path=ppt/tags/tag206.xml><?xml version="1.0" encoding="utf-8"?>
<p:tagLst xmlns:p="http://schemas.openxmlformats.org/presentationml/2006/main">
  <p:tag name="AS_UNIQUEID" val="1302"/>
</p:tagLst>
</file>

<file path=ppt/tags/tag207.xml><?xml version="1.0" encoding="utf-8"?>
<p:tagLst xmlns:p="http://schemas.openxmlformats.org/presentationml/2006/main">
  <p:tag name="AS_UNIQUEID" val="1303"/>
</p:tagLst>
</file>

<file path=ppt/tags/tag208.xml><?xml version="1.0" encoding="utf-8"?>
<p:tagLst xmlns:p="http://schemas.openxmlformats.org/presentationml/2006/main">
  <p:tag name="AS_UNIQUEID" val="1304"/>
</p:tagLst>
</file>

<file path=ppt/tags/tag209.xml><?xml version="1.0" encoding="utf-8"?>
<p:tagLst xmlns:p="http://schemas.openxmlformats.org/presentationml/2006/main">
  <p:tag name="AS_UNIQUEID" val="1305"/>
</p:tagLst>
</file>

<file path=ppt/tags/tag21.xml><?xml version="1.0" encoding="utf-8"?>
<p:tagLst xmlns:p="http://schemas.openxmlformats.org/presentationml/2006/main">
  <p:tag name="AS_UNIQUEID" val="1119"/>
</p:tagLst>
</file>

<file path=ppt/tags/tag210.xml><?xml version="1.0" encoding="utf-8"?>
<p:tagLst xmlns:p="http://schemas.openxmlformats.org/presentationml/2006/main">
  <p:tag name="AS_UNIQUEID" val="1306"/>
</p:tagLst>
</file>

<file path=ppt/tags/tag211.xml><?xml version="1.0" encoding="utf-8"?>
<p:tagLst xmlns:p="http://schemas.openxmlformats.org/presentationml/2006/main">
  <p:tag name="AS_UNIQUEID" val="1307"/>
</p:tagLst>
</file>

<file path=ppt/tags/tag212.xml><?xml version="1.0" encoding="utf-8"?>
<p:tagLst xmlns:p="http://schemas.openxmlformats.org/presentationml/2006/main">
  <p:tag name="AS_UNIQUEID" val="1308"/>
</p:tagLst>
</file>

<file path=ppt/tags/tag213.xml><?xml version="1.0" encoding="utf-8"?>
<p:tagLst xmlns:p="http://schemas.openxmlformats.org/presentationml/2006/main">
  <p:tag name="AS_UNIQUEID" val="1309"/>
</p:tagLst>
</file>

<file path=ppt/tags/tag214.xml><?xml version="1.0" encoding="utf-8"?>
<p:tagLst xmlns:p="http://schemas.openxmlformats.org/presentationml/2006/main">
  <p:tag name="AS_UNIQUEID" val="1310"/>
</p:tagLst>
</file>

<file path=ppt/tags/tag215.xml><?xml version="1.0" encoding="utf-8"?>
<p:tagLst xmlns:p="http://schemas.openxmlformats.org/presentationml/2006/main">
  <p:tag name="AS_UNIQUEID" val="1311"/>
</p:tagLst>
</file>

<file path=ppt/tags/tag216.xml><?xml version="1.0" encoding="utf-8"?>
<p:tagLst xmlns:p="http://schemas.openxmlformats.org/presentationml/2006/main">
  <p:tag name="AS_UNIQUEID" val="1312"/>
</p:tagLst>
</file>

<file path=ppt/tags/tag217.xml><?xml version="1.0" encoding="utf-8"?>
<p:tagLst xmlns:p="http://schemas.openxmlformats.org/presentationml/2006/main">
  <p:tag name="AS_UNIQUEID" val="1313"/>
</p:tagLst>
</file>

<file path=ppt/tags/tag218.xml><?xml version="1.0" encoding="utf-8"?>
<p:tagLst xmlns:p="http://schemas.openxmlformats.org/presentationml/2006/main">
  <p:tag name="AS_UNIQUEID" val="1314"/>
</p:tagLst>
</file>

<file path=ppt/tags/tag219.xml><?xml version="1.0" encoding="utf-8"?>
<p:tagLst xmlns:p="http://schemas.openxmlformats.org/presentationml/2006/main">
  <p:tag name="AS_UNIQUEID" val="1315"/>
</p:tagLst>
</file>

<file path=ppt/tags/tag22.xml><?xml version="1.0" encoding="utf-8"?>
<p:tagLst xmlns:p="http://schemas.openxmlformats.org/presentationml/2006/main">
  <p:tag name="AS_UNIQUEID" val="1120"/>
</p:tagLst>
</file>

<file path=ppt/tags/tag220.xml><?xml version="1.0" encoding="utf-8"?>
<p:tagLst xmlns:p="http://schemas.openxmlformats.org/presentationml/2006/main">
  <p:tag name="AS_UNIQUEID" val="1316"/>
</p:tagLst>
</file>

<file path=ppt/tags/tag221.xml><?xml version="1.0" encoding="utf-8"?>
<p:tagLst xmlns:p="http://schemas.openxmlformats.org/presentationml/2006/main">
  <p:tag name="AS_UNIQUEID" val="1317"/>
</p:tagLst>
</file>

<file path=ppt/tags/tag222.xml><?xml version="1.0" encoding="utf-8"?>
<p:tagLst xmlns:p="http://schemas.openxmlformats.org/presentationml/2006/main">
  <p:tag name="AS_UNIQUEID" val="1318"/>
</p:tagLst>
</file>

<file path=ppt/tags/tag223.xml><?xml version="1.0" encoding="utf-8"?>
<p:tagLst xmlns:p="http://schemas.openxmlformats.org/presentationml/2006/main">
  <p:tag name="AS_UNIQUEID" val="1319"/>
</p:tagLst>
</file>

<file path=ppt/tags/tag224.xml><?xml version="1.0" encoding="utf-8"?>
<p:tagLst xmlns:p="http://schemas.openxmlformats.org/presentationml/2006/main">
  <p:tag name="AS_UNIQUEID" val="1320"/>
</p:tagLst>
</file>

<file path=ppt/tags/tag225.xml><?xml version="1.0" encoding="utf-8"?>
<p:tagLst xmlns:p="http://schemas.openxmlformats.org/presentationml/2006/main">
  <p:tag name="AS_UNIQUEID" val="1321"/>
</p:tagLst>
</file>

<file path=ppt/tags/tag226.xml><?xml version="1.0" encoding="utf-8"?>
<p:tagLst xmlns:p="http://schemas.openxmlformats.org/presentationml/2006/main">
  <p:tag name="AS_UNIQUEID" val="1322"/>
</p:tagLst>
</file>

<file path=ppt/tags/tag227.xml><?xml version="1.0" encoding="utf-8"?>
<p:tagLst xmlns:p="http://schemas.openxmlformats.org/presentationml/2006/main">
  <p:tag name="AS_UNIQUEID" val="1323"/>
</p:tagLst>
</file>

<file path=ppt/tags/tag228.xml><?xml version="1.0" encoding="utf-8"?>
<p:tagLst xmlns:p="http://schemas.openxmlformats.org/presentationml/2006/main">
  <p:tag name="AS_UNIQUEID" val="1324"/>
</p:tagLst>
</file>

<file path=ppt/tags/tag229.xml><?xml version="1.0" encoding="utf-8"?>
<p:tagLst xmlns:p="http://schemas.openxmlformats.org/presentationml/2006/main">
  <p:tag name="AS_UNIQUEID" val="1325"/>
</p:tagLst>
</file>

<file path=ppt/tags/tag23.xml><?xml version="1.0" encoding="utf-8"?>
<p:tagLst xmlns:p="http://schemas.openxmlformats.org/presentationml/2006/main">
  <p:tag name="AS_UNIQUEID" val="1121"/>
</p:tagLst>
</file>

<file path=ppt/tags/tag230.xml><?xml version="1.0" encoding="utf-8"?>
<p:tagLst xmlns:p="http://schemas.openxmlformats.org/presentationml/2006/main">
  <p:tag name="AS_UNIQUEID" val="1326"/>
</p:tagLst>
</file>

<file path=ppt/tags/tag231.xml><?xml version="1.0" encoding="utf-8"?>
<p:tagLst xmlns:p="http://schemas.openxmlformats.org/presentationml/2006/main">
  <p:tag name="AS_UNIQUEID" val="1327"/>
</p:tagLst>
</file>

<file path=ppt/tags/tag232.xml><?xml version="1.0" encoding="utf-8"?>
<p:tagLst xmlns:p="http://schemas.openxmlformats.org/presentationml/2006/main">
  <p:tag name="AS_UNIQUEID" val="1328"/>
</p:tagLst>
</file>

<file path=ppt/tags/tag233.xml><?xml version="1.0" encoding="utf-8"?>
<p:tagLst xmlns:p="http://schemas.openxmlformats.org/presentationml/2006/main">
  <p:tag name="AS_UNIQUEID" val="1329"/>
</p:tagLst>
</file>

<file path=ppt/tags/tag234.xml><?xml version="1.0" encoding="utf-8"?>
<p:tagLst xmlns:p="http://schemas.openxmlformats.org/presentationml/2006/main">
  <p:tag name="AS_UNIQUEID" val="1330"/>
</p:tagLst>
</file>

<file path=ppt/tags/tag235.xml><?xml version="1.0" encoding="utf-8"?>
<p:tagLst xmlns:p="http://schemas.openxmlformats.org/presentationml/2006/main">
  <p:tag name="AS_UNIQUEID" val="1331"/>
</p:tagLst>
</file>

<file path=ppt/tags/tag236.xml><?xml version="1.0" encoding="utf-8"?>
<p:tagLst xmlns:p="http://schemas.openxmlformats.org/presentationml/2006/main">
  <p:tag name="AS_UNIQUEID" val="1332"/>
</p:tagLst>
</file>

<file path=ppt/tags/tag237.xml><?xml version="1.0" encoding="utf-8"?>
<p:tagLst xmlns:p="http://schemas.openxmlformats.org/presentationml/2006/main">
  <p:tag name="AS_UNIQUEID" val="1333"/>
</p:tagLst>
</file>

<file path=ppt/tags/tag238.xml><?xml version="1.0" encoding="utf-8"?>
<p:tagLst xmlns:p="http://schemas.openxmlformats.org/presentationml/2006/main">
  <p:tag name="AS_UNIQUEID" val="1334"/>
</p:tagLst>
</file>

<file path=ppt/tags/tag239.xml><?xml version="1.0" encoding="utf-8"?>
<p:tagLst xmlns:p="http://schemas.openxmlformats.org/presentationml/2006/main">
  <p:tag name="AS_UNIQUEID" val="1335"/>
</p:tagLst>
</file>

<file path=ppt/tags/tag24.xml><?xml version="1.0" encoding="utf-8"?>
<p:tagLst xmlns:p="http://schemas.openxmlformats.org/presentationml/2006/main">
  <p:tag name="AS_UNIQUEID" val="1122"/>
</p:tagLst>
</file>

<file path=ppt/tags/tag240.xml><?xml version="1.0" encoding="utf-8"?>
<p:tagLst xmlns:p="http://schemas.openxmlformats.org/presentationml/2006/main">
  <p:tag name="AS_UNIQUEID" val="1336"/>
</p:tagLst>
</file>

<file path=ppt/tags/tag241.xml><?xml version="1.0" encoding="utf-8"?>
<p:tagLst xmlns:p="http://schemas.openxmlformats.org/presentationml/2006/main">
  <p:tag name="AS_UNIQUEID" val="1337"/>
</p:tagLst>
</file>

<file path=ppt/tags/tag242.xml><?xml version="1.0" encoding="utf-8"?>
<p:tagLst xmlns:p="http://schemas.openxmlformats.org/presentationml/2006/main">
  <p:tag name="AS_UNIQUEID" val="1338"/>
</p:tagLst>
</file>

<file path=ppt/tags/tag243.xml><?xml version="1.0" encoding="utf-8"?>
<p:tagLst xmlns:p="http://schemas.openxmlformats.org/presentationml/2006/main">
  <p:tag name="AS_UNIQUEID" val="1339"/>
</p:tagLst>
</file>

<file path=ppt/tags/tag244.xml><?xml version="1.0" encoding="utf-8"?>
<p:tagLst xmlns:p="http://schemas.openxmlformats.org/presentationml/2006/main">
  <p:tag name="AS_UNIQUEID" val="1340"/>
</p:tagLst>
</file>

<file path=ppt/tags/tag245.xml><?xml version="1.0" encoding="utf-8"?>
<p:tagLst xmlns:p="http://schemas.openxmlformats.org/presentationml/2006/main">
  <p:tag name="AS_UNIQUEID" val="1341"/>
</p:tagLst>
</file>

<file path=ppt/tags/tag246.xml><?xml version="1.0" encoding="utf-8"?>
<p:tagLst xmlns:p="http://schemas.openxmlformats.org/presentationml/2006/main">
  <p:tag name="AS_UNIQUEID" val="1342"/>
</p:tagLst>
</file>

<file path=ppt/tags/tag247.xml><?xml version="1.0" encoding="utf-8"?>
<p:tagLst xmlns:p="http://schemas.openxmlformats.org/presentationml/2006/main">
  <p:tag name="AS_UNIQUEID" val="1343"/>
</p:tagLst>
</file>

<file path=ppt/tags/tag248.xml><?xml version="1.0" encoding="utf-8"?>
<p:tagLst xmlns:p="http://schemas.openxmlformats.org/presentationml/2006/main">
  <p:tag name="AS_UNIQUEID" val="1344"/>
</p:tagLst>
</file>

<file path=ppt/tags/tag249.xml><?xml version="1.0" encoding="utf-8"?>
<p:tagLst xmlns:p="http://schemas.openxmlformats.org/presentationml/2006/main">
  <p:tag name="AS_UNIQUEID" val="1345"/>
</p:tagLst>
</file>

<file path=ppt/tags/tag25.xml><?xml version="1.0" encoding="utf-8"?>
<p:tagLst xmlns:p="http://schemas.openxmlformats.org/presentationml/2006/main">
  <p:tag name="AS_UNIQUEID" val="1123"/>
</p:tagLst>
</file>

<file path=ppt/tags/tag250.xml><?xml version="1.0" encoding="utf-8"?>
<p:tagLst xmlns:p="http://schemas.openxmlformats.org/presentationml/2006/main">
  <p:tag name="AS_UNIQUEID" val="1346"/>
</p:tagLst>
</file>

<file path=ppt/tags/tag251.xml><?xml version="1.0" encoding="utf-8"?>
<p:tagLst xmlns:p="http://schemas.openxmlformats.org/presentationml/2006/main">
  <p:tag name="AS_UNIQUEID" val="1347"/>
</p:tagLst>
</file>

<file path=ppt/tags/tag252.xml><?xml version="1.0" encoding="utf-8"?>
<p:tagLst xmlns:p="http://schemas.openxmlformats.org/presentationml/2006/main">
  <p:tag name="AS_UNIQUEID" val="1348"/>
</p:tagLst>
</file>

<file path=ppt/tags/tag253.xml><?xml version="1.0" encoding="utf-8"?>
<p:tagLst xmlns:p="http://schemas.openxmlformats.org/presentationml/2006/main">
  <p:tag name="AS_UNIQUEID" val="1349"/>
</p:tagLst>
</file>

<file path=ppt/tags/tag254.xml><?xml version="1.0" encoding="utf-8"?>
<p:tagLst xmlns:p="http://schemas.openxmlformats.org/presentationml/2006/main">
  <p:tag name="AS_UNIQUEID" val="1350"/>
</p:tagLst>
</file>

<file path=ppt/tags/tag255.xml><?xml version="1.0" encoding="utf-8"?>
<p:tagLst xmlns:p="http://schemas.openxmlformats.org/presentationml/2006/main">
  <p:tag name="AS_UNIQUEID" val="1351"/>
</p:tagLst>
</file>

<file path=ppt/tags/tag256.xml><?xml version="1.0" encoding="utf-8"?>
<p:tagLst xmlns:p="http://schemas.openxmlformats.org/presentationml/2006/main">
  <p:tag name="AS_UNIQUEID" val="1352"/>
</p:tagLst>
</file>

<file path=ppt/tags/tag257.xml><?xml version="1.0" encoding="utf-8"?>
<p:tagLst xmlns:p="http://schemas.openxmlformats.org/presentationml/2006/main">
  <p:tag name="AS_UNIQUEID" val="1353"/>
</p:tagLst>
</file>

<file path=ppt/tags/tag258.xml><?xml version="1.0" encoding="utf-8"?>
<p:tagLst xmlns:p="http://schemas.openxmlformats.org/presentationml/2006/main">
  <p:tag name="AS_UNIQUEID" val="1354"/>
</p:tagLst>
</file>

<file path=ppt/tags/tag259.xml><?xml version="1.0" encoding="utf-8"?>
<p:tagLst xmlns:p="http://schemas.openxmlformats.org/presentationml/2006/main">
  <p:tag name="AS_UNIQUEID" val="1355"/>
</p:tagLst>
</file>

<file path=ppt/tags/tag26.xml><?xml version="1.0" encoding="utf-8"?>
<p:tagLst xmlns:p="http://schemas.openxmlformats.org/presentationml/2006/main">
  <p:tag name="AS_UNIQUEID" val="1124"/>
</p:tagLst>
</file>

<file path=ppt/tags/tag260.xml><?xml version="1.0" encoding="utf-8"?>
<p:tagLst xmlns:p="http://schemas.openxmlformats.org/presentationml/2006/main">
  <p:tag name="AS_UNIQUEID" val="1356"/>
</p:tagLst>
</file>

<file path=ppt/tags/tag261.xml><?xml version="1.0" encoding="utf-8"?>
<p:tagLst xmlns:p="http://schemas.openxmlformats.org/presentationml/2006/main">
  <p:tag name="AS_UNIQUEID" val="1357"/>
</p:tagLst>
</file>

<file path=ppt/tags/tag262.xml><?xml version="1.0" encoding="utf-8"?>
<p:tagLst xmlns:p="http://schemas.openxmlformats.org/presentationml/2006/main">
  <p:tag name="AS_UNIQUEID" val="1358"/>
</p:tagLst>
</file>

<file path=ppt/tags/tag263.xml><?xml version="1.0" encoding="utf-8"?>
<p:tagLst xmlns:p="http://schemas.openxmlformats.org/presentationml/2006/main">
  <p:tag name="AS_UNIQUEID" val="1359"/>
</p:tagLst>
</file>

<file path=ppt/tags/tag264.xml><?xml version="1.0" encoding="utf-8"?>
<p:tagLst xmlns:p="http://schemas.openxmlformats.org/presentationml/2006/main">
  <p:tag name="AS_UNIQUEID" val="1360"/>
</p:tagLst>
</file>

<file path=ppt/tags/tag265.xml><?xml version="1.0" encoding="utf-8"?>
<p:tagLst xmlns:p="http://schemas.openxmlformats.org/presentationml/2006/main">
  <p:tag name="AS_UNIQUEID" val="1361"/>
</p:tagLst>
</file>

<file path=ppt/tags/tag266.xml><?xml version="1.0" encoding="utf-8"?>
<p:tagLst xmlns:p="http://schemas.openxmlformats.org/presentationml/2006/main">
  <p:tag name="AS_UNIQUEID" val="1362"/>
</p:tagLst>
</file>

<file path=ppt/tags/tag267.xml><?xml version="1.0" encoding="utf-8"?>
<p:tagLst xmlns:p="http://schemas.openxmlformats.org/presentationml/2006/main">
  <p:tag name="AS_UNIQUEID" val="1363"/>
</p:tagLst>
</file>

<file path=ppt/tags/tag268.xml><?xml version="1.0" encoding="utf-8"?>
<p:tagLst xmlns:p="http://schemas.openxmlformats.org/presentationml/2006/main">
  <p:tag name="AS_UNIQUEID" val="1364"/>
</p:tagLst>
</file>

<file path=ppt/tags/tag269.xml><?xml version="1.0" encoding="utf-8"?>
<p:tagLst xmlns:p="http://schemas.openxmlformats.org/presentationml/2006/main">
  <p:tag name="AS_UNIQUEID" val="1365"/>
</p:tagLst>
</file>

<file path=ppt/tags/tag27.xml><?xml version="1.0" encoding="utf-8"?>
<p:tagLst xmlns:p="http://schemas.openxmlformats.org/presentationml/2006/main">
  <p:tag name="AS_UNIQUEID" val="1125"/>
</p:tagLst>
</file>

<file path=ppt/tags/tag270.xml><?xml version="1.0" encoding="utf-8"?>
<p:tagLst xmlns:p="http://schemas.openxmlformats.org/presentationml/2006/main">
  <p:tag name="AS_UNIQUEID" val="1366"/>
</p:tagLst>
</file>

<file path=ppt/tags/tag271.xml><?xml version="1.0" encoding="utf-8"?>
<p:tagLst xmlns:p="http://schemas.openxmlformats.org/presentationml/2006/main">
  <p:tag name="AS_UNIQUEID" val="1367"/>
</p:tagLst>
</file>

<file path=ppt/tags/tag272.xml><?xml version="1.0" encoding="utf-8"?>
<p:tagLst xmlns:p="http://schemas.openxmlformats.org/presentationml/2006/main">
  <p:tag name="AS_UNIQUEID" val="1368"/>
</p:tagLst>
</file>

<file path=ppt/tags/tag273.xml><?xml version="1.0" encoding="utf-8"?>
<p:tagLst xmlns:p="http://schemas.openxmlformats.org/presentationml/2006/main">
  <p:tag name="AS_UNIQUEID" val="1369"/>
</p:tagLst>
</file>

<file path=ppt/tags/tag274.xml><?xml version="1.0" encoding="utf-8"?>
<p:tagLst xmlns:p="http://schemas.openxmlformats.org/presentationml/2006/main">
  <p:tag name="AS_UNIQUEID" val="1370"/>
</p:tagLst>
</file>

<file path=ppt/tags/tag275.xml><?xml version="1.0" encoding="utf-8"?>
<p:tagLst xmlns:p="http://schemas.openxmlformats.org/presentationml/2006/main">
  <p:tag name="AS_UNIQUEID" val="1371"/>
</p:tagLst>
</file>

<file path=ppt/tags/tag276.xml><?xml version="1.0" encoding="utf-8"?>
<p:tagLst xmlns:p="http://schemas.openxmlformats.org/presentationml/2006/main">
  <p:tag name="AS_UNIQUEID" val="1372"/>
</p:tagLst>
</file>

<file path=ppt/tags/tag277.xml><?xml version="1.0" encoding="utf-8"?>
<p:tagLst xmlns:p="http://schemas.openxmlformats.org/presentationml/2006/main">
  <p:tag name="AS_UNIQUEID" val="1373"/>
</p:tagLst>
</file>

<file path=ppt/tags/tag278.xml><?xml version="1.0" encoding="utf-8"?>
<p:tagLst xmlns:p="http://schemas.openxmlformats.org/presentationml/2006/main">
  <p:tag name="AS_UNIQUEID" val="1374"/>
</p:tagLst>
</file>

<file path=ppt/tags/tag279.xml><?xml version="1.0" encoding="utf-8"?>
<p:tagLst xmlns:p="http://schemas.openxmlformats.org/presentationml/2006/main">
  <p:tag name="AS_UNIQUEID" val="1375"/>
</p:tagLst>
</file>

<file path=ppt/tags/tag28.xml><?xml version="1.0" encoding="utf-8"?>
<p:tagLst xmlns:p="http://schemas.openxmlformats.org/presentationml/2006/main">
  <p:tag name="AS_UNIQUEID" val="1126"/>
</p:tagLst>
</file>

<file path=ppt/tags/tag280.xml><?xml version="1.0" encoding="utf-8"?>
<p:tagLst xmlns:p="http://schemas.openxmlformats.org/presentationml/2006/main">
  <p:tag name="AS_UNIQUEID" val="1376"/>
</p:tagLst>
</file>

<file path=ppt/tags/tag281.xml><?xml version="1.0" encoding="utf-8"?>
<p:tagLst xmlns:p="http://schemas.openxmlformats.org/presentationml/2006/main">
  <p:tag name="AS_UNIQUEID" val="1377"/>
</p:tagLst>
</file>

<file path=ppt/tags/tag282.xml><?xml version="1.0" encoding="utf-8"?>
<p:tagLst xmlns:p="http://schemas.openxmlformats.org/presentationml/2006/main">
  <p:tag name="AS_UNIQUEID" val="1378"/>
</p:tagLst>
</file>

<file path=ppt/tags/tag283.xml><?xml version="1.0" encoding="utf-8"?>
<p:tagLst xmlns:p="http://schemas.openxmlformats.org/presentationml/2006/main">
  <p:tag name="AS_UNIQUEID" val="1379"/>
</p:tagLst>
</file>

<file path=ppt/tags/tag284.xml><?xml version="1.0" encoding="utf-8"?>
<p:tagLst xmlns:p="http://schemas.openxmlformats.org/presentationml/2006/main">
  <p:tag name="AS_UNIQUEID" val="1380"/>
</p:tagLst>
</file>

<file path=ppt/tags/tag285.xml><?xml version="1.0" encoding="utf-8"?>
<p:tagLst xmlns:p="http://schemas.openxmlformats.org/presentationml/2006/main">
  <p:tag name="AS_UNIQUEID" val="1381"/>
  <p:tag name="TABLE_ENDDRAG_ORIGIN_RECT" val="460*151"/>
  <p:tag name="TABLE_ENDDRAG_RECT" val="119*353*460*151"/>
</p:tagLst>
</file>

<file path=ppt/tags/tag286.xml><?xml version="1.0" encoding="utf-8"?>
<p:tagLst xmlns:p="http://schemas.openxmlformats.org/presentationml/2006/main">
  <p:tag name="AS_UNIQUEID" val="1382"/>
</p:tagLst>
</file>

<file path=ppt/tags/tag287.xml><?xml version="1.0" encoding="utf-8"?>
<p:tagLst xmlns:p="http://schemas.openxmlformats.org/presentationml/2006/main">
  <p:tag name="AS_UNIQUEID" val="1383"/>
</p:tagLst>
</file>

<file path=ppt/tags/tag288.xml><?xml version="1.0" encoding="utf-8"?>
<p:tagLst xmlns:p="http://schemas.openxmlformats.org/presentationml/2006/main">
  <p:tag name="AS_UNIQUEID" val="1384"/>
</p:tagLst>
</file>

<file path=ppt/tags/tag289.xml><?xml version="1.0" encoding="utf-8"?>
<p:tagLst xmlns:p="http://schemas.openxmlformats.org/presentationml/2006/main">
  <p:tag name="AS_UNIQUEID" val="1385"/>
</p:tagLst>
</file>

<file path=ppt/tags/tag29.xml><?xml version="1.0" encoding="utf-8"?>
<p:tagLst xmlns:p="http://schemas.openxmlformats.org/presentationml/2006/main">
  <p:tag name="AS_UNIQUEID" val="1127"/>
</p:tagLst>
</file>

<file path=ppt/tags/tag290.xml><?xml version="1.0" encoding="utf-8"?>
<p:tagLst xmlns:p="http://schemas.openxmlformats.org/presentationml/2006/main">
  <p:tag name="AS_UNIQUEID" val="1386"/>
</p:tagLst>
</file>

<file path=ppt/tags/tag291.xml><?xml version="1.0" encoding="utf-8"?>
<p:tagLst xmlns:p="http://schemas.openxmlformats.org/presentationml/2006/main">
  <p:tag name="AS_UNIQUEID" val="1387"/>
</p:tagLst>
</file>

<file path=ppt/tags/tag292.xml><?xml version="1.0" encoding="utf-8"?>
<p:tagLst xmlns:p="http://schemas.openxmlformats.org/presentationml/2006/main">
  <p:tag name="AS_UNIQUEID" val="1388"/>
</p:tagLst>
</file>

<file path=ppt/tags/tag293.xml><?xml version="1.0" encoding="utf-8"?>
<p:tagLst xmlns:p="http://schemas.openxmlformats.org/presentationml/2006/main">
  <p:tag name="AS_UNIQUEID" val="1389"/>
</p:tagLst>
</file>

<file path=ppt/tags/tag294.xml><?xml version="1.0" encoding="utf-8"?>
<p:tagLst xmlns:p="http://schemas.openxmlformats.org/presentationml/2006/main">
  <p:tag name="AS_UNIQUEID" val="1390"/>
</p:tagLst>
</file>

<file path=ppt/tags/tag295.xml><?xml version="1.0" encoding="utf-8"?>
<p:tagLst xmlns:p="http://schemas.openxmlformats.org/presentationml/2006/main">
  <p:tag name="AS_UNIQUEID" val="1391"/>
</p:tagLst>
</file>

<file path=ppt/tags/tag296.xml><?xml version="1.0" encoding="utf-8"?>
<p:tagLst xmlns:p="http://schemas.openxmlformats.org/presentationml/2006/main">
  <p:tag name="AS_UNIQUEID" val="1392"/>
</p:tagLst>
</file>

<file path=ppt/tags/tag297.xml><?xml version="1.0" encoding="utf-8"?>
<p:tagLst xmlns:p="http://schemas.openxmlformats.org/presentationml/2006/main">
  <p:tag name="AS_UNIQUEID" val="1393"/>
</p:tagLst>
</file>

<file path=ppt/tags/tag298.xml><?xml version="1.0" encoding="utf-8"?>
<p:tagLst xmlns:p="http://schemas.openxmlformats.org/presentationml/2006/main">
  <p:tag name="AS_UNIQUEID" val="1394"/>
</p:tagLst>
</file>

<file path=ppt/tags/tag299.xml><?xml version="1.0" encoding="utf-8"?>
<p:tagLst xmlns:p="http://schemas.openxmlformats.org/presentationml/2006/main">
  <p:tag name="AS_UNIQUEID" val="1395"/>
</p:tagLst>
</file>

<file path=ppt/tags/tag3.xml><?xml version="1.0" encoding="utf-8"?>
<p:tagLst xmlns:p="http://schemas.openxmlformats.org/presentationml/2006/main">
  <p:tag name="AS_UNIQUEID" val="1101"/>
</p:tagLst>
</file>

<file path=ppt/tags/tag30.xml><?xml version="1.0" encoding="utf-8"?>
<p:tagLst xmlns:p="http://schemas.openxmlformats.org/presentationml/2006/main">
  <p:tag name="AS_UNIQUEID" val="1128"/>
</p:tagLst>
</file>

<file path=ppt/tags/tag300.xml><?xml version="1.0" encoding="utf-8"?>
<p:tagLst xmlns:p="http://schemas.openxmlformats.org/presentationml/2006/main">
  <p:tag name="AS_UNIQUEID" val="1396"/>
</p:tagLst>
</file>

<file path=ppt/tags/tag301.xml><?xml version="1.0" encoding="utf-8"?>
<p:tagLst xmlns:p="http://schemas.openxmlformats.org/presentationml/2006/main">
  <p:tag name="AS_UNIQUEID" val="1397"/>
</p:tagLst>
</file>

<file path=ppt/tags/tag302.xml><?xml version="1.0" encoding="utf-8"?>
<p:tagLst xmlns:p="http://schemas.openxmlformats.org/presentationml/2006/main">
  <p:tag name="AS_UNIQUEID" val="1398"/>
</p:tagLst>
</file>

<file path=ppt/tags/tag303.xml><?xml version="1.0" encoding="utf-8"?>
<p:tagLst xmlns:p="http://schemas.openxmlformats.org/presentationml/2006/main">
  <p:tag name="AS_UNIQUEID" val="1399"/>
</p:tagLst>
</file>

<file path=ppt/tags/tag304.xml><?xml version="1.0" encoding="utf-8"?>
<p:tagLst xmlns:p="http://schemas.openxmlformats.org/presentationml/2006/main">
  <p:tag name="AS_UNIQUEID" val="1400"/>
</p:tagLst>
</file>

<file path=ppt/tags/tag305.xml><?xml version="1.0" encoding="utf-8"?>
<p:tagLst xmlns:p="http://schemas.openxmlformats.org/presentationml/2006/main">
  <p:tag name="AS_UNIQUEID" val="1401"/>
</p:tagLst>
</file>

<file path=ppt/tags/tag306.xml><?xml version="1.0" encoding="utf-8"?>
<p:tagLst xmlns:p="http://schemas.openxmlformats.org/presentationml/2006/main">
  <p:tag name="AS_UNIQUEID" val="1402"/>
</p:tagLst>
</file>

<file path=ppt/tags/tag307.xml><?xml version="1.0" encoding="utf-8"?>
<p:tagLst xmlns:p="http://schemas.openxmlformats.org/presentationml/2006/main">
  <p:tag name="AS_UNIQUEID" val="1403"/>
</p:tagLst>
</file>

<file path=ppt/tags/tag308.xml><?xml version="1.0" encoding="utf-8"?>
<p:tagLst xmlns:p="http://schemas.openxmlformats.org/presentationml/2006/main">
  <p:tag name="AS_UNIQUEID" val="1404"/>
</p:tagLst>
</file>

<file path=ppt/tags/tag309.xml><?xml version="1.0" encoding="utf-8"?>
<p:tagLst xmlns:p="http://schemas.openxmlformats.org/presentationml/2006/main">
  <p:tag name="AS_UNIQUEID" val="1405"/>
</p:tagLst>
</file>

<file path=ppt/tags/tag31.xml><?xml version="1.0" encoding="utf-8"?>
<p:tagLst xmlns:p="http://schemas.openxmlformats.org/presentationml/2006/main">
  <p:tag name="AS_UNIQUEID" val="1129"/>
</p:tagLst>
</file>

<file path=ppt/tags/tag310.xml><?xml version="1.0" encoding="utf-8"?>
<p:tagLst xmlns:p="http://schemas.openxmlformats.org/presentationml/2006/main">
  <p:tag name="AS_UNIQUEID" val="1406"/>
</p:tagLst>
</file>

<file path=ppt/tags/tag311.xml><?xml version="1.0" encoding="utf-8"?>
<p:tagLst xmlns:p="http://schemas.openxmlformats.org/presentationml/2006/main">
  <p:tag name="AS_UNIQUEID" val="1407"/>
</p:tagLst>
</file>

<file path=ppt/tags/tag312.xml><?xml version="1.0" encoding="utf-8"?>
<p:tagLst xmlns:p="http://schemas.openxmlformats.org/presentationml/2006/main">
  <p:tag name="AS_UNIQUEID" val="1408"/>
</p:tagLst>
</file>

<file path=ppt/tags/tag313.xml><?xml version="1.0" encoding="utf-8"?>
<p:tagLst xmlns:p="http://schemas.openxmlformats.org/presentationml/2006/main">
  <p:tag name="AS_UNIQUEID" val="1409"/>
</p:tagLst>
</file>

<file path=ppt/tags/tag314.xml><?xml version="1.0" encoding="utf-8"?>
<p:tagLst xmlns:p="http://schemas.openxmlformats.org/presentationml/2006/main">
  <p:tag name="AS_UNIQUEID" val="1410"/>
</p:tagLst>
</file>

<file path=ppt/tags/tag315.xml><?xml version="1.0" encoding="utf-8"?>
<p:tagLst xmlns:p="http://schemas.openxmlformats.org/presentationml/2006/main">
  <p:tag name="AS_UNIQUEID" val="1411"/>
</p:tagLst>
</file>

<file path=ppt/tags/tag316.xml><?xml version="1.0" encoding="utf-8"?>
<p:tagLst xmlns:p="http://schemas.openxmlformats.org/presentationml/2006/main">
  <p:tag name="AS_UNIQUEID" val="1412"/>
</p:tagLst>
</file>

<file path=ppt/tags/tag317.xml><?xml version="1.0" encoding="utf-8"?>
<p:tagLst xmlns:p="http://schemas.openxmlformats.org/presentationml/2006/main">
  <p:tag name="AS_UNIQUEID" val="1413"/>
</p:tagLst>
</file>

<file path=ppt/tags/tag318.xml><?xml version="1.0" encoding="utf-8"?>
<p:tagLst xmlns:p="http://schemas.openxmlformats.org/presentationml/2006/main">
  <p:tag name="AS_UNIQUEID" val="1414"/>
</p:tagLst>
</file>

<file path=ppt/tags/tag319.xml><?xml version="1.0" encoding="utf-8"?>
<p:tagLst xmlns:p="http://schemas.openxmlformats.org/presentationml/2006/main">
  <p:tag name="AS_UNIQUEID" val="1415"/>
</p:tagLst>
</file>

<file path=ppt/tags/tag32.xml><?xml version="1.0" encoding="utf-8"?>
<p:tagLst xmlns:p="http://schemas.openxmlformats.org/presentationml/2006/main">
  <p:tag name="AS_UNIQUEID" val="1130"/>
</p:tagLst>
</file>

<file path=ppt/tags/tag320.xml><?xml version="1.0" encoding="utf-8"?>
<p:tagLst xmlns:p="http://schemas.openxmlformats.org/presentationml/2006/main">
  <p:tag name="AS_UNIQUEID" val="1416"/>
</p:tagLst>
</file>

<file path=ppt/tags/tag321.xml><?xml version="1.0" encoding="utf-8"?>
<p:tagLst xmlns:p="http://schemas.openxmlformats.org/presentationml/2006/main">
  <p:tag name="AS_UNIQUEID" val="1417"/>
</p:tagLst>
</file>

<file path=ppt/tags/tag322.xml><?xml version="1.0" encoding="utf-8"?>
<p:tagLst xmlns:p="http://schemas.openxmlformats.org/presentationml/2006/main">
  <p:tag name="AS_UNIQUEID" val="1418"/>
</p:tagLst>
</file>

<file path=ppt/tags/tag323.xml><?xml version="1.0" encoding="utf-8"?>
<p:tagLst xmlns:p="http://schemas.openxmlformats.org/presentationml/2006/main">
  <p:tag name="AS_UNIQUEID" val="1419"/>
</p:tagLst>
</file>

<file path=ppt/tags/tag324.xml><?xml version="1.0" encoding="utf-8"?>
<p:tagLst xmlns:p="http://schemas.openxmlformats.org/presentationml/2006/main">
  <p:tag name="AS_UNIQUEID" val="1420"/>
</p:tagLst>
</file>

<file path=ppt/tags/tag325.xml><?xml version="1.0" encoding="utf-8"?>
<p:tagLst xmlns:p="http://schemas.openxmlformats.org/presentationml/2006/main">
  <p:tag name="AS_UNIQUEID" val="1421"/>
</p:tagLst>
</file>

<file path=ppt/tags/tag326.xml><?xml version="1.0" encoding="utf-8"?>
<p:tagLst xmlns:p="http://schemas.openxmlformats.org/presentationml/2006/main">
  <p:tag name="AS_UNIQUEID" val="1422"/>
</p:tagLst>
</file>

<file path=ppt/tags/tag327.xml><?xml version="1.0" encoding="utf-8"?>
<p:tagLst xmlns:p="http://schemas.openxmlformats.org/presentationml/2006/main">
  <p:tag name="AS_UNIQUEID" val="1423"/>
</p:tagLst>
</file>

<file path=ppt/tags/tag328.xml><?xml version="1.0" encoding="utf-8"?>
<p:tagLst xmlns:p="http://schemas.openxmlformats.org/presentationml/2006/main">
  <p:tag name="AS_UNIQUEID" val="1424"/>
</p:tagLst>
</file>

<file path=ppt/tags/tag329.xml><?xml version="1.0" encoding="utf-8"?>
<p:tagLst xmlns:p="http://schemas.openxmlformats.org/presentationml/2006/main">
  <p:tag name="AS_UNIQUEID" val="1425"/>
</p:tagLst>
</file>

<file path=ppt/tags/tag33.xml><?xml version="1.0" encoding="utf-8"?>
<p:tagLst xmlns:p="http://schemas.openxmlformats.org/presentationml/2006/main">
  <p:tag name="AS_UNIQUEID" val="1131"/>
</p:tagLst>
</file>

<file path=ppt/tags/tag330.xml><?xml version="1.0" encoding="utf-8"?>
<p:tagLst xmlns:p="http://schemas.openxmlformats.org/presentationml/2006/main">
  <p:tag name="AS_UNIQUEID" val="1426"/>
</p:tagLst>
</file>

<file path=ppt/tags/tag331.xml><?xml version="1.0" encoding="utf-8"?>
<p:tagLst xmlns:p="http://schemas.openxmlformats.org/presentationml/2006/main">
  <p:tag name="AS_UNIQUEID" val="1427"/>
</p:tagLst>
</file>

<file path=ppt/tags/tag332.xml><?xml version="1.0" encoding="utf-8"?>
<p:tagLst xmlns:p="http://schemas.openxmlformats.org/presentationml/2006/main">
  <p:tag name="AS_UNIQUEID" val="1428"/>
</p:tagLst>
</file>

<file path=ppt/tags/tag333.xml><?xml version="1.0" encoding="utf-8"?>
<p:tagLst xmlns:p="http://schemas.openxmlformats.org/presentationml/2006/main">
  <p:tag name="AS_UNIQUEID" val="1429"/>
</p:tagLst>
</file>

<file path=ppt/tags/tag334.xml><?xml version="1.0" encoding="utf-8"?>
<p:tagLst xmlns:p="http://schemas.openxmlformats.org/presentationml/2006/main">
  <p:tag name="AS_UNIQUEID" val="1430"/>
</p:tagLst>
</file>

<file path=ppt/tags/tag335.xml><?xml version="1.0" encoding="utf-8"?>
<p:tagLst xmlns:p="http://schemas.openxmlformats.org/presentationml/2006/main">
  <p:tag name="AS_UNIQUEID" val="1431"/>
</p:tagLst>
</file>

<file path=ppt/tags/tag336.xml><?xml version="1.0" encoding="utf-8"?>
<p:tagLst xmlns:p="http://schemas.openxmlformats.org/presentationml/2006/main">
  <p:tag name="AS_UNIQUEID" val="1432"/>
</p:tagLst>
</file>

<file path=ppt/tags/tag337.xml><?xml version="1.0" encoding="utf-8"?>
<p:tagLst xmlns:p="http://schemas.openxmlformats.org/presentationml/2006/main">
  <p:tag name="AS_UNIQUEID" val="1433"/>
</p:tagLst>
</file>

<file path=ppt/tags/tag338.xml><?xml version="1.0" encoding="utf-8"?>
<p:tagLst xmlns:p="http://schemas.openxmlformats.org/presentationml/2006/main">
  <p:tag name="AS_UNIQUEID" val="1434"/>
</p:tagLst>
</file>

<file path=ppt/tags/tag339.xml><?xml version="1.0" encoding="utf-8"?>
<p:tagLst xmlns:p="http://schemas.openxmlformats.org/presentationml/2006/main">
  <p:tag name="AS_UNIQUEID" val="1435"/>
</p:tagLst>
</file>

<file path=ppt/tags/tag34.xml><?xml version="1.0" encoding="utf-8"?>
<p:tagLst xmlns:p="http://schemas.openxmlformats.org/presentationml/2006/main">
  <p:tag name="AS_UNIQUEID" val="1132"/>
</p:tagLst>
</file>

<file path=ppt/tags/tag340.xml><?xml version="1.0" encoding="utf-8"?>
<p:tagLst xmlns:p="http://schemas.openxmlformats.org/presentationml/2006/main">
  <p:tag name="AS_UNIQUEID" val="1436"/>
</p:tagLst>
</file>

<file path=ppt/tags/tag341.xml><?xml version="1.0" encoding="utf-8"?>
<p:tagLst xmlns:p="http://schemas.openxmlformats.org/presentationml/2006/main">
  <p:tag name="AS_UNIQUEID" val="1437"/>
</p:tagLst>
</file>

<file path=ppt/tags/tag342.xml><?xml version="1.0" encoding="utf-8"?>
<p:tagLst xmlns:p="http://schemas.openxmlformats.org/presentationml/2006/main">
  <p:tag name="AS_UNIQUEID" val="1438"/>
</p:tagLst>
</file>

<file path=ppt/tags/tag343.xml><?xml version="1.0" encoding="utf-8"?>
<p:tagLst xmlns:p="http://schemas.openxmlformats.org/presentationml/2006/main">
  <p:tag name="AS_UNIQUEID" val="1439"/>
</p:tagLst>
</file>

<file path=ppt/tags/tag344.xml><?xml version="1.0" encoding="utf-8"?>
<p:tagLst xmlns:p="http://schemas.openxmlformats.org/presentationml/2006/main">
  <p:tag name="AS_UNIQUEID" val="1440"/>
</p:tagLst>
</file>

<file path=ppt/tags/tag345.xml><?xml version="1.0" encoding="utf-8"?>
<p:tagLst xmlns:p="http://schemas.openxmlformats.org/presentationml/2006/main">
  <p:tag name="AS_UNIQUEID" val="1441"/>
</p:tagLst>
</file>

<file path=ppt/tags/tag346.xml><?xml version="1.0" encoding="utf-8"?>
<p:tagLst xmlns:p="http://schemas.openxmlformats.org/presentationml/2006/main">
  <p:tag name="AS_UNIQUEID" val="1442"/>
</p:tagLst>
</file>

<file path=ppt/tags/tag347.xml><?xml version="1.0" encoding="utf-8"?>
<p:tagLst xmlns:p="http://schemas.openxmlformats.org/presentationml/2006/main">
  <p:tag name="AS_UNIQUEID" val="1443"/>
</p:tagLst>
</file>

<file path=ppt/tags/tag348.xml><?xml version="1.0" encoding="utf-8"?>
<p:tagLst xmlns:p="http://schemas.openxmlformats.org/presentationml/2006/main">
  <p:tag name="AS_UNIQUEID" val="1444"/>
</p:tagLst>
</file>

<file path=ppt/tags/tag349.xml><?xml version="1.0" encoding="utf-8"?>
<p:tagLst xmlns:p="http://schemas.openxmlformats.org/presentationml/2006/main">
  <p:tag name="AS_UNIQUEID" val="1445"/>
</p:tagLst>
</file>

<file path=ppt/tags/tag35.xml><?xml version="1.0" encoding="utf-8"?>
<p:tagLst xmlns:p="http://schemas.openxmlformats.org/presentationml/2006/main">
  <p:tag name="AS_UNIQUEID" val="1133"/>
</p:tagLst>
</file>

<file path=ppt/tags/tag350.xml><?xml version="1.0" encoding="utf-8"?>
<p:tagLst xmlns:p="http://schemas.openxmlformats.org/presentationml/2006/main">
  <p:tag name="AS_UNIQUEID" val="1446"/>
</p:tagLst>
</file>

<file path=ppt/tags/tag351.xml><?xml version="1.0" encoding="utf-8"?>
<p:tagLst xmlns:p="http://schemas.openxmlformats.org/presentationml/2006/main">
  <p:tag name="AS_UNIQUEID" val="1447"/>
</p:tagLst>
</file>

<file path=ppt/tags/tag352.xml><?xml version="1.0" encoding="utf-8"?>
<p:tagLst xmlns:p="http://schemas.openxmlformats.org/presentationml/2006/main">
  <p:tag name="AS_UNIQUEID" val="1448"/>
</p:tagLst>
</file>

<file path=ppt/tags/tag353.xml><?xml version="1.0" encoding="utf-8"?>
<p:tagLst xmlns:p="http://schemas.openxmlformats.org/presentationml/2006/main">
  <p:tag name="AS_UNIQUEID" val="1449"/>
</p:tagLst>
</file>

<file path=ppt/tags/tag354.xml><?xml version="1.0" encoding="utf-8"?>
<p:tagLst xmlns:p="http://schemas.openxmlformats.org/presentationml/2006/main">
  <p:tag name="AS_UNIQUEID" val="1450"/>
</p:tagLst>
</file>

<file path=ppt/tags/tag355.xml><?xml version="1.0" encoding="utf-8"?>
<p:tagLst xmlns:p="http://schemas.openxmlformats.org/presentationml/2006/main">
  <p:tag name="AS_UNIQUEID" val="1451"/>
</p:tagLst>
</file>

<file path=ppt/tags/tag356.xml><?xml version="1.0" encoding="utf-8"?>
<p:tagLst xmlns:p="http://schemas.openxmlformats.org/presentationml/2006/main">
  <p:tag name="AS_UNIQUEID" val="1452"/>
</p:tagLst>
</file>

<file path=ppt/tags/tag357.xml><?xml version="1.0" encoding="utf-8"?>
<p:tagLst xmlns:p="http://schemas.openxmlformats.org/presentationml/2006/main">
  <p:tag name="AS_UNIQUEID" val="1453"/>
</p:tagLst>
</file>

<file path=ppt/tags/tag358.xml><?xml version="1.0" encoding="utf-8"?>
<p:tagLst xmlns:p="http://schemas.openxmlformats.org/presentationml/2006/main">
  <p:tag name="AS_UNIQUEID" val="1454"/>
</p:tagLst>
</file>

<file path=ppt/tags/tag359.xml><?xml version="1.0" encoding="utf-8"?>
<p:tagLst xmlns:p="http://schemas.openxmlformats.org/presentationml/2006/main">
  <p:tag name="AS_UNIQUEID" val="1455"/>
</p:tagLst>
</file>

<file path=ppt/tags/tag36.xml><?xml version="1.0" encoding="utf-8"?>
<p:tagLst xmlns:p="http://schemas.openxmlformats.org/presentationml/2006/main">
  <p:tag name="AS_UNIQUEID" val="1134"/>
</p:tagLst>
</file>

<file path=ppt/tags/tag360.xml><?xml version="1.0" encoding="utf-8"?>
<p:tagLst xmlns:p="http://schemas.openxmlformats.org/presentationml/2006/main">
  <p:tag name="AS_UNIQUEID" val="1456"/>
</p:tagLst>
</file>

<file path=ppt/tags/tag361.xml><?xml version="1.0" encoding="utf-8"?>
<p:tagLst xmlns:p="http://schemas.openxmlformats.org/presentationml/2006/main">
  <p:tag name="AS_UNIQUEID" val="1457"/>
</p:tagLst>
</file>

<file path=ppt/tags/tag362.xml><?xml version="1.0" encoding="utf-8"?>
<p:tagLst xmlns:p="http://schemas.openxmlformats.org/presentationml/2006/main">
  <p:tag name="AS_UNIQUEID" val="1458"/>
</p:tagLst>
</file>

<file path=ppt/tags/tag363.xml><?xml version="1.0" encoding="utf-8"?>
<p:tagLst xmlns:p="http://schemas.openxmlformats.org/presentationml/2006/main">
  <p:tag name="AS_UNIQUEID" val="1459"/>
</p:tagLst>
</file>

<file path=ppt/tags/tag364.xml><?xml version="1.0" encoding="utf-8"?>
<p:tagLst xmlns:p="http://schemas.openxmlformats.org/presentationml/2006/main">
  <p:tag name="AS_UNIQUEID" val="1460"/>
</p:tagLst>
</file>

<file path=ppt/tags/tag365.xml><?xml version="1.0" encoding="utf-8"?>
<p:tagLst xmlns:p="http://schemas.openxmlformats.org/presentationml/2006/main">
  <p:tag name="AS_UNIQUEID" val="1461"/>
</p:tagLst>
</file>

<file path=ppt/tags/tag366.xml><?xml version="1.0" encoding="utf-8"?>
<p:tagLst xmlns:p="http://schemas.openxmlformats.org/presentationml/2006/main">
  <p:tag name="AS_UNIQUEID" val="1462"/>
</p:tagLst>
</file>

<file path=ppt/tags/tag367.xml><?xml version="1.0" encoding="utf-8"?>
<p:tagLst xmlns:p="http://schemas.openxmlformats.org/presentationml/2006/main">
  <p:tag name="AS_UNIQUEID" val="1463"/>
</p:tagLst>
</file>

<file path=ppt/tags/tag368.xml><?xml version="1.0" encoding="utf-8"?>
<p:tagLst xmlns:p="http://schemas.openxmlformats.org/presentationml/2006/main">
  <p:tag name="AS_UNIQUEID" val="1464"/>
</p:tagLst>
</file>

<file path=ppt/tags/tag369.xml><?xml version="1.0" encoding="utf-8"?>
<p:tagLst xmlns:p="http://schemas.openxmlformats.org/presentationml/2006/main">
  <p:tag name="AS_UNIQUEID" val="1465"/>
</p:tagLst>
</file>

<file path=ppt/tags/tag37.xml><?xml version="1.0" encoding="utf-8"?>
<p:tagLst xmlns:p="http://schemas.openxmlformats.org/presentationml/2006/main">
  <p:tag name="AS_UNIQUEID" val="1135"/>
</p:tagLst>
</file>

<file path=ppt/tags/tag370.xml><?xml version="1.0" encoding="utf-8"?>
<p:tagLst xmlns:p="http://schemas.openxmlformats.org/presentationml/2006/main">
  <p:tag name="AS_UNIQUEID" val="1466"/>
</p:tagLst>
</file>

<file path=ppt/tags/tag371.xml><?xml version="1.0" encoding="utf-8"?>
<p:tagLst xmlns:p="http://schemas.openxmlformats.org/presentationml/2006/main">
  <p:tag name="AS_UNIQUEID" val="1467"/>
</p:tagLst>
</file>

<file path=ppt/tags/tag372.xml><?xml version="1.0" encoding="utf-8"?>
<p:tagLst xmlns:p="http://schemas.openxmlformats.org/presentationml/2006/main">
  <p:tag name="AS_UNIQUEID" val="1468"/>
</p:tagLst>
</file>

<file path=ppt/tags/tag373.xml><?xml version="1.0" encoding="utf-8"?>
<p:tagLst xmlns:p="http://schemas.openxmlformats.org/presentationml/2006/main">
  <p:tag name="AS_UNIQUEID" val="1469"/>
</p:tagLst>
</file>

<file path=ppt/tags/tag374.xml><?xml version="1.0" encoding="utf-8"?>
<p:tagLst xmlns:p="http://schemas.openxmlformats.org/presentationml/2006/main">
  <p:tag name="AS_UNIQUEID" val="1470"/>
</p:tagLst>
</file>

<file path=ppt/tags/tag375.xml><?xml version="1.0" encoding="utf-8"?>
<p:tagLst xmlns:p="http://schemas.openxmlformats.org/presentationml/2006/main">
  <p:tag name="AS_UNIQUEID" val="1471"/>
</p:tagLst>
</file>

<file path=ppt/tags/tag376.xml><?xml version="1.0" encoding="utf-8"?>
<p:tagLst xmlns:p="http://schemas.openxmlformats.org/presentationml/2006/main">
  <p:tag name="AS_UNIQUEID" val="1472"/>
</p:tagLst>
</file>

<file path=ppt/tags/tag377.xml><?xml version="1.0" encoding="utf-8"?>
<p:tagLst xmlns:p="http://schemas.openxmlformats.org/presentationml/2006/main">
  <p:tag name="AS_UNIQUEID" val="1473"/>
</p:tagLst>
</file>

<file path=ppt/tags/tag378.xml><?xml version="1.0" encoding="utf-8"?>
<p:tagLst xmlns:p="http://schemas.openxmlformats.org/presentationml/2006/main">
  <p:tag name="AS_UNIQUEID" val="1474"/>
</p:tagLst>
</file>

<file path=ppt/tags/tag379.xml><?xml version="1.0" encoding="utf-8"?>
<p:tagLst xmlns:p="http://schemas.openxmlformats.org/presentationml/2006/main">
  <p:tag name="AS_UNIQUEID" val="1475"/>
</p:tagLst>
</file>

<file path=ppt/tags/tag38.xml><?xml version="1.0" encoding="utf-8"?>
<p:tagLst xmlns:p="http://schemas.openxmlformats.org/presentationml/2006/main">
  <p:tag name="AS_UNIQUEID" val="1136"/>
</p:tagLst>
</file>

<file path=ppt/tags/tag380.xml><?xml version="1.0" encoding="utf-8"?>
<p:tagLst xmlns:p="http://schemas.openxmlformats.org/presentationml/2006/main">
  <p:tag name="AS_UNIQUEID" val="1476"/>
</p:tagLst>
</file>

<file path=ppt/tags/tag381.xml><?xml version="1.0" encoding="utf-8"?>
<p:tagLst xmlns:p="http://schemas.openxmlformats.org/presentationml/2006/main">
  <p:tag name="AS_UNIQUEID" val="1477"/>
</p:tagLst>
</file>

<file path=ppt/tags/tag382.xml><?xml version="1.0" encoding="utf-8"?>
<p:tagLst xmlns:p="http://schemas.openxmlformats.org/presentationml/2006/main">
  <p:tag name="AS_UNIQUEID" val="1478"/>
</p:tagLst>
</file>

<file path=ppt/tags/tag383.xml><?xml version="1.0" encoding="utf-8"?>
<p:tagLst xmlns:p="http://schemas.openxmlformats.org/presentationml/2006/main">
  <p:tag name="AS_UNIQUEID" val="1479"/>
</p:tagLst>
</file>

<file path=ppt/tags/tag384.xml><?xml version="1.0" encoding="utf-8"?>
<p:tagLst xmlns:p="http://schemas.openxmlformats.org/presentationml/2006/main">
  <p:tag name="AS_UNIQUEID" val="1480"/>
</p:tagLst>
</file>

<file path=ppt/tags/tag385.xml><?xml version="1.0" encoding="utf-8"?>
<p:tagLst xmlns:p="http://schemas.openxmlformats.org/presentationml/2006/main">
  <p:tag name="AS_UNIQUEID" val="1481"/>
</p:tagLst>
</file>

<file path=ppt/tags/tag386.xml><?xml version="1.0" encoding="utf-8"?>
<p:tagLst xmlns:p="http://schemas.openxmlformats.org/presentationml/2006/main">
  <p:tag name="AS_UNIQUEID" val="1482"/>
</p:tagLst>
</file>

<file path=ppt/tags/tag387.xml><?xml version="1.0" encoding="utf-8"?>
<p:tagLst xmlns:p="http://schemas.openxmlformats.org/presentationml/2006/main">
  <p:tag name="AS_UNIQUEID" val="1483"/>
</p:tagLst>
</file>

<file path=ppt/tags/tag388.xml><?xml version="1.0" encoding="utf-8"?>
<p:tagLst xmlns:p="http://schemas.openxmlformats.org/presentationml/2006/main">
  <p:tag name="AS_UNIQUEID" val="1484"/>
</p:tagLst>
</file>

<file path=ppt/tags/tag389.xml><?xml version="1.0" encoding="utf-8"?>
<p:tagLst xmlns:p="http://schemas.openxmlformats.org/presentationml/2006/main">
  <p:tag name="AS_UNIQUEID" val="1485"/>
</p:tagLst>
</file>

<file path=ppt/tags/tag39.xml><?xml version="1.0" encoding="utf-8"?>
<p:tagLst xmlns:p="http://schemas.openxmlformats.org/presentationml/2006/main">
  <p:tag name="AS_UNIQUEID" val="1137"/>
</p:tagLst>
</file>

<file path=ppt/tags/tag390.xml><?xml version="1.0" encoding="utf-8"?>
<p:tagLst xmlns:p="http://schemas.openxmlformats.org/presentationml/2006/main">
  <p:tag name="AS_UNIQUEID" val="1486"/>
</p:tagLst>
</file>

<file path=ppt/tags/tag391.xml><?xml version="1.0" encoding="utf-8"?>
<p:tagLst xmlns:p="http://schemas.openxmlformats.org/presentationml/2006/main">
  <p:tag name="AS_UNIQUEID" val="1487"/>
</p:tagLst>
</file>

<file path=ppt/tags/tag392.xml><?xml version="1.0" encoding="utf-8"?>
<p:tagLst xmlns:p="http://schemas.openxmlformats.org/presentationml/2006/main">
  <p:tag name="AS_UNIQUEID" val="1488"/>
</p:tagLst>
</file>

<file path=ppt/tags/tag393.xml><?xml version="1.0" encoding="utf-8"?>
<p:tagLst xmlns:p="http://schemas.openxmlformats.org/presentationml/2006/main">
  <p:tag name="AS_UNIQUEID" val="1489"/>
</p:tagLst>
</file>

<file path=ppt/tags/tag394.xml><?xml version="1.0" encoding="utf-8"?>
<p:tagLst xmlns:p="http://schemas.openxmlformats.org/presentationml/2006/main">
  <p:tag name="AS_UNIQUEID" val="1490"/>
</p:tagLst>
</file>

<file path=ppt/tags/tag395.xml><?xml version="1.0" encoding="utf-8"?>
<p:tagLst xmlns:p="http://schemas.openxmlformats.org/presentationml/2006/main">
  <p:tag name="AS_UNIQUEID" val="1491"/>
</p:tagLst>
</file>

<file path=ppt/tags/tag396.xml><?xml version="1.0" encoding="utf-8"?>
<p:tagLst xmlns:p="http://schemas.openxmlformats.org/presentationml/2006/main">
  <p:tag name="AS_UNIQUEID" val="1492"/>
</p:tagLst>
</file>

<file path=ppt/tags/tag397.xml><?xml version="1.0" encoding="utf-8"?>
<p:tagLst xmlns:p="http://schemas.openxmlformats.org/presentationml/2006/main">
  <p:tag name="AS_UNIQUEID" val="1493"/>
</p:tagLst>
</file>

<file path=ppt/tags/tag398.xml><?xml version="1.0" encoding="utf-8"?>
<p:tagLst xmlns:p="http://schemas.openxmlformats.org/presentationml/2006/main">
  <p:tag name="AS_UNIQUEID" val="1494"/>
</p:tagLst>
</file>

<file path=ppt/tags/tag399.xml><?xml version="1.0" encoding="utf-8"?>
<p:tagLst xmlns:p="http://schemas.openxmlformats.org/presentationml/2006/main">
  <p:tag name="AS_UNIQUEID" val="1495"/>
</p:tagLst>
</file>

<file path=ppt/tags/tag4.xml><?xml version="1.0" encoding="utf-8"?>
<p:tagLst xmlns:p="http://schemas.openxmlformats.org/presentationml/2006/main">
  <p:tag name="AS_UNIQUEID" val="1102"/>
</p:tagLst>
</file>

<file path=ppt/tags/tag40.xml><?xml version="1.0" encoding="utf-8"?>
<p:tagLst xmlns:p="http://schemas.openxmlformats.org/presentationml/2006/main">
  <p:tag name="AS_UNIQUEID" val="1138"/>
</p:tagLst>
</file>

<file path=ppt/tags/tag400.xml><?xml version="1.0" encoding="utf-8"?>
<p:tagLst xmlns:p="http://schemas.openxmlformats.org/presentationml/2006/main">
  <p:tag name="AS_UNIQUEID" val="1496"/>
</p:tagLst>
</file>

<file path=ppt/tags/tag401.xml><?xml version="1.0" encoding="utf-8"?>
<p:tagLst xmlns:p="http://schemas.openxmlformats.org/presentationml/2006/main">
  <p:tag name="AS_UNIQUEID" val="1497"/>
</p:tagLst>
</file>

<file path=ppt/tags/tag402.xml><?xml version="1.0" encoding="utf-8"?>
<p:tagLst xmlns:p="http://schemas.openxmlformats.org/presentationml/2006/main">
  <p:tag name="AS_UNIQUEID" val="1498"/>
</p:tagLst>
</file>

<file path=ppt/tags/tag403.xml><?xml version="1.0" encoding="utf-8"?>
<p:tagLst xmlns:p="http://schemas.openxmlformats.org/presentationml/2006/main">
  <p:tag name="AS_UNIQUEID" val="1499"/>
</p:tagLst>
</file>

<file path=ppt/tags/tag404.xml><?xml version="1.0" encoding="utf-8"?>
<p:tagLst xmlns:p="http://schemas.openxmlformats.org/presentationml/2006/main">
  <p:tag name="AS_UNIQUEID" val="1500"/>
</p:tagLst>
</file>

<file path=ppt/tags/tag405.xml><?xml version="1.0" encoding="utf-8"?>
<p:tagLst xmlns:p="http://schemas.openxmlformats.org/presentationml/2006/main">
  <p:tag name="AS_UNIQUEID" val="1501"/>
</p:tagLst>
</file>

<file path=ppt/tags/tag406.xml><?xml version="1.0" encoding="utf-8"?>
<p:tagLst xmlns:p="http://schemas.openxmlformats.org/presentationml/2006/main">
  <p:tag name="AS_UNIQUEID" val="1502"/>
</p:tagLst>
</file>

<file path=ppt/tags/tag407.xml><?xml version="1.0" encoding="utf-8"?>
<p:tagLst xmlns:p="http://schemas.openxmlformats.org/presentationml/2006/main">
  <p:tag name="AS_UNIQUEID" val="1503"/>
</p:tagLst>
</file>

<file path=ppt/tags/tag408.xml><?xml version="1.0" encoding="utf-8"?>
<p:tagLst xmlns:p="http://schemas.openxmlformats.org/presentationml/2006/main">
  <p:tag name="AS_UNIQUEID" val="1504"/>
</p:tagLst>
</file>

<file path=ppt/tags/tag409.xml><?xml version="1.0" encoding="utf-8"?>
<p:tagLst xmlns:p="http://schemas.openxmlformats.org/presentationml/2006/main">
  <p:tag name="AS_UNIQUEID" val="1505"/>
</p:tagLst>
</file>

<file path=ppt/tags/tag41.xml><?xml version="1.0" encoding="utf-8"?>
<p:tagLst xmlns:p="http://schemas.openxmlformats.org/presentationml/2006/main">
  <p:tag name="AS_UNIQUEID" val="1139"/>
</p:tagLst>
</file>

<file path=ppt/tags/tag410.xml><?xml version="1.0" encoding="utf-8"?>
<p:tagLst xmlns:p="http://schemas.openxmlformats.org/presentationml/2006/main">
  <p:tag name="AS_UNIQUEID" val="1506"/>
</p:tagLst>
</file>

<file path=ppt/tags/tag411.xml><?xml version="1.0" encoding="utf-8"?>
<p:tagLst xmlns:p="http://schemas.openxmlformats.org/presentationml/2006/main">
  <p:tag name="AS_UNIQUEID" val="1507"/>
</p:tagLst>
</file>

<file path=ppt/tags/tag412.xml><?xml version="1.0" encoding="utf-8"?>
<p:tagLst xmlns:p="http://schemas.openxmlformats.org/presentationml/2006/main">
  <p:tag name="AS_UNIQUEID" val="1508"/>
</p:tagLst>
</file>

<file path=ppt/tags/tag413.xml><?xml version="1.0" encoding="utf-8"?>
<p:tagLst xmlns:p="http://schemas.openxmlformats.org/presentationml/2006/main">
  <p:tag name="AS_UNIQUEID" val="1509"/>
</p:tagLst>
</file>

<file path=ppt/tags/tag414.xml><?xml version="1.0" encoding="utf-8"?>
<p:tagLst xmlns:p="http://schemas.openxmlformats.org/presentationml/2006/main">
  <p:tag name="AS_UNIQUEID" val="1510"/>
</p:tagLst>
</file>

<file path=ppt/tags/tag415.xml><?xml version="1.0" encoding="utf-8"?>
<p:tagLst xmlns:p="http://schemas.openxmlformats.org/presentationml/2006/main">
  <p:tag name="AS_UNIQUEID" val="1511"/>
</p:tagLst>
</file>

<file path=ppt/tags/tag416.xml><?xml version="1.0" encoding="utf-8"?>
<p:tagLst xmlns:p="http://schemas.openxmlformats.org/presentationml/2006/main">
  <p:tag name="AS_UNIQUEID" val="1512"/>
</p:tagLst>
</file>

<file path=ppt/tags/tag417.xml><?xml version="1.0" encoding="utf-8"?>
<p:tagLst xmlns:p="http://schemas.openxmlformats.org/presentationml/2006/main">
  <p:tag name="AS_UNIQUEID" val="1513"/>
</p:tagLst>
</file>

<file path=ppt/tags/tag418.xml><?xml version="1.0" encoding="utf-8"?>
<p:tagLst xmlns:p="http://schemas.openxmlformats.org/presentationml/2006/main">
  <p:tag name="AS_UNIQUEID" val="1514"/>
</p:tagLst>
</file>

<file path=ppt/tags/tag419.xml><?xml version="1.0" encoding="utf-8"?>
<p:tagLst xmlns:p="http://schemas.openxmlformats.org/presentationml/2006/main">
  <p:tag name="AS_UNIQUEID" val="1515"/>
</p:tagLst>
</file>

<file path=ppt/tags/tag42.xml><?xml version="1.0" encoding="utf-8"?>
<p:tagLst xmlns:p="http://schemas.openxmlformats.org/presentationml/2006/main">
  <p:tag name="AS_UNIQUEID" val="1140"/>
</p:tagLst>
</file>

<file path=ppt/tags/tag420.xml><?xml version="1.0" encoding="utf-8"?>
<p:tagLst xmlns:p="http://schemas.openxmlformats.org/presentationml/2006/main">
  <p:tag name="AS_UNIQUEID" val="1516"/>
</p:tagLst>
</file>

<file path=ppt/tags/tag421.xml><?xml version="1.0" encoding="utf-8"?>
<p:tagLst xmlns:p="http://schemas.openxmlformats.org/presentationml/2006/main">
  <p:tag name="AS_UNIQUEID" val="1517"/>
</p:tagLst>
</file>

<file path=ppt/tags/tag422.xml><?xml version="1.0" encoding="utf-8"?>
<p:tagLst xmlns:p="http://schemas.openxmlformats.org/presentationml/2006/main">
  <p:tag name="AS_UNIQUEID" val="1518"/>
</p:tagLst>
</file>

<file path=ppt/tags/tag423.xml><?xml version="1.0" encoding="utf-8"?>
<p:tagLst xmlns:p="http://schemas.openxmlformats.org/presentationml/2006/main">
  <p:tag name="AS_UNIQUEID" val="1519"/>
</p:tagLst>
</file>

<file path=ppt/tags/tag424.xml><?xml version="1.0" encoding="utf-8"?>
<p:tagLst xmlns:p="http://schemas.openxmlformats.org/presentationml/2006/main">
  <p:tag name="AS_UNIQUEID" val="1520"/>
</p:tagLst>
</file>

<file path=ppt/tags/tag425.xml><?xml version="1.0" encoding="utf-8"?>
<p:tagLst xmlns:p="http://schemas.openxmlformats.org/presentationml/2006/main">
  <p:tag name="AS_UNIQUEID" val="1521"/>
</p:tagLst>
</file>

<file path=ppt/tags/tag426.xml><?xml version="1.0" encoding="utf-8"?>
<p:tagLst xmlns:p="http://schemas.openxmlformats.org/presentationml/2006/main">
  <p:tag name="AS_UNIQUEID" val="1522"/>
</p:tagLst>
</file>

<file path=ppt/tags/tag427.xml><?xml version="1.0" encoding="utf-8"?>
<p:tagLst xmlns:p="http://schemas.openxmlformats.org/presentationml/2006/main">
  <p:tag name="AS_UNIQUEID" val="1523"/>
</p:tagLst>
</file>

<file path=ppt/tags/tag428.xml><?xml version="1.0" encoding="utf-8"?>
<p:tagLst xmlns:p="http://schemas.openxmlformats.org/presentationml/2006/main">
  <p:tag name="AS_UNIQUEID" val="1524"/>
</p:tagLst>
</file>

<file path=ppt/tags/tag429.xml><?xml version="1.0" encoding="utf-8"?>
<p:tagLst xmlns:p="http://schemas.openxmlformats.org/presentationml/2006/main">
  <p:tag name="AS_UNIQUEID" val="1525"/>
</p:tagLst>
</file>

<file path=ppt/tags/tag43.xml><?xml version="1.0" encoding="utf-8"?>
<p:tagLst xmlns:p="http://schemas.openxmlformats.org/presentationml/2006/main">
  <p:tag name="AS_UNIQUEID" val="1141"/>
</p:tagLst>
</file>

<file path=ppt/tags/tag430.xml><?xml version="1.0" encoding="utf-8"?>
<p:tagLst xmlns:p="http://schemas.openxmlformats.org/presentationml/2006/main">
  <p:tag name="AS_UNIQUEID" val="1526"/>
</p:tagLst>
</file>

<file path=ppt/tags/tag431.xml><?xml version="1.0" encoding="utf-8"?>
<p:tagLst xmlns:p="http://schemas.openxmlformats.org/presentationml/2006/main">
  <p:tag name="AS_UNIQUEID" val="1527"/>
</p:tagLst>
</file>

<file path=ppt/tags/tag432.xml><?xml version="1.0" encoding="utf-8"?>
<p:tagLst xmlns:p="http://schemas.openxmlformats.org/presentationml/2006/main">
  <p:tag name="AS_UNIQUEID" val="1528"/>
</p:tagLst>
</file>

<file path=ppt/tags/tag433.xml><?xml version="1.0" encoding="utf-8"?>
<p:tagLst xmlns:p="http://schemas.openxmlformats.org/presentationml/2006/main">
  <p:tag name="AS_UNIQUEID" val="1529"/>
</p:tagLst>
</file>

<file path=ppt/tags/tag434.xml><?xml version="1.0" encoding="utf-8"?>
<p:tagLst xmlns:p="http://schemas.openxmlformats.org/presentationml/2006/main">
  <p:tag name="AS_UNIQUEID" val="1530"/>
</p:tagLst>
</file>

<file path=ppt/tags/tag435.xml><?xml version="1.0" encoding="utf-8"?>
<p:tagLst xmlns:p="http://schemas.openxmlformats.org/presentationml/2006/main">
  <p:tag name="AS_UNIQUEID" val="1531"/>
</p:tagLst>
</file>

<file path=ppt/tags/tag436.xml><?xml version="1.0" encoding="utf-8"?>
<p:tagLst xmlns:p="http://schemas.openxmlformats.org/presentationml/2006/main">
  <p:tag name="AS_UNIQUEID" val="1532"/>
</p:tagLst>
</file>

<file path=ppt/tags/tag437.xml><?xml version="1.0" encoding="utf-8"?>
<p:tagLst xmlns:p="http://schemas.openxmlformats.org/presentationml/2006/main">
  <p:tag name="AS_UNIQUEID" val="1533"/>
</p:tagLst>
</file>

<file path=ppt/tags/tag438.xml><?xml version="1.0" encoding="utf-8"?>
<p:tagLst xmlns:p="http://schemas.openxmlformats.org/presentationml/2006/main">
  <p:tag name="AS_UNIQUEID" val="1534"/>
</p:tagLst>
</file>

<file path=ppt/tags/tag439.xml><?xml version="1.0" encoding="utf-8"?>
<p:tagLst xmlns:p="http://schemas.openxmlformats.org/presentationml/2006/main">
  <p:tag name="AS_UNIQUEID" val="1535"/>
</p:tagLst>
</file>

<file path=ppt/tags/tag44.xml><?xml version="1.0" encoding="utf-8"?>
<p:tagLst xmlns:p="http://schemas.openxmlformats.org/presentationml/2006/main">
  <p:tag name="AS_UNIQUEID" val="1142"/>
</p:tagLst>
</file>

<file path=ppt/tags/tag440.xml><?xml version="1.0" encoding="utf-8"?>
<p:tagLst xmlns:p="http://schemas.openxmlformats.org/presentationml/2006/main">
  <p:tag name="AS_UNIQUEID" val="1536"/>
</p:tagLst>
</file>

<file path=ppt/tags/tag441.xml><?xml version="1.0" encoding="utf-8"?>
<p:tagLst xmlns:p="http://schemas.openxmlformats.org/presentationml/2006/main">
  <p:tag name="AS_UNIQUEID" val="1537"/>
</p:tagLst>
</file>

<file path=ppt/tags/tag442.xml><?xml version="1.0" encoding="utf-8"?>
<p:tagLst xmlns:p="http://schemas.openxmlformats.org/presentationml/2006/main">
  <p:tag name="AS_UNIQUEID" val="1538"/>
</p:tagLst>
</file>

<file path=ppt/tags/tag443.xml><?xml version="1.0" encoding="utf-8"?>
<p:tagLst xmlns:p="http://schemas.openxmlformats.org/presentationml/2006/main">
  <p:tag name="AS_UNIQUEID" val="1539"/>
</p:tagLst>
</file>

<file path=ppt/tags/tag444.xml><?xml version="1.0" encoding="utf-8"?>
<p:tagLst xmlns:p="http://schemas.openxmlformats.org/presentationml/2006/main">
  <p:tag name="AS_UNIQUEID" val="1540"/>
</p:tagLst>
</file>

<file path=ppt/tags/tag445.xml><?xml version="1.0" encoding="utf-8"?>
<p:tagLst xmlns:p="http://schemas.openxmlformats.org/presentationml/2006/main">
  <p:tag name="AS_UNIQUEID" val="1541"/>
</p:tagLst>
</file>

<file path=ppt/tags/tag446.xml><?xml version="1.0" encoding="utf-8"?>
<p:tagLst xmlns:p="http://schemas.openxmlformats.org/presentationml/2006/main">
  <p:tag name="AS_UNIQUEID" val="1542"/>
</p:tagLst>
</file>

<file path=ppt/tags/tag447.xml><?xml version="1.0" encoding="utf-8"?>
<p:tagLst xmlns:p="http://schemas.openxmlformats.org/presentationml/2006/main">
  <p:tag name="AS_UNIQUEID" val="1543"/>
</p:tagLst>
</file>

<file path=ppt/tags/tag448.xml><?xml version="1.0" encoding="utf-8"?>
<p:tagLst xmlns:p="http://schemas.openxmlformats.org/presentationml/2006/main">
  <p:tag name="AS_UNIQUEID" val="1544"/>
</p:tagLst>
</file>

<file path=ppt/tags/tag449.xml><?xml version="1.0" encoding="utf-8"?>
<p:tagLst xmlns:p="http://schemas.openxmlformats.org/presentationml/2006/main">
  <p:tag name="AS_UNIQUEID" val="1545"/>
</p:tagLst>
</file>

<file path=ppt/tags/tag45.xml><?xml version="1.0" encoding="utf-8"?>
<p:tagLst xmlns:p="http://schemas.openxmlformats.org/presentationml/2006/main">
  <p:tag name="AS_UNIQUEID" val="1143"/>
</p:tagLst>
</file>

<file path=ppt/tags/tag450.xml><?xml version="1.0" encoding="utf-8"?>
<p:tagLst xmlns:p="http://schemas.openxmlformats.org/presentationml/2006/main">
  <p:tag name="AS_UNIQUEID" val="1546"/>
</p:tagLst>
</file>

<file path=ppt/tags/tag451.xml><?xml version="1.0" encoding="utf-8"?>
<p:tagLst xmlns:p="http://schemas.openxmlformats.org/presentationml/2006/main">
  <p:tag name="AS_UNIQUEID" val="1547"/>
</p:tagLst>
</file>

<file path=ppt/tags/tag452.xml><?xml version="1.0" encoding="utf-8"?>
<p:tagLst xmlns:p="http://schemas.openxmlformats.org/presentationml/2006/main">
  <p:tag name="AS_UNIQUEID" val="1548"/>
</p:tagLst>
</file>

<file path=ppt/tags/tag453.xml><?xml version="1.0" encoding="utf-8"?>
<p:tagLst xmlns:p="http://schemas.openxmlformats.org/presentationml/2006/main">
  <p:tag name="AS_UNIQUEID" val="1549"/>
</p:tagLst>
</file>

<file path=ppt/tags/tag454.xml><?xml version="1.0" encoding="utf-8"?>
<p:tagLst xmlns:p="http://schemas.openxmlformats.org/presentationml/2006/main">
  <p:tag name="AS_UNIQUEID" val="1550"/>
</p:tagLst>
</file>

<file path=ppt/tags/tag455.xml><?xml version="1.0" encoding="utf-8"?>
<p:tagLst xmlns:p="http://schemas.openxmlformats.org/presentationml/2006/main">
  <p:tag name="AS_UNIQUEID" val="1551"/>
</p:tagLst>
</file>

<file path=ppt/tags/tag456.xml><?xml version="1.0" encoding="utf-8"?>
<p:tagLst xmlns:p="http://schemas.openxmlformats.org/presentationml/2006/main">
  <p:tag name="AS_UNIQUEID" val="1552"/>
</p:tagLst>
</file>

<file path=ppt/tags/tag457.xml><?xml version="1.0" encoding="utf-8"?>
<p:tagLst xmlns:p="http://schemas.openxmlformats.org/presentationml/2006/main">
  <p:tag name="AS_UNIQUEID" val="1553"/>
</p:tagLst>
</file>

<file path=ppt/tags/tag458.xml><?xml version="1.0" encoding="utf-8"?>
<p:tagLst xmlns:p="http://schemas.openxmlformats.org/presentationml/2006/main">
  <p:tag name="AS_UNIQUEID" val="1554"/>
</p:tagLst>
</file>

<file path=ppt/tags/tag459.xml><?xml version="1.0" encoding="utf-8"?>
<p:tagLst xmlns:p="http://schemas.openxmlformats.org/presentationml/2006/main">
  <p:tag name="AS_UNIQUEID" val="1555"/>
</p:tagLst>
</file>

<file path=ppt/tags/tag46.xml><?xml version="1.0" encoding="utf-8"?>
<p:tagLst xmlns:p="http://schemas.openxmlformats.org/presentationml/2006/main">
  <p:tag name="AS_UNIQUEID" val="1144"/>
</p:tagLst>
</file>

<file path=ppt/tags/tag460.xml><?xml version="1.0" encoding="utf-8"?>
<p:tagLst xmlns:p="http://schemas.openxmlformats.org/presentationml/2006/main">
  <p:tag name="AS_UNIQUEID" val="1556"/>
</p:tagLst>
</file>

<file path=ppt/tags/tag461.xml><?xml version="1.0" encoding="utf-8"?>
<p:tagLst xmlns:p="http://schemas.openxmlformats.org/presentationml/2006/main">
  <p:tag name="AS_UNIQUEID" val="1557"/>
</p:tagLst>
</file>

<file path=ppt/tags/tag462.xml><?xml version="1.0" encoding="utf-8"?>
<p:tagLst xmlns:p="http://schemas.openxmlformats.org/presentationml/2006/main">
  <p:tag name="AS_UNIQUEID" val="1558"/>
</p:tagLst>
</file>

<file path=ppt/tags/tag463.xml><?xml version="1.0" encoding="utf-8"?>
<p:tagLst xmlns:p="http://schemas.openxmlformats.org/presentationml/2006/main">
  <p:tag name="AS_UNIQUEID" val="1559"/>
</p:tagLst>
</file>

<file path=ppt/tags/tag464.xml><?xml version="1.0" encoding="utf-8"?>
<p:tagLst xmlns:p="http://schemas.openxmlformats.org/presentationml/2006/main">
  <p:tag name="AS_UNIQUEID" val="1560"/>
</p:tagLst>
</file>

<file path=ppt/tags/tag465.xml><?xml version="1.0" encoding="utf-8"?>
<p:tagLst xmlns:p="http://schemas.openxmlformats.org/presentationml/2006/main">
  <p:tag name="AS_UNIQUEID" val="1561"/>
</p:tagLst>
</file>

<file path=ppt/tags/tag466.xml><?xml version="1.0" encoding="utf-8"?>
<p:tagLst xmlns:p="http://schemas.openxmlformats.org/presentationml/2006/main">
  <p:tag name="AS_UNIQUEID" val="1562"/>
</p:tagLst>
</file>

<file path=ppt/tags/tag467.xml><?xml version="1.0" encoding="utf-8"?>
<p:tagLst xmlns:p="http://schemas.openxmlformats.org/presentationml/2006/main">
  <p:tag name="AS_UNIQUEID" val="1563"/>
</p:tagLst>
</file>

<file path=ppt/tags/tag468.xml><?xml version="1.0" encoding="utf-8"?>
<p:tagLst xmlns:p="http://schemas.openxmlformats.org/presentationml/2006/main">
  <p:tag name="AS_UNIQUEID" val="1564"/>
</p:tagLst>
</file>

<file path=ppt/tags/tag469.xml><?xml version="1.0" encoding="utf-8"?>
<p:tagLst xmlns:p="http://schemas.openxmlformats.org/presentationml/2006/main">
  <p:tag name="AS_UNIQUEID" val="1565"/>
</p:tagLst>
</file>

<file path=ppt/tags/tag47.xml><?xml version="1.0" encoding="utf-8"?>
<p:tagLst xmlns:p="http://schemas.openxmlformats.org/presentationml/2006/main">
  <p:tag name="AS_UNIQUEID" val="1145"/>
</p:tagLst>
</file>

<file path=ppt/tags/tag470.xml><?xml version="1.0" encoding="utf-8"?>
<p:tagLst xmlns:p="http://schemas.openxmlformats.org/presentationml/2006/main">
  <p:tag name="AS_UNIQUEID" val="1566"/>
</p:tagLst>
</file>

<file path=ppt/tags/tag471.xml><?xml version="1.0" encoding="utf-8"?>
<p:tagLst xmlns:p="http://schemas.openxmlformats.org/presentationml/2006/main">
  <p:tag name="AS_UNIQUEID" val="1567"/>
</p:tagLst>
</file>

<file path=ppt/tags/tag472.xml><?xml version="1.0" encoding="utf-8"?>
<p:tagLst xmlns:p="http://schemas.openxmlformats.org/presentationml/2006/main">
  <p:tag name="AS_UNIQUEID" val="1568"/>
</p:tagLst>
</file>

<file path=ppt/tags/tag473.xml><?xml version="1.0" encoding="utf-8"?>
<p:tagLst xmlns:p="http://schemas.openxmlformats.org/presentationml/2006/main">
  <p:tag name="AS_UNIQUEID" val="1569"/>
</p:tagLst>
</file>

<file path=ppt/tags/tag474.xml><?xml version="1.0" encoding="utf-8"?>
<p:tagLst xmlns:p="http://schemas.openxmlformats.org/presentationml/2006/main">
  <p:tag name="AS_UNIQUEID" val="1570"/>
</p:tagLst>
</file>

<file path=ppt/tags/tag475.xml><?xml version="1.0" encoding="utf-8"?>
<p:tagLst xmlns:p="http://schemas.openxmlformats.org/presentationml/2006/main">
  <p:tag name="AS_UNIQUEID" val="1571"/>
</p:tagLst>
</file>

<file path=ppt/tags/tag476.xml><?xml version="1.0" encoding="utf-8"?>
<p:tagLst xmlns:p="http://schemas.openxmlformats.org/presentationml/2006/main">
  <p:tag name="AS_UNIQUEID" val="1572"/>
</p:tagLst>
</file>

<file path=ppt/tags/tag477.xml><?xml version="1.0" encoding="utf-8"?>
<p:tagLst xmlns:p="http://schemas.openxmlformats.org/presentationml/2006/main">
  <p:tag name="AS_UNIQUEID" val="1573"/>
</p:tagLst>
</file>

<file path=ppt/tags/tag478.xml><?xml version="1.0" encoding="utf-8"?>
<p:tagLst xmlns:p="http://schemas.openxmlformats.org/presentationml/2006/main">
  <p:tag name="AS_UNIQUEID" val="1574"/>
</p:tagLst>
</file>

<file path=ppt/tags/tag479.xml><?xml version="1.0" encoding="utf-8"?>
<p:tagLst xmlns:p="http://schemas.openxmlformats.org/presentationml/2006/main">
  <p:tag name="AS_UNIQUEID" val="1575"/>
</p:tagLst>
</file>

<file path=ppt/tags/tag48.xml><?xml version="1.0" encoding="utf-8"?>
<p:tagLst xmlns:p="http://schemas.openxmlformats.org/presentationml/2006/main">
  <p:tag name="AS_UNIQUEID" val="1146"/>
</p:tagLst>
</file>

<file path=ppt/tags/tag480.xml><?xml version="1.0" encoding="utf-8"?>
<p:tagLst xmlns:p="http://schemas.openxmlformats.org/presentationml/2006/main">
  <p:tag name="AS_UNIQUEID" val="1576"/>
</p:tagLst>
</file>

<file path=ppt/tags/tag481.xml><?xml version="1.0" encoding="utf-8"?>
<p:tagLst xmlns:p="http://schemas.openxmlformats.org/presentationml/2006/main">
  <p:tag name="AS_UNIQUEID" val="1577"/>
</p:tagLst>
</file>

<file path=ppt/tags/tag482.xml><?xml version="1.0" encoding="utf-8"?>
<p:tagLst xmlns:p="http://schemas.openxmlformats.org/presentationml/2006/main">
  <p:tag name="AS_UNIQUEID" val="1578"/>
</p:tagLst>
</file>

<file path=ppt/tags/tag483.xml><?xml version="1.0" encoding="utf-8"?>
<p:tagLst xmlns:p="http://schemas.openxmlformats.org/presentationml/2006/main">
  <p:tag name="AS_UNIQUEID" val="1579"/>
</p:tagLst>
</file>

<file path=ppt/tags/tag484.xml><?xml version="1.0" encoding="utf-8"?>
<p:tagLst xmlns:p="http://schemas.openxmlformats.org/presentationml/2006/main">
  <p:tag name="AS_UNIQUEID" val="1580"/>
</p:tagLst>
</file>

<file path=ppt/tags/tag485.xml><?xml version="1.0" encoding="utf-8"?>
<p:tagLst xmlns:p="http://schemas.openxmlformats.org/presentationml/2006/main">
  <p:tag name="AS_UNIQUEID" val="1581"/>
</p:tagLst>
</file>

<file path=ppt/tags/tag486.xml><?xml version="1.0" encoding="utf-8"?>
<p:tagLst xmlns:p="http://schemas.openxmlformats.org/presentationml/2006/main">
  <p:tag name="AS_UNIQUEID" val="1582"/>
</p:tagLst>
</file>

<file path=ppt/tags/tag487.xml><?xml version="1.0" encoding="utf-8"?>
<p:tagLst xmlns:p="http://schemas.openxmlformats.org/presentationml/2006/main">
  <p:tag name="AS_UNIQUEID" val="1583"/>
</p:tagLst>
</file>

<file path=ppt/tags/tag488.xml><?xml version="1.0" encoding="utf-8"?>
<p:tagLst xmlns:p="http://schemas.openxmlformats.org/presentationml/2006/main">
  <p:tag name="AS_UNIQUEID" val="1584"/>
</p:tagLst>
</file>

<file path=ppt/tags/tag489.xml><?xml version="1.0" encoding="utf-8"?>
<p:tagLst xmlns:p="http://schemas.openxmlformats.org/presentationml/2006/main">
  <p:tag name="AS_UNIQUEID" val="1585"/>
</p:tagLst>
</file>

<file path=ppt/tags/tag49.xml><?xml version="1.0" encoding="utf-8"?>
<p:tagLst xmlns:p="http://schemas.openxmlformats.org/presentationml/2006/main">
  <p:tag name="AS_UNIQUEID" val="1147"/>
</p:tagLst>
</file>

<file path=ppt/tags/tag490.xml><?xml version="1.0" encoding="utf-8"?>
<p:tagLst xmlns:p="http://schemas.openxmlformats.org/presentationml/2006/main">
  <p:tag name="AS_UNIQUEID" val="1586"/>
</p:tagLst>
</file>

<file path=ppt/tags/tag491.xml><?xml version="1.0" encoding="utf-8"?>
<p:tagLst xmlns:p="http://schemas.openxmlformats.org/presentationml/2006/main">
  <p:tag name="AS_UNIQUEID" val="1587"/>
</p:tagLst>
</file>

<file path=ppt/tags/tag492.xml><?xml version="1.0" encoding="utf-8"?>
<p:tagLst xmlns:p="http://schemas.openxmlformats.org/presentationml/2006/main">
  <p:tag name="AS_UNIQUEID" val="1588"/>
</p:tagLst>
</file>

<file path=ppt/tags/tag493.xml><?xml version="1.0" encoding="utf-8"?>
<p:tagLst xmlns:p="http://schemas.openxmlformats.org/presentationml/2006/main">
  <p:tag name="AS_UNIQUEID" val="1589"/>
</p:tagLst>
</file>

<file path=ppt/tags/tag494.xml><?xml version="1.0" encoding="utf-8"?>
<p:tagLst xmlns:p="http://schemas.openxmlformats.org/presentationml/2006/main">
  <p:tag name="AS_UNIQUEID" val="1590"/>
</p:tagLst>
</file>

<file path=ppt/tags/tag495.xml><?xml version="1.0" encoding="utf-8"?>
<p:tagLst xmlns:p="http://schemas.openxmlformats.org/presentationml/2006/main">
  <p:tag name="AS_UNIQUEID" val="1591"/>
</p:tagLst>
</file>

<file path=ppt/tags/tag496.xml><?xml version="1.0" encoding="utf-8"?>
<p:tagLst xmlns:p="http://schemas.openxmlformats.org/presentationml/2006/main">
  <p:tag name="AS_UNIQUEID" val="1592"/>
</p:tagLst>
</file>

<file path=ppt/tags/tag497.xml><?xml version="1.0" encoding="utf-8"?>
<p:tagLst xmlns:p="http://schemas.openxmlformats.org/presentationml/2006/main">
  <p:tag name="AS_UNIQUEID" val="1593"/>
</p:tagLst>
</file>

<file path=ppt/tags/tag498.xml><?xml version="1.0" encoding="utf-8"?>
<p:tagLst xmlns:p="http://schemas.openxmlformats.org/presentationml/2006/main">
  <p:tag name="AS_UNIQUEID" val="1594"/>
</p:tagLst>
</file>

<file path=ppt/tags/tag499.xml><?xml version="1.0" encoding="utf-8"?>
<p:tagLst xmlns:p="http://schemas.openxmlformats.org/presentationml/2006/main">
  <p:tag name="AS_UNIQUEID" val="1595"/>
</p:tagLst>
</file>

<file path=ppt/tags/tag5.xml><?xml version="1.0" encoding="utf-8"?>
<p:tagLst xmlns:p="http://schemas.openxmlformats.org/presentationml/2006/main">
  <p:tag name="AS_UNIQUEID" val="1103"/>
</p:tagLst>
</file>

<file path=ppt/tags/tag50.xml><?xml version="1.0" encoding="utf-8"?>
<p:tagLst xmlns:p="http://schemas.openxmlformats.org/presentationml/2006/main">
  <p:tag name="AS_UNIQUEID" val="1148"/>
</p:tagLst>
</file>

<file path=ppt/tags/tag500.xml><?xml version="1.0" encoding="utf-8"?>
<p:tagLst xmlns:p="http://schemas.openxmlformats.org/presentationml/2006/main">
  <p:tag name="AS_UNIQUEID" val="1596"/>
</p:tagLst>
</file>

<file path=ppt/tags/tag501.xml><?xml version="1.0" encoding="utf-8"?>
<p:tagLst xmlns:p="http://schemas.openxmlformats.org/presentationml/2006/main">
  <p:tag name="AS_UNIQUEID" val="1597"/>
</p:tagLst>
</file>

<file path=ppt/tags/tag502.xml><?xml version="1.0" encoding="utf-8"?>
<p:tagLst xmlns:p="http://schemas.openxmlformats.org/presentationml/2006/main">
  <p:tag name="AS_UNIQUEID" val="1598"/>
</p:tagLst>
</file>

<file path=ppt/tags/tag503.xml><?xml version="1.0" encoding="utf-8"?>
<p:tagLst xmlns:p="http://schemas.openxmlformats.org/presentationml/2006/main">
  <p:tag name="AS_UNIQUEID" val="1599"/>
</p:tagLst>
</file>

<file path=ppt/tags/tag504.xml><?xml version="1.0" encoding="utf-8"?>
<p:tagLst xmlns:p="http://schemas.openxmlformats.org/presentationml/2006/main">
  <p:tag name="AS_UNIQUEID" val="1600"/>
</p:tagLst>
</file>

<file path=ppt/tags/tag505.xml><?xml version="1.0" encoding="utf-8"?>
<p:tagLst xmlns:p="http://schemas.openxmlformats.org/presentationml/2006/main">
  <p:tag name="AS_UNIQUEID" val="1601"/>
</p:tagLst>
</file>

<file path=ppt/tags/tag506.xml><?xml version="1.0" encoding="utf-8"?>
<p:tagLst xmlns:p="http://schemas.openxmlformats.org/presentationml/2006/main">
  <p:tag name="AS_UNIQUEID" val="1602"/>
</p:tagLst>
</file>

<file path=ppt/tags/tag507.xml><?xml version="1.0" encoding="utf-8"?>
<p:tagLst xmlns:p="http://schemas.openxmlformats.org/presentationml/2006/main">
  <p:tag name="AS_UNIQUEID" val="1603"/>
</p:tagLst>
</file>

<file path=ppt/tags/tag508.xml><?xml version="1.0" encoding="utf-8"?>
<p:tagLst xmlns:p="http://schemas.openxmlformats.org/presentationml/2006/main">
  <p:tag name="AS_UNIQUEID" val="1604"/>
</p:tagLst>
</file>

<file path=ppt/tags/tag509.xml><?xml version="1.0" encoding="utf-8"?>
<p:tagLst xmlns:p="http://schemas.openxmlformats.org/presentationml/2006/main">
  <p:tag name="AS_UNIQUEID" val="1605"/>
</p:tagLst>
</file>

<file path=ppt/tags/tag51.xml><?xml version="1.0" encoding="utf-8"?>
<p:tagLst xmlns:p="http://schemas.openxmlformats.org/presentationml/2006/main">
  <p:tag name="AS_UNIQUEID" val="1149"/>
</p:tagLst>
</file>

<file path=ppt/tags/tag510.xml><?xml version="1.0" encoding="utf-8"?>
<p:tagLst xmlns:p="http://schemas.openxmlformats.org/presentationml/2006/main">
  <p:tag name="AS_UNIQUEID" val="1606"/>
</p:tagLst>
</file>

<file path=ppt/tags/tag511.xml><?xml version="1.0" encoding="utf-8"?>
<p:tagLst xmlns:p="http://schemas.openxmlformats.org/presentationml/2006/main">
  <p:tag name="AS_UNIQUEID" val="1607"/>
</p:tagLst>
</file>

<file path=ppt/tags/tag512.xml><?xml version="1.0" encoding="utf-8"?>
<p:tagLst xmlns:p="http://schemas.openxmlformats.org/presentationml/2006/main">
  <p:tag name="AS_UNIQUEID" val="1608"/>
</p:tagLst>
</file>

<file path=ppt/tags/tag513.xml><?xml version="1.0" encoding="utf-8"?>
<p:tagLst xmlns:p="http://schemas.openxmlformats.org/presentationml/2006/main">
  <p:tag name="AS_UNIQUEID" val="1609"/>
</p:tagLst>
</file>

<file path=ppt/tags/tag514.xml><?xml version="1.0" encoding="utf-8"?>
<p:tagLst xmlns:p="http://schemas.openxmlformats.org/presentationml/2006/main">
  <p:tag name="AS_UNIQUEID" val="1610"/>
</p:tagLst>
</file>

<file path=ppt/tags/tag515.xml><?xml version="1.0" encoding="utf-8"?>
<p:tagLst xmlns:p="http://schemas.openxmlformats.org/presentationml/2006/main">
  <p:tag name="AS_UNIQUEID" val="1611"/>
</p:tagLst>
</file>

<file path=ppt/tags/tag516.xml><?xml version="1.0" encoding="utf-8"?>
<p:tagLst xmlns:p="http://schemas.openxmlformats.org/presentationml/2006/main">
  <p:tag name="AS_UNIQUEID" val="1612"/>
</p:tagLst>
</file>

<file path=ppt/tags/tag517.xml><?xml version="1.0" encoding="utf-8"?>
<p:tagLst xmlns:p="http://schemas.openxmlformats.org/presentationml/2006/main">
  <p:tag name="AS_UNIQUEID" val="1613"/>
</p:tagLst>
</file>

<file path=ppt/tags/tag518.xml><?xml version="1.0" encoding="utf-8"?>
<p:tagLst xmlns:p="http://schemas.openxmlformats.org/presentationml/2006/main">
  <p:tag name="AS_UNIQUEID" val="1614"/>
</p:tagLst>
</file>

<file path=ppt/tags/tag519.xml><?xml version="1.0" encoding="utf-8"?>
<p:tagLst xmlns:p="http://schemas.openxmlformats.org/presentationml/2006/main">
  <p:tag name="AS_UNIQUEID" val="1615"/>
</p:tagLst>
</file>

<file path=ppt/tags/tag52.xml><?xml version="1.0" encoding="utf-8"?>
<p:tagLst xmlns:p="http://schemas.openxmlformats.org/presentationml/2006/main">
  <p:tag name="AS_UNIQUEID" val="1150"/>
</p:tagLst>
</file>

<file path=ppt/tags/tag520.xml><?xml version="1.0" encoding="utf-8"?>
<p:tagLst xmlns:p="http://schemas.openxmlformats.org/presentationml/2006/main">
  <p:tag name="AS_UNIQUEID" val="1616"/>
</p:tagLst>
</file>

<file path=ppt/tags/tag521.xml><?xml version="1.0" encoding="utf-8"?>
<p:tagLst xmlns:p="http://schemas.openxmlformats.org/presentationml/2006/main">
  <p:tag name="AS_UNIQUEID" val="1617"/>
</p:tagLst>
</file>

<file path=ppt/tags/tag522.xml><?xml version="1.0" encoding="utf-8"?>
<p:tagLst xmlns:p="http://schemas.openxmlformats.org/presentationml/2006/main">
  <p:tag name="AS_UNIQUEID" val="1618"/>
</p:tagLst>
</file>

<file path=ppt/tags/tag523.xml><?xml version="1.0" encoding="utf-8"?>
<p:tagLst xmlns:p="http://schemas.openxmlformats.org/presentationml/2006/main">
  <p:tag name="AS_UNIQUEID" val="1619"/>
</p:tagLst>
</file>

<file path=ppt/tags/tag524.xml><?xml version="1.0" encoding="utf-8"?>
<p:tagLst xmlns:p="http://schemas.openxmlformats.org/presentationml/2006/main">
  <p:tag name="AS_UNIQUEID" val="1620"/>
</p:tagLst>
</file>

<file path=ppt/tags/tag525.xml><?xml version="1.0" encoding="utf-8"?>
<p:tagLst xmlns:p="http://schemas.openxmlformats.org/presentationml/2006/main">
  <p:tag name="AS_UNIQUEID" val="1621"/>
</p:tagLst>
</file>

<file path=ppt/tags/tag526.xml><?xml version="1.0" encoding="utf-8"?>
<p:tagLst xmlns:p="http://schemas.openxmlformats.org/presentationml/2006/main">
  <p:tag name="AS_UNIQUEID" val="1622"/>
</p:tagLst>
</file>

<file path=ppt/tags/tag527.xml><?xml version="1.0" encoding="utf-8"?>
<p:tagLst xmlns:p="http://schemas.openxmlformats.org/presentationml/2006/main">
  <p:tag name="AS_UNIQUEID" val="1623"/>
</p:tagLst>
</file>

<file path=ppt/tags/tag528.xml><?xml version="1.0" encoding="utf-8"?>
<p:tagLst xmlns:p="http://schemas.openxmlformats.org/presentationml/2006/main">
  <p:tag name="AS_UNIQUEID" val="1624"/>
</p:tagLst>
</file>

<file path=ppt/tags/tag529.xml><?xml version="1.0" encoding="utf-8"?>
<p:tagLst xmlns:p="http://schemas.openxmlformats.org/presentationml/2006/main">
  <p:tag name="AS_UNIQUEID" val="1625"/>
</p:tagLst>
</file>

<file path=ppt/tags/tag53.xml><?xml version="1.0" encoding="utf-8"?>
<p:tagLst xmlns:p="http://schemas.openxmlformats.org/presentationml/2006/main">
  <p:tag name="AS_UNIQUEID" val="1151"/>
</p:tagLst>
</file>

<file path=ppt/tags/tag530.xml><?xml version="1.0" encoding="utf-8"?>
<p:tagLst xmlns:p="http://schemas.openxmlformats.org/presentationml/2006/main">
  <p:tag name="AS_UNIQUEID" val="1626"/>
</p:tagLst>
</file>

<file path=ppt/tags/tag531.xml><?xml version="1.0" encoding="utf-8"?>
<p:tagLst xmlns:p="http://schemas.openxmlformats.org/presentationml/2006/main">
  <p:tag name="AS_UNIQUEID" val="1627"/>
</p:tagLst>
</file>

<file path=ppt/tags/tag532.xml><?xml version="1.0" encoding="utf-8"?>
<p:tagLst xmlns:p="http://schemas.openxmlformats.org/presentationml/2006/main">
  <p:tag name="AS_UNIQUEID" val="1628"/>
</p:tagLst>
</file>

<file path=ppt/tags/tag533.xml><?xml version="1.0" encoding="utf-8"?>
<p:tagLst xmlns:p="http://schemas.openxmlformats.org/presentationml/2006/main">
  <p:tag name="AS_UNIQUEID" val="1629"/>
</p:tagLst>
</file>

<file path=ppt/tags/tag534.xml><?xml version="1.0" encoding="utf-8"?>
<p:tagLst xmlns:p="http://schemas.openxmlformats.org/presentationml/2006/main">
  <p:tag name="AS_UNIQUEID" val="1630"/>
</p:tagLst>
</file>

<file path=ppt/tags/tag535.xml><?xml version="1.0" encoding="utf-8"?>
<p:tagLst xmlns:p="http://schemas.openxmlformats.org/presentationml/2006/main">
  <p:tag name="AS_UNIQUEID" val="1631"/>
</p:tagLst>
</file>

<file path=ppt/tags/tag536.xml><?xml version="1.0" encoding="utf-8"?>
<p:tagLst xmlns:p="http://schemas.openxmlformats.org/presentationml/2006/main">
  <p:tag name="AS_UNIQUEID" val="1632"/>
</p:tagLst>
</file>

<file path=ppt/tags/tag537.xml><?xml version="1.0" encoding="utf-8"?>
<p:tagLst xmlns:p="http://schemas.openxmlformats.org/presentationml/2006/main">
  <p:tag name="AS_UNIQUEID" val="1633"/>
</p:tagLst>
</file>

<file path=ppt/tags/tag538.xml><?xml version="1.0" encoding="utf-8"?>
<p:tagLst xmlns:p="http://schemas.openxmlformats.org/presentationml/2006/main">
  <p:tag name="AS_UNIQUEID" val="1634"/>
</p:tagLst>
</file>

<file path=ppt/tags/tag539.xml><?xml version="1.0" encoding="utf-8"?>
<p:tagLst xmlns:p="http://schemas.openxmlformats.org/presentationml/2006/main">
  <p:tag name="AS_UNIQUEID" val="1635"/>
</p:tagLst>
</file>

<file path=ppt/tags/tag54.xml><?xml version="1.0" encoding="utf-8"?>
<p:tagLst xmlns:p="http://schemas.openxmlformats.org/presentationml/2006/main">
  <p:tag name="AS_UNIQUEID" val="1152"/>
</p:tagLst>
</file>

<file path=ppt/tags/tag540.xml><?xml version="1.0" encoding="utf-8"?>
<p:tagLst xmlns:p="http://schemas.openxmlformats.org/presentationml/2006/main">
  <p:tag name="AS_UNIQUEID" val="1636"/>
</p:tagLst>
</file>

<file path=ppt/tags/tag541.xml><?xml version="1.0" encoding="utf-8"?>
<p:tagLst xmlns:p="http://schemas.openxmlformats.org/presentationml/2006/main">
  <p:tag name="AS_UNIQUEID" val="1637"/>
</p:tagLst>
</file>

<file path=ppt/tags/tag542.xml><?xml version="1.0" encoding="utf-8"?>
<p:tagLst xmlns:p="http://schemas.openxmlformats.org/presentationml/2006/main">
  <p:tag name="AS_UNIQUEID" val="1638"/>
</p:tagLst>
</file>

<file path=ppt/tags/tag543.xml><?xml version="1.0" encoding="utf-8"?>
<p:tagLst xmlns:p="http://schemas.openxmlformats.org/presentationml/2006/main">
  <p:tag name="AS_UNIQUEID" val="1639"/>
</p:tagLst>
</file>

<file path=ppt/tags/tag544.xml><?xml version="1.0" encoding="utf-8"?>
<p:tagLst xmlns:p="http://schemas.openxmlformats.org/presentationml/2006/main">
  <p:tag name="AS_UNIQUEID" val="1640"/>
</p:tagLst>
</file>

<file path=ppt/tags/tag545.xml><?xml version="1.0" encoding="utf-8"?>
<p:tagLst xmlns:p="http://schemas.openxmlformats.org/presentationml/2006/main">
  <p:tag name="AS_UNIQUEID" val="1641"/>
</p:tagLst>
</file>

<file path=ppt/tags/tag546.xml><?xml version="1.0" encoding="utf-8"?>
<p:tagLst xmlns:p="http://schemas.openxmlformats.org/presentationml/2006/main">
  <p:tag name="AS_UNIQUEID" val="1642"/>
</p:tagLst>
</file>

<file path=ppt/tags/tag547.xml><?xml version="1.0" encoding="utf-8"?>
<p:tagLst xmlns:p="http://schemas.openxmlformats.org/presentationml/2006/main">
  <p:tag name="AS_UNIQUEID" val="1643"/>
</p:tagLst>
</file>

<file path=ppt/tags/tag548.xml><?xml version="1.0" encoding="utf-8"?>
<p:tagLst xmlns:p="http://schemas.openxmlformats.org/presentationml/2006/main">
  <p:tag name="AS_UNIQUEID" val="1644"/>
</p:tagLst>
</file>

<file path=ppt/tags/tag549.xml><?xml version="1.0" encoding="utf-8"?>
<p:tagLst xmlns:p="http://schemas.openxmlformats.org/presentationml/2006/main">
  <p:tag name="AS_UNIQUEID" val="1645"/>
</p:tagLst>
</file>

<file path=ppt/tags/tag55.xml><?xml version="1.0" encoding="utf-8"?>
<p:tagLst xmlns:p="http://schemas.openxmlformats.org/presentationml/2006/main">
  <p:tag name="AS_UNIQUEID" val="1153"/>
</p:tagLst>
</file>

<file path=ppt/tags/tag550.xml><?xml version="1.0" encoding="utf-8"?>
<p:tagLst xmlns:p="http://schemas.openxmlformats.org/presentationml/2006/main">
  <p:tag name="AS_UNIQUEID" val="1646"/>
</p:tagLst>
</file>

<file path=ppt/tags/tag551.xml><?xml version="1.0" encoding="utf-8"?>
<p:tagLst xmlns:p="http://schemas.openxmlformats.org/presentationml/2006/main">
  <p:tag name="AS_UNIQUEID" val="1647"/>
</p:tagLst>
</file>

<file path=ppt/tags/tag552.xml><?xml version="1.0" encoding="utf-8"?>
<p:tagLst xmlns:p="http://schemas.openxmlformats.org/presentationml/2006/main">
  <p:tag name="AS_UNIQUEID" val="1648"/>
</p:tagLst>
</file>

<file path=ppt/tags/tag553.xml><?xml version="1.0" encoding="utf-8"?>
<p:tagLst xmlns:p="http://schemas.openxmlformats.org/presentationml/2006/main">
  <p:tag name="AS_UNIQUEID" val="1649"/>
</p:tagLst>
</file>

<file path=ppt/tags/tag554.xml><?xml version="1.0" encoding="utf-8"?>
<p:tagLst xmlns:p="http://schemas.openxmlformats.org/presentationml/2006/main">
  <p:tag name="AS_UNIQUEID" val="1650"/>
</p:tagLst>
</file>

<file path=ppt/tags/tag555.xml><?xml version="1.0" encoding="utf-8"?>
<p:tagLst xmlns:p="http://schemas.openxmlformats.org/presentationml/2006/main">
  <p:tag name="AS_UNIQUEID" val="1651"/>
</p:tagLst>
</file>

<file path=ppt/tags/tag556.xml><?xml version="1.0" encoding="utf-8"?>
<p:tagLst xmlns:p="http://schemas.openxmlformats.org/presentationml/2006/main">
  <p:tag name="AS_UNIQUEID" val="1652"/>
</p:tagLst>
</file>

<file path=ppt/tags/tag557.xml><?xml version="1.0" encoding="utf-8"?>
<p:tagLst xmlns:p="http://schemas.openxmlformats.org/presentationml/2006/main">
  <p:tag name="AS_UNIQUEID" val="1653"/>
</p:tagLst>
</file>

<file path=ppt/tags/tag558.xml><?xml version="1.0" encoding="utf-8"?>
<p:tagLst xmlns:p="http://schemas.openxmlformats.org/presentationml/2006/main">
  <p:tag name="AS_UNIQUEID" val="1654"/>
</p:tagLst>
</file>

<file path=ppt/tags/tag559.xml><?xml version="1.0" encoding="utf-8"?>
<p:tagLst xmlns:p="http://schemas.openxmlformats.org/presentationml/2006/main">
  <p:tag name="AS_UNIQUEID" val="1655"/>
</p:tagLst>
</file>

<file path=ppt/tags/tag56.xml><?xml version="1.0" encoding="utf-8"?>
<p:tagLst xmlns:p="http://schemas.openxmlformats.org/presentationml/2006/main">
  <p:tag name="AS_UNIQUEID" val="1154"/>
</p:tagLst>
</file>

<file path=ppt/tags/tag560.xml><?xml version="1.0" encoding="utf-8"?>
<p:tagLst xmlns:p="http://schemas.openxmlformats.org/presentationml/2006/main">
  <p:tag name="AS_UNIQUEID" val="1656"/>
</p:tagLst>
</file>

<file path=ppt/tags/tag561.xml><?xml version="1.0" encoding="utf-8"?>
<p:tagLst xmlns:p="http://schemas.openxmlformats.org/presentationml/2006/main">
  <p:tag name="AS_UNIQUEID" val="1657"/>
</p:tagLst>
</file>

<file path=ppt/tags/tag562.xml><?xml version="1.0" encoding="utf-8"?>
<p:tagLst xmlns:p="http://schemas.openxmlformats.org/presentationml/2006/main">
  <p:tag name="AS_UNIQUEID" val="1658"/>
</p:tagLst>
</file>

<file path=ppt/tags/tag563.xml><?xml version="1.0" encoding="utf-8"?>
<p:tagLst xmlns:p="http://schemas.openxmlformats.org/presentationml/2006/main">
  <p:tag name="AS_UNIQUEID" val="1659"/>
</p:tagLst>
</file>

<file path=ppt/tags/tag564.xml><?xml version="1.0" encoding="utf-8"?>
<p:tagLst xmlns:p="http://schemas.openxmlformats.org/presentationml/2006/main">
  <p:tag name="AS_UNIQUEID" val="1660"/>
</p:tagLst>
</file>

<file path=ppt/tags/tag565.xml><?xml version="1.0" encoding="utf-8"?>
<p:tagLst xmlns:p="http://schemas.openxmlformats.org/presentationml/2006/main">
  <p:tag name="AS_UNIQUEID" val="1661"/>
</p:tagLst>
</file>

<file path=ppt/tags/tag566.xml><?xml version="1.0" encoding="utf-8"?>
<p:tagLst xmlns:p="http://schemas.openxmlformats.org/presentationml/2006/main">
  <p:tag name="AS_UNIQUEID" val="1662"/>
</p:tagLst>
</file>

<file path=ppt/tags/tag567.xml><?xml version="1.0" encoding="utf-8"?>
<p:tagLst xmlns:p="http://schemas.openxmlformats.org/presentationml/2006/main">
  <p:tag name="AS_UNIQUEID" val="1663"/>
</p:tagLst>
</file>

<file path=ppt/tags/tag568.xml><?xml version="1.0" encoding="utf-8"?>
<p:tagLst xmlns:p="http://schemas.openxmlformats.org/presentationml/2006/main">
  <p:tag name="AS_UNIQUEID" val="1664"/>
</p:tagLst>
</file>

<file path=ppt/tags/tag569.xml><?xml version="1.0" encoding="utf-8"?>
<p:tagLst xmlns:p="http://schemas.openxmlformats.org/presentationml/2006/main">
  <p:tag name="AS_UNIQUEID" val="1665"/>
</p:tagLst>
</file>

<file path=ppt/tags/tag57.xml><?xml version="1.0" encoding="utf-8"?>
<p:tagLst xmlns:p="http://schemas.openxmlformats.org/presentationml/2006/main">
  <p:tag name="AS_UNIQUEID" val="1155"/>
</p:tagLst>
</file>

<file path=ppt/tags/tag570.xml><?xml version="1.0" encoding="utf-8"?>
<p:tagLst xmlns:p="http://schemas.openxmlformats.org/presentationml/2006/main">
  <p:tag name="AS_UNIQUEID" val="1666"/>
</p:tagLst>
</file>

<file path=ppt/tags/tag571.xml><?xml version="1.0" encoding="utf-8"?>
<p:tagLst xmlns:p="http://schemas.openxmlformats.org/presentationml/2006/main">
  <p:tag name="AS_UNIQUEID" val="1667"/>
</p:tagLst>
</file>

<file path=ppt/tags/tag572.xml><?xml version="1.0" encoding="utf-8"?>
<p:tagLst xmlns:p="http://schemas.openxmlformats.org/presentationml/2006/main">
  <p:tag name="AS_UNIQUEID" val="1668"/>
</p:tagLst>
</file>

<file path=ppt/tags/tag573.xml><?xml version="1.0" encoding="utf-8"?>
<p:tagLst xmlns:p="http://schemas.openxmlformats.org/presentationml/2006/main">
  <p:tag name="AS_UNIQUEID" val="1669"/>
</p:tagLst>
</file>

<file path=ppt/tags/tag574.xml><?xml version="1.0" encoding="utf-8"?>
<p:tagLst xmlns:p="http://schemas.openxmlformats.org/presentationml/2006/main">
  <p:tag name="AS_UNIQUEID" val="1670"/>
</p:tagLst>
</file>

<file path=ppt/tags/tag575.xml><?xml version="1.0" encoding="utf-8"?>
<p:tagLst xmlns:p="http://schemas.openxmlformats.org/presentationml/2006/main">
  <p:tag name="AS_UNIQUEID" val="1671"/>
</p:tagLst>
</file>

<file path=ppt/tags/tag576.xml><?xml version="1.0" encoding="utf-8"?>
<p:tagLst xmlns:p="http://schemas.openxmlformats.org/presentationml/2006/main">
  <p:tag name="AS_UNIQUEID" val="1672"/>
</p:tagLst>
</file>

<file path=ppt/tags/tag577.xml><?xml version="1.0" encoding="utf-8"?>
<p:tagLst xmlns:p="http://schemas.openxmlformats.org/presentationml/2006/main">
  <p:tag name="AS_UNIQUEID" val="1673"/>
</p:tagLst>
</file>

<file path=ppt/tags/tag578.xml><?xml version="1.0" encoding="utf-8"?>
<p:tagLst xmlns:p="http://schemas.openxmlformats.org/presentationml/2006/main">
  <p:tag name="AS_UNIQUEID" val="1674"/>
</p:tagLst>
</file>

<file path=ppt/tags/tag579.xml><?xml version="1.0" encoding="utf-8"?>
<p:tagLst xmlns:p="http://schemas.openxmlformats.org/presentationml/2006/main">
  <p:tag name="AS_UNIQUEID" val="1675"/>
</p:tagLst>
</file>

<file path=ppt/tags/tag58.xml><?xml version="1.0" encoding="utf-8"?>
<p:tagLst xmlns:p="http://schemas.openxmlformats.org/presentationml/2006/main">
  <p:tag name="AS_UNIQUEID" val="1156"/>
</p:tagLst>
</file>

<file path=ppt/tags/tag580.xml><?xml version="1.0" encoding="utf-8"?>
<p:tagLst xmlns:p="http://schemas.openxmlformats.org/presentationml/2006/main">
  <p:tag name="AS_UNIQUEID" val="1676"/>
</p:tagLst>
</file>

<file path=ppt/tags/tag581.xml><?xml version="1.0" encoding="utf-8"?>
<p:tagLst xmlns:p="http://schemas.openxmlformats.org/presentationml/2006/main">
  <p:tag name="AS_UNIQUEID" val="1677"/>
</p:tagLst>
</file>

<file path=ppt/tags/tag582.xml><?xml version="1.0" encoding="utf-8"?>
<p:tagLst xmlns:p="http://schemas.openxmlformats.org/presentationml/2006/main">
  <p:tag name="AS_UNIQUEID" val="1678"/>
</p:tagLst>
</file>

<file path=ppt/tags/tag583.xml><?xml version="1.0" encoding="utf-8"?>
<p:tagLst xmlns:p="http://schemas.openxmlformats.org/presentationml/2006/main">
  <p:tag name="AS_UNIQUEID" val="1679"/>
</p:tagLst>
</file>

<file path=ppt/tags/tag584.xml><?xml version="1.0" encoding="utf-8"?>
<p:tagLst xmlns:p="http://schemas.openxmlformats.org/presentationml/2006/main">
  <p:tag name="AS_UNIQUEID" val="1680"/>
</p:tagLst>
</file>

<file path=ppt/tags/tag585.xml><?xml version="1.0" encoding="utf-8"?>
<p:tagLst xmlns:p="http://schemas.openxmlformats.org/presentationml/2006/main">
  <p:tag name="AS_UNIQUEID" val="1681"/>
</p:tagLst>
</file>

<file path=ppt/tags/tag586.xml><?xml version="1.0" encoding="utf-8"?>
<p:tagLst xmlns:p="http://schemas.openxmlformats.org/presentationml/2006/main">
  <p:tag name="AS_UNIQUEID" val="1682"/>
</p:tagLst>
</file>

<file path=ppt/tags/tag587.xml><?xml version="1.0" encoding="utf-8"?>
<p:tagLst xmlns:p="http://schemas.openxmlformats.org/presentationml/2006/main">
  <p:tag name="AS_UNIQUEID" val="1683"/>
</p:tagLst>
</file>

<file path=ppt/tags/tag588.xml><?xml version="1.0" encoding="utf-8"?>
<p:tagLst xmlns:p="http://schemas.openxmlformats.org/presentationml/2006/main">
  <p:tag name="AS_UNIQUEID" val="1684"/>
</p:tagLst>
</file>

<file path=ppt/tags/tag589.xml><?xml version="1.0" encoding="utf-8"?>
<p:tagLst xmlns:p="http://schemas.openxmlformats.org/presentationml/2006/main">
  <p:tag name="AS_UNIQUEID" val="1685"/>
</p:tagLst>
</file>

<file path=ppt/tags/tag59.xml><?xml version="1.0" encoding="utf-8"?>
<p:tagLst xmlns:p="http://schemas.openxmlformats.org/presentationml/2006/main">
  <p:tag name="AS_UNIQUEID" val="1157"/>
</p:tagLst>
</file>

<file path=ppt/tags/tag590.xml><?xml version="1.0" encoding="utf-8"?>
<p:tagLst xmlns:p="http://schemas.openxmlformats.org/presentationml/2006/main">
  <p:tag name="AS_UNIQUEID" val="1686"/>
</p:tagLst>
</file>

<file path=ppt/tags/tag591.xml><?xml version="1.0" encoding="utf-8"?>
<p:tagLst xmlns:p="http://schemas.openxmlformats.org/presentationml/2006/main">
  <p:tag name="AS_UNIQUEID" val="1687"/>
</p:tagLst>
</file>

<file path=ppt/tags/tag592.xml><?xml version="1.0" encoding="utf-8"?>
<p:tagLst xmlns:p="http://schemas.openxmlformats.org/presentationml/2006/main">
  <p:tag name="AS_UNIQUEID" val="1688"/>
</p:tagLst>
</file>

<file path=ppt/tags/tag593.xml><?xml version="1.0" encoding="utf-8"?>
<p:tagLst xmlns:p="http://schemas.openxmlformats.org/presentationml/2006/main">
  <p:tag name="AS_UNIQUEID" val="1689"/>
</p:tagLst>
</file>

<file path=ppt/tags/tag594.xml><?xml version="1.0" encoding="utf-8"?>
<p:tagLst xmlns:p="http://schemas.openxmlformats.org/presentationml/2006/main">
  <p:tag name="AS_UNIQUEID" val="1690"/>
</p:tagLst>
</file>

<file path=ppt/tags/tag595.xml><?xml version="1.0" encoding="utf-8"?>
<p:tagLst xmlns:p="http://schemas.openxmlformats.org/presentationml/2006/main">
  <p:tag name="AS_UNIQUEID" val="1691"/>
</p:tagLst>
</file>

<file path=ppt/tags/tag596.xml><?xml version="1.0" encoding="utf-8"?>
<p:tagLst xmlns:p="http://schemas.openxmlformats.org/presentationml/2006/main">
  <p:tag name="AS_UNIQUEID" val="1692"/>
</p:tagLst>
</file>

<file path=ppt/tags/tag597.xml><?xml version="1.0" encoding="utf-8"?>
<p:tagLst xmlns:p="http://schemas.openxmlformats.org/presentationml/2006/main">
  <p:tag name="AS_UNIQUEID" val="1693"/>
</p:tagLst>
</file>

<file path=ppt/tags/tag598.xml><?xml version="1.0" encoding="utf-8"?>
<p:tagLst xmlns:p="http://schemas.openxmlformats.org/presentationml/2006/main">
  <p:tag name="AS_UNIQUEID" val="1694"/>
</p:tagLst>
</file>

<file path=ppt/tags/tag599.xml><?xml version="1.0" encoding="utf-8"?>
<p:tagLst xmlns:p="http://schemas.openxmlformats.org/presentationml/2006/main">
  <p:tag name="AS_UNIQUEID" val="1695"/>
</p:tagLst>
</file>

<file path=ppt/tags/tag6.xml><?xml version="1.0" encoding="utf-8"?>
<p:tagLst xmlns:p="http://schemas.openxmlformats.org/presentationml/2006/main">
  <p:tag name="AS_UNIQUEID" val="1104"/>
</p:tagLst>
</file>

<file path=ppt/tags/tag60.xml><?xml version="1.0" encoding="utf-8"?>
<p:tagLst xmlns:p="http://schemas.openxmlformats.org/presentationml/2006/main">
  <p:tag name="AS_UNIQUEID" val="1158"/>
</p:tagLst>
</file>

<file path=ppt/tags/tag600.xml><?xml version="1.0" encoding="utf-8"?>
<p:tagLst xmlns:p="http://schemas.openxmlformats.org/presentationml/2006/main">
  <p:tag name="AS_UNIQUEID" val="1696"/>
</p:tagLst>
</file>

<file path=ppt/tags/tag601.xml><?xml version="1.0" encoding="utf-8"?>
<p:tagLst xmlns:p="http://schemas.openxmlformats.org/presentationml/2006/main">
  <p:tag name="AS_UNIQUEID" val="1697"/>
</p:tagLst>
</file>

<file path=ppt/tags/tag602.xml><?xml version="1.0" encoding="utf-8"?>
<p:tagLst xmlns:p="http://schemas.openxmlformats.org/presentationml/2006/main">
  <p:tag name="AS_UNIQUEID" val="1698"/>
</p:tagLst>
</file>

<file path=ppt/tags/tag603.xml><?xml version="1.0" encoding="utf-8"?>
<p:tagLst xmlns:p="http://schemas.openxmlformats.org/presentationml/2006/main">
  <p:tag name="AS_UNIQUEID" val="1699"/>
</p:tagLst>
</file>

<file path=ppt/tags/tag604.xml><?xml version="1.0" encoding="utf-8"?>
<p:tagLst xmlns:p="http://schemas.openxmlformats.org/presentationml/2006/main">
  <p:tag name="AS_UNIQUEID" val="1700"/>
</p:tagLst>
</file>

<file path=ppt/tags/tag605.xml><?xml version="1.0" encoding="utf-8"?>
<p:tagLst xmlns:p="http://schemas.openxmlformats.org/presentationml/2006/main">
  <p:tag name="AS_UNIQUEID" val="1701"/>
</p:tagLst>
</file>

<file path=ppt/tags/tag606.xml><?xml version="1.0" encoding="utf-8"?>
<p:tagLst xmlns:p="http://schemas.openxmlformats.org/presentationml/2006/main">
  <p:tag name="AS_UNIQUEID" val="1702"/>
</p:tagLst>
</file>

<file path=ppt/tags/tag607.xml><?xml version="1.0" encoding="utf-8"?>
<p:tagLst xmlns:p="http://schemas.openxmlformats.org/presentationml/2006/main">
  <p:tag name="AS_UNIQUEID" val="1703"/>
</p:tagLst>
</file>

<file path=ppt/tags/tag608.xml><?xml version="1.0" encoding="utf-8"?>
<p:tagLst xmlns:p="http://schemas.openxmlformats.org/presentationml/2006/main">
  <p:tag name="AS_UNIQUEID" val="1704"/>
</p:tagLst>
</file>

<file path=ppt/tags/tag609.xml><?xml version="1.0" encoding="utf-8"?>
<p:tagLst xmlns:p="http://schemas.openxmlformats.org/presentationml/2006/main">
  <p:tag name="AS_UNIQUEID" val="1705"/>
</p:tagLst>
</file>

<file path=ppt/tags/tag61.xml><?xml version="1.0" encoding="utf-8"?>
<p:tagLst xmlns:p="http://schemas.openxmlformats.org/presentationml/2006/main">
  <p:tag name="AS_UNIQUEID" val="1159"/>
</p:tagLst>
</file>

<file path=ppt/tags/tag610.xml><?xml version="1.0" encoding="utf-8"?>
<p:tagLst xmlns:p="http://schemas.openxmlformats.org/presentationml/2006/main">
  <p:tag name="AS_UNIQUEID" val="1706"/>
</p:tagLst>
</file>

<file path=ppt/tags/tag611.xml><?xml version="1.0" encoding="utf-8"?>
<p:tagLst xmlns:p="http://schemas.openxmlformats.org/presentationml/2006/main">
  <p:tag name="AS_UNIQUEID" val="1707"/>
</p:tagLst>
</file>

<file path=ppt/tags/tag612.xml><?xml version="1.0" encoding="utf-8"?>
<p:tagLst xmlns:p="http://schemas.openxmlformats.org/presentationml/2006/main">
  <p:tag name="AS_UNIQUEID" val="1708"/>
</p:tagLst>
</file>

<file path=ppt/tags/tag613.xml><?xml version="1.0" encoding="utf-8"?>
<p:tagLst xmlns:p="http://schemas.openxmlformats.org/presentationml/2006/main">
  <p:tag name="AS_UNIQUEID" val="1709"/>
</p:tagLst>
</file>

<file path=ppt/tags/tag614.xml><?xml version="1.0" encoding="utf-8"?>
<p:tagLst xmlns:p="http://schemas.openxmlformats.org/presentationml/2006/main">
  <p:tag name="AS_UNIQUEID" val="1710"/>
</p:tagLst>
</file>

<file path=ppt/tags/tag615.xml><?xml version="1.0" encoding="utf-8"?>
<p:tagLst xmlns:p="http://schemas.openxmlformats.org/presentationml/2006/main">
  <p:tag name="AS_UNIQUEID" val="1711"/>
</p:tagLst>
</file>

<file path=ppt/tags/tag616.xml><?xml version="1.0" encoding="utf-8"?>
<p:tagLst xmlns:p="http://schemas.openxmlformats.org/presentationml/2006/main">
  <p:tag name="AS_UNIQUEID" val="1712"/>
</p:tagLst>
</file>

<file path=ppt/tags/tag617.xml><?xml version="1.0" encoding="utf-8"?>
<p:tagLst xmlns:p="http://schemas.openxmlformats.org/presentationml/2006/main">
  <p:tag name="AS_UNIQUEID" val="1713"/>
</p:tagLst>
</file>

<file path=ppt/tags/tag618.xml><?xml version="1.0" encoding="utf-8"?>
<p:tagLst xmlns:p="http://schemas.openxmlformats.org/presentationml/2006/main">
  <p:tag name="AS_UNIQUEID" val="1714"/>
</p:tagLst>
</file>

<file path=ppt/tags/tag619.xml><?xml version="1.0" encoding="utf-8"?>
<p:tagLst xmlns:p="http://schemas.openxmlformats.org/presentationml/2006/main">
  <p:tag name="AS_UNIQUEID" val="1715"/>
</p:tagLst>
</file>

<file path=ppt/tags/tag62.xml><?xml version="1.0" encoding="utf-8"?>
<p:tagLst xmlns:p="http://schemas.openxmlformats.org/presentationml/2006/main">
  <p:tag name="AS_UNIQUEID" val="1160"/>
</p:tagLst>
</file>

<file path=ppt/tags/tag620.xml><?xml version="1.0" encoding="utf-8"?>
<p:tagLst xmlns:p="http://schemas.openxmlformats.org/presentationml/2006/main">
  <p:tag name="AS_UNIQUEID" val="1716"/>
</p:tagLst>
</file>

<file path=ppt/tags/tag621.xml><?xml version="1.0" encoding="utf-8"?>
<p:tagLst xmlns:p="http://schemas.openxmlformats.org/presentationml/2006/main">
  <p:tag name="AS_UNIQUEID" val="1717"/>
</p:tagLst>
</file>

<file path=ppt/tags/tag622.xml><?xml version="1.0" encoding="utf-8"?>
<p:tagLst xmlns:p="http://schemas.openxmlformats.org/presentationml/2006/main">
  <p:tag name="AS_UNIQUEID" val="1718"/>
</p:tagLst>
</file>

<file path=ppt/tags/tag623.xml><?xml version="1.0" encoding="utf-8"?>
<p:tagLst xmlns:p="http://schemas.openxmlformats.org/presentationml/2006/main">
  <p:tag name="AS_UNIQUEID" val="1719"/>
</p:tagLst>
</file>

<file path=ppt/tags/tag624.xml><?xml version="1.0" encoding="utf-8"?>
<p:tagLst xmlns:p="http://schemas.openxmlformats.org/presentationml/2006/main">
  <p:tag name="AS_UNIQUEID" val="1720"/>
</p:tagLst>
</file>

<file path=ppt/tags/tag625.xml><?xml version="1.0" encoding="utf-8"?>
<p:tagLst xmlns:p="http://schemas.openxmlformats.org/presentationml/2006/main">
  <p:tag name="AS_UNIQUEID" val="1721"/>
</p:tagLst>
</file>

<file path=ppt/tags/tag626.xml><?xml version="1.0" encoding="utf-8"?>
<p:tagLst xmlns:p="http://schemas.openxmlformats.org/presentationml/2006/main">
  <p:tag name="AS_UNIQUEID" val="1722"/>
</p:tagLst>
</file>

<file path=ppt/tags/tag627.xml><?xml version="1.0" encoding="utf-8"?>
<p:tagLst xmlns:p="http://schemas.openxmlformats.org/presentationml/2006/main">
  <p:tag name="AS_UNIQUEID" val="1723"/>
</p:tagLst>
</file>

<file path=ppt/tags/tag628.xml><?xml version="1.0" encoding="utf-8"?>
<p:tagLst xmlns:p="http://schemas.openxmlformats.org/presentationml/2006/main">
  <p:tag name="AS_UNIQUEID" val="1724"/>
</p:tagLst>
</file>

<file path=ppt/tags/tag629.xml><?xml version="1.0" encoding="utf-8"?>
<p:tagLst xmlns:p="http://schemas.openxmlformats.org/presentationml/2006/main">
  <p:tag name="AS_UNIQUEID" val="1725"/>
</p:tagLst>
</file>

<file path=ppt/tags/tag63.xml><?xml version="1.0" encoding="utf-8"?>
<p:tagLst xmlns:p="http://schemas.openxmlformats.org/presentationml/2006/main">
  <p:tag name="AS_UNIQUEID" val="1161"/>
</p:tagLst>
</file>

<file path=ppt/tags/tag630.xml><?xml version="1.0" encoding="utf-8"?>
<p:tagLst xmlns:p="http://schemas.openxmlformats.org/presentationml/2006/main">
  <p:tag name="AS_UNIQUEID" val="1726"/>
</p:tagLst>
</file>

<file path=ppt/tags/tag631.xml><?xml version="1.0" encoding="utf-8"?>
<p:tagLst xmlns:p="http://schemas.openxmlformats.org/presentationml/2006/main">
  <p:tag name="AS_UNIQUEID" val="1727"/>
</p:tagLst>
</file>

<file path=ppt/tags/tag632.xml><?xml version="1.0" encoding="utf-8"?>
<p:tagLst xmlns:p="http://schemas.openxmlformats.org/presentationml/2006/main">
  <p:tag name="AS_UNIQUEID" val="1728"/>
</p:tagLst>
</file>

<file path=ppt/tags/tag633.xml><?xml version="1.0" encoding="utf-8"?>
<p:tagLst xmlns:p="http://schemas.openxmlformats.org/presentationml/2006/main">
  <p:tag name="AS_UNIQUEID" val="1729"/>
</p:tagLst>
</file>

<file path=ppt/tags/tag634.xml><?xml version="1.0" encoding="utf-8"?>
<p:tagLst xmlns:p="http://schemas.openxmlformats.org/presentationml/2006/main">
  <p:tag name="AS_UNIQUEID" val="1730"/>
</p:tagLst>
</file>

<file path=ppt/tags/tag635.xml><?xml version="1.0" encoding="utf-8"?>
<p:tagLst xmlns:p="http://schemas.openxmlformats.org/presentationml/2006/main">
  <p:tag name="AS_UNIQUEID" val="1731"/>
</p:tagLst>
</file>

<file path=ppt/tags/tag636.xml><?xml version="1.0" encoding="utf-8"?>
<p:tagLst xmlns:p="http://schemas.openxmlformats.org/presentationml/2006/main">
  <p:tag name="AS_UNIQUEID" val="1732"/>
</p:tagLst>
</file>

<file path=ppt/tags/tag637.xml><?xml version="1.0" encoding="utf-8"?>
<p:tagLst xmlns:p="http://schemas.openxmlformats.org/presentationml/2006/main">
  <p:tag name="AS_UNIQUEID" val="1733"/>
</p:tagLst>
</file>

<file path=ppt/tags/tag638.xml><?xml version="1.0" encoding="utf-8"?>
<p:tagLst xmlns:p="http://schemas.openxmlformats.org/presentationml/2006/main">
  <p:tag name="AS_UNIQUEID" val="1734"/>
</p:tagLst>
</file>

<file path=ppt/tags/tag639.xml><?xml version="1.0" encoding="utf-8"?>
<p:tagLst xmlns:p="http://schemas.openxmlformats.org/presentationml/2006/main">
  <p:tag name="AS_UNIQUEID" val="1735"/>
</p:tagLst>
</file>

<file path=ppt/tags/tag64.xml><?xml version="1.0" encoding="utf-8"?>
<p:tagLst xmlns:p="http://schemas.openxmlformats.org/presentationml/2006/main">
  <p:tag name="AS_UNIQUEID" val="1162"/>
</p:tagLst>
</file>

<file path=ppt/tags/tag640.xml><?xml version="1.0" encoding="utf-8"?>
<p:tagLst xmlns:p="http://schemas.openxmlformats.org/presentationml/2006/main">
  <p:tag name="AS_UNIQUEID" val="1736"/>
</p:tagLst>
</file>

<file path=ppt/tags/tag641.xml><?xml version="1.0" encoding="utf-8"?>
<p:tagLst xmlns:p="http://schemas.openxmlformats.org/presentationml/2006/main">
  <p:tag name="AS_UNIQUEID" val="1737"/>
</p:tagLst>
</file>

<file path=ppt/tags/tag642.xml><?xml version="1.0" encoding="utf-8"?>
<p:tagLst xmlns:p="http://schemas.openxmlformats.org/presentationml/2006/main">
  <p:tag name="AS_UNIQUEID" val="1738"/>
</p:tagLst>
</file>

<file path=ppt/tags/tag643.xml><?xml version="1.0" encoding="utf-8"?>
<p:tagLst xmlns:p="http://schemas.openxmlformats.org/presentationml/2006/main">
  <p:tag name="AS_UNIQUEID" val="1739"/>
</p:tagLst>
</file>

<file path=ppt/tags/tag644.xml><?xml version="1.0" encoding="utf-8"?>
<p:tagLst xmlns:p="http://schemas.openxmlformats.org/presentationml/2006/main">
  <p:tag name="AS_UNIQUEID" val="1740"/>
</p:tagLst>
</file>

<file path=ppt/tags/tag645.xml><?xml version="1.0" encoding="utf-8"?>
<p:tagLst xmlns:p="http://schemas.openxmlformats.org/presentationml/2006/main">
  <p:tag name="AS_UNIQUEID" val="1741"/>
</p:tagLst>
</file>

<file path=ppt/tags/tag646.xml><?xml version="1.0" encoding="utf-8"?>
<p:tagLst xmlns:p="http://schemas.openxmlformats.org/presentationml/2006/main">
  <p:tag name="AS_UNIQUEID" val="1742"/>
</p:tagLst>
</file>

<file path=ppt/tags/tag647.xml><?xml version="1.0" encoding="utf-8"?>
<p:tagLst xmlns:p="http://schemas.openxmlformats.org/presentationml/2006/main">
  <p:tag name="AS_UNIQUEID" val="1743"/>
</p:tagLst>
</file>

<file path=ppt/tags/tag648.xml><?xml version="1.0" encoding="utf-8"?>
<p:tagLst xmlns:p="http://schemas.openxmlformats.org/presentationml/2006/main">
  <p:tag name="AS_UNIQUEID" val="1744"/>
</p:tagLst>
</file>

<file path=ppt/tags/tag649.xml><?xml version="1.0" encoding="utf-8"?>
<p:tagLst xmlns:p="http://schemas.openxmlformats.org/presentationml/2006/main">
  <p:tag name="AS_UNIQUEID" val="1745"/>
</p:tagLst>
</file>

<file path=ppt/tags/tag65.xml><?xml version="1.0" encoding="utf-8"?>
<p:tagLst xmlns:p="http://schemas.openxmlformats.org/presentationml/2006/main">
  <p:tag name="AS_UNIQUEID" val="1163"/>
</p:tagLst>
</file>

<file path=ppt/tags/tag650.xml><?xml version="1.0" encoding="utf-8"?>
<p:tagLst xmlns:p="http://schemas.openxmlformats.org/presentationml/2006/main">
  <p:tag name="AS_UNIQUEID" val="1746"/>
</p:tagLst>
</file>

<file path=ppt/tags/tag651.xml><?xml version="1.0" encoding="utf-8"?>
<p:tagLst xmlns:p="http://schemas.openxmlformats.org/presentationml/2006/main">
  <p:tag name="AS_UNIQUEID" val="1747"/>
</p:tagLst>
</file>

<file path=ppt/tags/tag652.xml><?xml version="1.0" encoding="utf-8"?>
<p:tagLst xmlns:p="http://schemas.openxmlformats.org/presentationml/2006/main">
  <p:tag name="AS_UNIQUEID" val="1748"/>
</p:tagLst>
</file>

<file path=ppt/tags/tag653.xml><?xml version="1.0" encoding="utf-8"?>
<p:tagLst xmlns:p="http://schemas.openxmlformats.org/presentationml/2006/main">
  <p:tag name="AS_UNIQUEID" val="1749"/>
</p:tagLst>
</file>

<file path=ppt/tags/tag654.xml><?xml version="1.0" encoding="utf-8"?>
<p:tagLst xmlns:p="http://schemas.openxmlformats.org/presentationml/2006/main">
  <p:tag name="AS_UNIQUEID" val="1750"/>
</p:tagLst>
</file>

<file path=ppt/tags/tag655.xml><?xml version="1.0" encoding="utf-8"?>
<p:tagLst xmlns:p="http://schemas.openxmlformats.org/presentationml/2006/main">
  <p:tag name="AS_UNIQUEID" val="1751"/>
</p:tagLst>
</file>

<file path=ppt/tags/tag656.xml><?xml version="1.0" encoding="utf-8"?>
<p:tagLst xmlns:p="http://schemas.openxmlformats.org/presentationml/2006/main">
  <p:tag name="AS_UNIQUEID" val="1752"/>
</p:tagLst>
</file>

<file path=ppt/tags/tag657.xml><?xml version="1.0" encoding="utf-8"?>
<p:tagLst xmlns:p="http://schemas.openxmlformats.org/presentationml/2006/main">
  <p:tag name="AS_UNIQUEID" val="1753"/>
</p:tagLst>
</file>

<file path=ppt/tags/tag658.xml><?xml version="1.0" encoding="utf-8"?>
<p:tagLst xmlns:p="http://schemas.openxmlformats.org/presentationml/2006/main">
  <p:tag name="AS_UNIQUEID" val="1754"/>
</p:tagLst>
</file>

<file path=ppt/tags/tag659.xml><?xml version="1.0" encoding="utf-8"?>
<p:tagLst xmlns:p="http://schemas.openxmlformats.org/presentationml/2006/main">
  <p:tag name="AS_UNIQUEID" val="1755"/>
</p:tagLst>
</file>

<file path=ppt/tags/tag66.xml><?xml version="1.0" encoding="utf-8"?>
<p:tagLst xmlns:p="http://schemas.openxmlformats.org/presentationml/2006/main">
  <p:tag name="AS_UNIQUEID" val="1164"/>
</p:tagLst>
</file>

<file path=ppt/tags/tag660.xml><?xml version="1.0" encoding="utf-8"?>
<p:tagLst xmlns:p="http://schemas.openxmlformats.org/presentationml/2006/main">
  <p:tag name="AS_UNIQUEID" val="1756"/>
</p:tagLst>
</file>

<file path=ppt/tags/tag661.xml><?xml version="1.0" encoding="utf-8"?>
<p:tagLst xmlns:p="http://schemas.openxmlformats.org/presentationml/2006/main">
  <p:tag name="AS_UNIQUEID" val="1757"/>
</p:tagLst>
</file>

<file path=ppt/tags/tag662.xml><?xml version="1.0" encoding="utf-8"?>
<p:tagLst xmlns:p="http://schemas.openxmlformats.org/presentationml/2006/main">
  <p:tag name="AS_UNIQUEID" val="1758"/>
</p:tagLst>
</file>

<file path=ppt/tags/tag663.xml><?xml version="1.0" encoding="utf-8"?>
<p:tagLst xmlns:p="http://schemas.openxmlformats.org/presentationml/2006/main">
  <p:tag name="AS_UNIQUEID" val="1759"/>
</p:tagLst>
</file>

<file path=ppt/tags/tag664.xml><?xml version="1.0" encoding="utf-8"?>
<p:tagLst xmlns:p="http://schemas.openxmlformats.org/presentationml/2006/main">
  <p:tag name="AS_UNIQUEID" val="1760"/>
</p:tagLst>
</file>

<file path=ppt/tags/tag665.xml><?xml version="1.0" encoding="utf-8"?>
<p:tagLst xmlns:p="http://schemas.openxmlformats.org/presentationml/2006/main">
  <p:tag name="AS_UNIQUEID" val="1761"/>
</p:tagLst>
</file>

<file path=ppt/tags/tag666.xml><?xml version="1.0" encoding="utf-8"?>
<p:tagLst xmlns:p="http://schemas.openxmlformats.org/presentationml/2006/main">
  <p:tag name="AS_UNIQUEID" val="1762"/>
</p:tagLst>
</file>

<file path=ppt/tags/tag667.xml><?xml version="1.0" encoding="utf-8"?>
<p:tagLst xmlns:p="http://schemas.openxmlformats.org/presentationml/2006/main">
  <p:tag name="AS_UNIQUEID" val="1763"/>
</p:tagLst>
</file>

<file path=ppt/tags/tag668.xml><?xml version="1.0" encoding="utf-8"?>
<p:tagLst xmlns:p="http://schemas.openxmlformats.org/presentationml/2006/main">
  <p:tag name="AS_UNIQUEID" val="1764"/>
</p:tagLst>
</file>

<file path=ppt/tags/tag669.xml><?xml version="1.0" encoding="utf-8"?>
<p:tagLst xmlns:p="http://schemas.openxmlformats.org/presentationml/2006/main">
  <p:tag name="AS_UNIQUEID" val="1765"/>
</p:tagLst>
</file>

<file path=ppt/tags/tag67.xml><?xml version="1.0" encoding="utf-8"?>
<p:tagLst xmlns:p="http://schemas.openxmlformats.org/presentationml/2006/main">
  <p:tag name="AS_UNIQUEID" val="1165"/>
</p:tagLst>
</file>

<file path=ppt/tags/tag670.xml><?xml version="1.0" encoding="utf-8"?>
<p:tagLst xmlns:p="http://schemas.openxmlformats.org/presentationml/2006/main">
  <p:tag name="AS_UNIQUEID" val="1766"/>
</p:tagLst>
</file>

<file path=ppt/tags/tag671.xml><?xml version="1.0" encoding="utf-8"?>
<p:tagLst xmlns:p="http://schemas.openxmlformats.org/presentationml/2006/main">
  <p:tag name="AS_UNIQUEID" val="1767"/>
</p:tagLst>
</file>

<file path=ppt/tags/tag672.xml><?xml version="1.0" encoding="utf-8"?>
<p:tagLst xmlns:p="http://schemas.openxmlformats.org/presentationml/2006/main">
  <p:tag name="AS_UNIQUEID" val="1768"/>
</p:tagLst>
</file>

<file path=ppt/tags/tag673.xml><?xml version="1.0" encoding="utf-8"?>
<p:tagLst xmlns:p="http://schemas.openxmlformats.org/presentationml/2006/main">
  <p:tag name="AS_UNIQUEID" val="1769"/>
</p:tagLst>
</file>

<file path=ppt/tags/tag674.xml><?xml version="1.0" encoding="utf-8"?>
<p:tagLst xmlns:p="http://schemas.openxmlformats.org/presentationml/2006/main">
  <p:tag name="AS_UNIQUEID" val="1770"/>
</p:tagLst>
</file>

<file path=ppt/tags/tag675.xml><?xml version="1.0" encoding="utf-8"?>
<p:tagLst xmlns:p="http://schemas.openxmlformats.org/presentationml/2006/main">
  <p:tag name="AS_UNIQUEID" val="1771"/>
</p:tagLst>
</file>

<file path=ppt/tags/tag676.xml><?xml version="1.0" encoding="utf-8"?>
<p:tagLst xmlns:p="http://schemas.openxmlformats.org/presentationml/2006/main">
  <p:tag name="AS_UNIQUEID" val="1772"/>
</p:tagLst>
</file>

<file path=ppt/tags/tag677.xml><?xml version="1.0" encoding="utf-8"?>
<p:tagLst xmlns:p="http://schemas.openxmlformats.org/presentationml/2006/main">
  <p:tag name="AS_UNIQUEID" val="1773"/>
</p:tagLst>
</file>

<file path=ppt/tags/tag678.xml><?xml version="1.0" encoding="utf-8"?>
<p:tagLst xmlns:p="http://schemas.openxmlformats.org/presentationml/2006/main">
  <p:tag name="AS_UNIQUEID" val="1774"/>
</p:tagLst>
</file>

<file path=ppt/tags/tag679.xml><?xml version="1.0" encoding="utf-8"?>
<p:tagLst xmlns:p="http://schemas.openxmlformats.org/presentationml/2006/main">
  <p:tag name="AS_UNIQUEID" val="1775"/>
</p:tagLst>
</file>

<file path=ppt/tags/tag68.xml><?xml version="1.0" encoding="utf-8"?>
<p:tagLst xmlns:p="http://schemas.openxmlformats.org/presentationml/2006/main">
  <p:tag name="AS_UNIQUEID" val="1166"/>
</p:tagLst>
</file>

<file path=ppt/tags/tag680.xml><?xml version="1.0" encoding="utf-8"?>
<p:tagLst xmlns:p="http://schemas.openxmlformats.org/presentationml/2006/main">
  <p:tag name="AS_UNIQUEID" val="1776"/>
</p:tagLst>
</file>

<file path=ppt/tags/tag681.xml><?xml version="1.0" encoding="utf-8"?>
<p:tagLst xmlns:p="http://schemas.openxmlformats.org/presentationml/2006/main">
  <p:tag name="AS_UNIQUEID" val="1777"/>
</p:tagLst>
</file>

<file path=ppt/tags/tag682.xml><?xml version="1.0" encoding="utf-8"?>
<p:tagLst xmlns:p="http://schemas.openxmlformats.org/presentationml/2006/main">
  <p:tag name="AS_UNIQUEID" val="1778"/>
</p:tagLst>
</file>

<file path=ppt/tags/tag683.xml><?xml version="1.0" encoding="utf-8"?>
<p:tagLst xmlns:p="http://schemas.openxmlformats.org/presentationml/2006/main">
  <p:tag name="AS_UNIQUEID" val="1779"/>
</p:tagLst>
</file>

<file path=ppt/tags/tag684.xml><?xml version="1.0" encoding="utf-8"?>
<p:tagLst xmlns:p="http://schemas.openxmlformats.org/presentationml/2006/main">
  <p:tag name="AS_UNIQUEID" val="1780"/>
</p:tagLst>
</file>

<file path=ppt/tags/tag685.xml><?xml version="1.0" encoding="utf-8"?>
<p:tagLst xmlns:p="http://schemas.openxmlformats.org/presentationml/2006/main">
  <p:tag name="AS_UNIQUEID" val="1781"/>
</p:tagLst>
</file>

<file path=ppt/tags/tag686.xml><?xml version="1.0" encoding="utf-8"?>
<p:tagLst xmlns:p="http://schemas.openxmlformats.org/presentationml/2006/main">
  <p:tag name="AS_UNIQUEID" val="1782"/>
</p:tagLst>
</file>

<file path=ppt/tags/tag687.xml><?xml version="1.0" encoding="utf-8"?>
<p:tagLst xmlns:p="http://schemas.openxmlformats.org/presentationml/2006/main">
  <p:tag name="AS_UNIQUEID" val="1783"/>
</p:tagLst>
</file>

<file path=ppt/tags/tag688.xml><?xml version="1.0" encoding="utf-8"?>
<p:tagLst xmlns:p="http://schemas.openxmlformats.org/presentationml/2006/main">
  <p:tag name="AS_UNIQUEID" val="1784"/>
</p:tagLst>
</file>

<file path=ppt/tags/tag689.xml><?xml version="1.0" encoding="utf-8"?>
<p:tagLst xmlns:p="http://schemas.openxmlformats.org/presentationml/2006/main">
  <p:tag name="AS_UNIQUEID" val="1785"/>
</p:tagLst>
</file>

<file path=ppt/tags/tag69.xml><?xml version="1.0" encoding="utf-8"?>
<p:tagLst xmlns:p="http://schemas.openxmlformats.org/presentationml/2006/main">
  <p:tag name="AS_UNIQUEID" val="1167"/>
</p:tagLst>
</file>

<file path=ppt/tags/tag690.xml><?xml version="1.0" encoding="utf-8"?>
<p:tagLst xmlns:p="http://schemas.openxmlformats.org/presentationml/2006/main">
  <p:tag name="AS_UNIQUEID" val="1786"/>
</p:tagLst>
</file>

<file path=ppt/tags/tag691.xml><?xml version="1.0" encoding="utf-8"?>
<p:tagLst xmlns:p="http://schemas.openxmlformats.org/presentationml/2006/main">
  <p:tag name="AS_UNIQUEID" val="1787"/>
</p:tagLst>
</file>

<file path=ppt/tags/tag692.xml><?xml version="1.0" encoding="utf-8"?>
<p:tagLst xmlns:p="http://schemas.openxmlformats.org/presentationml/2006/main">
  <p:tag name="AS_UNIQUEID" val="1788"/>
</p:tagLst>
</file>

<file path=ppt/tags/tag693.xml><?xml version="1.0" encoding="utf-8"?>
<p:tagLst xmlns:p="http://schemas.openxmlformats.org/presentationml/2006/main">
  <p:tag name="AS_UNIQUEID" val="1789"/>
</p:tagLst>
</file>

<file path=ppt/tags/tag694.xml><?xml version="1.0" encoding="utf-8"?>
<p:tagLst xmlns:p="http://schemas.openxmlformats.org/presentationml/2006/main">
  <p:tag name="AS_UNIQUEID" val="1790"/>
</p:tagLst>
</file>

<file path=ppt/tags/tag695.xml><?xml version="1.0" encoding="utf-8"?>
<p:tagLst xmlns:p="http://schemas.openxmlformats.org/presentationml/2006/main">
  <p:tag name="AS_UNIQUEID" val="1791"/>
</p:tagLst>
</file>

<file path=ppt/tags/tag696.xml><?xml version="1.0" encoding="utf-8"?>
<p:tagLst xmlns:p="http://schemas.openxmlformats.org/presentationml/2006/main">
  <p:tag name="AS_UNIQUEID" val="1792"/>
</p:tagLst>
</file>

<file path=ppt/tags/tag697.xml><?xml version="1.0" encoding="utf-8"?>
<p:tagLst xmlns:p="http://schemas.openxmlformats.org/presentationml/2006/main">
  <p:tag name="AS_UNIQUEID" val="1793"/>
</p:tagLst>
</file>

<file path=ppt/tags/tag698.xml><?xml version="1.0" encoding="utf-8"?>
<p:tagLst xmlns:p="http://schemas.openxmlformats.org/presentationml/2006/main">
  <p:tag name="AS_UNIQUEID" val="1794"/>
</p:tagLst>
</file>

<file path=ppt/tags/tag699.xml><?xml version="1.0" encoding="utf-8"?>
<p:tagLst xmlns:p="http://schemas.openxmlformats.org/presentationml/2006/main">
  <p:tag name="AS_UNIQUEID" val="1795"/>
</p:tagLst>
</file>

<file path=ppt/tags/tag7.xml><?xml version="1.0" encoding="utf-8"?>
<p:tagLst xmlns:p="http://schemas.openxmlformats.org/presentationml/2006/main">
  <p:tag name="AS_UNIQUEID" val="1105"/>
</p:tagLst>
</file>

<file path=ppt/tags/tag70.xml><?xml version="1.0" encoding="utf-8"?>
<p:tagLst xmlns:p="http://schemas.openxmlformats.org/presentationml/2006/main">
  <p:tag name="AS_UNIQUEID" val="1168"/>
</p:tagLst>
</file>

<file path=ppt/tags/tag700.xml><?xml version="1.0" encoding="utf-8"?>
<p:tagLst xmlns:p="http://schemas.openxmlformats.org/presentationml/2006/main">
  <p:tag name="AS_UNIQUEID" val="1796"/>
</p:tagLst>
</file>

<file path=ppt/tags/tag701.xml><?xml version="1.0" encoding="utf-8"?>
<p:tagLst xmlns:p="http://schemas.openxmlformats.org/presentationml/2006/main">
  <p:tag name="AS_UNIQUEID" val="1797"/>
</p:tagLst>
</file>

<file path=ppt/tags/tag702.xml><?xml version="1.0" encoding="utf-8"?>
<p:tagLst xmlns:p="http://schemas.openxmlformats.org/presentationml/2006/main">
  <p:tag name="AS_UNIQUEID" val="1798"/>
</p:tagLst>
</file>

<file path=ppt/tags/tag703.xml><?xml version="1.0" encoding="utf-8"?>
<p:tagLst xmlns:p="http://schemas.openxmlformats.org/presentationml/2006/main">
  <p:tag name="AS_UNIQUEID" val="1799"/>
</p:tagLst>
</file>

<file path=ppt/tags/tag704.xml><?xml version="1.0" encoding="utf-8"?>
<p:tagLst xmlns:p="http://schemas.openxmlformats.org/presentationml/2006/main">
  <p:tag name="AS_UNIQUEID" val="1800"/>
</p:tagLst>
</file>

<file path=ppt/tags/tag705.xml><?xml version="1.0" encoding="utf-8"?>
<p:tagLst xmlns:p="http://schemas.openxmlformats.org/presentationml/2006/main">
  <p:tag name="AS_UNIQUEID" val="1801"/>
</p:tagLst>
</file>

<file path=ppt/tags/tag706.xml><?xml version="1.0" encoding="utf-8"?>
<p:tagLst xmlns:p="http://schemas.openxmlformats.org/presentationml/2006/main">
  <p:tag name="AS_UNIQUEID" val="1802"/>
</p:tagLst>
</file>

<file path=ppt/tags/tag707.xml><?xml version="1.0" encoding="utf-8"?>
<p:tagLst xmlns:p="http://schemas.openxmlformats.org/presentationml/2006/main">
  <p:tag name="AS_UNIQUEID" val="1803"/>
</p:tagLst>
</file>

<file path=ppt/tags/tag708.xml><?xml version="1.0" encoding="utf-8"?>
<p:tagLst xmlns:p="http://schemas.openxmlformats.org/presentationml/2006/main">
  <p:tag name="AS_UNIQUEID" val="1804"/>
</p:tagLst>
</file>

<file path=ppt/tags/tag709.xml><?xml version="1.0" encoding="utf-8"?>
<p:tagLst xmlns:p="http://schemas.openxmlformats.org/presentationml/2006/main">
  <p:tag name="AS_UNIQUEID" val="1805"/>
</p:tagLst>
</file>

<file path=ppt/tags/tag71.xml><?xml version="1.0" encoding="utf-8"?>
<p:tagLst xmlns:p="http://schemas.openxmlformats.org/presentationml/2006/main">
  <p:tag name="AS_UNIQUEID" val="1169"/>
</p:tagLst>
</file>

<file path=ppt/tags/tag710.xml><?xml version="1.0" encoding="utf-8"?>
<p:tagLst xmlns:p="http://schemas.openxmlformats.org/presentationml/2006/main">
  <p:tag name="AS_UNIQUEID" val="1806"/>
</p:tagLst>
</file>

<file path=ppt/tags/tag711.xml><?xml version="1.0" encoding="utf-8"?>
<p:tagLst xmlns:p="http://schemas.openxmlformats.org/presentationml/2006/main">
  <p:tag name="AS_UNIQUEID" val="1807"/>
</p:tagLst>
</file>

<file path=ppt/tags/tag712.xml><?xml version="1.0" encoding="utf-8"?>
<p:tagLst xmlns:p="http://schemas.openxmlformats.org/presentationml/2006/main">
  <p:tag name="AS_UNIQUEID" val="1808"/>
</p:tagLst>
</file>

<file path=ppt/tags/tag713.xml><?xml version="1.0" encoding="utf-8"?>
<p:tagLst xmlns:p="http://schemas.openxmlformats.org/presentationml/2006/main">
  <p:tag name="AS_UNIQUEID" val="1809"/>
</p:tagLst>
</file>

<file path=ppt/tags/tag714.xml><?xml version="1.0" encoding="utf-8"?>
<p:tagLst xmlns:p="http://schemas.openxmlformats.org/presentationml/2006/main">
  <p:tag name="AS_UNIQUEID" val="1810"/>
</p:tagLst>
</file>

<file path=ppt/tags/tag715.xml><?xml version="1.0" encoding="utf-8"?>
<p:tagLst xmlns:p="http://schemas.openxmlformats.org/presentationml/2006/main">
  <p:tag name="AS_UNIQUEID" val="1811"/>
</p:tagLst>
</file>

<file path=ppt/tags/tag716.xml><?xml version="1.0" encoding="utf-8"?>
<p:tagLst xmlns:p="http://schemas.openxmlformats.org/presentationml/2006/main">
  <p:tag name="AS_UNIQUEID" val="1812"/>
</p:tagLst>
</file>

<file path=ppt/tags/tag717.xml><?xml version="1.0" encoding="utf-8"?>
<p:tagLst xmlns:p="http://schemas.openxmlformats.org/presentationml/2006/main">
  <p:tag name="AS_UNIQUEID" val="1813"/>
</p:tagLst>
</file>

<file path=ppt/tags/tag718.xml><?xml version="1.0" encoding="utf-8"?>
<p:tagLst xmlns:p="http://schemas.openxmlformats.org/presentationml/2006/main">
  <p:tag name="AS_UNIQUEID" val="1814"/>
</p:tagLst>
</file>

<file path=ppt/tags/tag719.xml><?xml version="1.0" encoding="utf-8"?>
<p:tagLst xmlns:p="http://schemas.openxmlformats.org/presentationml/2006/main">
  <p:tag name="AS_UNIQUEID" val="1815"/>
</p:tagLst>
</file>

<file path=ppt/tags/tag72.xml><?xml version="1.0" encoding="utf-8"?>
<p:tagLst xmlns:p="http://schemas.openxmlformats.org/presentationml/2006/main">
  <p:tag name="AS_UNIQUEID" val="1170"/>
</p:tagLst>
</file>

<file path=ppt/tags/tag720.xml><?xml version="1.0" encoding="utf-8"?>
<p:tagLst xmlns:p="http://schemas.openxmlformats.org/presentationml/2006/main">
  <p:tag name="AS_UNIQUEID" val="1816"/>
</p:tagLst>
</file>

<file path=ppt/tags/tag721.xml><?xml version="1.0" encoding="utf-8"?>
<p:tagLst xmlns:p="http://schemas.openxmlformats.org/presentationml/2006/main">
  <p:tag name="AS_UNIQUEID" val="1817"/>
</p:tagLst>
</file>

<file path=ppt/tags/tag722.xml><?xml version="1.0" encoding="utf-8"?>
<p:tagLst xmlns:p="http://schemas.openxmlformats.org/presentationml/2006/main">
  <p:tag name="AS_UNIQUEID" val="1818"/>
</p:tagLst>
</file>

<file path=ppt/tags/tag723.xml><?xml version="1.0" encoding="utf-8"?>
<p:tagLst xmlns:p="http://schemas.openxmlformats.org/presentationml/2006/main">
  <p:tag name="AS_UNIQUEID" val="1819"/>
</p:tagLst>
</file>

<file path=ppt/tags/tag724.xml><?xml version="1.0" encoding="utf-8"?>
<p:tagLst xmlns:p="http://schemas.openxmlformats.org/presentationml/2006/main">
  <p:tag name="AS_UNIQUEID" val="1820"/>
</p:tagLst>
</file>

<file path=ppt/tags/tag725.xml><?xml version="1.0" encoding="utf-8"?>
<p:tagLst xmlns:p="http://schemas.openxmlformats.org/presentationml/2006/main">
  <p:tag name="AS_UNIQUEID" val="1062"/>
</p:tagLst>
</file>

<file path=ppt/tags/tag726.xml><?xml version="1.0" encoding="utf-8"?>
<p:tagLst xmlns:p="http://schemas.openxmlformats.org/presentationml/2006/main">
  <p:tag name="AS_UNIQUEID" val="1063"/>
</p:tagLst>
</file>

<file path=ppt/tags/tag727.xml><?xml version="1.0" encoding="utf-8"?>
<p:tagLst xmlns:p="http://schemas.openxmlformats.org/presentationml/2006/main">
  <p:tag name="AS_UNIQUEID" val="1064"/>
</p:tagLst>
</file>

<file path=ppt/tags/tag728.xml><?xml version="1.0" encoding="utf-8"?>
<p:tagLst xmlns:p="http://schemas.openxmlformats.org/presentationml/2006/main">
  <p:tag name="AS_UNIQUEID" val="1065"/>
</p:tagLst>
</file>

<file path=ppt/tags/tag729.xml><?xml version="1.0" encoding="utf-8"?>
<p:tagLst xmlns:p="http://schemas.openxmlformats.org/presentationml/2006/main">
  <p:tag name="AS_UNIQUEID" val="1066"/>
</p:tagLst>
</file>

<file path=ppt/tags/tag73.xml><?xml version="1.0" encoding="utf-8"?>
<p:tagLst xmlns:p="http://schemas.openxmlformats.org/presentationml/2006/main">
  <p:tag name="AS_UNIQUEID" val="1171"/>
</p:tagLst>
</file>

<file path=ppt/tags/tag730.xml><?xml version="1.0" encoding="utf-8"?>
<p:tagLst xmlns:p="http://schemas.openxmlformats.org/presentationml/2006/main">
  <p:tag name="AS_UNIQUEID" val="1067"/>
</p:tagLst>
</file>

<file path=ppt/tags/tag731.xml><?xml version="1.0" encoding="utf-8"?>
<p:tagLst xmlns:p="http://schemas.openxmlformats.org/presentationml/2006/main">
  <p:tag name="AS_UNIQUEID" val="1068"/>
</p:tagLst>
</file>

<file path=ppt/tags/tag732.xml><?xml version="1.0" encoding="utf-8"?>
<p:tagLst xmlns:p="http://schemas.openxmlformats.org/presentationml/2006/main">
  <p:tag name="AS_UNIQUEID" val="1069"/>
</p:tagLst>
</file>

<file path=ppt/tags/tag733.xml><?xml version="1.0" encoding="utf-8"?>
<p:tagLst xmlns:p="http://schemas.openxmlformats.org/presentationml/2006/main">
  <p:tag name="AS_UNIQUEID" val="1070"/>
</p:tagLst>
</file>

<file path=ppt/tags/tag734.xml><?xml version="1.0" encoding="utf-8"?>
<p:tagLst xmlns:p="http://schemas.openxmlformats.org/presentationml/2006/main">
  <p:tag name="AS_UNIQUEID" val="1071"/>
</p:tagLst>
</file>

<file path=ppt/tags/tag735.xml><?xml version="1.0" encoding="utf-8"?>
<p:tagLst xmlns:p="http://schemas.openxmlformats.org/presentationml/2006/main">
  <p:tag name="AS_UNIQUEID" val="1072"/>
</p:tagLst>
</file>

<file path=ppt/tags/tag736.xml><?xml version="1.0" encoding="utf-8"?>
<p:tagLst xmlns:p="http://schemas.openxmlformats.org/presentationml/2006/main">
  <p:tag name="AS_UNIQUEID" val="1073"/>
</p:tagLst>
</file>

<file path=ppt/tags/tag737.xml><?xml version="1.0" encoding="utf-8"?>
<p:tagLst xmlns:p="http://schemas.openxmlformats.org/presentationml/2006/main">
  <p:tag name="AS_UNIQUEID" val="1074"/>
</p:tagLst>
</file>

<file path=ppt/tags/tag738.xml><?xml version="1.0" encoding="utf-8"?>
<p:tagLst xmlns:p="http://schemas.openxmlformats.org/presentationml/2006/main">
  <p:tag name="AS_UNIQUEID" val="1075"/>
</p:tagLst>
</file>

<file path=ppt/tags/tag739.xml><?xml version="1.0" encoding="utf-8"?>
<p:tagLst xmlns:p="http://schemas.openxmlformats.org/presentationml/2006/main">
  <p:tag name="AS_UNIQUEID" val="1076"/>
</p:tagLst>
</file>

<file path=ppt/tags/tag74.xml><?xml version="1.0" encoding="utf-8"?>
<p:tagLst xmlns:p="http://schemas.openxmlformats.org/presentationml/2006/main">
  <p:tag name="AS_UNIQUEID" val="1172"/>
</p:tagLst>
</file>

<file path=ppt/tags/tag740.xml><?xml version="1.0" encoding="utf-8"?>
<p:tagLst xmlns:p="http://schemas.openxmlformats.org/presentationml/2006/main">
  <p:tag name="AS_UNIQUEID" val="1077"/>
</p:tagLst>
</file>

<file path=ppt/tags/tag741.xml><?xml version="1.0" encoding="utf-8"?>
<p:tagLst xmlns:p="http://schemas.openxmlformats.org/presentationml/2006/main">
  <p:tag name="AS_UNIQUEID" val="1821"/>
</p:tagLst>
</file>

<file path=ppt/tags/tag742.xml><?xml version="1.0" encoding="utf-8"?>
<p:tagLst xmlns:p="http://schemas.openxmlformats.org/presentationml/2006/main">
  <p:tag name="AS_UNIQUEID" val="1053"/>
</p:tagLst>
</file>

<file path=ppt/tags/tag743.xml><?xml version="1.0" encoding="utf-8"?>
<p:tagLst xmlns:p="http://schemas.openxmlformats.org/presentationml/2006/main">
  <p:tag name="AS_UNIQUEID" val="1060"/>
</p:tagLst>
</file>

<file path=ppt/tags/tag744.xml><?xml version="1.0" encoding="utf-8"?>
<p:tagLst xmlns:p="http://schemas.openxmlformats.org/presentationml/2006/main">
  <p:tag name="AS_UNIQUEID" val="1054"/>
</p:tagLst>
</file>

<file path=ppt/tags/tag745.xml><?xml version="1.0" encoding="utf-8"?>
<p:tagLst xmlns:p="http://schemas.openxmlformats.org/presentationml/2006/main">
  <p:tag name="AS_UNIQUEID" val="1066"/>
</p:tagLst>
</file>

<file path=ppt/tags/tag746.xml><?xml version="1.0" encoding="utf-8"?>
<p:tagLst xmlns:p="http://schemas.openxmlformats.org/presentationml/2006/main">
  <p:tag name="AS_UNIQUEID" val="1067"/>
</p:tagLst>
</file>

<file path=ppt/tags/tag747.xml><?xml version="1.0" encoding="utf-8"?>
<p:tagLst xmlns:p="http://schemas.openxmlformats.org/presentationml/2006/main">
  <p:tag name="AS_UNIQUEID" val="1068"/>
</p:tagLst>
</file>

<file path=ppt/tags/tag748.xml><?xml version="1.0" encoding="utf-8"?>
<p:tagLst xmlns:p="http://schemas.openxmlformats.org/presentationml/2006/main">
  <p:tag name="AS_UNIQUEID" val="1069"/>
</p:tagLst>
</file>

<file path=ppt/tags/tag749.xml><?xml version="1.0" encoding="utf-8"?>
<p:tagLst xmlns:p="http://schemas.openxmlformats.org/presentationml/2006/main">
  <p:tag name="AS_UNIQUEID" val="1070"/>
</p:tagLst>
</file>

<file path=ppt/tags/tag75.xml><?xml version="1.0" encoding="utf-8"?>
<p:tagLst xmlns:p="http://schemas.openxmlformats.org/presentationml/2006/main">
  <p:tag name="AS_UNIQUEID" val="1173"/>
</p:tagLst>
</file>

<file path=ppt/tags/tag750.xml><?xml version="1.0" encoding="utf-8"?>
<p:tagLst xmlns:p="http://schemas.openxmlformats.org/presentationml/2006/main">
  <p:tag name="AS_UNIQUEID" val="1071"/>
</p:tagLst>
</file>

<file path=ppt/tags/tag751.xml><?xml version="1.0" encoding="utf-8"?>
<p:tagLst xmlns:p="http://schemas.openxmlformats.org/presentationml/2006/main">
  <p:tag name="AS_UNIQUEID" val="1072"/>
</p:tagLst>
</file>

<file path=ppt/tags/tag752.xml><?xml version="1.0" encoding="utf-8"?>
<p:tagLst xmlns:p="http://schemas.openxmlformats.org/presentationml/2006/main">
  <p:tag name="AS_UNIQUEID" val="1073"/>
</p:tagLst>
</file>

<file path=ppt/tags/tag753.xml><?xml version="1.0" encoding="utf-8"?>
<p:tagLst xmlns:p="http://schemas.openxmlformats.org/presentationml/2006/main">
  <p:tag name="AS_UNIQUEID" val="1074"/>
</p:tagLst>
</file>

<file path=ppt/tags/tag754.xml><?xml version="1.0" encoding="utf-8"?>
<p:tagLst xmlns:p="http://schemas.openxmlformats.org/presentationml/2006/main">
  <p:tag name="AS_UNIQUEID" val="1075"/>
</p:tagLst>
</file>

<file path=ppt/tags/tag755.xml><?xml version="1.0" encoding="utf-8"?>
<p:tagLst xmlns:p="http://schemas.openxmlformats.org/presentationml/2006/main">
  <p:tag name="AS_UNIQUEID" val="1076"/>
</p:tagLst>
</file>

<file path=ppt/tags/tag756.xml><?xml version="1.0" encoding="utf-8"?>
<p:tagLst xmlns:p="http://schemas.openxmlformats.org/presentationml/2006/main">
  <p:tag name="AS_UNIQUEID" val="1077"/>
</p:tagLst>
</file>

<file path=ppt/tags/tag757.xml><?xml version="1.0" encoding="utf-8"?>
<p:tagLst xmlns:p="http://schemas.openxmlformats.org/presentationml/2006/main">
  <p:tag name="AS_UNIQUEID" val="1870"/>
</p:tagLst>
</file>

<file path=ppt/tags/tag758.xml><?xml version="1.0" encoding="utf-8"?>
<p:tagLst xmlns:p="http://schemas.openxmlformats.org/presentationml/2006/main">
  <p:tag name="AS_UNIQUEID" val="1822"/>
</p:tagLst>
</file>

<file path=ppt/tags/tag759.xml><?xml version="1.0" encoding="utf-8"?>
<p:tagLst xmlns:p="http://schemas.openxmlformats.org/presentationml/2006/main">
  <p:tag name="AS_UNIQUEID" val="1823"/>
</p:tagLst>
</file>

<file path=ppt/tags/tag76.xml><?xml version="1.0" encoding="utf-8"?>
<p:tagLst xmlns:p="http://schemas.openxmlformats.org/presentationml/2006/main">
  <p:tag name="AS_UNIQUEID" val="1174"/>
</p:tagLst>
</file>

<file path=ppt/tags/tag760.xml><?xml version="1.0" encoding="utf-8"?>
<p:tagLst xmlns:p="http://schemas.openxmlformats.org/presentationml/2006/main">
  <p:tag name="AS_UNIQUEID" val="1824"/>
</p:tagLst>
</file>

<file path=ppt/tags/tag761.xml><?xml version="1.0" encoding="utf-8"?>
<p:tagLst xmlns:p="http://schemas.openxmlformats.org/presentationml/2006/main">
  <p:tag name="AS_UNIQUEID" val="1825"/>
</p:tagLst>
</file>

<file path=ppt/tags/tag762.xml><?xml version="1.0" encoding="utf-8"?>
<p:tagLst xmlns:p="http://schemas.openxmlformats.org/presentationml/2006/main">
  <p:tag name="AS_UNIQUEID" val="1826"/>
</p:tagLst>
</file>

<file path=ppt/tags/tag763.xml><?xml version="1.0" encoding="utf-8"?>
<p:tagLst xmlns:p="http://schemas.openxmlformats.org/presentationml/2006/main">
  <p:tag name="AS_UNIQUEID" val="1827"/>
</p:tagLst>
</file>

<file path=ppt/tags/tag764.xml><?xml version="1.0" encoding="utf-8"?>
<p:tagLst xmlns:p="http://schemas.openxmlformats.org/presentationml/2006/main">
  <p:tag name="AS_UNIQUEID" val="1828"/>
</p:tagLst>
</file>

<file path=ppt/tags/tag765.xml><?xml version="1.0" encoding="utf-8"?>
<p:tagLst xmlns:p="http://schemas.openxmlformats.org/presentationml/2006/main">
  <p:tag name="AS_UNIQUEID" val="1829"/>
</p:tagLst>
</file>

<file path=ppt/tags/tag766.xml><?xml version="1.0" encoding="utf-8"?>
<p:tagLst xmlns:p="http://schemas.openxmlformats.org/presentationml/2006/main">
  <p:tag name="AS_UNIQUEID" val="1830"/>
</p:tagLst>
</file>

<file path=ppt/tags/tag767.xml><?xml version="1.0" encoding="utf-8"?>
<p:tagLst xmlns:p="http://schemas.openxmlformats.org/presentationml/2006/main">
  <p:tag name="AS_UNIQUEID" val="1831"/>
</p:tagLst>
</file>

<file path=ppt/tags/tag768.xml><?xml version="1.0" encoding="utf-8"?>
<p:tagLst xmlns:p="http://schemas.openxmlformats.org/presentationml/2006/main">
  <p:tag name="AS_UNIQUEID" val="1832"/>
</p:tagLst>
</file>

<file path=ppt/tags/tag769.xml><?xml version="1.0" encoding="utf-8"?>
<p:tagLst xmlns:p="http://schemas.openxmlformats.org/presentationml/2006/main">
  <p:tag name="AS_UNIQUEID" val="1833"/>
</p:tagLst>
</file>

<file path=ppt/tags/tag77.xml><?xml version="1.0" encoding="utf-8"?>
<p:tagLst xmlns:p="http://schemas.openxmlformats.org/presentationml/2006/main">
  <p:tag name="AS_UNIQUEID" val="1175"/>
</p:tagLst>
</file>

<file path=ppt/tags/tag770.xml><?xml version="1.0" encoding="utf-8"?>
<p:tagLst xmlns:p="http://schemas.openxmlformats.org/presentationml/2006/main">
  <p:tag name="AS_UNIQUEID" val="1834"/>
</p:tagLst>
</file>

<file path=ppt/tags/tag771.xml><?xml version="1.0" encoding="utf-8"?>
<p:tagLst xmlns:p="http://schemas.openxmlformats.org/presentationml/2006/main">
  <p:tag name="AS_UNIQUEID" val="1835"/>
</p:tagLst>
</file>

<file path=ppt/tags/tag772.xml><?xml version="1.0" encoding="utf-8"?>
<p:tagLst xmlns:p="http://schemas.openxmlformats.org/presentationml/2006/main">
  <p:tag name="AS_UNIQUEID" val="1836"/>
</p:tagLst>
</file>

<file path=ppt/tags/tag773.xml><?xml version="1.0" encoding="utf-8"?>
<p:tagLst xmlns:p="http://schemas.openxmlformats.org/presentationml/2006/main">
  <p:tag name="AS_UNIQUEID" val="1837"/>
</p:tagLst>
</file>

<file path=ppt/tags/tag774.xml><?xml version="1.0" encoding="utf-8"?>
<p:tagLst xmlns:p="http://schemas.openxmlformats.org/presentationml/2006/main">
  <p:tag name="AS_UNIQUEID" val="1838"/>
</p:tagLst>
</file>

<file path=ppt/tags/tag775.xml><?xml version="1.0" encoding="utf-8"?>
<p:tagLst xmlns:p="http://schemas.openxmlformats.org/presentationml/2006/main">
  <p:tag name="AS_UNIQUEID" val="1839"/>
</p:tagLst>
</file>

<file path=ppt/tags/tag776.xml><?xml version="1.0" encoding="utf-8"?>
<p:tagLst xmlns:p="http://schemas.openxmlformats.org/presentationml/2006/main">
  <p:tag name="AS_UNIQUEID" val="1840"/>
</p:tagLst>
</file>

<file path=ppt/tags/tag777.xml><?xml version="1.0" encoding="utf-8"?>
<p:tagLst xmlns:p="http://schemas.openxmlformats.org/presentationml/2006/main">
  <p:tag name="AS_UNIQUEID" val="1841"/>
</p:tagLst>
</file>

<file path=ppt/tags/tag778.xml><?xml version="1.0" encoding="utf-8"?>
<p:tagLst xmlns:p="http://schemas.openxmlformats.org/presentationml/2006/main">
  <p:tag name="AS_UNIQUEID" val="1842"/>
</p:tagLst>
</file>

<file path=ppt/tags/tag779.xml><?xml version="1.0" encoding="utf-8"?>
<p:tagLst xmlns:p="http://schemas.openxmlformats.org/presentationml/2006/main">
  <p:tag name="AS_UNIQUEID" val="1096"/>
</p:tagLst>
</file>

<file path=ppt/tags/tag78.xml><?xml version="1.0" encoding="utf-8"?>
<p:tagLst xmlns:p="http://schemas.openxmlformats.org/presentationml/2006/main">
  <p:tag name="AS_UNIQUEID" val="1176"/>
</p:tagLst>
</file>

<file path=ppt/tags/tag780.xml><?xml version="1.0" encoding="utf-8"?>
<p:tagLst xmlns:p="http://schemas.openxmlformats.org/presentationml/2006/main">
  <p:tag name="AS_UNIQUEID" val="1097"/>
</p:tagLst>
</file>

<file path=ppt/tags/tag781.xml><?xml version="1.0" encoding="utf-8"?>
<p:tagLst xmlns:p="http://schemas.openxmlformats.org/presentationml/2006/main">
  <p:tag name="AS_UNIQUEID" val="1098"/>
</p:tagLst>
</file>

<file path=ppt/tags/tag782.xml><?xml version="1.0" encoding="utf-8"?>
<p:tagLst xmlns:p="http://schemas.openxmlformats.org/presentationml/2006/main">
  <p:tag name="AS_UNIQUEID" val="1843"/>
</p:tagLst>
</file>

<file path=ppt/tags/tag783.xml><?xml version="1.0" encoding="utf-8"?>
<p:tagLst xmlns:p="http://schemas.openxmlformats.org/presentationml/2006/main">
  <p:tag name="AS_UNIQUEID" val="1844"/>
</p:tagLst>
</file>

<file path=ppt/tags/tag784.xml><?xml version="1.0" encoding="utf-8"?>
<p:tagLst xmlns:p="http://schemas.openxmlformats.org/presentationml/2006/main">
  <p:tag name="AS_UNIQUEID" val="1845"/>
</p:tagLst>
</file>

<file path=ppt/tags/tag785.xml><?xml version="1.0" encoding="utf-8"?>
<p:tagLst xmlns:p="http://schemas.openxmlformats.org/presentationml/2006/main">
  <p:tag name="AS_UNIQUEID" val="1846"/>
</p:tagLst>
</file>

<file path=ppt/tags/tag786.xml><?xml version="1.0" encoding="utf-8"?>
<p:tagLst xmlns:p="http://schemas.openxmlformats.org/presentationml/2006/main">
  <p:tag name="AS_UNIQUEID" val="1847"/>
</p:tagLst>
</file>

<file path=ppt/tags/tag787.xml><?xml version="1.0" encoding="utf-8"?>
<p:tagLst xmlns:p="http://schemas.openxmlformats.org/presentationml/2006/main">
  <p:tag name="AS_UNIQUEID" val="1848"/>
</p:tagLst>
</file>

<file path=ppt/tags/tag788.xml><?xml version="1.0" encoding="utf-8"?>
<p:tagLst xmlns:p="http://schemas.openxmlformats.org/presentationml/2006/main">
  <p:tag name="AS_UNIQUEID" val="1849"/>
</p:tagLst>
</file>

<file path=ppt/tags/tag789.xml><?xml version="1.0" encoding="utf-8"?>
<p:tagLst xmlns:p="http://schemas.openxmlformats.org/presentationml/2006/main">
  <p:tag name="AS_UNIQUEID" val="1850"/>
</p:tagLst>
</file>

<file path=ppt/tags/tag79.xml><?xml version="1.0" encoding="utf-8"?>
<p:tagLst xmlns:p="http://schemas.openxmlformats.org/presentationml/2006/main">
  <p:tag name="AS_UNIQUEID" val="1177"/>
</p:tagLst>
</file>

<file path=ppt/tags/tag790.xml><?xml version="1.0" encoding="utf-8"?>
<p:tagLst xmlns:p="http://schemas.openxmlformats.org/presentationml/2006/main">
  <p:tag name="AS_UNIQUEID" val="1851"/>
</p:tagLst>
</file>

<file path=ppt/tags/tag791.xml><?xml version="1.0" encoding="utf-8"?>
<p:tagLst xmlns:p="http://schemas.openxmlformats.org/presentationml/2006/main">
  <p:tag name="AS_UNIQUEID" val="1852"/>
</p:tagLst>
</file>

<file path=ppt/tags/tag792.xml><?xml version="1.0" encoding="utf-8"?>
<p:tagLst xmlns:p="http://schemas.openxmlformats.org/presentationml/2006/main">
  <p:tag name="AS_UNIQUEID" val="1853"/>
</p:tagLst>
</file>

<file path=ppt/tags/tag793.xml><?xml version="1.0" encoding="utf-8"?>
<p:tagLst xmlns:p="http://schemas.openxmlformats.org/presentationml/2006/main">
  <p:tag name="AS_UNIQUEID" val="1005"/>
</p:tagLst>
</file>

<file path=ppt/tags/tag794.xml><?xml version="1.0" encoding="utf-8"?>
<p:tagLst xmlns:p="http://schemas.openxmlformats.org/presentationml/2006/main">
  <p:tag name="AS_UNIQUEID" val="1006"/>
</p:tagLst>
</file>

<file path=ppt/tags/tag795.xml><?xml version="1.0" encoding="utf-8"?>
<p:tagLst xmlns:p="http://schemas.openxmlformats.org/presentationml/2006/main">
  <p:tag name="AS_UNIQUEID" val="1007"/>
</p:tagLst>
</file>

<file path=ppt/tags/tag796.xml><?xml version="1.0" encoding="utf-8"?>
<p:tagLst xmlns:p="http://schemas.openxmlformats.org/presentationml/2006/main">
  <p:tag name="AS_UNIQUEID" val="1008"/>
</p:tagLst>
</file>

<file path=ppt/tags/tag797.xml><?xml version="1.0" encoding="utf-8"?>
<p:tagLst xmlns:p="http://schemas.openxmlformats.org/presentationml/2006/main">
  <p:tag name="AS_UNIQUEID" val="1009"/>
</p:tagLst>
</file>

<file path=ppt/tags/tag798.xml><?xml version="1.0" encoding="utf-8"?>
<p:tagLst xmlns:p="http://schemas.openxmlformats.org/presentationml/2006/main">
  <p:tag name="AS_UNIQUEID" val="1010"/>
</p:tagLst>
</file>

<file path=ppt/tags/tag799.xml><?xml version="1.0" encoding="utf-8"?>
<p:tagLst xmlns:p="http://schemas.openxmlformats.org/presentationml/2006/main">
  <p:tag name="AS_UNIQUEID" val="1011"/>
</p:tagLst>
</file>

<file path=ppt/tags/tag8.xml><?xml version="1.0" encoding="utf-8"?>
<p:tagLst xmlns:p="http://schemas.openxmlformats.org/presentationml/2006/main">
  <p:tag name="AS_UNIQUEID" val="1106"/>
</p:tagLst>
</file>

<file path=ppt/tags/tag80.xml><?xml version="1.0" encoding="utf-8"?>
<p:tagLst xmlns:p="http://schemas.openxmlformats.org/presentationml/2006/main">
  <p:tag name="AS_UNIQUEID" val="1178"/>
</p:tagLst>
</file>

<file path=ppt/tags/tag800.xml><?xml version="1.0" encoding="utf-8"?>
<p:tagLst xmlns:p="http://schemas.openxmlformats.org/presentationml/2006/main">
  <p:tag name="AS_UNIQUEID" val="1012"/>
</p:tagLst>
</file>

<file path=ppt/tags/tag801.xml><?xml version="1.0" encoding="utf-8"?>
<p:tagLst xmlns:p="http://schemas.openxmlformats.org/presentationml/2006/main">
  <p:tag name="AS_UNIQUEID" val="1854"/>
</p:tagLst>
</file>

<file path=ppt/tags/tag802.xml><?xml version="1.0" encoding="utf-8"?>
<p:tagLst xmlns:p="http://schemas.openxmlformats.org/presentationml/2006/main">
  <p:tag name="AS_UNIQUEID" val="1855"/>
</p:tagLst>
</file>

<file path=ppt/tags/tag803.xml><?xml version="1.0" encoding="utf-8"?>
<p:tagLst xmlns:p="http://schemas.openxmlformats.org/presentationml/2006/main">
  <p:tag name="AS_UNIQUEID" val="1856"/>
</p:tagLst>
</file>

<file path=ppt/tags/tag804.xml><?xml version="1.0" encoding="utf-8"?>
<p:tagLst xmlns:p="http://schemas.openxmlformats.org/presentationml/2006/main">
  <p:tag name="AS_UNIQUEID" val="1857"/>
</p:tagLst>
</file>

<file path=ppt/tags/tag805.xml><?xml version="1.0" encoding="utf-8"?>
<p:tagLst xmlns:p="http://schemas.openxmlformats.org/presentationml/2006/main">
  <p:tag name="AS_UNIQUEID" val="1858"/>
</p:tagLst>
</file>

<file path=ppt/tags/tag806.xml><?xml version="1.0" encoding="utf-8"?>
<p:tagLst xmlns:p="http://schemas.openxmlformats.org/presentationml/2006/main">
  <p:tag name="AS_UNIQUEID" val="1859"/>
</p:tagLst>
</file>

<file path=ppt/tags/tag807.xml><?xml version="1.0" encoding="utf-8"?>
<p:tagLst xmlns:p="http://schemas.openxmlformats.org/presentationml/2006/main">
  <p:tag name="AS_UNIQUEID" val="1860"/>
</p:tagLst>
</file>

<file path=ppt/tags/tag808.xml><?xml version="1.0" encoding="utf-8"?>
<p:tagLst xmlns:p="http://schemas.openxmlformats.org/presentationml/2006/main">
  <p:tag name="AS_UNIQUEID" val="1861"/>
</p:tagLst>
</file>

<file path=ppt/tags/tag809.xml><?xml version="1.0" encoding="utf-8"?>
<p:tagLst xmlns:p="http://schemas.openxmlformats.org/presentationml/2006/main">
  <p:tag name="AS_UNIQUEID" val="1862"/>
</p:tagLst>
</file>

<file path=ppt/tags/tag81.xml><?xml version="1.0" encoding="utf-8"?>
<p:tagLst xmlns:p="http://schemas.openxmlformats.org/presentationml/2006/main">
  <p:tag name="AS_UNIQUEID" val="1179"/>
</p:tagLst>
</file>

<file path=ppt/tags/tag810.xml><?xml version="1.0" encoding="utf-8"?>
<p:tagLst xmlns:p="http://schemas.openxmlformats.org/presentationml/2006/main">
  <p:tag name="AS_UNIQUEID" val="1863"/>
</p:tagLst>
</file>

<file path=ppt/tags/tag811.xml><?xml version="1.0" encoding="utf-8"?>
<p:tagLst xmlns:p="http://schemas.openxmlformats.org/presentationml/2006/main">
  <p:tag name="AS_UNIQUEID" val="1864"/>
</p:tagLst>
</file>

<file path=ppt/tags/tag812.xml><?xml version="1.0" encoding="utf-8"?>
<p:tagLst xmlns:p="http://schemas.openxmlformats.org/presentationml/2006/main">
  <p:tag name="AS_UNIQUEID" val="1865"/>
</p:tagLst>
</file>

<file path=ppt/tags/tag813.xml><?xml version="1.0" encoding="utf-8"?>
<p:tagLst xmlns:p="http://schemas.openxmlformats.org/presentationml/2006/main">
  <p:tag name="AS_UNIQUEID" val="1866"/>
</p:tagLst>
</file>

<file path=ppt/tags/tag814.xml><?xml version="1.0" encoding="utf-8"?>
<p:tagLst xmlns:p="http://schemas.openxmlformats.org/presentationml/2006/main">
  <p:tag name="AS_UNIQUEID" val="1867"/>
</p:tagLst>
</file>

<file path=ppt/tags/tag815.xml><?xml version="1.0" encoding="utf-8"?>
<p:tagLst xmlns:p="http://schemas.openxmlformats.org/presentationml/2006/main">
  <p:tag name="AS_UNIQUEID" val="1868"/>
</p:tagLst>
</file>

<file path=ppt/tags/tag816.xml><?xml version="1.0" encoding="utf-8"?>
<p:tagLst xmlns:p="http://schemas.openxmlformats.org/presentationml/2006/main">
  <p:tag name="AS_UNIQUEID" val="1869"/>
</p:tagLst>
</file>

<file path=ppt/tags/tag81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82.xml><?xml version="1.0" encoding="utf-8"?>
<p:tagLst xmlns:p="http://schemas.openxmlformats.org/presentationml/2006/main">
  <p:tag name="AS_UNIQUEID" val="1180"/>
</p:tagLst>
</file>

<file path=ppt/tags/tag83.xml><?xml version="1.0" encoding="utf-8"?>
<p:tagLst xmlns:p="http://schemas.openxmlformats.org/presentationml/2006/main">
  <p:tag name="AS_UNIQUEID" val="1181"/>
</p:tagLst>
</file>

<file path=ppt/tags/tag84.xml><?xml version="1.0" encoding="utf-8"?>
<p:tagLst xmlns:p="http://schemas.openxmlformats.org/presentationml/2006/main">
  <p:tag name="AS_UNIQUEID" val="1182"/>
</p:tagLst>
</file>

<file path=ppt/tags/tag85.xml><?xml version="1.0" encoding="utf-8"?>
<p:tagLst xmlns:p="http://schemas.openxmlformats.org/presentationml/2006/main">
  <p:tag name="AS_UNIQUEID" val="1183"/>
</p:tagLst>
</file>

<file path=ppt/tags/tag86.xml><?xml version="1.0" encoding="utf-8"?>
<p:tagLst xmlns:p="http://schemas.openxmlformats.org/presentationml/2006/main">
  <p:tag name="AS_UNIQUEID" val="1184"/>
</p:tagLst>
</file>

<file path=ppt/tags/tag87.xml><?xml version="1.0" encoding="utf-8"?>
<p:tagLst xmlns:p="http://schemas.openxmlformats.org/presentationml/2006/main">
  <p:tag name="AS_UNIQUEID" val="1185"/>
</p:tagLst>
</file>

<file path=ppt/tags/tag88.xml><?xml version="1.0" encoding="utf-8"?>
<p:tagLst xmlns:p="http://schemas.openxmlformats.org/presentationml/2006/main">
  <p:tag name="AS_UNIQUEID" val="1186"/>
</p:tagLst>
</file>

<file path=ppt/tags/tag89.xml><?xml version="1.0" encoding="utf-8"?>
<p:tagLst xmlns:p="http://schemas.openxmlformats.org/presentationml/2006/main">
  <p:tag name="AS_UNIQUEID" val="1187"/>
</p:tagLst>
</file>

<file path=ppt/tags/tag9.xml><?xml version="1.0" encoding="utf-8"?>
<p:tagLst xmlns:p="http://schemas.openxmlformats.org/presentationml/2006/main">
  <p:tag name="AS_UNIQUEID" val="1107"/>
</p:tagLst>
</file>

<file path=ppt/tags/tag90.xml><?xml version="1.0" encoding="utf-8"?>
<p:tagLst xmlns:p="http://schemas.openxmlformats.org/presentationml/2006/main">
  <p:tag name="AS_UNIQUEID" val="1188"/>
</p:tagLst>
</file>

<file path=ppt/tags/tag91.xml><?xml version="1.0" encoding="utf-8"?>
<p:tagLst xmlns:p="http://schemas.openxmlformats.org/presentationml/2006/main">
  <p:tag name="AS_UNIQUEID" val="1189"/>
</p:tagLst>
</file>

<file path=ppt/tags/tag92.xml><?xml version="1.0" encoding="utf-8"?>
<p:tagLst xmlns:p="http://schemas.openxmlformats.org/presentationml/2006/main">
  <p:tag name="AS_UNIQUEID" val="1190"/>
</p:tagLst>
</file>

<file path=ppt/tags/tag93.xml><?xml version="1.0" encoding="utf-8"?>
<p:tagLst xmlns:p="http://schemas.openxmlformats.org/presentationml/2006/main">
  <p:tag name="AS_UNIQUEID" val="1191"/>
</p:tagLst>
</file>

<file path=ppt/tags/tag94.xml><?xml version="1.0" encoding="utf-8"?>
<p:tagLst xmlns:p="http://schemas.openxmlformats.org/presentationml/2006/main">
  <p:tag name="AS_UNIQUEID" val="1192"/>
</p:tagLst>
</file>

<file path=ppt/tags/tag95.xml><?xml version="1.0" encoding="utf-8"?>
<p:tagLst xmlns:p="http://schemas.openxmlformats.org/presentationml/2006/main">
  <p:tag name="AS_UNIQUEID" val="1193"/>
</p:tagLst>
</file>

<file path=ppt/tags/tag96.xml><?xml version="1.0" encoding="utf-8"?>
<p:tagLst xmlns:p="http://schemas.openxmlformats.org/presentationml/2006/main">
  <p:tag name="AS_UNIQUEID" val="1194"/>
</p:tagLst>
</file>

<file path=ppt/tags/tag97.xml><?xml version="1.0" encoding="utf-8"?>
<p:tagLst xmlns:p="http://schemas.openxmlformats.org/presentationml/2006/main">
  <p:tag name="AS_UNIQUEID" val="1195"/>
</p:tagLst>
</file>

<file path=ppt/tags/tag98.xml><?xml version="1.0" encoding="utf-8"?>
<p:tagLst xmlns:p="http://schemas.openxmlformats.org/presentationml/2006/main">
  <p:tag name="AS_UNIQUEID" val="1196"/>
</p:tagLst>
</file>

<file path=ppt/tags/tag99.xml><?xml version="1.0" encoding="utf-8"?>
<p:tagLst xmlns:p="http://schemas.openxmlformats.org/presentationml/2006/main">
  <p:tag name="AS_UNIQUEID" val="1197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282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宋体</vt:lpstr>
      <vt:lpstr>Cambria</vt:lpstr>
      <vt:lpstr>Calibri</vt:lpstr>
      <vt:lpstr>隶书</vt:lpstr>
      <vt:lpstr>Times New Roman</vt:lpstr>
      <vt:lpstr>华文楷体</vt:lpstr>
      <vt:lpstr>黑体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2024-08-20T15:20:35Z</cp:lastPrinted>
  <dcterms:created xsi:type="dcterms:W3CDTF">2024-08-20T15:20:35Z</dcterms:created>
  <dcterms:modified xsi:type="dcterms:W3CDTF">2024-08-20T07:20:35Z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