
<file path=[Content_Types].xml><?xml version="1.0" encoding="utf-8"?>
<Types xmlns="http://schemas.openxmlformats.org/package/2006/content-types">
  <Default Extension="gif" ContentType="image/gi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heme/theme2.xml" ContentType="application/vnd.openxmlformats-officedocument.them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729" userDrawn="1">
          <p15:clr>
            <a:srgbClr val="A4A3A4"/>
          </p15:clr>
        </p15:guide>
        <p15:guide id="4" userDrawn="1">
          <p15:clr>
            <a:srgbClr val="A4A3A4"/>
          </p15:clr>
        </p15:guide>
        <p15:guide id="5" orient="horz" pos="4292" userDrawn="1">
          <p15:clr>
            <a:srgbClr val="A4A3A4"/>
          </p15:clr>
        </p15:guide>
        <p15:guide id="6" orient="horz" pos="4042" userDrawn="1">
          <p15:clr>
            <a:srgbClr val="A4A3A4"/>
          </p15:clr>
        </p15:guide>
        <p15:guide id="7" orient="horz" pos="2092" userDrawn="1">
          <p15:clr>
            <a:srgbClr val="A4A3A4"/>
          </p15:clr>
        </p15:guide>
        <p15:guide id="8" pos="7469" userDrawn="1">
          <p15:clr>
            <a:srgbClr val="A4A3A4"/>
          </p15:clr>
        </p15:guide>
        <p15:guide id="9" pos="1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浅色样式 1 - 强调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11" autoAdjust="0"/>
    <p:restoredTop sz="94034" autoAdjust="0"/>
  </p:normalViewPr>
  <p:slideViewPr>
    <p:cSldViewPr snapToGrid="0" showGuides="1">
      <p:cViewPr varScale="1">
        <p:scale>
          <a:sx n="80" d="100"/>
          <a:sy n="80" d="100"/>
        </p:scale>
        <p:origin x="979" y="53"/>
      </p:cViewPr>
      <p:guideLst>
        <p:guide orient="horz" pos="278"/>
        <p:guide pos="3840"/>
        <p:guide orient="horz" pos="1729"/>
        <p:guide/>
        <p:guide orient="horz" pos="4292"/>
        <p:guide orient="horz" pos="4042"/>
        <p:guide orient="horz" pos="2092"/>
        <p:guide pos="7469"/>
        <p:guide pos="189"/>
      </p:guideLst>
    </p:cSldViewPr>
  </p:slideViewPr>
  <p:notesTextViewPr>
    <p:cViewPr>
      <p:scale>
        <a:sx n="50" d="100"/>
        <a:sy n="5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2" Type="http://schemas.openxmlformats.org/officeDocument/2006/relationships/tags" Target="../tags/tag66.xml"/><Relationship Id="rId1" Type="http://schemas.openxmlformats.org/officeDocument/2006/relationships/theme" Target="../theme/theme2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08E42-061E-4135-B378-07E6158F2F1F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BF53D-1F17-40F6-9218-D96F57ACC8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072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0.xml"/><Relationship Id="rId4" Type="http://schemas.openxmlformats.org/officeDocument/2006/relationships/tags" Target="../tags/tag5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A2D013-02B1-3A69-FC66-2BF287F8451C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67E6A14-D57A-73E3-6D44-A9F00E8DB2F3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74D213-06C1-AC99-B8D3-E803CACBDEF4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3285E0-5EB3-0155-C233-A0389C352729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C42773-2D0D-081C-CF5D-004DCBB3D99C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3891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0F615B-3028-FD79-73C3-91D93E0F1D1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63F9CF-A947-6F74-0CC2-D6DB7D13B872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CF6650-C892-1F73-6629-996082D16871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9BDF4E-4D21-FF89-F6E0-38C61BB883A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9A7F10-F24A-FF37-D8B8-4EEA8CC4B38E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86091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6AE6C6-CF46-B7A0-5748-8BA532F304D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75FE929-061D-EF53-97B6-822D45625523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E48D16-B381-1FA1-416B-A5FF5B4F251C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C79568-C6D6-169F-61B6-AF7D7F9E9FB7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2CCEBF-3308-76F1-D789-342CA55E5D1D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55589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0CC460-7483-BB61-3726-3C302DEB0D87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F0991E-B943-1CC7-2C94-CB2B3B2C2D73}"/>
              </a:ext>
            </a:extLst>
          </p:cNvPr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D2EA889-4EA6-0522-ADCA-60F5770133AB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779B20-D59D-1503-C802-477BEE2277D1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1CAC491-AB57-103A-C075-AAE0FB56C18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44361B0-599E-6D22-DB20-8C154E02ABFE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3773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458803-86F9-D018-89E9-54508BD6D71E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410A34-67A6-61B8-ECA4-91E0D85F4FF1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FB132F8-6825-EC4E-D1B8-1836641B1473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61DAEF2-D18C-B7D8-CA1F-63A308E8CCB3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5F8BD4E-DFE1-CE19-4E32-59D99EB00B95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65272DC-045B-08C4-B1C6-3A0D2BF7D01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8C1B913-0054-4E71-7FB6-3EED0D3FFACC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2A9415D-C3FE-222D-A6DC-B930F65ADDE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27804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1A1796-1BBE-19D5-9D65-1C27CCF1607E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12F9378-348F-282E-EBF7-6C8080401FC0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A5C0E4E-27E3-187E-3FF2-7ABBCC4B8A7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F256B0F-E362-6B06-63F4-149FD9F50E68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61136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192D81F-9796-9685-9964-C5804850031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52F9D92-668C-8E03-55F6-C56A9FC997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5476BB-8F43-2B9C-DE75-323515772BEF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46686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B5DBE-8E7B-9237-9340-B3EE616AC99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DFAC0C-3075-09C4-805F-433E4D3DED9A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5AFF64E-A213-455B-0B8A-BE224BFFC0EE}"/>
              </a:ext>
            </a:extLst>
          </p:cNvPr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AE81B34-FB83-299A-FF63-1D60BB3007A5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1611FF-FE5D-E2D2-5B14-8DB24D061FC7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DD98311-0CCF-8D43-16C4-FBE3CF4E0BF8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45594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3E65D2-37D8-30F8-EEFF-C44FCC7950D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5317DD9-4968-3212-2502-EEA2953D9032}"/>
              </a:ext>
            </a:extLst>
          </p:cNvPr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B82636A-FB33-A3DC-3B6A-31EDCFAD83EC}"/>
              </a:ext>
            </a:extLst>
          </p:cNvPr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D1FFFA-D87D-B07A-9484-2691888C1A74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30F6162-0491-3F46-12B9-C3B4D83A7452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ED5ED9-36FB-4B67-2DB7-56DD714D4966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2075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43846E-70C6-20D1-6808-1D2FB7D23100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4C93335-D6CB-4488-CEB1-D255CBA8A9DD}"/>
              </a:ext>
            </a:extLst>
          </p:cNvPr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C08064-B643-D510-2C60-7A9DDF18B38E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2FFAAC-87FC-7582-0DFE-CC055043A1D4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45B6DA-79D5-FD70-5778-2CA684555734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23917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41456FD-FCD6-AFF3-12A8-97AD92FDFA96}"/>
              </a:ext>
            </a:extLst>
          </p:cNvPr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143184A-2919-2FCD-366A-0B56C42EE7F1}"/>
              </a:ext>
            </a:extLst>
          </p:cNvPr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D3702D-0199-707C-6A78-B4AA955728A8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1A5F19-A8D4-0796-6A49-3A4614FEDB7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17FC5B-D127-E1B0-B410-ACAF355F558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5448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803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image" Target="file:///D:\qq&#25991;&#20214;\712321467\Image\C2C\Image2\%7b75232B38-A165-1FB7-499C-2E1C792CACB5%7d.png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42BF749-CBB6-35C9-F99E-DBC00C885918}"/>
              </a:ext>
            </a:extLst>
          </p:cNvPr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EE647F8-C752-9695-052E-D5D5E733508B}"/>
              </a:ext>
            </a:extLst>
          </p:cNvPr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924434-CF31-4AB8-8B49-89E2F3E8C7D1}"/>
              </a:ext>
            </a:extLst>
          </p:cNvPr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74B212-602F-1122-216C-18BB60E5BCA9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754AE7-3226-33A0-2AD9-57E43684C447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62900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84.xml"/><Relationship Id="rId18" Type="http://schemas.openxmlformats.org/officeDocument/2006/relationships/tags" Target="../tags/tag89.xml"/><Relationship Id="rId26" Type="http://schemas.openxmlformats.org/officeDocument/2006/relationships/tags" Target="../tags/tag97.xml"/><Relationship Id="rId39" Type="http://schemas.openxmlformats.org/officeDocument/2006/relationships/tags" Target="../tags/tag110.xml"/><Relationship Id="rId21" Type="http://schemas.openxmlformats.org/officeDocument/2006/relationships/tags" Target="../tags/tag92.xml"/><Relationship Id="rId34" Type="http://schemas.openxmlformats.org/officeDocument/2006/relationships/tags" Target="../tags/tag105.xml"/><Relationship Id="rId42" Type="http://schemas.openxmlformats.org/officeDocument/2006/relationships/tags" Target="../tags/tag113.xml"/><Relationship Id="rId47" Type="http://schemas.openxmlformats.org/officeDocument/2006/relationships/tags" Target="../tags/tag118.xml"/><Relationship Id="rId50" Type="http://schemas.openxmlformats.org/officeDocument/2006/relationships/tags" Target="../tags/tag121.xml"/><Relationship Id="rId7" Type="http://schemas.openxmlformats.org/officeDocument/2006/relationships/tags" Target="../tags/tag78.xml"/><Relationship Id="rId2" Type="http://schemas.openxmlformats.org/officeDocument/2006/relationships/tags" Target="../tags/tag73.xml"/><Relationship Id="rId16" Type="http://schemas.openxmlformats.org/officeDocument/2006/relationships/tags" Target="../tags/tag87.xml"/><Relationship Id="rId29" Type="http://schemas.openxmlformats.org/officeDocument/2006/relationships/tags" Target="../tags/tag100.xml"/><Relationship Id="rId11" Type="http://schemas.openxmlformats.org/officeDocument/2006/relationships/tags" Target="../tags/tag82.xml"/><Relationship Id="rId24" Type="http://schemas.openxmlformats.org/officeDocument/2006/relationships/tags" Target="../tags/tag95.xml"/><Relationship Id="rId32" Type="http://schemas.openxmlformats.org/officeDocument/2006/relationships/tags" Target="../tags/tag103.xml"/><Relationship Id="rId37" Type="http://schemas.openxmlformats.org/officeDocument/2006/relationships/tags" Target="../tags/tag108.xml"/><Relationship Id="rId40" Type="http://schemas.openxmlformats.org/officeDocument/2006/relationships/tags" Target="../tags/tag111.xml"/><Relationship Id="rId45" Type="http://schemas.openxmlformats.org/officeDocument/2006/relationships/tags" Target="../tags/tag116.xml"/><Relationship Id="rId53" Type="http://schemas.openxmlformats.org/officeDocument/2006/relationships/image" Target="../media/image3.png"/><Relationship Id="rId5" Type="http://schemas.openxmlformats.org/officeDocument/2006/relationships/tags" Target="../tags/tag76.xml"/><Relationship Id="rId10" Type="http://schemas.openxmlformats.org/officeDocument/2006/relationships/tags" Target="../tags/tag81.xml"/><Relationship Id="rId19" Type="http://schemas.openxmlformats.org/officeDocument/2006/relationships/tags" Target="../tags/tag90.xml"/><Relationship Id="rId31" Type="http://schemas.openxmlformats.org/officeDocument/2006/relationships/tags" Target="../tags/tag102.xml"/><Relationship Id="rId44" Type="http://schemas.openxmlformats.org/officeDocument/2006/relationships/tags" Target="../tags/tag115.xml"/><Relationship Id="rId52" Type="http://schemas.openxmlformats.org/officeDocument/2006/relationships/image" Target="../media/image2.png"/><Relationship Id="rId4" Type="http://schemas.openxmlformats.org/officeDocument/2006/relationships/tags" Target="../tags/tag75.xml"/><Relationship Id="rId9" Type="http://schemas.openxmlformats.org/officeDocument/2006/relationships/tags" Target="../tags/tag80.xml"/><Relationship Id="rId14" Type="http://schemas.openxmlformats.org/officeDocument/2006/relationships/tags" Target="../tags/tag85.xml"/><Relationship Id="rId22" Type="http://schemas.openxmlformats.org/officeDocument/2006/relationships/tags" Target="../tags/tag93.xml"/><Relationship Id="rId27" Type="http://schemas.openxmlformats.org/officeDocument/2006/relationships/tags" Target="../tags/tag98.xml"/><Relationship Id="rId30" Type="http://schemas.openxmlformats.org/officeDocument/2006/relationships/tags" Target="../tags/tag101.xml"/><Relationship Id="rId35" Type="http://schemas.openxmlformats.org/officeDocument/2006/relationships/tags" Target="../tags/tag106.xml"/><Relationship Id="rId43" Type="http://schemas.openxmlformats.org/officeDocument/2006/relationships/tags" Target="../tags/tag114.xml"/><Relationship Id="rId48" Type="http://schemas.openxmlformats.org/officeDocument/2006/relationships/tags" Target="../tags/tag119.xml"/><Relationship Id="rId8" Type="http://schemas.openxmlformats.org/officeDocument/2006/relationships/tags" Target="../tags/tag79.xml"/><Relationship Id="rId51" Type="http://schemas.openxmlformats.org/officeDocument/2006/relationships/slideLayout" Target="../slideLayouts/slideLayout12.xml"/><Relationship Id="rId3" Type="http://schemas.openxmlformats.org/officeDocument/2006/relationships/tags" Target="../tags/tag74.xml"/><Relationship Id="rId12" Type="http://schemas.openxmlformats.org/officeDocument/2006/relationships/tags" Target="../tags/tag83.xml"/><Relationship Id="rId17" Type="http://schemas.openxmlformats.org/officeDocument/2006/relationships/tags" Target="../tags/tag88.xml"/><Relationship Id="rId25" Type="http://schemas.openxmlformats.org/officeDocument/2006/relationships/tags" Target="../tags/tag96.xml"/><Relationship Id="rId33" Type="http://schemas.openxmlformats.org/officeDocument/2006/relationships/tags" Target="../tags/tag104.xml"/><Relationship Id="rId38" Type="http://schemas.openxmlformats.org/officeDocument/2006/relationships/tags" Target="../tags/tag109.xml"/><Relationship Id="rId46" Type="http://schemas.openxmlformats.org/officeDocument/2006/relationships/tags" Target="../tags/tag117.xml"/><Relationship Id="rId20" Type="http://schemas.openxmlformats.org/officeDocument/2006/relationships/tags" Target="../tags/tag91.xml"/><Relationship Id="rId41" Type="http://schemas.openxmlformats.org/officeDocument/2006/relationships/tags" Target="../tags/tag112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5" Type="http://schemas.openxmlformats.org/officeDocument/2006/relationships/tags" Target="../tags/tag86.xml"/><Relationship Id="rId23" Type="http://schemas.openxmlformats.org/officeDocument/2006/relationships/tags" Target="../tags/tag94.xml"/><Relationship Id="rId28" Type="http://schemas.openxmlformats.org/officeDocument/2006/relationships/tags" Target="../tags/tag99.xml"/><Relationship Id="rId36" Type="http://schemas.openxmlformats.org/officeDocument/2006/relationships/tags" Target="../tags/tag107.xml"/><Relationship Id="rId49" Type="http://schemas.openxmlformats.org/officeDocument/2006/relationships/tags" Target="../tags/tag120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tags" Target="../tags/tag147.xml"/><Relationship Id="rId21" Type="http://schemas.openxmlformats.org/officeDocument/2006/relationships/tags" Target="../tags/tag142.xml"/><Relationship Id="rId34" Type="http://schemas.openxmlformats.org/officeDocument/2006/relationships/tags" Target="../tags/tag155.xml"/><Relationship Id="rId42" Type="http://schemas.openxmlformats.org/officeDocument/2006/relationships/tags" Target="../tags/tag163.xml"/><Relationship Id="rId47" Type="http://schemas.openxmlformats.org/officeDocument/2006/relationships/tags" Target="../tags/tag168.xml"/><Relationship Id="rId50" Type="http://schemas.openxmlformats.org/officeDocument/2006/relationships/tags" Target="../tags/tag171.xml"/><Relationship Id="rId55" Type="http://schemas.openxmlformats.org/officeDocument/2006/relationships/tags" Target="../tags/tag176.xml"/><Relationship Id="rId63" Type="http://schemas.openxmlformats.org/officeDocument/2006/relationships/image" Target="../media/image2.png"/><Relationship Id="rId68" Type="http://schemas.openxmlformats.org/officeDocument/2006/relationships/image" Target="../media/image7.jpeg"/><Relationship Id="rId7" Type="http://schemas.openxmlformats.org/officeDocument/2006/relationships/tags" Target="../tags/tag128.xml"/><Relationship Id="rId2" Type="http://schemas.openxmlformats.org/officeDocument/2006/relationships/tags" Target="../tags/tag123.xml"/><Relationship Id="rId16" Type="http://schemas.openxmlformats.org/officeDocument/2006/relationships/tags" Target="../tags/tag137.xml"/><Relationship Id="rId29" Type="http://schemas.openxmlformats.org/officeDocument/2006/relationships/tags" Target="../tags/tag150.xml"/><Relationship Id="rId11" Type="http://schemas.openxmlformats.org/officeDocument/2006/relationships/tags" Target="../tags/tag132.xml"/><Relationship Id="rId24" Type="http://schemas.openxmlformats.org/officeDocument/2006/relationships/tags" Target="../tags/tag145.xml"/><Relationship Id="rId32" Type="http://schemas.openxmlformats.org/officeDocument/2006/relationships/tags" Target="../tags/tag153.xml"/><Relationship Id="rId37" Type="http://schemas.openxmlformats.org/officeDocument/2006/relationships/tags" Target="../tags/tag158.xml"/><Relationship Id="rId40" Type="http://schemas.openxmlformats.org/officeDocument/2006/relationships/tags" Target="../tags/tag161.xml"/><Relationship Id="rId45" Type="http://schemas.openxmlformats.org/officeDocument/2006/relationships/tags" Target="../tags/tag166.xml"/><Relationship Id="rId53" Type="http://schemas.openxmlformats.org/officeDocument/2006/relationships/tags" Target="../tags/tag174.xml"/><Relationship Id="rId58" Type="http://schemas.openxmlformats.org/officeDocument/2006/relationships/tags" Target="../tags/tag179.xml"/><Relationship Id="rId66" Type="http://schemas.openxmlformats.org/officeDocument/2006/relationships/image" Target="../media/image5.jpeg"/><Relationship Id="rId5" Type="http://schemas.openxmlformats.org/officeDocument/2006/relationships/tags" Target="../tags/tag126.xml"/><Relationship Id="rId61" Type="http://schemas.openxmlformats.org/officeDocument/2006/relationships/tags" Target="../tags/tag182.xml"/><Relationship Id="rId19" Type="http://schemas.openxmlformats.org/officeDocument/2006/relationships/tags" Target="../tags/tag140.xml"/><Relationship Id="rId14" Type="http://schemas.openxmlformats.org/officeDocument/2006/relationships/tags" Target="../tags/tag135.xml"/><Relationship Id="rId22" Type="http://schemas.openxmlformats.org/officeDocument/2006/relationships/tags" Target="../tags/tag143.xml"/><Relationship Id="rId27" Type="http://schemas.openxmlformats.org/officeDocument/2006/relationships/tags" Target="../tags/tag148.xml"/><Relationship Id="rId30" Type="http://schemas.openxmlformats.org/officeDocument/2006/relationships/tags" Target="../tags/tag151.xml"/><Relationship Id="rId35" Type="http://schemas.openxmlformats.org/officeDocument/2006/relationships/tags" Target="../tags/tag156.xml"/><Relationship Id="rId43" Type="http://schemas.openxmlformats.org/officeDocument/2006/relationships/tags" Target="../tags/tag164.xml"/><Relationship Id="rId48" Type="http://schemas.openxmlformats.org/officeDocument/2006/relationships/tags" Target="../tags/tag169.xml"/><Relationship Id="rId56" Type="http://schemas.openxmlformats.org/officeDocument/2006/relationships/tags" Target="../tags/tag177.xml"/><Relationship Id="rId64" Type="http://schemas.openxmlformats.org/officeDocument/2006/relationships/image" Target="../media/image3.png"/><Relationship Id="rId8" Type="http://schemas.openxmlformats.org/officeDocument/2006/relationships/tags" Target="../tags/tag129.xml"/><Relationship Id="rId51" Type="http://schemas.openxmlformats.org/officeDocument/2006/relationships/tags" Target="../tags/tag172.xml"/><Relationship Id="rId3" Type="http://schemas.openxmlformats.org/officeDocument/2006/relationships/tags" Target="../tags/tag124.xml"/><Relationship Id="rId12" Type="http://schemas.openxmlformats.org/officeDocument/2006/relationships/tags" Target="../tags/tag133.xml"/><Relationship Id="rId17" Type="http://schemas.openxmlformats.org/officeDocument/2006/relationships/tags" Target="../tags/tag138.xml"/><Relationship Id="rId25" Type="http://schemas.openxmlformats.org/officeDocument/2006/relationships/tags" Target="../tags/tag146.xml"/><Relationship Id="rId33" Type="http://schemas.openxmlformats.org/officeDocument/2006/relationships/tags" Target="../tags/tag154.xml"/><Relationship Id="rId38" Type="http://schemas.openxmlformats.org/officeDocument/2006/relationships/tags" Target="../tags/tag159.xml"/><Relationship Id="rId46" Type="http://schemas.openxmlformats.org/officeDocument/2006/relationships/tags" Target="../tags/tag167.xml"/><Relationship Id="rId59" Type="http://schemas.openxmlformats.org/officeDocument/2006/relationships/tags" Target="../tags/tag180.xml"/><Relationship Id="rId67" Type="http://schemas.openxmlformats.org/officeDocument/2006/relationships/image" Target="../media/image6.jpeg"/><Relationship Id="rId20" Type="http://schemas.openxmlformats.org/officeDocument/2006/relationships/tags" Target="../tags/tag141.xml"/><Relationship Id="rId41" Type="http://schemas.openxmlformats.org/officeDocument/2006/relationships/tags" Target="../tags/tag162.xml"/><Relationship Id="rId54" Type="http://schemas.openxmlformats.org/officeDocument/2006/relationships/tags" Target="../tags/tag175.xml"/><Relationship Id="rId62" Type="http://schemas.openxmlformats.org/officeDocument/2006/relationships/slideLayout" Target="../slideLayouts/slideLayout12.xml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15" Type="http://schemas.openxmlformats.org/officeDocument/2006/relationships/tags" Target="../tags/tag136.xml"/><Relationship Id="rId23" Type="http://schemas.openxmlformats.org/officeDocument/2006/relationships/tags" Target="../tags/tag144.xml"/><Relationship Id="rId28" Type="http://schemas.openxmlformats.org/officeDocument/2006/relationships/tags" Target="../tags/tag149.xml"/><Relationship Id="rId36" Type="http://schemas.openxmlformats.org/officeDocument/2006/relationships/tags" Target="../tags/tag157.xml"/><Relationship Id="rId49" Type="http://schemas.openxmlformats.org/officeDocument/2006/relationships/tags" Target="../tags/tag170.xml"/><Relationship Id="rId57" Type="http://schemas.openxmlformats.org/officeDocument/2006/relationships/tags" Target="../tags/tag178.xml"/><Relationship Id="rId10" Type="http://schemas.openxmlformats.org/officeDocument/2006/relationships/tags" Target="../tags/tag131.xml"/><Relationship Id="rId31" Type="http://schemas.openxmlformats.org/officeDocument/2006/relationships/tags" Target="../tags/tag152.xml"/><Relationship Id="rId44" Type="http://schemas.openxmlformats.org/officeDocument/2006/relationships/tags" Target="../tags/tag165.xml"/><Relationship Id="rId52" Type="http://schemas.openxmlformats.org/officeDocument/2006/relationships/tags" Target="../tags/tag173.xml"/><Relationship Id="rId60" Type="http://schemas.openxmlformats.org/officeDocument/2006/relationships/tags" Target="../tags/tag181.xml"/><Relationship Id="rId65" Type="http://schemas.openxmlformats.org/officeDocument/2006/relationships/image" Target="../media/image4.jpeg"/><Relationship Id="rId4" Type="http://schemas.openxmlformats.org/officeDocument/2006/relationships/tags" Target="../tags/tag125.xml"/><Relationship Id="rId9" Type="http://schemas.openxmlformats.org/officeDocument/2006/relationships/tags" Target="../tags/tag130.xml"/><Relationship Id="rId13" Type="http://schemas.openxmlformats.org/officeDocument/2006/relationships/tags" Target="../tags/tag134.xml"/><Relationship Id="rId18" Type="http://schemas.openxmlformats.org/officeDocument/2006/relationships/tags" Target="../tags/tag139.xml"/><Relationship Id="rId39" Type="http://schemas.openxmlformats.org/officeDocument/2006/relationships/tags" Target="../tags/tag160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tags" Target="../tags/tag208.xml"/><Relationship Id="rId21" Type="http://schemas.openxmlformats.org/officeDocument/2006/relationships/tags" Target="../tags/tag203.xml"/><Relationship Id="rId42" Type="http://schemas.openxmlformats.org/officeDocument/2006/relationships/tags" Target="../tags/tag224.xml"/><Relationship Id="rId47" Type="http://schemas.openxmlformats.org/officeDocument/2006/relationships/tags" Target="../tags/tag229.xml"/><Relationship Id="rId63" Type="http://schemas.openxmlformats.org/officeDocument/2006/relationships/tags" Target="../tags/tag245.xml"/><Relationship Id="rId68" Type="http://schemas.openxmlformats.org/officeDocument/2006/relationships/image" Target="../media/image2.png"/><Relationship Id="rId16" Type="http://schemas.openxmlformats.org/officeDocument/2006/relationships/tags" Target="../tags/tag198.xml"/><Relationship Id="rId11" Type="http://schemas.openxmlformats.org/officeDocument/2006/relationships/tags" Target="../tags/tag193.xml"/><Relationship Id="rId24" Type="http://schemas.openxmlformats.org/officeDocument/2006/relationships/tags" Target="../tags/tag206.xml"/><Relationship Id="rId32" Type="http://schemas.openxmlformats.org/officeDocument/2006/relationships/tags" Target="../tags/tag214.xml"/><Relationship Id="rId37" Type="http://schemas.openxmlformats.org/officeDocument/2006/relationships/tags" Target="../tags/tag219.xml"/><Relationship Id="rId40" Type="http://schemas.openxmlformats.org/officeDocument/2006/relationships/tags" Target="../tags/tag222.xml"/><Relationship Id="rId45" Type="http://schemas.openxmlformats.org/officeDocument/2006/relationships/tags" Target="../tags/tag227.xml"/><Relationship Id="rId53" Type="http://schemas.openxmlformats.org/officeDocument/2006/relationships/tags" Target="../tags/tag235.xml"/><Relationship Id="rId58" Type="http://schemas.openxmlformats.org/officeDocument/2006/relationships/tags" Target="../tags/tag240.xml"/><Relationship Id="rId66" Type="http://schemas.openxmlformats.org/officeDocument/2006/relationships/tags" Target="../tags/tag248.xml"/><Relationship Id="rId74" Type="http://schemas.openxmlformats.org/officeDocument/2006/relationships/image" Target="../media/image8.jpeg"/><Relationship Id="rId79" Type="http://schemas.microsoft.com/office/2007/relationships/hdphoto" Target="../media/hdphoto2.wdp"/><Relationship Id="rId5" Type="http://schemas.openxmlformats.org/officeDocument/2006/relationships/tags" Target="../tags/tag187.xml"/><Relationship Id="rId61" Type="http://schemas.openxmlformats.org/officeDocument/2006/relationships/tags" Target="../tags/tag243.xml"/><Relationship Id="rId19" Type="http://schemas.openxmlformats.org/officeDocument/2006/relationships/tags" Target="../tags/tag201.xml"/><Relationship Id="rId14" Type="http://schemas.openxmlformats.org/officeDocument/2006/relationships/tags" Target="../tags/tag196.xml"/><Relationship Id="rId22" Type="http://schemas.openxmlformats.org/officeDocument/2006/relationships/tags" Target="../tags/tag204.xml"/><Relationship Id="rId27" Type="http://schemas.openxmlformats.org/officeDocument/2006/relationships/tags" Target="../tags/tag209.xml"/><Relationship Id="rId30" Type="http://schemas.openxmlformats.org/officeDocument/2006/relationships/tags" Target="../tags/tag212.xml"/><Relationship Id="rId35" Type="http://schemas.openxmlformats.org/officeDocument/2006/relationships/tags" Target="../tags/tag217.xml"/><Relationship Id="rId43" Type="http://schemas.openxmlformats.org/officeDocument/2006/relationships/tags" Target="../tags/tag225.xml"/><Relationship Id="rId48" Type="http://schemas.openxmlformats.org/officeDocument/2006/relationships/tags" Target="../tags/tag230.xml"/><Relationship Id="rId56" Type="http://schemas.openxmlformats.org/officeDocument/2006/relationships/tags" Target="../tags/tag238.xml"/><Relationship Id="rId64" Type="http://schemas.openxmlformats.org/officeDocument/2006/relationships/tags" Target="../tags/tag246.xml"/><Relationship Id="rId69" Type="http://schemas.openxmlformats.org/officeDocument/2006/relationships/image" Target="../media/image3.png"/><Relationship Id="rId77" Type="http://schemas.microsoft.com/office/2007/relationships/hdphoto" Target="../media/hdphoto1.wdp"/><Relationship Id="rId8" Type="http://schemas.openxmlformats.org/officeDocument/2006/relationships/tags" Target="../tags/tag190.xml"/><Relationship Id="rId51" Type="http://schemas.openxmlformats.org/officeDocument/2006/relationships/tags" Target="../tags/tag233.xml"/><Relationship Id="rId72" Type="http://schemas.openxmlformats.org/officeDocument/2006/relationships/image" Target="../media/image6.jpeg"/><Relationship Id="rId3" Type="http://schemas.openxmlformats.org/officeDocument/2006/relationships/tags" Target="../tags/tag185.xml"/><Relationship Id="rId12" Type="http://schemas.openxmlformats.org/officeDocument/2006/relationships/tags" Target="../tags/tag194.xml"/><Relationship Id="rId17" Type="http://schemas.openxmlformats.org/officeDocument/2006/relationships/tags" Target="../tags/tag199.xml"/><Relationship Id="rId25" Type="http://schemas.openxmlformats.org/officeDocument/2006/relationships/tags" Target="../tags/tag207.xml"/><Relationship Id="rId33" Type="http://schemas.openxmlformats.org/officeDocument/2006/relationships/tags" Target="../tags/tag215.xml"/><Relationship Id="rId38" Type="http://schemas.openxmlformats.org/officeDocument/2006/relationships/tags" Target="../tags/tag220.xml"/><Relationship Id="rId46" Type="http://schemas.openxmlformats.org/officeDocument/2006/relationships/tags" Target="../tags/tag228.xml"/><Relationship Id="rId59" Type="http://schemas.openxmlformats.org/officeDocument/2006/relationships/tags" Target="../tags/tag241.xml"/><Relationship Id="rId67" Type="http://schemas.openxmlformats.org/officeDocument/2006/relationships/slideLayout" Target="../slideLayouts/slideLayout12.xml"/><Relationship Id="rId20" Type="http://schemas.openxmlformats.org/officeDocument/2006/relationships/tags" Target="../tags/tag202.xml"/><Relationship Id="rId41" Type="http://schemas.openxmlformats.org/officeDocument/2006/relationships/tags" Target="../tags/tag223.xml"/><Relationship Id="rId54" Type="http://schemas.openxmlformats.org/officeDocument/2006/relationships/tags" Target="../tags/tag236.xml"/><Relationship Id="rId62" Type="http://schemas.openxmlformats.org/officeDocument/2006/relationships/tags" Target="../tags/tag244.xml"/><Relationship Id="rId70" Type="http://schemas.openxmlformats.org/officeDocument/2006/relationships/image" Target="../media/image4.jpeg"/><Relationship Id="rId75" Type="http://schemas.openxmlformats.org/officeDocument/2006/relationships/image" Target="../media/image9.png"/><Relationship Id="rId1" Type="http://schemas.openxmlformats.org/officeDocument/2006/relationships/tags" Target="../tags/tag183.xml"/><Relationship Id="rId6" Type="http://schemas.openxmlformats.org/officeDocument/2006/relationships/tags" Target="../tags/tag188.xml"/><Relationship Id="rId15" Type="http://schemas.openxmlformats.org/officeDocument/2006/relationships/tags" Target="../tags/tag197.xml"/><Relationship Id="rId23" Type="http://schemas.openxmlformats.org/officeDocument/2006/relationships/tags" Target="../tags/tag205.xml"/><Relationship Id="rId28" Type="http://schemas.openxmlformats.org/officeDocument/2006/relationships/tags" Target="../tags/tag210.xml"/><Relationship Id="rId36" Type="http://schemas.openxmlformats.org/officeDocument/2006/relationships/tags" Target="../tags/tag218.xml"/><Relationship Id="rId49" Type="http://schemas.openxmlformats.org/officeDocument/2006/relationships/tags" Target="../tags/tag231.xml"/><Relationship Id="rId57" Type="http://schemas.openxmlformats.org/officeDocument/2006/relationships/tags" Target="../tags/tag239.xml"/><Relationship Id="rId10" Type="http://schemas.openxmlformats.org/officeDocument/2006/relationships/tags" Target="../tags/tag192.xml"/><Relationship Id="rId31" Type="http://schemas.openxmlformats.org/officeDocument/2006/relationships/tags" Target="../tags/tag213.xml"/><Relationship Id="rId44" Type="http://schemas.openxmlformats.org/officeDocument/2006/relationships/tags" Target="../tags/tag226.xml"/><Relationship Id="rId52" Type="http://schemas.openxmlformats.org/officeDocument/2006/relationships/tags" Target="../tags/tag234.xml"/><Relationship Id="rId60" Type="http://schemas.openxmlformats.org/officeDocument/2006/relationships/tags" Target="../tags/tag242.xml"/><Relationship Id="rId65" Type="http://schemas.openxmlformats.org/officeDocument/2006/relationships/tags" Target="../tags/tag247.xml"/><Relationship Id="rId73" Type="http://schemas.openxmlformats.org/officeDocument/2006/relationships/image" Target="../media/image7.jpeg"/><Relationship Id="rId78" Type="http://schemas.openxmlformats.org/officeDocument/2006/relationships/image" Target="../media/image11.png"/><Relationship Id="rId4" Type="http://schemas.openxmlformats.org/officeDocument/2006/relationships/tags" Target="../tags/tag186.xml"/><Relationship Id="rId9" Type="http://schemas.openxmlformats.org/officeDocument/2006/relationships/tags" Target="../tags/tag191.xml"/><Relationship Id="rId13" Type="http://schemas.openxmlformats.org/officeDocument/2006/relationships/tags" Target="../tags/tag195.xml"/><Relationship Id="rId18" Type="http://schemas.openxmlformats.org/officeDocument/2006/relationships/tags" Target="../tags/tag200.xml"/><Relationship Id="rId39" Type="http://schemas.openxmlformats.org/officeDocument/2006/relationships/tags" Target="../tags/tag221.xml"/><Relationship Id="rId34" Type="http://schemas.openxmlformats.org/officeDocument/2006/relationships/tags" Target="../tags/tag216.xml"/><Relationship Id="rId50" Type="http://schemas.openxmlformats.org/officeDocument/2006/relationships/tags" Target="../tags/tag232.xml"/><Relationship Id="rId55" Type="http://schemas.openxmlformats.org/officeDocument/2006/relationships/tags" Target="../tags/tag237.xml"/><Relationship Id="rId76" Type="http://schemas.openxmlformats.org/officeDocument/2006/relationships/image" Target="../media/image10.png"/><Relationship Id="rId7" Type="http://schemas.openxmlformats.org/officeDocument/2006/relationships/tags" Target="../tags/tag189.xml"/><Relationship Id="rId71" Type="http://schemas.openxmlformats.org/officeDocument/2006/relationships/image" Target="../media/image5.jpeg"/><Relationship Id="rId2" Type="http://schemas.openxmlformats.org/officeDocument/2006/relationships/tags" Target="../tags/tag184.xml"/><Relationship Id="rId29" Type="http://schemas.openxmlformats.org/officeDocument/2006/relationships/tags" Target="../tags/tag211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274.xml"/><Relationship Id="rId21" Type="http://schemas.openxmlformats.org/officeDocument/2006/relationships/tags" Target="../tags/tag269.xml"/><Relationship Id="rId42" Type="http://schemas.openxmlformats.org/officeDocument/2006/relationships/tags" Target="../tags/tag290.xml"/><Relationship Id="rId47" Type="http://schemas.openxmlformats.org/officeDocument/2006/relationships/tags" Target="../tags/tag295.xml"/><Relationship Id="rId63" Type="http://schemas.openxmlformats.org/officeDocument/2006/relationships/tags" Target="../tags/tag311.xml"/><Relationship Id="rId68" Type="http://schemas.openxmlformats.org/officeDocument/2006/relationships/tags" Target="../tags/tag316.xml"/><Relationship Id="rId84" Type="http://schemas.microsoft.com/office/2007/relationships/hdphoto" Target="../media/hdphoto3.wdp"/><Relationship Id="rId16" Type="http://schemas.openxmlformats.org/officeDocument/2006/relationships/tags" Target="../tags/tag264.xml"/><Relationship Id="rId11" Type="http://schemas.openxmlformats.org/officeDocument/2006/relationships/tags" Target="../tags/tag259.xml"/><Relationship Id="rId32" Type="http://schemas.openxmlformats.org/officeDocument/2006/relationships/tags" Target="../tags/tag280.xml"/><Relationship Id="rId37" Type="http://schemas.openxmlformats.org/officeDocument/2006/relationships/tags" Target="../tags/tag285.xml"/><Relationship Id="rId53" Type="http://schemas.openxmlformats.org/officeDocument/2006/relationships/tags" Target="../tags/tag301.xml"/><Relationship Id="rId58" Type="http://schemas.openxmlformats.org/officeDocument/2006/relationships/tags" Target="../tags/tag306.xml"/><Relationship Id="rId74" Type="http://schemas.openxmlformats.org/officeDocument/2006/relationships/slideLayout" Target="../slideLayouts/slideLayout12.xml"/><Relationship Id="rId79" Type="http://schemas.openxmlformats.org/officeDocument/2006/relationships/image" Target="../media/image10.png"/><Relationship Id="rId5" Type="http://schemas.openxmlformats.org/officeDocument/2006/relationships/tags" Target="../tags/tag253.xml"/><Relationship Id="rId61" Type="http://schemas.openxmlformats.org/officeDocument/2006/relationships/tags" Target="../tags/tag309.xml"/><Relationship Id="rId82" Type="http://schemas.microsoft.com/office/2007/relationships/hdphoto" Target="../media/hdphoto2.wdp"/><Relationship Id="rId19" Type="http://schemas.openxmlformats.org/officeDocument/2006/relationships/tags" Target="../tags/tag267.xml"/><Relationship Id="rId14" Type="http://schemas.openxmlformats.org/officeDocument/2006/relationships/tags" Target="../tags/tag262.xml"/><Relationship Id="rId22" Type="http://schemas.openxmlformats.org/officeDocument/2006/relationships/tags" Target="../tags/tag270.xml"/><Relationship Id="rId27" Type="http://schemas.openxmlformats.org/officeDocument/2006/relationships/tags" Target="../tags/tag275.xml"/><Relationship Id="rId30" Type="http://schemas.openxmlformats.org/officeDocument/2006/relationships/tags" Target="../tags/tag278.xml"/><Relationship Id="rId35" Type="http://schemas.openxmlformats.org/officeDocument/2006/relationships/tags" Target="../tags/tag283.xml"/><Relationship Id="rId43" Type="http://schemas.openxmlformats.org/officeDocument/2006/relationships/tags" Target="../tags/tag291.xml"/><Relationship Id="rId48" Type="http://schemas.openxmlformats.org/officeDocument/2006/relationships/tags" Target="../tags/tag296.xml"/><Relationship Id="rId56" Type="http://schemas.openxmlformats.org/officeDocument/2006/relationships/tags" Target="../tags/tag304.xml"/><Relationship Id="rId64" Type="http://schemas.openxmlformats.org/officeDocument/2006/relationships/tags" Target="../tags/tag312.xml"/><Relationship Id="rId69" Type="http://schemas.openxmlformats.org/officeDocument/2006/relationships/tags" Target="../tags/tag317.xml"/><Relationship Id="rId77" Type="http://schemas.openxmlformats.org/officeDocument/2006/relationships/image" Target="../media/image8.jpeg"/><Relationship Id="rId8" Type="http://schemas.openxmlformats.org/officeDocument/2006/relationships/tags" Target="../tags/tag256.xml"/><Relationship Id="rId51" Type="http://schemas.openxmlformats.org/officeDocument/2006/relationships/tags" Target="../tags/tag299.xml"/><Relationship Id="rId72" Type="http://schemas.openxmlformats.org/officeDocument/2006/relationships/tags" Target="../tags/tag320.xml"/><Relationship Id="rId80" Type="http://schemas.microsoft.com/office/2007/relationships/hdphoto" Target="../media/hdphoto1.wdp"/><Relationship Id="rId3" Type="http://schemas.openxmlformats.org/officeDocument/2006/relationships/tags" Target="../tags/tag251.xml"/><Relationship Id="rId12" Type="http://schemas.openxmlformats.org/officeDocument/2006/relationships/tags" Target="../tags/tag260.xml"/><Relationship Id="rId17" Type="http://schemas.openxmlformats.org/officeDocument/2006/relationships/tags" Target="../tags/tag265.xml"/><Relationship Id="rId25" Type="http://schemas.openxmlformats.org/officeDocument/2006/relationships/tags" Target="../tags/tag273.xml"/><Relationship Id="rId33" Type="http://schemas.openxmlformats.org/officeDocument/2006/relationships/tags" Target="../tags/tag281.xml"/><Relationship Id="rId38" Type="http://schemas.openxmlformats.org/officeDocument/2006/relationships/tags" Target="../tags/tag286.xml"/><Relationship Id="rId46" Type="http://schemas.openxmlformats.org/officeDocument/2006/relationships/tags" Target="../tags/tag294.xml"/><Relationship Id="rId59" Type="http://schemas.openxmlformats.org/officeDocument/2006/relationships/tags" Target="../tags/tag307.xml"/><Relationship Id="rId67" Type="http://schemas.openxmlformats.org/officeDocument/2006/relationships/tags" Target="../tags/tag315.xml"/><Relationship Id="rId20" Type="http://schemas.openxmlformats.org/officeDocument/2006/relationships/tags" Target="../tags/tag268.xml"/><Relationship Id="rId41" Type="http://schemas.openxmlformats.org/officeDocument/2006/relationships/tags" Target="../tags/tag289.xml"/><Relationship Id="rId54" Type="http://schemas.openxmlformats.org/officeDocument/2006/relationships/tags" Target="../tags/tag302.xml"/><Relationship Id="rId62" Type="http://schemas.openxmlformats.org/officeDocument/2006/relationships/tags" Target="../tags/tag310.xml"/><Relationship Id="rId70" Type="http://schemas.openxmlformats.org/officeDocument/2006/relationships/tags" Target="../tags/tag318.xml"/><Relationship Id="rId75" Type="http://schemas.openxmlformats.org/officeDocument/2006/relationships/image" Target="../media/image2.png"/><Relationship Id="rId83" Type="http://schemas.openxmlformats.org/officeDocument/2006/relationships/image" Target="../media/image12.png"/><Relationship Id="rId1" Type="http://schemas.openxmlformats.org/officeDocument/2006/relationships/tags" Target="../tags/tag249.xml"/><Relationship Id="rId6" Type="http://schemas.openxmlformats.org/officeDocument/2006/relationships/tags" Target="../tags/tag254.xml"/><Relationship Id="rId15" Type="http://schemas.openxmlformats.org/officeDocument/2006/relationships/tags" Target="../tags/tag263.xml"/><Relationship Id="rId23" Type="http://schemas.openxmlformats.org/officeDocument/2006/relationships/tags" Target="../tags/tag271.xml"/><Relationship Id="rId28" Type="http://schemas.openxmlformats.org/officeDocument/2006/relationships/tags" Target="../tags/tag276.xml"/><Relationship Id="rId36" Type="http://schemas.openxmlformats.org/officeDocument/2006/relationships/tags" Target="../tags/tag284.xml"/><Relationship Id="rId49" Type="http://schemas.openxmlformats.org/officeDocument/2006/relationships/tags" Target="../tags/tag297.xml"/><Relationship Id="rId57" Type="http://schemas.openxmlformats.org/officeDocument/2006/relationships/tags" Target="../tags/tag305.xml"/><Relationship Id="rId10" Type="http://schemas.openxmlformats.org/officeDocument/2006/relationships/tags" Target="../tags/tag258.xml"/><Relationship Id="rId31" Type="http://schemas.openxmlformats.org/officeDocument/2006/relationships/tags" Target="../tags/tag279.xml"/><Relationship Id="rId44" Type="http://schemas.openxmlformats.org/officeDocument/2006/relationships/tags" Target="../tags/tag292.xml"/><Relationship Id="rId52" Type="http://schemas.openxmlformats.org/officeDocument/2006/relationships/tags" Target="../tags/tag300.xml"/><Relationship Id="rId60" Type="http://schemas.openxmlformats.org/officeDocument/2006/relationships/tags" Target="../tags/tag308.xml"/><Relationship Id="rId65" Type="http://schemas.openxmlformats.org/officeDocument/2006/relationships/tags" Target="../tags/tag313.xml"/><Relationship Id="rId73" Type="http://schemas.openxmlformats.org/officeDocument/2006/relationships/tags" Target="../tags/tag321.xml"/><Relationship Id="rId78" Type="http://schemas.openxmlformats.org/officeDocument/2006/relationships/image" Target="../media/image9.png"/><Relationship Id="rId81" Type="http://schemas.openxmlformats.org/officeDocument/2006/relationships/image" Target="../media/image11.png"/><Relationship Id="rId4" Type="http://schemas.openxmlformats.org/officeDocument/2006/relationships/tags" Target="../tags/tag252.xml"/><Relationship Id="rId9" Type="http://schemas.openxmlformats.org/officeDocument/2006/relationships/tags" Target="../tags/tag257.xml"/><Relationship Id="rId13" Type="http://schemas.openxmlformats.org/officeDocument/2006/relationships/tags" Target="../tags/tag261.xml"/><Relationship Id="rId18" Type="http://schemas.openxmlformats.org/officeDocument/2006/relationships/tags" Target="../tags/tag266.xml"/><Relationship Id="rId39" Type="http://schemas.openxmlformats.org/officeDocument/2006/relationships/tags" Target="../tags/tag287.xml"/><Relationship Id="rId34" Type="http://schemas.openxmlformats.org/officeDocument/2006/relationships/tags" Target="../tags/tag282.xml"/><Relationship Id="rId50" Type="http://schemas.openxmlformats.org/officeDocument/2006/relationships/tags" Target="../tags/tag298.xml"/><Relationship Id="rId55" Type="http://schemas.openxmlformats.org/officeDocument/2006/relationships/tags" Target="../tags/tag303.xml"/><Relationship Id="rId76" Type="http://schemas.openxmlformats.org/officeDocument/2006/relationships/image" Target="../media/image3.png"/><Relationship Id="rId7" Type="http://schemas.openxmlformats.org/officeDocument/2006/relationships/tags" Target="../tags/tag255.xml"/><Relationship Id="rId71" Type="http://schemas.openxmlformats.org/officeDocument/2006/relationships/tags" Target="../tags/tag319.xml"/><Relationship Id="rId2" Type="http://schemas.openxmlformats.org/officeDocument/2006/relationships/tags" Target="../tags/tag250.xml"/><Relationship Id="rId29" Type="http://schemas.openxmlformats.org/officeDocument/2006/relationships/tags" Target="../tags/tag277.xml"/><Relationship Id="rId24" Type="http://schemas.openxmlformats.org/officeDocument/2006/relationships/tags" Target="../tags/tag272.xml"/><Relationship Id="rId40" Type="http://schemas.openxmlformats.org/officeDocument/2006/relationships/tags" Target="../tags/tag288.xml"/><Relationship Id="rId45" Type="http://schemas.openxmlformats.org/officeDocument/2006/relationships/tags" Target="../tags/tag293.xml"/><Relationship Id="rId66" Type="http://schemas.openxmlformats.org/officeDocument/2006/relationships/tags" Target="../tags/tag314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tags" Target="../tags/tag347.xml"/><Relationship Id="rId21" Type="http://schemas.openxmlformats.org/officeDocument/2006/relationships/tags" Target="../tags/tag342.xml"/><Relationship Id="rId42" Type="http://schemas.openxmlformats.org/officeDocument/2006/relationships/tags" Target="../tags/tag363.xml"/><Relationship Id="rId47" Type="http://schemas.openxmlformats.org/officeDocument/2006/relationships/tags" Target="../tags/tag368.xml"/><Relationship Id="rId63" Type="http://schemas.openxmlformats.org/officeDocument/2006/relationships/tags" Target="../tags/tag384.xml"/><Relationship Id="rId68" Type="http://schemas.openxmlformats.org/officeDocument/2006/relationships/tags" Target="../tags/tag389.xml"/><Relationship Id="rId16" Type="http://schemas.openxmlformats.org/officeDocument/2006/relationships/tags" Target="../tags/tag337.xml"/><Relationship Id="rId11" Type="http://schemas.openxmlformats.org/officeDocument/2006/relationships/tags" Target="../tags/tag332.xml"/><Relationship Id="rId32" Type="http://schemas.openxmlformats.org/officeDocument/2006/relationships/tags" Target="../tags/tag353.xml"/><Relationship Id="rId37" Type="http://schemas.openxmlformats.org/officeDocument/2006/relationships/tags" Target="../tags/tag358.xml"/><Relationship Id="rId53" Type="http://schemas.openxmlformats.org/officeDocument/2006/relationships/tags" Target="../tags/tag374.xml"/><Relationship Id="rId58" Type="http://schemas.openxmlformats.org/officeDocument/2006/relationships/tags" Target="../tags/tag379.xml"/><Relationship Id="rId74" Type="http://schemas.openxmlformats.org/officeDocument/2006/relationships/slideLayout" Target="../slideLayouts/slideLayout12.xml"/><Relationship Id="rId79" Type="http://schemas.openxmlformats.org/officeDocument/2006/relationships/image" Target="../media/image11.png"/><Relationship Id="rId5" Type="http://schemas.openxmlformats.org/officeDocument/2006/relationships/tags" Target="../tags/tag326.xml"/><Relationship Id="rId61" Type="http://schemas.openxmlformats.org/officeDocument/2006/relationships/tags" Target="../tags/tag382.xml"/><Relationship Id="rId82" Type="http://schemas.microsoft.com/office/2007/relationships/hdphoto" Target="../media/hdphoto3.wdp"/><Relationship Id="rId19" Type="http://schemas.openxmlformats.org/officeDocument/2006/relationships/tags" Target="../tags/tag340.xml"/><Relationship Id="rId14" Type="http://schemas.openxmlformats.org/officeDocument/2006/relationships/tags" Target="../tags/tag335.xml"/><Relationship Id="rId22" Type="http://schemas.openxmlformats.org/officeDocument/2006/relationships/tags" Target="../tags/tag343.xml"/><Relationship Id="rId27" Type="http://schemas.openxmlformats.org/officeDocument/2006/relationships/tags" Target="../tags/tag348.xml"/><Relationship Id="rId30" Type="http://schemas.openxmlformats.org/officeDocument/2006/relationships/tags" Target="../tags/tag351.xml"/><Relationship Id="rId35" Type="http://schemas.openxmlformats.org/officeDocument/2006/relationships/tags" Target="../tags/tag356.xml"/><Relationship Id="rId43" Type="http://schemas.openxmlformats.org/officeDocument/2006/relationships/tags" Target="../tags/tag364.xml"/><Relationship Id="rId48" Type="http://schemas.openxmlformats.org/officeDocument/2006/relationships/tags" Target="../tags/tag369.xml"/><Relationship Id="rId56" Type="http://schemas.openxmlformats.org/officeDocument/2006/relationships/tags" Target="../tags/tag377.xml"/><Relationship Id="rId64" Type="http://schemas.openxmlformats.org/officeDocument/2006/relationships/tags" Target="../tags/tag385.xml"/><Relationship Id="rId69" Type="http://schemas.openxmlformats.org/officeDocument/2006/relationships/tags" Target="../tags/tag390.xml"/><Relationship Id="rId77" Type="http://schemas.openxmlformats.org/officeDocument/2006/relationships/image" Target="../media/image10.png"/><Relationship Id="rId8" Type="http://schemas.openxmlformats.org/officeDocument/2006/relationships/tags" Target="../tags/tag329.xml"/><Relationship Id="rId51" Type="http://schemas.openxmlformats.org/officeDocument/2006/relationships/tags" Target="../tags/tag372.xml"/><Relationship Id="rId72" Type="http://schemas.openxmlformats.org/officeDocument/2006/relationships/tags" Target="../tags/tag393.xml"/><Relationship Id="rId80" Type="http://schemas.microsoft.com/office/2007/relationships/hdphoto" Target="../media/hdphoto2.wdp"/><Relationship Id="rId3" Type="http://schemas.openxmlformats.org/officeDocument/2006/relationships/tags" Target="../tags/tag324.xml"/><Relationship Id="rId12" Type="http://schemas.openxmlformats.org/officeDocument/2006/relationships/tags" Target="../tags/tag333.xml"/><Relationship Id="rId17" Type="http://schemas.openxmlformats.org/officeDocument/2006/relationships/tags" Target="../tags/tag338.xml"/><Relationship Id="rId25" Type="http://schemas.openxmlformats.org/officeDocument/2006/relationships/tags" Target="../tags/tag346.xml"/><Relationship Id="rId33" Type="http://schemas.openxmlformats.org/officeDocument/2006/relationships/tags" Target="../tags/tag354.xml"/><Relationship Id="rId38" Type="http://schemas.openxmlformats.org/officeDocument/2006/relationships/tags" Target="../tags/tag359.xml"/><Relationship Id="rId46" Type="http://schemas.openxmlformats.org/officeDocument/2006/relationships/tags" Target="../tags/tag367.xml"/><Relationship Id="rId59" Type="http://schemas.openxmlformats.org/officeDocument/2006/relationships/tags" Target="../tags/tag380.xml"/><Relationship Id="rId67" Type="http://schemas.openxmlformats.org/officeDocument/2006/relationships/tags" Target="../tags/tag388.xml"/><Relationship Id="rId20" Type="http://schemas.openxmlformats.org/officeDocument/2006/relationships/tags" Target="../tags/tag341.xml"/><Relationship Id="rId41" Type="http://schemas.openxmlformats.org/officeDocument/2006/relationships/tags" Target="../tags/tag362.xml"/><Relationship Id="rId54" Type="http://schemas.openxmlformats.org/officeDocument/2006/relationships/tags" Target="../tags/tag375.xml"/><Relationship Id="rId62" Type="http://schemas.openxmlformats.org/officeDocument/2006/relationships/tags" Target="../tags/tag383.xml"/><Relationship Id="rId70" Type="http://schemas.openxmlformats.org/officeDocument/2006/relationships/tags" Target="../tags/tag391.xml"/><Relationship Id="rId75" Type="http://schemas.openxmlformats.org/officeDocument/2006/relationships/image" Target="../media/image2.png"/><Relationship Id="rId83" Type="http://schemas.openxmlformats.org/officeDocument/2006/relationships/image" Target="../media/image13.png"/><Relationship Id="rId1" Type="http://schemas.openxmlformats.org/officeDocument/2006/relationships/tags" Target="../tags/tag322.xml"/><Relationship Id="rId6" Type="http://schemas.openxmlformats.org/officeDocument/2006/relationships/tags" Target="../tags/tag327.xml"/><Relationship Id="rId15" Type="http://schemas.openxmlformats.org/officeDocument/2006/relationships/tags" Target="../tags/tag336.xml"/><Relationship Id="rId23" Type="http://schemas.openxmlformats.org/officeDocument/2006/relationships/tags" Target="../tags/tag344.xml"/><Relationship Id="rId28" Type="http://schemas.openxmlformats.org/officeDocument/2006/relationships/tags" Target="../tags/tag349.xml"/><Relationship Id="rId36" Type="http://schemas.openxmlformats.org/officeDocument/2006/relationships/tags" Target="../tags/tag357.xml"/><Relationship Id="rId49" Type="http://schemas.openxmlformats.org/officeDocument/2006/relationships/tags" Target="../tags/tag370.xml"/><Relationship Id="rId57" Type="http://schemas.openxmlformats.org/officeDocument/2006/relationships/tags" Target="../tags/tag378.xml"/><Relationship Id="rId10" Type="http://schemas.openxmlformats.org/officeDocument/2006/relationships/tags" Target="../tags/tag331.xml"/><Relationship Id="rId31" Type="http://schemas.openxmlformats.org/officeDocument/2006/relationships/tags" Target="../tags/tag352.xml"/><Relationship Id="rId44" Type="http://schemas.openxmlformats.org/officeDocument/2006/relationships/tags" Target="../tags/tag365.xml"/><Relationship Id="rId52" Type="http://schemas.openxmlformats.org/officeDocument/2006/relationships/tags" Target="../tags/tag373.xml"/><Relationship Id="rId60" Type="http://schemas.openxmlformats.org/officeDocument/2006/relationships/tags" Target="../tags/tag381.xml"/><Relationship Id="rId65" Type="http://schemas.openxmlformats.org/officeDocument/2006/relationships/tags" Target="../tags/tag386.xml"/><Relationship Id="rId73" Type="http://schemas.openxmlformats.org/officeDocument/2006/relationships/tags" Target="../tags/tag394.xml"/><Relationship Id="rId78" Type="http://schemas.microsoft.com/office/2007/relationships/hdphoto" Target="../media/hdphoto1.wdp"/><Relationship Id="rId81" Type="http://schemas.openxmlformats.org/officeDocument/2006/relationships/image" Target="../media/image12.png"/><Relationship Id="rId4" Type="http://schemas.openxmlformats.org/officeDocument/2006/relationships/tags" Target="../tags/tag325.xml"/><Relationship Id="rId9" Type="http://schemas.openxmlformats.org/officeDocument/2006/relationships/tags" Target="../tags/tag330.xml"/><Relationship Id="rId13" Type="http://schemas.openxmlformats.org/officeDocument/2006/relationships/tags" Target="../tags/tag334.xml"/><Relationship Id="rId18" Type="http://schemas.openxmlformats.org/officeDocument/2006/relationships/tags" Target="../tags/tag339.xml"/><Relationship Id="rId39" Type="http://schemas.openxmlformats.org/officeDocument/2006/relationships/tags" Target="../tags/tag360.xml"/><Relationship Id="rId34" Type="http://schemas.openxmlformats.org/officeDocument/2006/relationships/tags" Target="../tags/tag355.xml"/><Relationship Id="rId50" Type="http://schemas.openxmlformats.org/officeDocument/2006/relationships/tags" Target="../tags/tag371.xml"/><Relationship Id="rId55" Type="http://schemas.openxmlformats.org/officeDocument/2006/relationships/tags" Target="../tags/tag376.xml"/><Relationship Id="rId76" Type="http://schemas.openxmlformats.org/officeDocument/2006/relationships/image" Target="../media/image3.png"/><Relationship Id="rId7" Type="http://schemas.openxmlformats.org/officeDocument/2006/relationships/tags" Target="../tags/tag328.xml"/><Relationship Id="rId71" Type="http://schemas.openxmlformats.org/officeDocument/2006/relationships/tags" Target="../tags/tag392.xml"/><Relationship Id="rId2" Type="http://schemas.openxmlformats.org/officeDocument/2006/relationships/tags" Target="../tags/tag323.xml"/><Relationship Id="rId29" Type="http://schemas.openxmlformats.org/officeDocument/2006/relationships/tags" Target="../tags/tag350.xml"/><Relationship Id="rId24" Type="http://schemas.openxmlformats.org/officeDocument/2006/relationships/tags" Target="../tags/tag345.xml"/><Relationship Id="rId40" Type="http://schemas.openxmlformats.org/officeDocument/2006/relationships/tags" Target="../tags/tag361.xml"/><Relationship Id="rId45" Type="http://schemas.openxmlformats.org/officeDocument/2006/relationships/tags" Target="../tags/tag366.xml"/><Relationship Id="rId66" Type="http://schemas.openxmlformats.org/officeDocument/2006/relationships/tags" Target="../tags/tag387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tags" Target="../tags/tag420.xml"/><Relationship Id="rId21" Type="http://schemas.openxmlformats.org/officeDocument/2006/relationships/tags" Target="../tags/tag415.xml"/><Relationship Id="rId42" Type="http://schemas.openxmlformats.org/officeDocument/2006/relationships/tags" Target="../tags/tag436.xml"/><Relationship Id="rId47" Type="http://schemas.openxmlformats.org/officeDocument/2006/relationships/tags" Target="../tags/tag441.xml"/><Relationship Id="rId63" Type="http://schemas.openxmlformats.org/officeDocument/2006/relationships/tags" Target="../tags/tag457.xml"/><Relationship Id="rId68" Type="http://schemas.openxmlformats.org/officeDocument/2006/relationships/tags" Target="../tags/tag462.xml"/><Relationship Id="rId16" Type="http://schemas.openxmlformats.org/officeDocument/2006/relationships/tags" Target="../tags/tag410.xml"/><Relationship Id="rId11" Type="http://schemas.openxmlformats.org/officeDocument/2006/relationships/tags" Target="../tags/tag405.xml"/><Relationship Id="rId32" Type="http://schemas.openxmlformats.org/officeDocument/2006/relationships/tags" Target="../tags/tag426.xml"/><Relationship Id="rId37" Type="http://schemas.openxmlformats.org/officeDocument/2006/relationships/tags" Target="../tags/tag431.xml"/><Relationship Id="rId53" Type="http://schemas.openxmlformats.org/officeDocument/2006/relationships/tags" Target="../tags/tag447.xml"/><Relationship Id="rId58" Type="http://schemas.openxmlformats.org/officeDocument/2006/relationships/tags" Target="../tags/tag452.xml"/><Relationship Id="rId74" Type="http://schemas.openxmlformats.org/officeDocument/2006/relationships/image" Target="../media/image12.png"/><Relationship Id="rId79" Type="http://schemas.openxmlformats.org/officeDocument/2006/relationships/image" Target="../media/image16.jpeg"/><Relationship Id="rId5" Type="http://schemas.openxmlformats.org/officeDocument/2006/relationships/tags" Target="../tags/tag399.xml"/><Relationship Id="rId61" Type="http://schemas.openxmlformats.org/officeDocument/2006/relationships/tags" Target="../tags/tag455.xml"/><Relationship Id="rId82" Type="http://schemas.openxmlformats.org/officeDocument/2006/relationships/image" Target="../media/image11.png"/><Relationship Id="rId19" Type="http://schemas.openxmlformats.org/officeDocument/2006/relationships/tags" Target="../tags/tag413.xml"/><Relationship Id="rId14" Type="http://schemas.openxmlformats.org/officeDocument/2006/relationships/tags" Target="../tags/tag408.xml"/><Relationship Id="rId22" Type="http://schemas.openxmlformats.org/officeDocument/2006/relationships/tags" Target="../tags/tag416.xml"/><Relationship Id="rId27" Type="http://schemas.openxmlformats.org/officeDocument/2006/relationships/tags" Target="../tags/tag421.xml"/><Relationship Id="rId30" Type="http://schemas.openxmlformats.org/officeDocument/2006/relationships/tags" Target="../tags/tag424.xml"/><Relationship Id="rId35" Type="http://schemas.openxmlformats.org/officeDocument/2006/relationships/tags" Target="../tags/tag429.xml"/><Relationship Id="rId43" Type="http://schemas.openxmlformats.org/officeDocument/2006/relationships/tags" Target="../tags/tag437.xml"/><Relationship Id="rId48" Type="http://schemas.openxmlformats.org/officeDocument/2006/relationships/tags" Target="../tags/tag442.xml"/><Relationship Id="rId56" Type="http://schemas.openxmlformats.org/officeDocument/2006/relationships/tags" Target="../tags/tag450.xml"/><Relationship Id="rId64" Type="http://schemas.openxmlformats.org/officeDocument/2006/relationships/tags" Target="../tags/tag458.xml"/><Relationship Id="rId69" Type="http://schemas.openxmlformats.org/officeDocument/2006/relationships/tags" Target="../tags/tag463.xml"/><Relationship Id="rId77" Type="http://schemas.openxmlformats.org/officeDocument/2006/relationships/image" Target="../media/image14.jpeg"/><Relationship Id="rId8" Type="http://schemas.openxmlformats.org/officeDocument/2006/relationships/tags" Target="../tags/tag402.xml"/><Relationship Id="rId51" Type="http://schemas.openxmlformats.org/officeDocument/2006/relationships/tags" Target="../tags/tag445.xml"/><Relationship Id="rId72" Type="http://schemas.openxmlformats.org/officeDocument/2006/relationships/image" Target="../media/image2.png"/><Relationship Id="rId80" Type="http://schemas.openxmlformats.org/officeDocument/2006/relationships/image" Target="../media/image10.png"/><Relationship Id="rId3" Type="http://schemas.openxmlformats.org/officeDocument/2006/relationships/tags" Target="../tags/tag397.xml"/><Relationship Id="rId12" Type="http://schemas.openxmlformats.org/officeDocument/2006/relationships/tags" Target="../tags/tag406.xml"/><Relationship Id="rId17" Type="http://schemas.openxmlformats.org/officeDocument/2006/relationships/tags" Target="../tags/tag411.xml"/><Relationship Id="rId25" Type="http://schemas.openxmlformats.org/officeDocument/2006/relationships/tags" Target="../tags/tag419.xml"/><Relationship Id="rId33" Type="http://schemas.openxmlformats.org/officeDocument/2006/relationships/tags" Target="../tags/tag427.xml"/><Relationship Id="rId38" Type="http://schemas.openxmlformats.org/officeDocument/2006/relationships/tags" Target="../tags/tag432.xml"/><Relationship Id="rId46" Type="http://schemas.openxmlformats.org/officeDocument/2006/relationships/tags" Target="../tags/tag440.xml"/><Relationship Id="rId59" Type="http://schemas.openxmlformats.org/officeDocument/2006/relationships/tags" Target="../tags/tag453.xml"/><Relationship Id="rId67" Type="http://schemas.openxmlformats.org/officeDocument/2006/relationships/tags" Target="../tags/tag461.xml"/><Relationship Id="rId20" Type="http://schemas.openxmlformats.org/officeDocument/2006/relationships/tags" Target="../tags/tag414.xml"/><Relationship Id="rId41" Type="http://schemas.openxmlformats.org/officeDocument/2006/relationships/tags" Target="../tags/tag435.xml"/><Relationship Id="rId54" Type="http://schemas.openxmlformats.org/officeDocument/2006/relationships/tags" Target="../tags/tag448.xml"/><Relationship Id="rId62" Type="http://schemas.openxmlformats.org/officeDocument/2006/relationships/tags" Target="../tags/tag456.xml"/><Relationship Id="rId70" Type="http://schemas.openxmlformats.org/officeDocument/2006/relationships/tags" Target="../tags/tag464.xml"/><Relationship Id="rId75" Type="http://schemas.microsoft.com/office/2007/relationships/hdphoto" Target="../media/hdphoto3.wdp"/><Relationship Id="rId83" Type="http://schemas.microsoft.com/office/2007/relationships/hdphoto" Target="../media/hdphoto2.wdp"/><Relationship Id="rId1" Type="http://schemas.openxmlformats.org/officeDocument/2006/relationships/tags" Target="../tags/tag395.xml"/><Relationship Id="rId6" Type="http://schemas.openxmlformats.org/officeDocument/2006/relationships/tags" Target="../tags/tag400.xml"/><Relationship Id="rId15" Type="http://schemas.openxmlformats.org/officeDocument/2006/relationships/tags" Target="../tags/tag409.xml"/><Relationship Id="rId23" Type="http://schemas.openxmlformats.org/officeDocument/2006/relationships/tags" Target="../tags/tag417.xml"/><Relationship Id="rId28" Type="http://schemas.openxmlformats.org/officeDocument/2006/relationships/tags" Target="../tags/tag422.xml"/><Relationship Id="rId36" Type="http://schemas.openxmlformats.org/officeDocument/2006/relationships/tags" Target="../tags/tag430.xml"/><Relationship Id="rId49" Type="http://schemas.openxmlformats.org/officeDocument/2006/relationships/tags" Target="../tags/tag443.xml"/><Relationship Id="rId57" Type="http://schemas.openxmlformats.org/officeDocument/2006/relationships/tags" Target="../tags/tag451.xml"/><Relationship Id="rId10" Type="http://schemas.openxmlformats.org/officeDocument/2006/relationships/tags" Target="../tags/tag404.xml"/><Relationship Id="rId31" Type="http://schemas.openxmlformats.org/officeDocument/2006/relationships/tags" Target="../tags/tag425.xml"/><Relationship Id="rId44" Type="http://schemas.openxmlformats.org/officeDocument/2006/relationships/tags" Target="../tags/tag438.xml"/><Relationship Id="rId52" Type="http://schemas.openxmlformats.org/officeDocument/2006/relationships/tags" Target="../tags/tag446.xml"/><Relationship Id="rId60" Type="http://schemas.openxmlformats.org/officeDocument/2006/relationships/tags" Target="../tags/tag454.xml"/><Relationship Id="rId65" Type="http://schemas.openxmlformats.org/officeDocument/2006/relationships/tags" Target="../tags/tag459.xml"/><Relationship Id="rId73" Type="http://schemas.openxmlformats.org/officeDocument/2006/relationships/image" Target="../media/image3.png"/><Relationship Id="rId78" Type="http://schemas.openxmlformats.org/officeDocument/2006/relationships/image" Target="../media/image15.jpeg"/><Relationship Id="rId81" Type="http://schemas.microsoft.com/office/2007/relationships/hdphoto" Target="../media/hdphoto1.wdp"/><Relationship Id="rId4" Type="http://schemas.openxmlformats.org/officeDocument/2006/relationships/tags" Target="../tags/tag398.xml"/><Relationship Id="rId9" Type="http://schemas.openxmlformats.org/officeDocument/2006/relationships/tags" Target="../tags/tag403.xml"/><Relationship Id="rId13" Type="http://schemas.openxmlformats.org/officeDocument/2006/relationships/tags" Target="../tags/tag407.xml"/><Relationship Id="rId18" Type="http://schemas.openxmlformats.org/officeDocument/2006/relationships/tags" Target="../tags/tag412.xml"/><Relationship Id="rId39" Type="http://schemas.openxmlformats.org/officeDocument/2006/relationships/tags" Target="../tags/tag433.xml"/><Relationship Id="rId34" Type="http://schemas.openxmlformats.org/officeDocument/2006/relationships/tags" Target="../tags/tag428.xml"/><Relationship Id="rId50" Type="http://schemas.openxmlformats.org/officeDocument/2006/relationships/tags" Target="../tags/tag444.xml"/><Relationship Id="rId55" Type="http://schemas.openxmlformats.org/officeDocument/2006/relationships/tags" Target="../tags/tag449.xml"/><Relationship Id="rId76" Type="http://schemas.openxmlformats.org/officeDocument/2006/relationships/image" Target="../media/image13.png"/><Relationship Id="rId7" Type="http://schemas.openxmlformats.org/officeDocument/2006/relationships/tags" Target="../tags/tag401.xml"/><Relationship Id="rId71" Type="http://schemas.openxmlformats.org/officeDocument/2006/relationships/slideLayout" Target="../slideLayouts/slideLayout12.xml"/><Relationship Id="rId2" Type="http://schemas.openxmlformats.org/officeDocument/2006/relationships/tags" Target="../tags/tag396.xml"/><Relationship Id="rId29" Type="http://schemas.openxmlformats.org/officeDocument/2006/relationships/tags" Target="../tags/tag423.xml"/><Relationship Id="rId24" Type="http://schemas.openxmlformats.org/officeDocument/2006/relationships/tags" Target="../tags/tag418.xml"/><Relationship Id="rId40" Type="http://schemas.openxmlformats.org/officeDocument/2006/relationships/tags" Target="../tags/tag434.xml"/><Relationship Id="rId45" Type="http://schemas.openxmlformats.org/officeDocument/2006/relationships/tags" Target="../tags/tag439.xml"/><Relationship Id="rId66" Type="http://schemas.openxmlformats.org/officeDocument/2006/relationships/tags" Target="../tags/tag460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490.xml"/><Relationship Id="rId21" Type="http://schemas.openxmlformats.org/officeDocument/2006/relationships/tags" Target="../tags/tag485.xml"/><Relationship Id="rId42" Type="http://schemas.openxmlformats.org/officeDocument/2006/relationships/tags" Target="../tags/tag506.xml"/><Relationship Id="rId47" Type="http://schemas.openxmlformats.org/officeDocument/2006/relationships/tags" Target="../tags/tag511.xml"/><Relationship Id="rId63" Type="http://schemas.openxmlformats.org/officeDocument/2006/relationships/tags" Target="../tags/tag527.xml"/><Relationship Id="rId68" Type="http://schemas.openxmlformats.org/officeDocument/2006/relationships/tags" Target="../tags/tag532.xml"/><Relationship Id="rId84" Type="http://schemas.openxmlformats.org/officeDocument/2006/relationships/image" Target="../media/image15.jpeg"/><Relationship Id="rId89" Type="http://schemas.openxmlformats.org/officeDocument/2006/relationships/image" Target="../media/image12.png"/><Relationship Id="rId16" Type="http://schemas.openxmlformats.org/officeDocument/2006/relationships/tags" Target="../tags/tag480.xml"/><Relationship Id="rId11" Type="http://schemas.openxmlformats.org/officeDocument/2006/relationships/tags" Target="../tags/tag475.xml"/><Relationship Id="rId32" Type="http://schemas.openxmlformats.org/officeDocument/2006/relationships/tags" Target="../tags/tag496.xml"/><Relationship Id="rId37" Type="http://schemas.openxmlformats.org/officeDocument/2006/relationships/tags" Target="../tags/tag501.xml"/><Relationship Id="rId53" Type="http://schemas.openxmlformats.org/officeDocument/2006/relationships/tags" Target="../tags/tag517.xml"/><Relationship Id="rId58" Type="http://schemas.openxmlformats.org/officeDocument/2006/relationships/tags" Target="../tags/tag522.xml"/><Relationship Id="rId74" Type="http://schemas.openxmlformats.org/officeDocument/2006/relationships/tags" Target="../tags/tag538.xml"/><Relationship Id="rId79" Type="http://schemas.openxmlformats.org/officeDocument/2006/relationships/tags" Target="../tags/tag543.xml"/><Relationship Id="rId5" Type="http://schemas.openxmlformats.org/officeDocument/2006/relationships/tags" Target="../tags/tag469.xml"/><Relationship Id="rId90" Type="http://schemas.microsoft.com/office/2007/relationships/hdphoto" Target="../media/hdphoto3.wdp"/><Relationship Id="rId14" Type="http://schemas.openxmlformats.org/officeDocument/2006/relationships/tags" Target="../tags/tag478.xml"/><Relationship Id="rId22" Type="http://schemas.openxmlformats.org/officeDocument/2006/relationships/tags" Target="../tags/tag486.xml"/><Relationship Id="rId27" Type="http://schemas.openxmlformats.org/officeDocument/2006/relationships/tags" Target="../tags/tag491.xml"/><Relationship Id="rId30" Type="http://schemas.openxmlformats.org/officeDocument/2006/relationships/tags" Target="../tags/tag494.xml"/><Relationship Id="rId35" Type="http://schemas.openxmlformats.org/officeDocument/2006/relationships/tags" Target="../tags/tag499.xml"/><Relationship Id="rId43" Type="http://schemas.openxmlformats.org/officeDocument/2006/relationships/tags" Target="../tags/tag507.xml"/><Relationship Id="rId48" Type="http://schemas.openxmlformats.org/officeDocument/2006/relationships/tags" Target="../tags/tag512.xml"/><Relationship Id="rId56" Type="http://schemas.openxmlformats.org/officeDocument/2006/relationships/tags" Target="../tags/tag520.xml"/><Relationship Id="rId64" Type="http://schemas.openxmlformats.org/officeDocument/2006/relationships/tags" Target="../tags/tag528.xml"/><Relationship Id="rId69" Type="http://schemas.openxmlformats.org/officeDocument/2006/relationships/tags" Target="../tags/tag533.xml"/><Relationship Id="rId77" Type="http://schemas.openxmlformats.org/officeDocument/2006/relationships/tags" Target="../tags/tag541.xml"/><Relationship Id="rId8" Type="http://schemas.openxmlformats.org/officeDocument/2006/relationships/tags" Target="../tags/tag472.xml"/><Relationship Id="rId51" Type="http://schemas.openxmlformats.org/officeDocument/2006/relationships/tags" Target="../tags/tag515.xml"/><Relationship Id="rId72" Type="http://schemas.openxmlformats.org/officeDocument/2006/relationships/tags" Target="../tags/tag536.xml"/><Relationship Id="rId80" Type="http://schemas.openxmlformats.org/officeDocument/2006/relationships/slideLayout" Target="../slideLayouts/slideLayout12.xml"/><Relationship Id="rId85" Type="http://schemas.openxmlformats.org/officeDocument/2006/relationships/image" Target="../media/image16.jpeg"/><Relationship Id="rId3" Type="http://schemas.openxmlformats.org/officeDocument/2006/relationships/tags" Target="../tags/tag467.xml"/><Relationship Id="rId12" Type="http://schemas.openxmlformats.org/officeDocument/2006/relationships/tags" Target="../tags/tag476.xml"/><Relationship Id="rId17" Type="http://schemas.openxmlformats.org/officeDocument/2006/relationships/tags" Target="../tags/tag481.xml"/><Relationship Id="rId25" Type="http://schemas.openxmlformats.org/officeDocument/2006/relationships/tags" Target="../tags/tag489.xml"/><Relationship Id="rId33" Type="http://schemas.openxmlformats.org/officeDocument/2006/relationships/tags" Target="../tags/tag497.xml"/><Relationship Id="rId38" Type="http://schemas.openxmlformats.org/officeDocument/2006/relationships/tags" Target="../tags/tag502.xml"/><Relationship Id="rId46" Type="http://schemas.openxmlformats.org/officeDocument/2006/relationships/tags" Target="../tags/tag510.xml"/><Relationship Id="rId59" Type="http://schemas.openxmlformats.org/officeDocument/2006/relationships/tags" Target="../tags/tag523.xml"/><Relationship Id="rId67" Type="http://schemas.openxmlformats.org/officeDocument/2006/relationships/tags" Target="../tags/tag531.xml"/><Relationship Id="rId20" Type="http://schemas.openxmlformats.org/officeDocument/2006/relationships/tags" Target="../tags/tag484.xml"/><Relationship Id="rId41" Type="http://schemas.openxmlformats.org/officeDocument/2006/relationships/tags" Target="../tags/tag505.xml"/><Relationship Id="rId54" Type="http://schemas.openxmlformats.org/officeDocument/2006/relationships/tags" Target="../tags/tag518.xml"/><Relationship Id="rId62" Type="http://schemas.openxmlformats.org/officeDocument/2006/relationships/tags" Target="../tags/tag526.xml"/><Relationship Id="rId70" Type="http://schemas.openxmlformats.org/officeDocument/2006/relationships/tags" Target="../tags/tag534.xml"/><Relationship Id="rId75" Type="http://schemas.openxmlformats.org/officeDocument/2006/relationships/tags" Target="../tags/tag539.xml"/><Relationship Id="rId83" Type="http://schemas.openxmlformats.org/officeDocument/2006/relationships/image" Target="../media/image14.jpeg"/><Relationship Id="rId88" Type="http://schemas.openxmlformats.org/officeDocument/2006/relationships/image" Target="../media/image17.png"/><Relationship Id="rId1" Type="http://schemas.openxmlformats.org/officeDocument/2006/relationships/tags" Target="../tags/tag465.xml"/><Relationship Id="rId6" Type="http://schemas.openxmlformats.org/officeDocument/2006/relationships/tags" Target="../tags/tag470.xml"/><Relationship Id="rId15" Type="http://schemas.openxmlformats.org/officeDocument/2006/relationships/tags" Target="../tags/tag479.xml"/><Relationship Id="rId23" Type="http://schemas.openxmlformats.org/officeDocument/2006/relationships/tags" Target="../tags/tag487.xml"/><Relationship Id="rId28" Type="http://schemas.openxmlformats.org/officeDocument/2006/relationships/tags" Target="../tags/tag492.xml"/><Relationship Id="rId36" Type="http://schemas.openxmlformats.org/officeDocument/2006/relationships/tags" Target="../tags/tag500.xml"/><Relationship Id="rId49" Type="http://schemas.openxmlformats.org/officeDocument/2006/relationships/tags" Target="../tags/tag513.xml"/><Relationship Id="rId57" Type="http://schemas.openxmlformats.org/officeDocument/2006/relationships/tags" Target="../tags/tag521.xml"/><Relationship Id="rId10" Type="http://schemas.openxmlformats.org/officeDocument/2006/relationships/tags" Target="../tags/tag474.xml"/><Relationship Id="rId31" Type="http://schemas.openxmlformats.org/officeDocument/2006/relationships/tags" Target="../tags/tag495.xml"/><Relationship Id="rId44" Type="http://schemas.openxmlformats.org/officeDocument/2006/relationships/tags" Target="../tags/tag508.xml"/><Relationship Id="rId52" Type="http://schemas.openxmlformats.org/officeDocument/2006/relationships/tags" Target="../tags/tag516.xml"/><Relationship Id="rId60" Type="http://schemas.openxmlformats.org/officeDocument/2006/relationships/tags" Target="../tags/tag524.xml"/><Relationship Id="rId65" Type="http://schemas.openxmlformats.org/officeDocument/2006/relationships/tags" Target="../tags/tag529.xml"/><Relationship Id="rId73" Type="http://schemas.openxmlformats.org/officeDocument/2006/relationships/tags" Target="../tags/tag537.xml"/><Relationship Id="rId78" Type="http://schemas.openxmlformats.org/officeDocument/2006/relationships/tags" Target="../tags/tag542.xml"/><Relationship Id="rId81" Type="http://schemas.openxmlformats.org/officeDocument/2006/relationships/image" Target="../media/image2.png"/><Relationship Id="rId86" Type="http://schemas.openxmlformats.org/officeDocument/2006/relationships/image" Target="../media/image10.png"/><Relationship Id="rId4" Type="http://schemas.openxmlformats.org/officeDocument/2006/relationships/tags" Target="../tags/tag468.xml"/><Relationship Id="rId9" Type="http://schemas.openxmlformats.org/officeDocument/2006/relationships/tags" Target="../tags/tag473.xml"/><Relationship Id="rId13" Type="http://schemas.openxmlformats.org/officeDocument/2006/relationships/tags" Target="../tags/tag477.xml"/><Relationship Id="rId18" Type="http://schemas.openxmlformats.org/officeDocument/2006/relationships/tags" Target="../tags/tag482.xml"/><Relationship Id="rId39" Type="http://schemas.openxmlformats.org/officeDocument/2006/relationships/tags" Target="../tags/tag503.xml"/><Relationship Id="rId34" Type="http://schemas.openxmlformats.org/officeDocument/2006/relationships/tags" Target="../tags/tag498.xml"/><Relationship Id="rId50" Type="http://schemas.openxmlformats.org/officeDocument/2006/relationships/tags" Target="../tags/tag514.xml"/><Relationship Id="rId55" Type="http://schemas.openxmlformats.org/officeDocument/2006/relationships/tags" Target="../tags/tag519.xml"/><Relationship Id="rId76" Type="http://schemas.openxmlformats.org/officeDocument/2006/relationships/tags" Target="../tags/tag540.xml"/><Relationship Id="rId7" Type="http://schemas.openxmlformats.org/officeDocument/2006/relationships/tags" Target="../tags/tag471.xml"/><Relationship Id="rId71" Type="http://schemas.openxmlformats.org/officeDocument/2006/relationships/tags" Target="../tags/tag535.xml"/><Relationship Id="rId2" Type="http://schemas.openxmlformats.org/officeDocument/2006/relationships/tags" Target="../tags/tag466.xml"/><Relationship Id="rId29" Type="http://schemas.openxmlformats.org/officeDocument/2006/relationships/tags" Target="../tags/tag493.xml"/><Relationship Id="rId24" Type="http://schemas.openxmlformats.org/officeDocument/2006/relationships/tags" Target="../tags/tag488.xml"/><Relationship Id="rId40" Type="http://schemas.openxmlformats.org/officeDocument/2006/relationships/tags" Target="../tags/tag504.xml"/><Relationship Id="rId45" Type="http://schemas.openxmlformats.org/officeDocument/2006/relationships/tags" Target="../tags/tag509.xml"/><Relationship Id="rId66" Type="http://schemas.openxmlformats.org/officeDocument/2006/relationships/tags" Target="../tags/tag530.xml"/><Relationship Id="rId87" Type="http://schemas.microsoft.com/office/2007/relationships/hdphoto" Target="../media/hdphoto1.wdp"/><Relationship Id="rId61" Type="http://schemas.openxmlformats.org/officeDocument/2006/relationships/tags" Target="../tags/tag525.xml"/><Relationship Id="rId82" Type="http://schemas.openxmlformats.org/officeDocument/2006/relationships/image" Target="../media/image3.png"/><Relationship Id="rId19" Type="http://schemas.openxmlformats.org/officeDocument/2006/relationships/tags" Target="../tags/tag483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569.xml"/><Relationship Id="rId21" Type="http://schemas.openxmlformats.org/officeDocument/2006/relationships/tags" Target="../tags/tag564.xml"/><Relationship Id="rId42" Type="http://schemas.openxmlformats.org/officeDocument/2006/relationships/tags" Target="../tags/tag585.xml"/><Relationship Id="rId47" Type="http://schemas.openxmlformats.org/officeDocument/2006/relationships/tags" Target="../tags/tag590.xml"/><Relationship Id="rId63" Type="http://schemas.openxmlformats.org/officeDocument/2006/relationships/tags" Target="../tags/tag606.xml"/><Relationship Id="rId68" Type="http://schemas.openxmlformats.org/officeDocument/2006/relationships/tags" Target="../tags/tag611.xml"/><Relationship Id="rId84" Type="http://schemas.openxmlformats.org/officeDocument/2006/relationships/tags" Target="../tags/tag627.xml"/><Relationship Id="rId89" Type="http://schemas.microsoft.com/office/2007/relationships/hdphoto" Target="../media/hdphoto1.wdp"/><Relationship Id="rId16" Type="http://schemas.openxmlformats.org/officeDocument/2006/relationships/tags" Target="../tags/tag559.xml"/><Relationship Id="rId11" Type="http://schemas.openxmlformats.org/officeDocument/2006/relationships/tags" Target="../tags/tag554.xml"/><Relationship Id="rId32" Type="http://schemas.openxmlformats.org/officeDocument/2006/relationships/tags" Target="../tags/tag575.xml"/><Relationship Id="rId37" Type="http://schemas.openxmlformats.org/officeDocument/2006/relationships/tags" Target="../tags/tag580.xml"/><Relationship Id="rId53" Type="http://schemas.openxmlformats.org/officeDocument/2006/relationships/tags" Target="../tags/tag596.xml"/><Relationship Id="rId58" Type="http://schemas.openxmlformats.org/officeDocument/2006/relationships/tags" Target="../tags/tag601.xml"/><Relationship Id="rId74" Type="http://schemas.openxmlformats.org/officeDocument/2006/relationships/tags" Target="../tags/tag617.xml"/><Relationship Id="rId79" Type="http://schemas.openxmlformats.org/officeDocument/2006/relationships/tags" Target="../tags/tag622.xml"/><Relationship Id="rId5" Type="http://schemas.openxmlformats.org/officeDocument/2006/relationships/tags" Target="../tags/tag548.xml"/><Relationship Id="rId90" Type="http://schemas.openxmlformats.org/officeDocument/2006/relationships/image" Target="../media/image17.png"/><Relationship Id="rId22" Type="http://schemas.openxmlformats.org/officeDocument/2006/relationships/tags" Target="../tags/tag565.xml"/><Relationship Id="rId27" Type="http://schemas.openxmlformats.org/officeDocument/2006/relationships/tags" Target="../tags/tag570.xml"/><Relationship Id="rId43" Type="http://schemas.openxmlformats.org/officeDocument/2006/relationships/tags" Target="../tags/tag586.xml"/><Relationship Id="rId48" Type="http://schemas.openxmlformats.org/officeDocument/2006/relationships/tags" Target="../tags/tag591.xml"/><Relationship Id="rId64" Type="http://schemas.openxmlformats.org/officeDocument/2006/relationships/tags" Target="../tags/tag607.xml"/><Relationship Id="rId69" Type="http://schemas.openxmlformats.org/officeDocument/2006/relationships/tags" Target="../tags/tag612.xml"/><Relationship Id="rId8" Type="http://schemas.openxmlformats.org/officeDocument/2006/relationships/tags" Target="../tags/tag551.xml"/><Relationship Id="rId51" Type="http://schemas.openxmlformats.org/officeDocument/2006/relationships/tags" Target="../tags/tag594.xml"/><Relationship Id="rId72" Type="http://schemas.openxmlformats.org/officeDocument/2006/relationships/tags" Target="../tags/tag615.xml"/><Relationship Id="rId80" Type="http://schemas.openxmlformats.org/officeDocument/2006/relationships/tags" Target="../tags/tag623.xml"/><Relationship Id="rId85" Type="http://schemas.openxmlformats.org/officeDocument/2006/relationships/slideLayout" Target="../slideLayouts/slideLayout12.xml"/><Relationship Id="rId93" Type="http://schemas.microsoft.com/office/2017/06/relationships/model3d" Target="../media/model3d1.glb"/><Relationship Id="rId3" Type="http://schemas.openxmlformats.org/officeDocument/2006/relationships/tags" Target="../tags/tag546.xml"/><Relationship Id="rId12" Type="http://schemas.openxmlformats.org/officeDocument/2006/relationships/tags" Target="../tags/tag555.xml"/><Relationship Id="rId17" Type="http://schemas.openxmlformats.org/officeDocument/2006/relationships/tags" Target="../tags/tag560.xml"/><Relationship Id="rId25" Type="http://schemas.openxmlformats.org/officeDocument/2006/relationships/tags" Target="../tags/tag568.xml"/><Relationship Id="rId33" Type="http://schemas.openxmlformats.org/officeDocument/2006/relationships/tags" Target="../tags/tag576.xml"/><Relationship Id="rId38" Type="http://schemas.openxmlformats.org/officeDocument/2006/relationships/tags" Target="../tags/tag581.xml"/><Relationship Id="rId46" Type="http://schemas.openxmlformats.org/officeDocument/2006/relationships/tags" Target="../tags/tag589.xml"/><Relationship Id="rId59" Type="http://schemas.openxmlformats.org/officeDocument/2006/relationships/tags" Target="../tags/tag602.xml"/><Relationship Id="rId67" Type="http://schemas.openxmlformats.org/officeDocument/2006/relationships/tags" Target="../tags/tag610.xml"/><Relationship Id="rId20" Type="http://schemas.openxmlformats.org/officeDocument/2006/relationships/tags" Target="../tags/tag563.xml"/><Relationship Id="rId41" Type="http://schemas.openxmlformats.org/officeDocument/2006/relationships/tags" Target="../tags/tag584.xml"/><Relationship Id="rId54" Type="http://schemas.openxmlformats.org/officeDocument/2006/relationships/tags" Target="../tags/tag597.xml"/><Relationship Id="rId62" Type="http://schemas.openxmlformats.org/officeDocument/2006/relationships/tags" Target="../tags/tag605.xml"/><Relationship Id="rId70" Type="http://schemas.openxmlformats.org/officeDocument/2006/relationships/tags" Target="../tags/tag613.xml"/><Relationship Id="rId75" Type="http://schemas.openxmlformats.org/officeDocument/2006/relationships/tags" Target="../tags/tag618.xml"/><Relationship Id="rId83" Type="http://schemas.openxmlformats.org/officeDocument/2006/relationships/tags" Target="../tags/tag626.xml"/><Relationship Id="rId88" Type="http://schemas.openxmlformats.org/officeDocument/2006/relationships/image" Target="../media/image10.png"/><Relationship Id="rId91" Type="http://schemas.openxmlformats.org/officeDocument/2006/relationships/image" Target="../media/image12.png"/><Relationship Id="rId1" Type="http://schemas.openxmlformats.org/officeDocument/2006/relationships/tags" Target="../tags/tag544.xml"/><Relationship Id="rId6" Type="http://schemas.openxmlformats.org/officeDocument/2006/relationships/tags" Target="../tags/tag549.xml"/><Relationship Id="rId15" Type="http://schemas.openxmlformats.org/officeDocument/2006/relationships/tags" Target="../tags/tag558.xml"/><Relationship Id="rId23" Type="http://schemas.openxmlformats.org/officeDocument/2006/relationships/tags" Target="../tags/tag566.xml"/><Relationship Id="rId28" Type="http://schemas.openxmlformats.org/officeDocument/2006/relationships/tags" Target="../tags/tag571.xml"/><Relationship Id="rId36" Type="http://schemas.openxmlformats.org/officeDocument/2006/relationships/tags" Target="../tags/tag579.xml"/><Relationship Id="rId49" Type="http://schemas.openxmlformats.org/officeDocument/2006/relationships/tags" Target="../tags/tag592.xml"/><Relationship Id="rId57" Type="http://schemas.openxmlformats.org/officeDocument/2006/relationships/tags" Target="../tags/tag600.xml"/><Relationship Id="rId10" Type="http://schemas.openxmlformats.org/officeDocument/2006/relationships/tags" Target="../tags/tag553.xml"/><Relationship Id="rId31" Type="http://schemas.openxmlformats.org/officeDocument/2006/relationships/tags" Target="../tags/tag574.xml"/><Relationship Id="rId44" Type="http://schemas.openxmlformats.org/officeDocument/2006/relationships/tags" Target="../tags/tag587.xml"/><Relationship Id="rId52" Type="http://schemas.openxmlformats.org/officeDocument/2006/relationships/tags" Target="../tags/tag595.xml"/><Relationship Id="rId60" Type="http://schemas.openxmlformats.org/officeDocument/2006/relationships/tags" Target="../tags/tag603.xml"/><Relationship Id="rId65" Type="http://schemas.openxmlformats.org/officeDocument/2006/relationships/tags" Target="../tags/tag608.xml"/><Relationship Id="rId73" Type="http://schemas.openxmlformats.org/officeDocument/2006/relationships/tags" Target="../tags/tag616.xml"/><Relationship Id="rId78" Type="http://schemas.openxmlformats.org/officeDocument/2006/relationships/tags" Target="../tags/tag621.xml"/><Relationship Id="rId81" Type="http://schemas.openxmlformats.org/officeDocument/2006/relationships/tags" Target="../tags/tag624.xml"/><Relationship Id="rId86" Type="http://schemas.openxmlformats.org/officeDocument/2006/relationships/image" Target="../media/image2.png"/><Relationship Id="rId94" Type="http://schemas.openxmlformats.org/officeDocument/2006/relationships/image" Target="../media/image18.png"/><Relationship Id="rId4" Type="http://schemas.openxmlformats.org/officeDocument/2006/relationships/tags" Target="../tags/tag547.xml"/><Relationship Id="rId9" Type="http://schemas.openxmlformats.org/officeDocument/2006/relationships/tags" Target="../tags/tag552.xml"/><Relationship Id="rId13" Type="http://schemas.openxmlformats.org/officeDocument/2006/relationships/tags" Target="../tags/tag556.xml"/><Relationship Id="rId18" Type="http://schemas.openxmlformats.org/officeDocument/2006/relationships/tags" Target="../tags/tag561.xml"/><Relationship Id="rId39" Type="http://schemas.openxmlformats.org/officeDocument/2006/relationships/tags" Target="../tags/tag582.xml"/><Relationship Id="rId34" Type="http://schemas.openxmlformats.org/officeDocument/2006/relationships/tags" Target="../tags/tag577.xml"/><Relationship Id="rId50" Type="http://schemas.openxmlformats.org/officeDocument/2006/relationships/tags" Target="../tags/tag593.xml"/><Relationship Id="rId55" Type="http://schemas.openxmlformats.org/officeDocument/2006/relationships/tags" Target="../tags/tag598.xml"/><Relationship Id="rId76" Type="http://schemas.openxmlformats.org/officeDocument/2006/relationships/tags" Target="../tags/tag619.xml"/><Relationship Id="rId7" Type="http://schemas.openxmlformats.org/officeDocument/2006/relationships/tags" Target="../tags/tag550.xml"/><Relationship Id="rId71" Type="http://schemas.openxmlformats.org/officeDocument/2006/relationships/tags" Target="../tags/tag614.xml"/><Relationship Id="rId92" Type="http://schemas.microsoft.com/office/2007/relationships/hdphoto" Target="../media/hdphoto3.wdp"/><Relationship Id="rId2" Type="http://schemas.openxmlformats.org/officeDocument/2006/relationships/tags" Target="../tags/tag545.xml"/><Relationship Id="rId29" Type="http://schemas.openxmlformats.org/officeDocument/2006/relationships/tags" Target="../tags/tag572.xml"/><Relationship Id="rId24" Type="http://schemas.openxmlformats.org/officeDocument/2006/relationships/tags" Target="../tags/tag567.xml"/><Relationship Id="rId40" Type="http://schemas.openxmlformats.org/officeDocument/2006/relationships/tags" Target="../tags/tag583.xml"/><Relationship Id="rId45" Type="http://schemas.openxmlformats.org/officeDocument/2006/relationships/tags" Target="../tags/tag588.xml"/><Relationship Id="rId66" Type="http://schemas.openxmlformats.org/officeDocument/2006/relationships/tags" Target="../tags/tag609.xml"/><Relationship Id="rId87" Type="http://schemas.openxmlformats.org/officeDocument/2006/relationships/image" Target="../media/image3.png"/><Relationship Id="rId61" Type="http://schemas.openxmlformats.org/officeDocument/2006/relationships/tags" Target="../tags/tag604.xml"/><Relationship Id="rId82" Type="http://schemas.openxmlformats.org/officeDocument/2006/relationships/tags" Target="../tags/tag625.xml"/><Relationship Id="rId19" Type="http://schemas.openxmlformats.org/officeDocument/2006/relationships/tags" Target="../tags/tag562.xml"/><Relationship Id="rId14" Type="http://schemas.openxmlformats.org/officeDocument/2006/relationships/tags" Target="../tags/tag557.xml"/><Relationship Id="rId30" Type="http://schemas.openxmlformats.org/officeDocument/2006/relationships/tags" Target="../tags/tag573.xml"/><Relationship Id="rId35" Type="http://schemas.openxmlformats.org/officeDocument/2006/relationships/tags" Target="../tags/tag578.xml"/><Relationship Id="rId56" Type="http://schemas.openxmlformats.org/officeDocument/2006/relationships/tags" Target="../tags/tag599.xml"/><Relationship Id="rId77" Type="http://schemas.openxmlformats.org/officeDocument/2006/relationships/tags" Target="../tags/tag620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653.xml"/><Relationship Id="rId21" Type="http://schemas.openxmlformats.org/officeDocument/2006/relationships/tags" Target="../tags/tag648.xml"/><Relationship Id="rId42" Type="http://schemas.openxmlformats.org/officeDocument/2006/relationships/tags" Target="../tags/tag669.xml"/><Relationship Id="rId47" Type="http://schemas.openxmlformats.org/officeDocument/2006/relationships/tags" Target="../tags/tag674.xml"/><Relationship Id="rId63" Type="http://schemas.openxmlformats.org/officeDocument/2006/relationships/tags" Target="../tags/tag690.xml"/><Relationship Id="rId68" Type="http://schemas.openxmlformats.org/officeDocument/2006/relationships/tags" Target="../tags/tag695.xml"/><Relationship Id="rId84" Type="http://schemas.openxmlformats.org/officeDocument/2006/relationships/tags" Target="../tags/tag711.xml"/><Relationship Id="rId89" Type="http://schemas.openxmlformats.org/officeDocument/2006/relationships/tags" Target="../tags/tag716.xml"/><Relationship Id="rId16" Type="http://schemas.openxmlformats.org/officeDocument/2006/relationships/tags" Target="../tags/tag643.xml"/><Relationship Id="rId11" Type="http://schemas.openxmlformats.org/officeDocument/2006/relationships/tags" Target="../tags/tag638.xml"/><Relationship Id="rId32" Type="http://schemas.openxmlformats.org/officeDocument/2006/relationships/tags" Target="../tags/tag659.xml"/><Relationship Id="rId37" Type="http://schemas.openxmlformats.org/officeDocument/2006/relationships/tags" Target="../tags/tag664.xml"/><Relationship Id="rId53" Type="http://schemas.openxmlformats.org/officeDocument/2006/relationships/tags" Target="../tags/tag680.xml"/><Relationship Id="rId58" Type="http://schemas.openxmlformats.org/officeDocument/2006/relationships/tags" Target="../tags/tag685.xml"/><Relationship Id="rId74" Type="http://schemas.openxmlformats.org/officeDocument/2006/relationships/tags" Target="../tags/tag701.xml"/><Relationship Id="rId79" Type="http://schemas.openxmlformats.org/officeDocument/2006/relationships/tags" Target="../tags/tag706.xml"/><Relationship Id="rId5" Type="http://schemas.openxmlformats.org/officeDocument/2006/relationships/tags" Target="../tags/tag632.xml"/><Relationship Id="rId90" Type="http://schemas.openxmlformats.org/officeDocument/2006/relationships/slideLayout" Target="../slideLayouts/slideLayout12.xml"/><Relationship Id="rId95" Type="http://schemas.microsoft.com/office/2017/06/relationships/model3d" Target="../media/model3d1.glb"/><Relationship Id="rId22" Type="http://schemas.openxmlformats.org/officeDocument/2006/relationships/tags" Target="../tags/tag649.xml"/><Relationship Id="rId27" Type="http://schemas.openxmlformats.org/officeDocument/2006/relationships/tags" Target="../tags/tag654.xml"/><Relationship Id="rId43" Type="http://schemas.openxmlformats.org/officeDocument/2006/relationships/tags" Target="../tags/tag670.xml"/><Relationship Id="rId48" Type="http://schemas.openxmlformats.org/officeDocument/2006/relationships/tags" Target="../tags/tag675.xml"/><Relationship Id="rId64" Type="http://schemas.openxmlformats.org/officeDocument/2006/relationships/tags" Target="../tags/tag691.xml"/><Relationship Id="rId69" Type="http://schemas.openxmlformats.org/officeDocument/2006/relationships/tags" Target="../tags/tag696.xml"/><Relationship Id="rId8" Type="http://schemas.openxmlformats.org/officeDocument/2006/relationships/tags" Target="../tags/tag635.xml"/><Relationship Id="rId51" Type="http://schemas.openxmlformats.org/officeDocument/2006/relationships/tags" Target="../tags/tag678.xml"/><Relationship Id="rId72" Type="http://schemas.openxmlformats.org/officeDocument/2006/relationships/tags" Target="../tags/tag699.xml"/><Relationship Id="rId80" Type="http://schemas.openxmlformats.org/officeDocument/2006/relationships/tags" Target="../tags/tag707.xml"/><Relationship Id="rId85" Type="http://schemas.openxmlformats.org/officeDocument/2006/relationships/tags" Target="../tags/tag712.xml"/><Relationship Id="rId93" Type="http://schemas.openxmlformats.org/officeDocument/2006/relationships/image" Target="../media/image12.png"/><Relationship Id="rId3" Type="http://schemas.openxmlformats.org/officeDocument/2006/relationships/tags" Target="../tags/tag630.xml"/><Relationship Id="rId12" Type="http://schemas.openxmlformats.org/officeDocument/2006/relationships/tags" Target="../tags/tag639.xml"/><Relationship Id="rId17" Type="http://schemas.openxmlformats.org/officeDocument/2006/relationships/tags" Target="../tags/tag644.xml"/><Relationship Id="rId25" Type="http://schemas.openxmlformats.org/officeDocument/2006/relationships/tags" Target="../tags/tag652.xml"/><Relationship Id="rId33" Type="http://schemas.openxmlformats.org/officeDocument/2006/relationships/tags" Target="../tags/tag660.xml"/><Relationship Id="rId38" Type="http://schemas.openxmlformats.org/officeDocument/2006/relationships/tags" Target="../tags/tag665.xml"/><Relationship Id="rId46" Type="http://schemas.openxmlformats.org/officeDocument/2006/relationships/tags" Target="../tags/tag673.xml"/><Relationship Id="rId59" Type="http://schemas.openxmlformats.org/officeDocument/2006/relationships/tags" Target="../tags/tag686.xml"/><Relationship Id="rId67" Type="http://schemas.openxmlformats.org/officeDocument/2006/relationships/tags" Target="../tags/tag694.xml"/><Relationship Id="rId20" Type="http://schemas.openxmlformats.org/officeDocument/2006/relationships/tags" Target="../tags/tag647.xml"/><Relationship Id="rId41" Type="http://schemas.openxmlformats.org/officeDocument/2006/relationships/tags" Target="../tags/tag668.xml"/><Relationship Id="rId54" Type="http://schemas.openxmlformats.org/officeDocument/2006/relationships/tags" Target="../tags/tag681.xml"/><Relationship Id="rId62" Type="http://schemas.openxmlformats.org/officeDocument/2006/relationships/tags" Target="../tags/tag689.xml"/><Relationship Id="rId70" Type="http://schemas.openxmlformats.org/officeDocument/2006/relationships/tags" Target="../tags/tag697.xml"/><Relationship Id="rId75" Type="http://schemas.openxmlformats.org/officeDocument/2006/relationships/tags" Target="../tags/tag702.xml"/><Relationship Id="rId83" Type="http://schemas.openxmlformats.org/officeDocument/2006/relationships/tags" Target="../tags/tag710.xml"/><Relationship Id="rId88" Type="http://schemas.openxmlformats.org/officeDocument/2006/relationships/tags" Target="../tags/tag715.xml"/><Relationship Id="rId91" Type="http://schemas.openxmlformats.org/officeDocument/2006/relationships/image" Target="../media/image2.png"/><Relationship Id="rId96" Type="http://schemas.openxmlformats.org/officeDocument/2006/relationships/image" Target="../media/image19.png"/><Relationship Id="rId1" Type="http://schemas.openxmlformats.org/officeDocument/2006/relationships/tags" Target="../tags/tag628.xml"/><Relationship Id="rId6" Type="http://schemas.openxmlformats.org/officeDocument/2006/relationships/tags" Target="../tags/tag633.xml"/><Relationship Id="rId15" Type="http://schemas.openxmlformats.org/officeDocument/2006/relationships/tags" Target="../tags/tag642.xml"/><Relationship Id="rId23" Type="http://schemas.openxmlformats.org/officeDocument/2006/relationships/tags" Target="../tags/tag650.xml"/><Relationship Id="rId28" Type="http://schemas.openxmlformats.org/officeDocument/2006/relationships/tags" Target="../tags/tag655.xml"/><Relationship Id="rId36" Type="http://schemas.openxmlformats.org/officeDocument/2006/relationships/tags" Target="../tags/tag663.xml"/><Relationship Id="rId49" Type="http://schemas.openxmlformats.org/officeDocument/2006/relationships/tags" Target="../tags/tag676.xml"/><Relationship Id="rId57" Type="http://schemas.openxmlformats.org/officeDocument/2006/relationships/tags" Target="../tags/tag684.xml"/><Relationship Id="rId10" Type="http://schemas.openxmlformats.org/officeDocument/2006/relationships/tags" Target="../tags/tag637.xml"/><Relationship Id="rId31" Type="http://schemas.openxmlformats.org/officeDocument/2006/relationships/tags" Target="../tags/tag658.xml"/><Relationship Id="rId44" Type="http://schemas.openxmlformats.org/officeDocument/2006/relationships/tags" Target="../tags/tag671.xml"/><Relationship Id="rId52" Type="http://schemas.openxmlformats.org/officeDocument/2006/relationships/tags" Target="../tags/tag679.xml"/><Relationship Id="rId60" Type="http://schemas.openxmlformats.org/officeDocument/2006/relationships/tags" Target="../tags/tag687.xml"/><Relationship Id="rId65" Type="http://schemas.openxmlformats.org/officeDocument/2006/relationships/tags" Target="../tags/tag692.xml"/><Relationship Id="rId73" Type="http://schemas.openxmlformats.org/officeDocument/2006/relationships/tags" Target="../tags/tag700.xml"/><Relationship Id="rId78" Type="http://schemas.openxmlformats.org/officeDocument/2006/relationships/tags" Target="../tags/tag705.xml"/><Relationship Id="rId81" Type="http://schemas.openxmlformats.org/officeDocument/2006/relationships/tags" Target="../tags/tag708.xml"/><Relationship Id="rId86" Type="http://schemas.openxmlformats.org/officeDocument/2006/relationships/tags" Target="../tags/tag713.xml"/><Relationship Id="rId94" Type="http://schemas.microsoft.com/office/2007/relationships/hdphoto" Target="../media/hdphoto3.wdp"/><Relationship Id="rId4" Type="http://schemas.openxmlformats.org/officeDocument/2006/relationships/tags" Target="../tags/tag631.xml"/><Relationship Id="rId9" Type="http://schemas.openxmlformats.org/officeDocument/2006/relationships/tags" Target="../tags/tag636.xml"/><Relationship Id="rId13" Type="http://schemas.openxmlformats.org/officeDocument/2006/relationships/tags" Target="../tags/tag640.xml"/><Relationship Id="rId18" Type="http://schemas.openxmlformats.org/officeDocument/2006/relationships/tags" Target="../tags/tag645.xml"/><Relationship Id="rId39" Type="http://schemas.openxmlformats.org/officeDocument/2006/relationships/tags" Target="../tags/tag666.xml"/><Relationship Id="rId34" Type="http://schemas.openxmlformats.org/officeDocument/2006/relationships/tags" Target="../tags/tag661.xml"/><Relationship Id="rId50" Type="http://schemas.openxmlformats.org/officeDocument/2006/relationships/tags" Target="../tags/tag677.xml"/><Relationship Id="rId55" Type="http://schemas.openxmlformats.org/officeDocument/2006/relationships/tags" Target="../tags/tag682.xml"/><Relationship Id="rId76" Type="http://schemas.openxmlformats.org/officeDocument/2006/relationships/tags" Target="../tags/tag703.xml"/><Relationship Id="rId7" Type="http://schemas.openxmlformats.org/officeDocument/2006/relationships/tags" Target="../tags/tag634.xml"/><Relationship Id="rId71" Type="http://schemas.openxmlformats.org/officeDocument/2006/relationships/tags" Target="../tags/tag698.xml"/><Relationship Id="rId92" Type="http://schemas.openxmlformats.org/officeDocument/2006/relationships/image" Target="../media/image3.png"/><Relationship Id="rId2" Type="http://schemas.openxmlformats.org/officeDocument/2006/relationships/tags" Target="../tags/tag629.xml"/><Relationship Id="rId29" Type="http://schemas.openxmlformats.org/officeDocument/2006/relationships/tags" Target="../tags/tag656.xml"/><Relationship Id="rId24" Type="http://schemas.openxmlformats.org/officeDocument/2006/relationships/tags" Target="../tags/tag651.xml"/><Relationship Id="rId40" Type="http://schemas.openxmlformats.org/officeDocument/2006/relationships/tags" Target="../tags/tag667.xml"/><Relationship Id="rId45" Type="http://schemas.openxmlformats.org/officeDocument/2006/relationships/tags" Target="../tags/tag672.xml"/><Relationship Id="rId66" Type="http://schemas.openxmlformats.org/officeDocument/2006/relationships/tags" Target="../tags/tag693.xml"/><Relationship Id="rId87" Type="http://schemas.openxmlformats.org/officeDocument/2006/relationships/tags" Target="../tags/tag714.xml"/><Relationship Id="rId61" Type="http://schemas.openxmlformats.org/officeDocument/2006/relationships/tags" Target="../tags/tag688.xml"/><Relationship Id="rId82" Type="http://schemas.openxmlformats.org/officeDocument/2006/relationships/tags" Target="../tags/tag709.xml"/><Relationship Id="rId19" Type="http://schemas.openxmlformats.org/officeDocument/2006/relationships/tags" Target="../tags/tag646.xml"/><Relationship Id="rId14" Type="http://schemas.openxmlformats.org/officeDocument/2006/relationships/tags" Target="../tags/tag641.xml"/><Relationship Id="rId30" Type="http://schemas.openxmlformats.org/officeDocument/2006/relationships/tags" Target="../tags/tag657.xml"/><Relationship Id="rId35" Type="http://schemas.openxmlformats.org/officeDocument/2006/relationships/tags" Target="../tags/tag662.xml"/><Relationship Id="rId56" Type="http://schemas.openxmlformats.org/officeDocument/2006/relationships/tags" Target="../tags/tag683.xml"/><Relationship Id="rId77" Type="http://schemas.openxmlformats.org/officeDocument/2006/relationships/tags" Target="../tags/tag704.xml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tags" Target="../tags/tag742.xml"/><Relationship Id="rId21" Type="http://schemas.openxmlformats.org/officeDocument/2006/relationships/tags" Target="../tags/tag737.xml"/><Relationship Id="rId42" Type="http://schemas.openxmlformats.org/officeDocument/2006/relationships/tags" Target="../tags/tag758.xml"/><Relationship Id="rId47" Type="http://schemas.openxmlformats.org/officeDocument/2006/relationships/tags" Target="../tags/tag763.xml"/><Relationship Id="rId63" Type="http://schemas.openxmlformats.org/officeDocument/2006/relationships/tags" Target="../tags/tag779.xml"/><Relationship Id="rId68" Type="http://schemas.openxmlformats.org/officeDocument/2006/relationships/tags" Target="../tags/tag784.xml"/><Relationship Id="rId84" Type="http://schemas.openxmlformats.org/officeDocument/2006/relationships/tags" Target="../tags/tag800.xml"/><Relationship Id="rId89" Type="http://schemas.openxmlformats.org/officeDocument/2006/relationships/tags" Target="../tags/tag805.xml"/><Relationship Id="rId16" Type="http://schemas.openxmlformats.org/officeDocument/2006/relationships/tags" Target="../tags/tag732.xml"/><Relationship Id="rId11" Type="http://schemas.openxmlformats.org/officeDocument/2006/relationships/tags" Target="../tags/tag727.xml"/><Relationship Id="rId32" Type="http://schemas.openxmlformats.org/officeDocument/2006/relationships/tags" Target="../tags/tag748.xml"/><Relationship Id="rId37" Type="http://schemas.openxmlformats.org/officeDocument/2006/relationships/tags" Target="../tags/tag753.xml"/><Relationship Id="rId53" Type="http://schemas.openxmlformats.org/officeDocument/2006/relationships/tags" Target="../tags/tag769.xml"/><Relationship Id="rId58" Type="http://schemas.openxmlformats.org/officeDocument/2006/relationships/tags" Target="../tags/tag774.xml"/><Relationship Id="rId74" Type="http://schemas.openxmlformats.org/officeDocument/2006/relationships/tags" Target="../tags/tag790.xml"/><Relationship Id="rId79" Type="http://schemas.openxmlformats.org/officeDocument/2006/relationships/tags" Target="../tags/tag795.xml"/><Relationship Id="rId102" Type="http://schemas.openxmlformats.org/officeDocument/2006/relationships/image" Target="../media/image12.png"/><Relationship Id="rId5" Type="http://schemas.openxmlformats.org/officeDocument/2006/relationships/tags" Target="../tags/tag721.xml"/><Relationship Id="rId90" Type="http://schemas.openxmlformats.org/officeDocument/2006/relationships/tags" Target="../tags/tag806.xml"/><Relationship Id="rId95" Type="http://schemas.microsoft.com/office/2017/06/relationships/model3d" Target="../media/model3d1.glb"/><Relationship Id="rId22" Type="http://schemas.openxmlformats.org/officeDocument/2006/relationships/tags" Target="../tags/tag738.xml"/><Relationship Id="rId27" Type="http://schemas.openxmlformats.org/officeDocument/2006/relationships/tags" Target="../tags/tag743.xml"/><Relationship Id="rId43" Type="http://schemas.openxmlformats.org/officeDocument/2006/relationships/tags" Target="../tags/tag759.xml"/><Relationship Id="rId48" Type="http://schemas.openxmlformats.org/officeDocument/2006/relationships/tags" Target="../tags/tag764.xml"/><Relationship Id="rId64" Type="http://schemas.openxmlformats.org/officeDocument/2006/relationships/tags" Target="../tags/tag780.xml"/><Relationship Id="rId69" Type="http://schemas.openxmlformats.org/officeDocument/2006/relationships/tags" Target="../tags/tag785.xml"/><Relationship Id="rId80" Type="http://schemas.openxmlformats.org/officeDocument/2006/relationships/tags" Target="../tags/tag796.xml"/><Relationship Id="rId85" Type="http://schemas.openxmlformats.org/officeDocument/2006/relationships/tags" Target="../tags/tag801.xml"/><Relationship Id="rId12" Type="http://schemas.openxmlformats.org/officeDocument/2006/relationships/tags" Target="../tags/tag728.xml"/><Relationship Id="rId17" Type="http://schemas.openxmlformats.org/officeDocument/2006/relationships/tags" Target="../tags/tag733.xml"/><Relationship Id="rId25" Type="http://schemas.openxmlformats.org/officeDocument/2006/relationships/tags" Target="../tags/tag741.xml"/><Relationship Id="rId33" Type="http://schemas.openxmlformats.org/officeDocument/2006/relationships/tags" Target="../tags/tag749.xml"/><Relationship Id="rId38" Type="http://schemas.openxmlformats.org/officeDocument/2006/relationships/tags" Target="../tags/tag754.xml"/><Relationship Id="rId46" Type="http://schemas.openxmlformats.org/officeDocument/2006/relationships/tags" Target="../tags/tag762.xml"/><Relationship Id="rId59" Type="http://schemas.openxmlformats.org/officeDocument/2006/relationships/tags" Target="../tags/tag775.xml"/><Relationship Id="rId67" Type="http://schemas.openxmlformats.org/officeDocument/2006/relationships/tags" Target="../tags/tag783.xml"/><Relationship Id="rId103" Type="http://schemas.microsoft.com/office/2007/relationships/hdphoto" Target="../media/hdphoto3.wdp"/><Relationship Id="rId20" Type="http://schemas.openxmlformats.org/officeDocument/2006/relationships/tags" Target="../tags/tag736.xml"/><Relationship Id="rId41" Type="http://schemas.openxmlformats.org/officeDocument/2006/relationships/tags" Target="../tags/tag757.xml"/><Relationship Id="rId54" Type="http://schemas.openxmlformats.org/officeDocument/2006/relationships/tags" Target="../tags/tag770.xml"/><Relationship Id="rId62" Type="http://schemas.openxmlformats.org/officeDocument/2006/relationships/tags" Target="../tags/tag778.xml"/><Relationship Id="rId70" Type="http://schemas.openxmlformats.org/officeDocument/2006/relationships/tags" Target="../tags/tag786.xml"/><Relationship Id="rId75" Type="http://schemas.openxmlformats.org/officeDocument/2006/relationships/tags" Target="../tags/tag791.xml"/><Relationship Id="rId83" Type="http://schemas.openxmlformats.org/officeDocument/2006/relationships/tags" Target="../tags/tag799.xml"/><Relationship Id="rId88" Type="http://schemas.openxmlformats.org/officeDocument/2006/relationships/tags" Target="../tags/tag804.xml"/><Relationship Id="rId91" Type="http://schemas.openxmlformats.org/officeDocument/2006/relationships/tags" Target="../tags/tag807.xml"/><Relationship Id="rId96" Type="http://schemas.openxmlformats.org/officeDocument/2006/relationships/image" Target="../media/image20.png"/><Relationship Id="rId1" Type="http://schemas.openxmlformats.org/officeDocument/2006/relationships/tags" Target="../tags/tag717.xml"/><Relationship Id="rId6" Type="http://schemas.openxmlformats.org/officeDocument/2006/relationships/tags" Target="../tags/tag722.xml"/><Relationship Id="rId15" Type="http://schemas.openxmlformats.org/officeDocument/2006/relationships/tags" Target="../tags/tag731.xml"/><Relationship Id="rId23" Type="http://schemas.openxmlformats.org/officeDocument/2006/relationships/tags" Target="../tags/tag739.xml"/><Relationship Id="rId28" Type="http://schemas.openxmlformats.org/officeDocument/2006/relationships/tags" Target="../tags/tag744.xml"/><Relationship Id="rId36" Type="http://schemas.openxmlformats.org/officeDocument/2006/relationships/tags" Target="../tags/tag752.xml"/><Relationship Id="rId49" Type="http://schemas.openxmlformats.org/officeDocument/2006/relationships/tags" Target="../tags/tag765.xml"/><Relationship Id="rId57" Type="http://schemas.openxmlformats.org/officeDocument/2006/relationships/tags" Target="../tags/tag773.xml"/><Relationship Id="rId10" Type="http://schemas.openxmlformats.org/officeDocument/2006/relationships/tags" Target="../tags/tag726.xml"/><Relationship Id="rId31" Type="http://schemas.openxmlformats.org/officeDocument/2006/relationships/tags" Target="../tags/tag747.xml"/><Relationship Id="rId44" Type="http://schemas.openxmlformats.org/officeDocument/2006/relationships/tags" Target="../tags/tag760.xml"/><Relationship Id="rId52" Type="http://schemas.openxmlformats.org/officeDocument/2006/relationships/tags" Target="../tags/tag768.xml"/><Relationship Id="rId60" Type="http://schemas.openxmlformats.org/officeDocument/2006/relationships/tags" Target="../tags/tag776.xml"/><Relationship Id="rId65" Type="http://schemas.openxmlformats.org/officeDocument/2006/relationships/tags" Target="../tags/tag781.xml"/><Relationship Id="rId73" Type="http://schemas.openxmlformats.org/officeDocument/2006/relationships/tags" Target="../tags/tag789.xml"/><Relationship Id="rId78" Type="http://schemas.openxmlformats.org/officeDocument/2006/relationships/tags" Target="../tags/tag794.xml"/><Relationship Id="rId81" Type="http://schemas.openxmlformats.org/officeDocument/2006/relationships/tags" Target="../tags/tag797.xml"/><Relationship Id="rId86" Type="http://schemas.openxmlformats.org/officeDocument/2006/relationships/tags" Target="../tags/tag802.xml"/><Relationship Id="rId94" Type="http://schemas.openxmlformats.org/officeDocument/2006/relationships/image" Target="../media/image3.png"/><Relationship Id="rId99" Type="http://schemas.openxmlformats.org/officeDocument/2006/relationships/image" Target="../media/image23.wmf"/><Relationship Id="rId101" Type="http://schemas.openxmlformats.org/officeDocument/2006/relationships/image" Target="../media/image25.wmf"/><Relationship Id="rId4" Type="http://schemas.openxmlformats.org/officeDocument/2006/relationships/tags" Target="../tags/tag720.xml"/><Relationship Id="rId9" Type="http://schemas.openxmlformats.org/officeDocument/2006/relationships/tags" Target="../tags/tag725.xml"/><Relationship Id="rId13" Type="http://schemas.openxmlformats.org/officeDocument/2006/relationships/tags" Target="../tags/tag729.xml"/><Relationship Id="rId18" Type="http://schemas.openxmlformats.org/officeDocument/2006/relationships/tags" Target="../tags/tag734.xml"/><Relationship Id="rId39" Type="http://schemas.openxmlformats.org/officeDocument/2006/relationships/tags" Target="../tags/tag755.xml"/><Relationship Id="rId34" Type="http://schemas.openxmlformats.org/officeDocument/2006/relationships/tags" Target="../tags/tag750.xml"/><Relationship Id="rId50" Type="http://schemas.openxmlformats.org/officeDocument/2006/relationships/tags" Target="../tags/tag766.xml"/><Relationship Id="rId55" Type="http://schemas.openxmlformats.org/officeDocument/2006/relationships/tags" Target="../tags/tag771.xml"/><Relationship Id="rId76" Type="http://schemas.openxmlformats.org/officeDocument/2006/relationships/tags" Target="../tags/tag792.xml"/><Relationship Id="rId97" Type="http://schemas.openxmlformats.org/officeDocument/2006/relationships/image" Target="../media/image21.wmf"/><Relationship Id="rId7" Type="http://schemas.openxmlformats.org/officeDocument/2006/relationships/tags" Target="../tags/tag723.xml"/><Relationship Id="rId71" Type="http://schemas.openxmlformats.org/officeDocument/2006/relationships/tags" Target="../tags/tag787.xml"/><Relationship Id="rId92" Type="http://schemas.openxmlformats.org/officeDocument/2006/relationships/slideLayout" Target="../slideLayouts/slideLayout12.xml"/><Relationship Id="rId2" Type="http://schemas.openxmlformats.org/officeDocument/2006/relationships/tags" Target="../tags/tag718.xml"/><Relationship Id="rId29" Type="http://schemas.openxmlformats.org/officeDocument/2006/relationships/tags" Target="../tags/tag745.xml"/><Relationship Id="rId24" Type="http://schemas.openxmlformats.org/officeDocument/2006/relationships/tags" Target="../tags/tag740.xml"/><Relationship Id="rId40" Type="http://schemas.openxmlformats.org/officeDocument/2006/relationships/tags" Target="../tags/tag756.xml"/><Relationship Id="rId45" Type="http://schemas.openxmlformats.org/officeDocument/2006/relationships/tags" Target="../tags/tag761.xml"/><Relationship Id="rId66" Type="http://schemas.openxmlformats.org/officeDocument/2006/relationships/tags" Target="../tags/tag782.xml"/><Relationship Id="rId87" Type="http://schemas.openxmlformats.org/officeDocument/2006/relationships/tags" Target="../tags/tag803.xml"/><Relationship Id="rId61" Type="http://schemas.openxmlformats.org/officeDocument/2006/relationships/tags" Target="../tags/tag777.xml"/><Relationship Id="rId82" Type="http://schemas.openxmlformats.org/officeDocument/2006/relationships/tags" Target="../tags/tag798.xml"/><Relationship Id="rId19" Type="http://schemas.openxmlformats.org/officeDocument/2006/relationships/tags" Target="../tags/tag735.xml"/><Relationship Id="rId14" Type="http://schemas.openxmlformats.org/officeDocument/2006/relationships/tags" Target="../tags/tag730.xml"/><Relationship Id="rId30" Type="http://schemas.openxmlformats.org/officeDocument/2006/relationships/tags" Target="../tags/tag746.xml"/><Relationship Id="rId35" Type="http://schemas.openxmlformats.org/officeDocument/2006/relationships/tags" Target="../tags/tag751.xml"/><Relationship Id="rId56" Type="http://schemas.openxmlformats.org/officeDocument/2006/relationships/tags" Target="../tags/tag772.xml"/><Relationship Id="rId77" Type="http://schemas.openxmlformats.org/officeDocument/2006/relationships/tags" Target="../tags/tag793.xml"/><Relationship Id="rId100" Type="http://schemas.openxmlformats.org/officeDocument/2006/relationships/image" Target="../media/image24.wmf"/><Relationship Id="rId8" Type="http://schemas.openxmlformats.org/officeDocument/2006/relationships/tags" Target="../tags/tag724.xml"/><Relationship Id="rId51" Type="http://schemas.openxmlformats.org/officeDocument/2006/relationships/tags" Target="../tags/tag767.xml"/><Relationship Id="rId72" Type="http://schemas.openxmlformats.org/officeDocument/2006/relationships/tags" Target="../tags/tag788.xml"/><Relationship Id="rId93" Type="http://schemas.openxmlformats.org/officeDocument/2006/relationships/image" Target="../media/image2.png"/><Relationship Id="rId98" Type="http://schemas.openxmlformats.org/officeDocument/2006/relationships/image" Target="../media/image22.wmf"/><Relationship Id="rId3" Type="http://schemas.openxmlformats.org/officeDocument/2006/relationships/tags" Target="../tags/tag719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tags" Target="../tags/tag833.xml"/><Relationship Id="rId21" Type="http://schemas.openxmlformats.org/officeDocument/2006/relationships/tags" Target="../tags/tag828.xml"/><Relationship Id="rId42" Type="http://schemas.openxmlformats.org/officeDocument/2006/relationships/tags" Target="../tags/tag849.xml"/><Relationship Id="rId47" Type="http://schemas.openxmlformats.org/officeDocument/2006/relationships/tags" Target="../tags/tag854.xml"/><Relationship Id="rId63" Type="http://schemas.openxmlformats.org/officeDocument/2006/relationships/tags" Target="../tags/tag870.xml"/><Relationship Id="rId68" Type="http://schemas.openxmlformats.org/officeDocument/2006/relationships/tags" Target="../tags/tag875.xml"/><Relationship Id="rId84" Type="http://schemas.openxmlformats.org/officeDocument/2006/relationships/tags" Target="../tags/tag891.xml"/><Relationship Id="rId89" Type="http://schemas.openxmlformats.org/officeDocument/2006/relationships/tags" Target="../tags/tag896.xml"/><Relationship Id="rId112" Type="http://schemas.openxmlformats.org/officeDocument/2006/relationships/image" Target="../media/image25.wmf"/><Relationship Id="rId16" Type="http://schemas.openxmlformats.org/officeDocument/2006/relationships/tags" Target="../tags/tag823.xml"/><Relationship Id="rId107" Type="http://schemas.openxmlformats.org/officeDocument/2006/relationships/image" Target="../media/image3.png"/><Relationship Id="rId11" Type="http://schemas.openxmlformats.org/officeDocument/2006/relationships/tags" Target="../tags/tag818.xml"/><Relationship Id="rId32" Type="http://schemas.openxmlformats.org/officeDocument/2006/relationships/tags" Target="../tags/tag839.xml"/><Relationship Id="rId37" Type="http://schemas.openxmlformats.org/officeDocument/2006/relationships/tags" Target="../tags/tag844.xml"/><Relationship Id="rId53" Type="http://schemas.openxmlformats.org/officeDocument/2006/relationships/tags" Target="../tags/tag860.xml"/><Relationship Id="rId58" Type="http://schemas.openxmlformats.org/officeDocument/2006/relationships/tags" Target="../tags/tag865.xml"/><Relationship Id="rId74" Type="http://schemas.openxmlformats.org/officeDocument/2006/relationships/tags" Target="../tags/tag881.xml"/><Relationship Id="rId79" Type="http://schemas.openxmlformats.org/officeDocument/2006/relationships/tags" Target="../tags/tag886.xml"/><Relationship Id="rId102" Type="http://schemas.openxmlformats.org/officeDocument/2006/relationships/tags" Target="../tags/tag909.xml"/><Relationship Id="rId5" Type="http://schemas.openxmlformats.org/officeDocument/2006/relationships/tags" Target="../tags/tag812.xml"/><Relationship Id="rId90" Type="http://schemas.openxmlformats.org/officeDocument/2006/relationships/tags" Target="../tags/tag897.xml"/><Relationship Id="rId95" Type="http://schemas.openxmlformats.org/officeDocument/2006/relationships/tags" Target="../tags/tag902.xml"/><Relationship Id="rId22" Type="http://schemas.openxmlformats.org/officeDocument/2006/relationships/tags" Target="../tags/tag829.xml"/><Relationship Id="rId27" Type="http://schemas.openxmlformats.org/officeDocument/2006/relationships/tags" Target="../tags/tag834.xml"/><Relationship Id="rId43" Type="http://schemas.openxmlformats.org/officeDocument/2006/relationships/tags" Target="../tags/tag850.xml"/><Relationship Id="rId48" Type="http://schemas.openxmlformats.org/officeDocument/2006/relationships/tags" Target="../tags/tag855.xml"/><Relationship Id="rId64" Type="http://schemas.openxmlformats.org/officeDocument/2006/relationships/tags" Target="../tags/tag871.xml"/><Relationship Id="rId69" Type="http://schemas.openxmlformats.org/officeDocument/2006/relationships/tags" Target="../tags/tag876.xml"/><Relationship Id="rId113" Type="http://schemas.openxmlformats.org/officeDocument/2006/relationships/image" Target="../media/image12.png"/><Relationship Id="rId80" Type="http://schemas.openxmlformats.org/officeDocument/2006/relationships/tags" Target="../tags/tag887.xml"/><Relationship Id="rId85" Type="http://schemas.openxmlformats.org/officeDocument/2006/relationships/tags" Target="../tags/tag892.xml"/><Relationship Id="rId12" Type="http://schemas.openxmlformats.org/officeDocument/2006/relationships/tags" Target="../tags/tag819.xml"/><Relationship Id="rId17" Type="http://schemas.openxmlformats.org/officeDocument/2006/relationships/tags" Target="../tags/tag824.xml"/><Relationship Id="rId33" Type="http://schemas.openxmlformats.org/officeDocument/2006/relationships/tags" Target="../tags/tag840.xml"/><Relationship Id="rId38" Type="http://schemas.openxmlformats.org/officeDocument/2006/relationships/tags" Target="../tags/tag845.xml"/><Relationship Id="rId59" Type="http://schemas.openxmlformats.org/officeDocument/2006/relationships/tags" Target="../tags/tag866.xml"/><Relationship Id="rId103" Type="http://schemas.openxmlformats.org/officeDocument/2006/relationships/tags" Target="../tags/tag910.xml"/><Relationship Id="rId108" Type="http://schemas.openxmlformats.org/officeDocument/2006/relationships/image" Target="../media/image21.wmf"/><Relationship Id="rId54" Type="http://schemas.openxmlformats.org/officeDocument/2006/relationships/tags" Target="../tags/tag861.xml"/><Relationship Id="rId70" Type="http://schemas.openxmlformats.org/officeDocument/2006/relationships/tags" Target="../tags/tag877.xml"/><Relationship Id="rId75" Type="http://schemas.openxmlformats.org/officeDocument/2006/relationships/tags" Target="../tags/tag882.xml"/><Relationship Id="rId91" Type="http://schemas.openxmlformats.org/officeDocument/2006/relationships/tags" Target="../tags/tag898.xml"/><Relationship Id="rId96" Type="http://schemas.openxmlformats.org/officeDocument/2006/relationships/tags" Target="../tags/tag903.xml"/><Relationship Id="rId1" Type="http://schemas.openxmlformats.org/officeDocument/2006/relationships/tags" Target="../tags/tag808.xml"/><Relationship Id="rId6" Type="http://schemas.openxmlformats.org/officeDocument/2006/relationships/tags" Target="../tags/tag813.xml"/><Relationship Id="rId15" Type="http://schemas.openxmlformats.org/officeDocument/2006/relationships/tags" Target="../tags/tag822.xml"/><Relationship Id="rId23" Type="http://schemas.openxmlformats.org/officeDocument/2006/relationships/tags" Target="../tags/tag830.xml"/><Relationship Id="rId28" Type="http://schemas.openxmlformats.org/officeDocument/2006/relationships/tags" Target="../tags/tag835.xml"/><Relationship Id="rId36" Type="http://schemas.openxmlformats.org/officeDocument/2006/relationships/tags" Target="../tags/tag843.xml"/><Relationship Id="rId49" Type="http://schemas.openxmlformats.org/officeDocument/2006/relationships/tags" Target="../tags/tag856.xml"/><Relationship Id="rId57" Type="http://schemas.openxmlformats.org/officeDocument/2006/relationships/tags" Target="../tags/tag864.xml"/><Relationship Id="rId106" Type="http://schemas.openxmlformats.org/officeDocument/2006/relationships/image" Target="../media/image2.png"/><Relationship Id="rId114" Type="http://schemas.microsoft.com/office/2007/relationships/hdphoto" Target="../media/hdphoto3.wdp"/><Relationship Id="rId10" Type="http://schemas.openxmlformats.org/officeDocument/2006/relationships/tags" Target="../tags/tag817.xml"/><Relationship Id="rId31" Type="http://schemas.openxmlformats.org/officeDocument/2006/relationships/tags" Target="../tags/tag838.xml"/><Relationship Id="rId44" Type="http://schemas.openxmlformats.org/officeDocument/2006/relationships/tags" Target="../tags/tag851.xml"/><Relationship Id="rId52" Type="http://schemas.openxmlformats.org/officeDocument/2006/relationships/tags" Target="../tags/tag859.xml"/><Relationship Id="rId60" Type="http://schemas.openxmlformats.org/officeDocument/2006/relationships/tags" Target="../tags/tag867.xml"/><Relationship Id="rId65" Type="http://schemas.openxmlformats.org/officeDocument/2006/relationships/tags" Target="../tags/tag872.xml"/><Relationship Id="rId73" Type="http://schemas.openxmlformats.org/officeDocument/2006/relationships/tags" Target="../tags/tag880.xml"/><Relationship Id="rId78" Type="http://schemas.openxmlformats.org/officeDocument/2006/relationships/tags" Target="../tags/tag885.xml"/><Relationship Id="rId81" Type="http://schemas.openxmlformats.org/officeDocument/2006/relationships/tags" Target="../tags/tag888.xml"/><Relationship Id="rId86" Type="http://schemas.openxmlformats.org/officeDocument/2006/relationships/tags" Target="../tags/tag893.xml"/><Relationship Id="rId94" Type="http://schemas.openxmlformats.org/officeDocument/2006/relationships/tags" Target="../tags/tag901.xml"/><Relationship Id="rId99" Type="http://schemas.openxmlformats.org/officeDocument/2006/relationships/tags" Target="../tags/tag906.xml"/><Relationship Id="rId101" Type="http://schemas.openxmlformats.org/officeDocument/2006/relationships/tags" Target="../tags/tag908.xml"/><Relationship Id="rId4" Type="http://schemas.openxmlformats.org/officeDocument/2006/relationships/tags" Target="../tags/tag811.xml"/><Relationship Id="rId9" Type="http://schemas.openxmlformats.org/officeDocument/2006/relationships/tags" Target="../tags/tag816.xml"/><Relationship Id="rId13" Type="http://schemas.openxmlformats.org/officeDocument/2006/relationships/tags" Target="../tags/tag820.xml"/><Relationship Id="rId18" Type="http://schemas.openxmlformats.org/officeDocument/2006/relationships/tags" Target="../tags/tag825.xml"/><Relationship Id="rId39" Type="http://schemas.openxmlformats.org/officeDocument/2006/relationships/tags" Target="../tags/tag846.xml"/><Relationship Id="rId109" Type="http://schemas.openxmlformats.org/officeDocument/2006/relationships/image" Target="../media/image22.wmf"/><Relationship Id="rId34" Type="http://schemas.openxmlformats.org/officeDocument/2006/relationships/tags" Target="../tags/tag841.xml"/><Relationship Id="rId50" Type="http://schemas.openxmlformats.org/officeDocument/2006/relationships/tags" Target="../tags/tag857.xml"/><Relationship Id="rId55" Type="http://schemas.openxmlformats.org/officeDocument/2006/relationships/tags" Target="../tags/tag862.xml"/><Relationship Id="rId76" Type="http://schemas.openxmlformats.org/officeDocument/2006/relationships/tags" Target="../tags/tag883.xml"/><Relationship Id="rId97" Type="http://schemas.openxmlformats.org/officeDocument/2006/relationships/tags" Target="../tags/tag904.xml"/><Relationship Id="rId104" Type="http://schemas.openxmlformats.org/officeDocument/2006/relationships/tags" Target="../tags/tag911.xml"/><Relationship Id="rId7" Type="http://schemas.openxmlformats.org/officeDocument/2006/relationships/tags" Target="../tags/tag814.xml"/><Relationship Id="rId71" Type="http://schemas.openxmlformats.org/officeDocument/2006/relationships/tags" Target="../tags/tag878.xml"/><Relationship Id="rId92" Type="http://schemas.openxmlformats.org/officeDocument/2006/relationships/tags" Target="../tags/tag899.xml"/><Relationship Id="rId2" Type="http://schemas.openxmlformats.org/officeDocument/2006/relationships/tags" Target="../tags/tag809.xml"/><Relationship Id="rId29" Type="http://schemas.openxmlformats.org/officeDocument/2006/relationships/tags" Target="../tags/tag836.xml"/><Relationship Id="rId24" Type="http://schemas.openxmlformats.org/officeDocument/2006/relationships/tags" Target="../tags/tag831.xml"/><Relationship Id="rId40" Type="http://schemas.openxmlformats.org/officeDocument/2006/relationships/tags" Target="../tags/tag847.xml"/><Relationship Id="rId45" Type="http://schemas.openxmlformats.org/officeDocument/2006/relationships/tags" Target="../tags/tag852.xml"/><Relationship Id="rId66" Type="http://schemas.openxmlformats.org/officeDocument/2006/relationships/tags" Target="../tags/tag873.xml"/><Relationship Id="rId87" Type="http://schemas.openxmlformats.org/officeDocument/2006/relationships/tags" Target="../tags/tag894.xml"/><Relationship Id="rId110" Type="http://schemas.openxmlformats.org/officeDocument/2006/relationships/image" Target="../media/image23.wmf"/><Relationship Id="rId115" Type="http://schemas.microsoft.com/office/2017/06/relationships/model3d" Target="../media/model3d1.glb"/><Relationship Id="rId61" Type="http://schemas.openxmlformats.org/officeDocument/2006/relationships/tags" Target="../tags/tag868.xml"/><Relationship Id="rId82" Type="http://schemas.openxmlformats.org/officeDocument/2006/relationships/tags" Target="../tags/tag889.xml"/><Relationship Id="rId19" Type="http://schemas.openxmlformats.org/officeDocument/2006/relationships/tags" Target="../tags/tag826.xml"/><Relationship Id="rId14" Type="http://schemas.openxmlformats.org/officeDocument/2006/relationships/tags" Target="../tags/tag821.xml"/><Relationship Id="rId30" Type="http://schemas.openxmlformats.org/officeDocument/2006/relationships/tags" Target="../tags/tag837.xml"/><Relationship Id="rId35" Type="http://schemas.openxmlformats.org/officeDocument/2006/relationships/tags" Target="../tags/tag842.xml"/><Relationship Id="rId56" Type="http://schemas.openxmlformats.org/officeDocument/2006/relationships/tags" Target="../tags/tag863.xml"/><Relationship Id="rId77" Type="http://schemas.openxmlformats.org/officeDocument/2006/relationships/tags" Target="../tags/tag884.xml"/><Relationship Id="rId100" Type="http://schemas.openxmlformats.org/officeDocument/2006/relationships/tags" Target="../tags/tag907.xml"/><Relationship Id="rId105" Type="http://schemas.openxmlformats.org/officeDocument/2006/relationships/slideLayout" Target="../slideLayouts/slideLayout12.xml"/><Relationship Id="rId8" Type="http://schemas.openxmlformats.org/officeDocument/2006/relationships/tags" Target="../tags/tag815.xml"/><Relationship Id="rId51" Type="http://schemas.openxmlformats.org/officeDocument/2006/relationships/tags" Target="../tags/tag858.xml"/><Relationship Id="rId72" Type="http://schemas.openxmlformats.org/officeDocument/2006/relationships/tags" Target="../tags/tag879.xml"/><Relationship Id="rId93" Type="http://schemas.openxmlformats.org/officeDocument/2006/relationships/tags" Target="../tags/tag900.xml"/><Relationship Id="rId98" Type="http://schemas.openxmlformats.org/officeDocument/2006/relationships/tags" Target="../tags/tag905.xml"/><Relationship Id="rId3" Type="http://schemas.openxmlformats.org/officeDocument/2006/relationships/tags" Target="../tags/tag810.xml"/><Relationship Id="rId25" Type="http://schemas.openxmlformats.org/officeDocument/2006/relationships/tags" Target="../tags/tag832.xml"/><Relationship Id="rId46" Type="http://schemas.openxmlformats.org/officeDocument/2006/relationships/tags" Target="../tags/tag853.xml"/><Relationship Id="rId67" Type="http://schemas.openxmlformats.org/officeDocument/2006/relationships/tags" Target="../tags/tag874.xml"/><Relationship Id="rId116" Type="http://schemas.openxmlformats.org/officeDocument/2006/relationships/image" Target="../media/image26.png"/><Relationship Id="rId20" Type="http://schemas.openxmlformats.org/officeDocument/2006/relationships/tags" Target="../tags/tag827.xml"/><Relationship Id="rId41" Type="http://schemas.openxmlformats.org/officeDocument/2006/relationships/tags" Target="../tags/tag848.xml"/><Relationship Id="rId62" Type="http://schemas.openxmlformats.org/officeDocument/2006/relationships/tags" Target="../tags/tag869.xml"/><Relationship Id="rId83" Type="http://schemas.openxmlformats.org/officeDocument/2006/relationships/tags" Target="../tags/tag890.xml"/><Relationship Id="rId88" Type="http://schemas.openxmlformats.org/officeDocument/2006/relationships/tags" Target="../tags/tag895.xml"/><Relationship Id="rId111" Type="http://schemas.openxmlformats.org/officeDocument/2006/relationships/image" Target="../media/image24.wmf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tags" Target="../tags/tag937.xml"/><Relationship Id="rId21" Type="http://schemas.openxmlformats.org/officeDocument/2006/relationships/tags" Target="../tags/tag932.xml"/><Relationship Id="rId42" Type="http://schemas.openxmlformats.org/officeDocument/2006/relationships/tags" Target="../tags/tag953.xml"/><Relationship Id="rId47" Type="http://schemas.openxmlformats.org/officeDocument/2006/relationships/tags" Target="../tags/tag958.xml"/><Relationship Id="rId63" Type="http://schemas.openxmlformats.org/officeDocument/2006/relationships/tags" Target="../tags/tag974.xml"/><Relationship Id="rId68" Type="http://schemas.openxmlformats.org/officeDocument/2006/relationships/tags" Target="../tags/tag979.xml"/><Relationship Id="rId84" Type="http://schemas.openxmlformats.org/officeDocument/2006/relationships/tags" Target="../tags/tag995.xml"/><Relationship Id="rId89" Type="http://schemas.openxmlformats.org/officeDocument/2006/relationships/tags" Target="../tags/tag1000.xml"/><Relationship Id="rId16" Type="http://schemas.openxmlformats.org/officeDocument/2006/relationships/tags" Target="../tags/tag927.xml"/><Relationship Id="rId11" Type="http://schemas.openxmlformats.org/officeDocument/2006/relationships/tags" Target="../tags/tag922.xml"/><Relationship Id="rId32" Type="http://schemas.openxmlformats.org/officeDocument/2006/relationships/tags" Target="../tags/tag943.xml"/><Relationship Id="rId37" Type="http://schemas.openxmlformats.org/officeDocument/2006/relationships/tags" Target="../tags/tag948.xml"/><Relationship Id="rId53" Type="http://schemas.openxmlformats.org/officeDocument/2006/relationships/tags" Target="../tags/tag964.xml"/><Relationship Id="rId58" Type="http://schemas.openxmlformats.org/officeDocument/2006/relationships/tags" Target="../tags/tag969.xml"/><Relationship Id="rId74" Type="http://schemas.openxmlformats.org/officeDocument/2006/relationships/tags" Target="../tags/tag985.xml"/><Relationship Id="rId79" Type="http://schemas.openxmlformats.org/officeDocument/2006/relationships/tags" Target="../tags/tag990.xml"/><Relationship Id="rId102" Type="http://schemas.openxmlformats.org/officeDocument/2006/relationships/image" Target="../media/image26.png"/><Relationship Id="rId5" Type="http://schemas.openxmlformats.org/officeDocument/2006/relationships/tags" Target="../tags/tag916.xml"/><Relationship Id="rId90" Type="http://schemas.openxmlformats.org/officeDocument/2006/relationships/tags" Target="../tags/tag1001.xml"/><Relationship Id="rId95" Type="http://schemas.openxmlformats.org/officeDocument/2006/relationships/tags" Target="../tags/tag1006.xml"/><Relationship Id="rId22" Type="http://schemas.openxmlformats.org/officeDocument/2006/relationships/tags" Target="../tags/tag933.xml"/><Relationship Id="rId27" Type="http://schemas.openxmlformats.org/officeDocument/2006/relationships/tags" Target="../tags/tag938.xml"/><Relationship Id="rId43" Type="http://schemas.openxmlformats.org/officeDocument/2006/relationships/tags" Target="../tags/tag954.xml"/><Relationship Id="rId48" Type="http://schemas.openxmlformats.org/officeDocument/2006/relationships/tags" Target="../tags/tag959.xml"/><Relationship Id="rId64" Type="http://schemas.openxmlformats.org/officeDocument/2006/relationships/tags" Target="../tags/tag975.xml"/><Relationship Id="rId69" Type="http://schemas.openxmlformats.org/officeDocument/2006/relationships/tags" Target="../tags/tag980.xml"/><Relationship Id="rId80" Type="http://schemas.openxmlformats.org/officeDocument/2006/relationships/tags" Target="../tags/tag991.xml"/><Relationship Id="rId85" Type="http://schemas.openxmlformats.org/officeDocument/2006/relationships/tags" Target="../tags/tag996.xml"/><Relationship Id="rId12" Type="http://schemas.openxmlformats.org/officeDocument/2006/relationships/tags" Target="../tags/tag923.xml"/><Relationship Id="rId17" Type="http://schemas.openxmlformats.org/officeDocument/2006/relationships/tags" Target="../tags/tag928.xml"/><Relationship Id="rId25" Type="http://schemas.openxmlformats.org/officeDocument/2006/relationships/tags" Target="../tags/tag936.xml"/><Relationship Id="rId33" Type="http://schemas.openxmlformats.org/officeDocument/2006/relationships/tags" Target="../tags/tag944.xml"/><Relationship Id="rId38" Type="http://schemas.openxmlformats.org/officeDocument/2006/relationships/tags" Target="../tags/tag949.xml"/><Relationship Id="rId46" Type="http://schemas.openxmlformats.org/officeDocument/2006/relationships/tags" Target="../tags/tag957.xml"/><Relationship Id="rId59" Type="http://schemas.openxmlformats.org/officeDocument/2006/relationships/tags" Target="../tags/tag970.xml"/><Relationship Id="rId67" Type="http://schemas.openxmlformats.org/officeDocument/2006/relationships/tags" Target="../tags/tag978.xml"/><Relationship Id="rId103" Type="http://schemas.openxmlformats.org/officeDocument/2006/relationships/image" Target="../media/image27.jpeg"/><Relationship Id="rId20" Type="http://schemas.openxmlformats.org/officeDocument/2006/relationships/tags" Target="../tags/tag931.xml"/><Relationship Id="rId41" Type="http://schemas.openxmlformats.org/officeDocument/2006/relationships/tags" Target="../tags/tag952.xml"/><Relationship Id="rId54" Type="http://schemas.openxmlformats.org/officeDocument/2006/relationships/tags" Target="../tags/tag965.xml"/><Relationship Id="rId62" Type="http://schemas.openxmlformats.org/officeDocument/2006/relationships/tags" Target="../tags/tag973.xml"/><Relationship Id="rId70" Type="http://schemas.openxmlformats.org/officeDocument/2006/relationships/tags" Target="../tags/tag981.xml"/><Relationship Id="rId75" Type="http://schemas.openxmlformats.org/officeDocument/2006/relationships/tags" Target="../tags/tag986.xml"/><Relationship Id="rId83" Type="http://schemas.openxmlformats.org/officeDocument/2006/relationships/tags" Target="../tags/tag994.xml"/><Relationship Id="rId88" Type="http://schemas.openxmlformats.org/officeDocument/2006/relationships/tags" Target="../tags/tag999.xml"/><Relationship Id="rId91" Type="http://schemas.openxmlformats.org/officeDocument/2006/relationships/tags" Target="../tags/tag1002.xml"/><Relationship Id="rId96" Type="http://schemas.openxmlformats.org/officeDocument/2006/relationships/slideLayout" Target="../slideLayouts/slideLayout12.xml"/><Relationship Id="rId1" Type="http://schemas.openxmlformats.org/officeDocument/2006/relationships/tags" Target="../tags/tag912.xml"/><Relationship Id="rId6" Type="http://schemas.openxmlformats.org/officeDocument/2006/relationships/tags" Target="../tags/tag917.xml"/><Relationship Id="rId15" Type="http://schemas.openxmlformats.org/officeDocument/2006/relationships/tags" Target="../tags/tag926.xml"/><Relationship Id="rId23" Type="http://schemas.openxmlformats.org/officeDocument/2006/relationships/tags" Target="../tags/tag934.xml"/><Relationship Id="rId28" Type="http://schemas.openxmlformats.org/officeDocument/2006/relationships/tags" Target="../tags/tag939.xml"/><Relationship Id="rId36" Type="http://schemas.openxmlformats.org/officeDocument/2006/relationships/tags" Target="../tags/tag947.xml"/><Relationship Id="rId49" Type="http://schemas.openxmlformats.org/officeDocument/2006/relationships/tags" Target="../tags/tag960.xml"/><Relationship Id="rId57" Type="http://schemas.openxmlformats.org/officeDocument/2006/relationships/tags" Target="../tags/tag968.xml"/><Relationship Id="rId10" Type="http://schemas.openxmlformats.org/officeDocument/2006/relationships/tags" Target="../tags/tag921.xml"/><Relationship Id="rId31" Type="http://schemas.openxmlformats.org/officeDocument/2006/relationships/tags" Target="../tags/tag942.xml"/><Relationship Id="rId44" Type="http://schemas.openxmlformats.org/officeDocument/2006/relationships/tags" Target="../tags/tag955.xml"/><Relationship Id="rId52" Type="http://schemas.openxmlformats.org/officeDocument/2006/relationships/tags" Target="../tags/tag963.xml"/><Relationship Id="rId60" Type="http://schemas.openxmlformats.org/officeDocument/2006/relationships/tags" Target="../tags/tag971.xml"/><Relationship Id="rId65" Type="http://schemas.openxmlformats.org/officeDocument/2006/relationships/tags" Target="../tags/tag976.xml"/><Relationship Id="rId73" Type="http://schemas.openxmlformats.org/officeDocument/2006/relationships/tags" Target="../tags/tag984.xml"/><Relationship Id="rId78" Type="http://schemas.openxmlformats.org/officeDocument/2006/relationships/tags" Target="../tags/tag989.xml"/><Relationship Id="rId81" Type="http://schemas.openxmlformats.org/officeDocument/2006/relationships/tags" Target="../tags/tag992.xml"/><Relationship Id="rId86" Type="http://schemas.openxmlformats.org/officeDocument/2006/relationships/tags" Target="../tags/tag997.xml"/><Relationship Id="rId94" Type="http://schemas.openxmlformats.org/officeDocument/2006/relationships/tags" Target="../tags/tag1005.xml"/><Relationship Id="rId99" Type="http://schemas.openxmlformats.org/officeDocument/2006/relationships/image" Target="../media/image12.png"/><Relationship Id="rId101" Type="http://schemas.microsoft.com/office/2017/06/relationships/model3d" Target="../media/model3d1.glb"/><Relationship Id="rId4" Type="http://schemas.openxmlformats.org/officeDocument/2006/relationships/tags" Target="../tags/tag915.xml"/><Relationship Id="rId9" Type="http://schemas.openxmlformats.org/officeDocument/2006/relationships/tags" Target="../tags/tag920.xml"/><Relationship Id="rId13" Type="http://schemas.openxmlformats.org/officeDocument/2006/relationships/tags" Target="../tags/tag924.xml"/><Relationship Id="rId18" Type="http://schemas.openxmlformats.org/officeDocument/2006/relationships/tags" Target="../tags/tag929.xml"/><Relationship Id="rId39" Type="http://schemas.openxmlformats.org/officeDocument/2006/relationships/tags" Target="../tags/tag950.xml"/><Relationship Id="rId34" Type="http://schemas.openxmlformats.org/officeDocument/2006/relationships/tags" Target="../tags/tag945.xml"/><Relationship Id="rId50" Type="http://schemas.openxmlformats.org/officeDocument/2006/relationships/tags" Target="../tags/tag961.xml"/><Relationship Id="rId55" Type="http://schemas.openxmlformats.org/officeDocument/2006/relationships/tags" Target="../tags/tag966.xml"/><Relationship Id="rId76" Type="http://schemas.openxmlformats.org/officeDocument/2006/relationships/tags" Target="../tags/tag987.xml"/><Relationship Id="rId97" Type="http://schemas.openxmlformats.org/officeDocument/2006/relationships/image" Target="../media/image2.png"/><Relationship Id="rId104" Type="http://schemas.openxmlformats.org/officeDocument/2006/relationships/image" Target="../media/image28.jpeg"/><Relationship Id="rId7" Type="http://schemas.openxmlformats.org/officeDocument/2006/relationships/tags" Target="../tags/tag918.xml"/><Relationship Id="rId71" Type="http://schemas.openxmlformats.org/officeDocument/2006/relationships/tags" Target="../tags/tag982.xml"/><Relationship Id="rId92" Type="http://schemas.openxmlformats.org/officeDocument/2006/relationships/tags" Target="../tags/tag1003.xml"/><Relationship Id="rId2" Type="http://schemas.openxmlformats.org/officeDocument/2006/relationships/tags" Target="../tags/tag913.xml"/><Relationship Id="rId29" Type="http://schemas.openxmlformats.org/officeDocument/2006/relationships/tags" Target="../tags/tag940.xml"/><Relationship Id="rId24" Type="http://schemas.openxmlformats.org/officeDocument/2006/relationships/tags" Target="../tags/tag935.xml"/><Relationship Id="rId40" Type="http://schemas.openxmlformats.org/officeDocument/2006/relationships/tags" Target="../tags/tag951.xml"/><Relationship Id="rId45" Type="http://schemas.openxmlformats.org/officeDocument/2006/relationships/tags" Target="../tags/tag956.xml"/><Relationship Id="rId66" Type="http://schemas.openxmlformats.org/officeDocument/2006/relationships/tags" Target="../tags/tag977.xml"/><Relationship Id="rId87" Type="http://schemas.openxmlformats.org/officeDocument/2006/relationships/tags" Target="../tags/tag998.xml"/><Relationship Id="rId61" Type="http://schemas.openxmlformats.org/officeDocument/2006/relationships/tags" Target="../tags/tag972.xml"/><Relationship Id="rId82" Type="http://schemas.openxmlformats.org/officeDocument/2006/relationships/tags" Target="../tags/tag993.xml"/><Relationship Id="rId19" Type="http://schemas.openxmlformats.org/officeDocument/2006/relationships/tags" Target="../tags/tag930.xml"/><Relationship Id="rId14" Type="http://schemas.openxmlformats.org/officeDocument/2006/relationships/tags" Target="../tags/tag925.xml"/><Relationship Id="rId30" Type="http://schemas.openxmlformats.org/officeDocument/2006/relationships/tags" Target="../tags/tag941.xml"/><Relationship Id="rId35" Type="http://schemas.openxmlformats.org/officeDocument/2006/relationships/tags" Target="../tags/tag946.xml"/><Relationship Id="rId56" Type="http://schemas.openxmlformats.org/officeDocument/2006/relationships/tags" Target="../tags/tag967.xml"/><Relationship Id="rId77" Type="http://schemas.openxmlformats.org/officeDocument/2006/relationships/tags" Target="../tags/tag988.xml"/><Relationship Id="rId100" Type="http://schemas.microsoft.com/office/2007/relationships/hdphoto" Target="../media/hdphoto3.wdp"/><Relationship Id="rId8" Type="http://schemas.openxmlformats.org/officeDocument/2006/relationships/tags" Target="../tags/tag919.xml"/><Relationship Id="rId51" Type="http://schemas.openxmlformats.org/officeDocument/2006/relationships/tags" Target="../tags/tag962.xml"/><Relationship Id="rId72" Type="http://schemas.openxmlformats.org/officeDocument/2006/relationships/tags" Target="../tags/tag983.xml"/><Relationship Id="rId93" Type="http://schemas.openxmlformats.org/officeDocument/2006/relationships/tags" Target="../tags/tag1004.xml"/><Relationship Id="rId98" Type="http://schemas.openxmlformats.org/officeDocument/2006/relationships/image" Target="../media/image3.png"/><Relationship Id="rId3" Type="http://schemas.openxmlformats.org/officeDocument/2006/relationships/tags" Target="../tags/tag914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tags" Target="../tags/tag1032.xml"/><Relationship Id="rId21" Type="http://schemas.openxmlformats.org/officeDocument/2006/relationships/tags" Target="../tags/tag1027.xml"/><Relationship Id="rId42" Type="http://schemas.openxmlformats.org/officeDocument/2006/relationships/tags" Target="../tags/tag1048.xml"/><Relationship Id="rId47" Type="http://schemas.openxmlformats.org/officeDocument/2006/relationships/tags" Target="../tags/tag1053.xml"/><Relationship Id="rId63" Type="http://schemas.openxmlformats.org/officeDocument/2006/relationships/tags" Target="../tags/tag1069.xml"/><Relationship Id="rId68" Type="http://schemas.openxmlformats.org/officeDocument/2006/relationships/slideLayout" Target="../slideLayouts/slideLayout12.xml"/><Relationship Id="rId16" Type="http://schemas.openxmlformats.org/officeDocument/2006/relationships/tags" Target="../tags/tag1022.xml"/><Relationship Id="rId11" Type="http://schemas.openxmlformats.org/officeDocument/2006/relationships/tags" Target="../tags/tag1017.xml"/><Relationship Id="rId24" Type="http://schemas.openxmlformats.org/officeDocument/2006/relationships/tags" Target="../tags/tag1030.xml"/><Relationship Id="rId32" Type="http://schemas.openxmlformats.org/officeDocument/2006/relationships/tags" Target="../tags/tag1038.xml"/><Relationship Id="rId37" Type="http://schemas.openxmlformats.org/officeDocument/2006/relationships/tags" Target="../tags/tag1043.xml"/><Relationship Id="rId40" Type="http://schemas.openxmlformats.org/officeDocument/2006/relationships/tags" Target="../tags/tag1046.xml"/><Relationship Id="rId45" Type="http://schemas.openxmlformats.org/officeDocument/2006/relationships/tags" Target="../tags/tag1051.xml"/><Relationship Id="rId53" Type="http://schemas.openxmlformats.org/officeDocument/2006/relationships/tags" Target="../tags/tag1059.xml"/><Relationship Id="rId58" Type="http://schemas.openxmlformats.org/officeDocument/2006/relationships/tags" Target="../tags/tag1064.xml"/><Relationship Id="rId66" Type="http://schemas.openxmlformats.org/officeDocument/2006/relationships/tags" Target="../tags/tag1072.xml"/><Relationship Id="rId74" Type="http://schemas.openxmlformats.org/officeDocument/2006/relationships/image" Target="../media/image29.png"/><Relationship Id="rId5" Type="http://schemas.openxmlformats.org/officeDocument/2006/relationships/tags" Target="../tags/tag1011.xml"/><Relationship Id="rId61" Type="http://schemas.openxmlformats.org/officeDocument/2006/relationships/tags" Target="../tags/tag1067.xml"/><Relationship Id="rId19" Type="http://schemas.openxmlformats.org/officeDocument/2006/relationships/tags" Target="../tags/tag1025.xml"/><Relationship Id="rId14" Type="http://schemas.openxmlformats.org/officeDocument/2006/relationships/tags" Target="../tags/tag1020.xml"/><Relationship Id="rId22" Type="http://schemas.openxmlformats.org/officeDocument/2006/relationships/tags" Target="../tags/tag1028.xml"/><Relationship Id="rId27" Type="http://schemas.openxmlformats.org/officeDocument/2006/relationships/tags" Target="../tags/tag1033.xml"/><Relationship Id="rId30" Type="http://schemas.openxmlformats.org/officeDocument/2006/relationships/tags" Target="../tags/tag1036.xml"/><Relationship Id="rId35" Type="http://schemas.openxmlformats.org/officeDocument/2006/relationships/tags" Target="../tags/tag1041.xml"/><Relationship Id="rId43" Type="http://schemas.openxmlformats.org/officeDocument/2006/relationships/tags" Target="../tags/tag1049.xml"/><Relationship Id="rId48" Type="http://schemas.openxmlformats.org/officeDocument/2006/relationships/tags" Target="../tags/tag1054.xml"/><Relationship Id="rId56" Type="http://schemas.openxmlformats.org/officeDocument/2006/relationships/tags" Target="../tags/tag1062.xml"/><Relationship Id="rId64" Type="http://schemas.openxmlformats.org/officeDocument/2006/relationships/tags" Target="../tags/tag1070.xml"/><Relationship Id="rId69" Type="http://schemas.openxmlformats.org/officeDocument/2006/relationships/image" Target="../media/image2.png"/><Relationship Id="rId77" Type="http://schemas.openxmlformats.org/officeDocument/2006/relationships/image" Target="../media/image30.gif"/><Relationship Id="rId8" Type="http://schemas.openxmlformats.org/officeDocument/2006/relationships/tags" Target="../tags/tag1014.xml"/><Relationship Id="rId51" Type="http://schemas.openxmlformats.org/officeDocument/2006/relationships/tags" Target="../tags/tag1057.xml"/><Relationship Id="rId72" Type="http://schemas.microsoft.com/office/2007/relationships/hdphoto" Target="../media/hdphoto3.wdp"/><Relationship Id="rId3" Type="http://schemas.openxmlformats.org/officeDocument/2006/relationships/tags" Target="../tags/tag1009.xml"/><Relationship Id="rId12" Type="http://schemas.openxmlformats.org/officeDocument/2006/relationships/tags" Target="../tags/tag1018.xml"/><Relationship Id="rId17" Type="http://schemas.openxmlformats.org/officeDocument/2006/relationships/tags" Target="../tags/tag1023.xml"/><Relationship Id="rId25" Type="http://schemas.openxmlformats.org/officeDocument/2006/relationships/tags" Target="../tags/tag1031.xml"/><Relationship Id="rId33" Type="http://schemas.openxmlformats.org/officeDocument/2006/relationships/tags" Target="../tags/tag1039.xml"/><Relationship Id="rId38" Type="http://schemas.openxmlformats.org/officeDocument/2006/relationships/tags" Target="../tags/tag1044.xml"/><Relationship Id="rId46" Type="http://schemas.openxmlformats.org/officeDocument/2006/relationships/tags" Target="../tags/tag1052.xml"/><Relationship Id="rId59" Type="http://schemas.openxmlformats.org/officeDocument/2006/relationships/tags" Target="../tags/tag1065.xml"/><Relationship Id="rId67" Type="http://schemas.openxmlformats.org/officeDocument/2006/relationships/tags" Target="../tags/tag1073.xml"/><Relationship Id="rId20" Type="http://schemas.openxmlformats.org/officeDocument/2006/relationships/tags" Target="../tags/tag1026.xml"/><Relationship Id="rId41" Type="http://schemas.openxmlformats.org/officeDocument/2006/relationships/tags" Target="../tags/tag1047.xml"/><Relationship Id="rId54" Type="http://schemas.openxmlformats.org/officeDocument/2006/relationships/tags" Target="../tags/tag1060.xml"/><Relationship Id="rId62" Type="http://schemas.openxmlformats.org/officeDocument/2006/relationships/tags" Target="../tags/tag1068.xml"/><Relationship Id="rId70" Type="http://schemas.openxmlformats.org/officeDocument/2006/relationships/image" Target="../media/image3.png"/><Relationship Id="rId75" Type="http://schemas.openxmlformats.org/officeDocument/2006/relationships/image" Target="../media/image27.jpeg"/><Relationship Id="rId1" Type="http://schemas.openxmlformats.org/officeDocument/2006/relationships/tags" Target="../tags/tag1007.xml"/><Relationship Id="rId6" Type="http://schemas.openxmlformats.org/officeDocument/2006/relationships/tags" Target="../tags/tag1012.xml"/><Relationship Id="rId15" Type="http://schemas.openxmlformats.org/officeDocument/2006/relationships/tags" Target="../tags/tag1021.xml"/><Relationship Id="rId23" Type="http://schemas.openxmlformats.org/officeDocument/2006/relationships/tags" Target="../tags/tag1029.xml"/><Relationship Id="rId28" Type="http://schemas.openxmlformats.org/officeDocument/2006/relationships/tags" Target="../tags/tag1034.xml"/><Relationship Id="rId36" Type="http://schemas.openxmlformats.org/officeDocument/2006/relationships/tags" Target="../tags/tag1042.xml"/><Relationship Id="rId49" Type="http://schemas.openxmlformats.org/officeDocument/2006/relationships/tags" Target="../tags/tag1055.xml"/><Relationship Id="rId57" Type="http://schemas.openxmlformats.org/officeDocument/2006/relationships/tags" Target="../tags/tag1063.xml"/><Relationship Id="rId10" Type="http://schemas.openxmlformats.org/officeDocument/2006/relationships/tags" Target="../tags/tag1016.xml"/><Relationship Id="rId31" Type="http://schemas.openxmlformats.org/officeDocument/2006/relationships/tags" Target="../tags/tag1037.xml"/><Relationship Id="rId44" Type="http://schemas.openxmlformats.org/officeDocument/2006/relationships/tags" Target="../tags/tag1050.xml"/><Relationship Id="rId52" Type="http://schemas.openxmlformats.org/officeDocument/2006/relationships/tags" Target="../tags/tag1058.xml"/><Relationship Id="rId60" Type="http://schemas.openxmlformats.org/officeDocument/2006/relationships/tags" Target="../tags/tag1066.xml"/><Relationship Id="rId65" Type="http://schemas.openxmlformats.org/officeDocument/2006/relationships/tags" Target="../tags/tag1071.xml"/><Relationship Id="rId73" Type="http://schemas.microsoft.com/office/2017/06/relationships/model3d" Target="../media/model3d1.glb"/><Relationship Id="rId4" Type="http://schemas.openxmlformats.org/officeDocument/2006/relationships/tags" Target="../tags/tag1010.xml"/><Relationship Id="rId9" Type="http://schemas.openxmlformats.org/officeDocument/2006/relationships/tags" Target="../tags/tag1015.xml"/><Relationship Id="rId13" Type="http://schemas.openxmlformats.org/officeDocument/2006/relationships/tags" Target="../tags/tag1019.xml"/><Relationship Id="rId18" Type="http://schemas.openxmlformats.org/officeDocument/2006/relationships/tags" Target="../tags/tag1024.xml"/><Relationship Id="rId39" Type="http://schemas.openxmlformats.org/officeDocument/2006/relationships/tags" Target="../tags/tag1045.xml"/><Relationship Id="rId34" Type="http://schemas.openxmlformats.org/officeDocument/2006/relationships/tags" Target="../tags/tag1040.xml"/><Relationship Id="rId50" Type="http://schemas.openxmlformats.org/officeDocument/2006/relationships/tags" Target="../tags/tag1056.xml"/><Relationship Id="rId55" Type="http://schemas.openxmlformats.org/officeDocument/2006/relationships/tags" Target="../tags/tag1061.xml"/><Relationship Id="rId76" Type="http://schemas.openxmlformats.org/officeDocument/2006/relationships/image" Target="../media/image28.jpeg"/><Relationship Id="rId7" Type="http://schemas.openxmlformats.org/officeDocument/2006/relationships/tags" Target="../tags/tag1013.xml"/><Relationship Id="rId71" Type="http://schemas.openxmlformats.org/officeDocument/2006/relationships/image" Target="../media/image12.png"/><Relationship Id="rId2" Type="http://schemas.openxmlformats.org/officeDocument/2006/relationships/tags" Target="../tags/tag1008.xml"/><Relationship Id="rId29" Type="http://schemas.openxmlformats.org/officeDocument/2006/relationships/tags" Target="../tags/tag1035.xml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tags" Target="../tags/tag1099.xml"/><Relationship Id="rId21" Type="http://schemas.openxmlformats.org/officeDocument/2006/relationships/tags" Target="../tags/tag1094.xml"/><Relationship Id="rId42" Type="http://schemas.openxmlformats.org/officeDocument/2006/relationships/tags" Target="../tags/tag1115.xml"/><Relationship Id="rId47" Type="http://schemas.openxmlformats.org/officeDocument/2006/relationships/tags" Target="../tags/tag1120.xml"/><Relationship Id="rId63" Type="http://schemas.openxmlformats.org/officeDocument/2006/relationships/tags" Target="../tags/tag1136.xml"/><Relationship Id="rId68" Type="http://schemas.openxmlformats.org/officeDocument/2006/relationships/tags" Target="../tags/tag1141.xml"/><Relationship Id="rId84" Type="http://schemas.openxmlformats.org/officeDocument/2006/relationships/image" Target="../media/image35.jpeg"/><Relationship Id="rId16" Type="http://schemas.openxmlformats.org/officeDocument/2006/relationships/tags" Target="../tags/tag1089.xml"/><Relationship Id="rId11" Type="http://schemas.openxmlformats.org/officeDocument/2006/relationships/tags" Target="../tags/tag1084.xml"/><Relationship Id="rId32" Type="http://schemas.openxmlformats.org/officeDocument/2006/relationships/tags" Target="../tags/tag1105.xml"/><Relationship Id="rId37" Type="http://schemas.openxmlformats.org/officeDocument/2006/relationships/tags" Target="../tags/tag1110.xml"/><Relationship Id="rId53" Type="http://schemas.openxmlformats.org/officeDocument/2006/relationships/tags" Target="../tags/tag1126.xml"/><Relationship Id="rId58" Type="http://schemas.openxmlformats.org/officeDocument/2006/relationships/tags" Target="../tags/tag1131.xml"/><Relationship Id="rId74" Type="http://schemas.openxmlformats.org/officeDocument/2006/relationships/image" Target="../media/image12.png"/><Relationship Id="rId79" Type="http://schemas.openxmlformats.org/officeDocument/2006/relationships/image" Target="../media/image31.jpeg"/><Relationship Id="rId5" Type="http://schemas.openxmlformats.org/officeDocument/2006/relationships/tags" Target="../tags/tag1078.xml"/><Relationship Id="rId19" Type="http://schemas.openxmlformats.org/officeDocument/2006/relationships/tags" Target="../tags/tag1092.xml"/><Relationship Id="rId14" Type="http://schemas.openxmlformats.org/officeDocument/2006/relationships/tags" Target="../tags/tag1087.xml"/><Relationship Id="rId22" Type="http://schemas.openxmlformats.org/officeDocument/2006/relationships/tags" Target="../tags/tag1095.xml"/><Relationship Id="rId27" Type="http://schemas.openxmlformats.org/officeDocument/2006/relationships/tags" Target="../tags/tag1100.xml"/><Relationship Id="rId30" Type="http://schemas.openxmlformats.org/officeDocument/2006/relationships/tags" Target="../tags/tag1103.xml"/><Relationship Id="rId35" Type="http://schemas.openxmlformats.org/officeDocument/2006/relationships/tags" Target="../tags/tag1108.xml"/><Relationship Id="rId43" Type="http://schemas.openxmlformats.org/officeDocument/2006/relationships/tags" Target="../tags/tag1116.xml"/><Relationship Id="rId48" Type="http://schemas.openxmlformats.org/officeDocument/2006/relationships/tags" Target="../tags/tag1121.xml"/><Relationship Id="rId56" Type="http://schemas.openxmlformats.org/officeDocument/2006/relationships/tags" Target="../tags/tag1129.xml"/><Relationship Id="rId64" Type="http://schemas.openxmlformats.org/officeDocument/2006/relationships/tags" Target="../tags/tag1137.xml"/><Relationship Id="rId69" Type="http://schemas.openxmlformats.org/officeDocument/2006/relationships/tags" Target="../tags/tag1142.xml"/><Relationship Id="rId77" Type="http://schemas.openxmlformats.org/officeDocument/2006/relationships/image" Target="../media/image28.jpeg"/><Relationship Id="rId8" Type="http://schemas.openxmlformats.org/officeDocument/2006/relationships/tags" Target="../tags/tag1081.xml"/><Relationship Id="rId51" Type="http://schemas.openxmlformats.org/officeDocument/2006/relationships/tags" Target="../tags/tag1124.xml"/><Relationship Id="rId72" Type="http://schemas.openxmlformats.org/officeDocument/2006/relationships/image" Target="../media/image2.png"/><Relationship Id="rId80" Type="http://schemas.microsoft.com/office/2017/06/relationships/model3d" Target="../media/model3d1.glb"/><Relationship Id="rId85" Type="http://schemas.openxmlformats.org/officeDocument/2006/relationships/image" Target="../media/image36.jpeg"/><Relationship Id="rId3" Type="http://schemas.openxmlformats.org/officeDocument/2006/relationships/tags" Target="../tags/tag1076.xml"/><Relationship Id="rId12" Type="http://schemas.openxmlformats.org/officeDocument/2006/relationships/tags" Target="../tags/tag1085.xml"/><Relationship Id="rId17" Type="http://schemas.openxmlformats.org/officeDocument/2006/relationships/tags" Target="../tags/tag1090.xml"/><Relationship Id="rId25" Type="http://schemas.openxmlformats.org/officeDocument/2006/relationships/tags" Target="../tags/tag1098.xml"/><Relationship Id="rId33" Type="http://schemas.openxmlformats.org/officeDocument/2006/relationships/tags" Target="../tags/tag1106.xml"/><Relationship Id="rId38" Type="http://schemas.openxmlformats.org/officeDocument/2006/relationships/tags" Target="../tags/tag1111.xml"/><Relationship Id="rId46" Type="http://schemas.openxmlformats.org/officeDocument/2006/relationships/tags" Target="../tags/tag1119.xml"/><Relationship Id="rId59" Type="http://schemas.openxmlformats.org/officeDocument/2006/relationships/tags" Target="../tags/tag1132.xml"/><Relationship Id="rId67" Type="http://schemas.openxmlformats.org/officeDocument/2006/relationships/tags" Target="../tags/tag1140.xml"/><Relationship Id="rId20" Type="http://schemas.openxmlformats.org/officeDocument/2006/relationships/tags" Target="../tags/tag1093.xml"/><Relationship Id="rId41" Type="http://schemas.openxmlformats.org/officeDocument/2006/relationships/tags" Target="../tags/tag1114.xml"/><Relationship Id="rId54" Type="http://schemas.openxmlformats.org/officeDocument/2006/relationships/tags" Target="../tags/tag1127.xml"/><Relationship Id="rId62" Type="http://schemas.openxmlformats.org/officeDocument/2006/relationships/tags" Target="../tags/tag1135.xml"/><Relationship Id="rId70" Type="http://schemas.openxmlformats.org/officeDocument/2006/relationships/tags" Target="../tags/tag1143.xml"/><Relationship Id="rId75" Type="http://schemas.microsoft.com/office/2007/relationships/hdphoto" Target="../media/hdphoto3.wdp"/><Relationship Id="rId83" Type="http://schemas.openxmlformats.org/officeDocument/2006/relationships/image" Target="../media/image34.jpeg"/><Relationship Id="rId1" Type="http://schemas.openxmlformats.org/officeDocument/2006/relationships/tags" Target="../tags/tag1074.xml"/><Relationship Id="rId6" Type="http://schemas.openxmlformats.org/officeDocument/2006/relationships/tags" Target="../tags/tag1079.xml"/><Relationship Id="rId15" Type="http://schemas.openxmlformats.org/officeDocument/2006/relationships/tags" Target="../tags/tag1088.xml"/><Relationship Id="rId23" Type="http://schemas.openxmlformats.org/officeDocument/2006/relationships/tags" Target="../tags/tag1096.xml"/><Relationship Id="rId28" Type="http://schemas.openxmlformats.org/officeDocument/2006/relationships/tags" Target="../tags/tag1101.xml"/><Relationship Id="rId36" Type="http://schemas.openxmlformats.org/officeDocument/2006/relationships/tags" Target="../tags/tag1109.xml"/><Relationship Id="rId49" Type="http://schemas.openxmlformats.org/officeDocument/2006/relationships/tags" Target="../tags/tag1122.xml"/><Relationship Id="rId57" Type="http://schemas.openxmlformats.org/officeDocument/2006/relationships/tags" Target="../tags/tag1130.xml"/><Relationship Id="rId10" Type="http://schemas.openxmlformats.org/officeDocument/2006/relationships/tags" Target="../tags/tag1083.xml"/><Relationship Id="rId31" Type="http://schemas.openxmlformats.org/officeDocument/2006/relationships/tags" Target="../tags/tag1104.xml"/><Relationship Id="rId44" Type="http://schemas.openxmlformats.org/officeDocument/2006/relationships/tags" Target="../tags/tag1117.xml"/><Relationship Id="rId52" Type="http://schemas.openxmlformats.org/officeDocument/2006/relationships/tags" Target="../tags/tag1125.xml"/><Relationship Id="rId60" Type="http://schemas.openxmlformats.org/officeDocument/2006/relationships/tags" Target="../tags/tag1133.xml"/><Relationship Id="rId65" Type="http://schemas.openxmlformats.org/officeDocument/2006/relationships/tags" Target="../tags/tag1138.xml"/><Relationship Id="rId73" Type="http://schemas.openxmlformats.org/officeDocument/2006/relationships/image" Target="../media/image3.png"/><Relationship Id="rId78" Type="http://schemas.openxmlformats.org/officeDocument/2006/relationships/image" Target="../media/image30.gif"/><Relationship Id="rId81" Type="http://schemas.openxmlformats.org/officeDocument/2006/relationships/image" Target="../media/image32.png"/><Relationship Id="rId86" Type="http://schemas.openxmlformats.org/officeDocument/2006/relationships/image" Target="../media/image37.png"/><Relationship Id="rId4" Type="http://schemas.openxmlformats.org/officeDocument/2006/relationships/tags" Target="../tags/tag1077.xml"/><Relationship Id="rId9" Type="http://schemas.openxmlformats.org/officeDocument/2006/relationships/tags" Target="../tags/tag1082.xml"/><Relationship Id="rId13" Type="http://schemas.openxmlformats.org/officeDocument/2006/relationships/tags" Target="../tags/tag1086.xml"/><Relationship Id="rId18" Type="http://schemas.openxmlformats.org/officeDocument/2006/relationships/tags" Target="../tags/tag1091.xml"/><Relationship Id="rId39" Type="http://schemas.openxmlformats.org/officeDocument/2006/relationships/tags" Target="../tags/tag1112.xml"/><Relationship Id="rId34" Type="http://schemas.openxmlformats.org/officeDocument/2006/relationships/tags" Target="../tags/tag1107.xml"/><Relationship Id="rId50" Type="http://schemas.openxmlformats.org/officeDocument/2006/relationships/tags" Target="../tags/tag1123.xml"/><Relationship Id="rId55" Type="http://schemas.openxmlformats.org/officeDocument/2006/relationships/tags" Target="../tags/tag1128.xml"/><Relationship Id="rId76" Type="http://schemas.openxmlformats.org/officeDocument/2006/relationships/image" Target="../media/image27.jpeg"/><Relationship Id="rId7" Type="http://schemas.openxmlformats.org/officeDocument/2006/relationships/tags" Target="../tags/tag1080.xml"/><Relationship Id="rId71" Type="http://schemas.openxmlformats.org/officeDocument/2006/relationships/slideLayout" Target="../slideLayouts/slideLayout12.xml"/><Relationship Id="rId2" Type="http://schemas.openxmlformats.org/officeDocument/2006/relationships/tags" Target="../tags/tag1075.xml"/><Relationship Id="rId29" Type="http://schemas.openxmlformats.org/officeDocument/2006/relationships/tags" Target="../tags/tag1102.xml"/><Relationship Id="rId24" Type="http://schemas.openxmlformats.org/officeDocument/2006/relationships/tags" Target="../tags/tag1097.xml"/><Relationship Id="rId40" Type="http://schemas.openxmlformats.org/officeDocument/2006/relationships/tags" Target="../tags/tag1113.xml"/><Relationship Id="rId45" Type="http://schemas.openxmlformats.org/officeDocument/2006/relationships/tags" Target="../tags/tag1118.xml"/><Relationship Id="rId66" Type="http://schemas.openxmlformats.org/officeDocument/2006/relationships/tags" Target="../tags/tag1139.xml"/><Relationship Id="rId61" Type="http://schemas.openxmlformats.org/officeDocument/2006/relationships/tags" Target="../tags/tag1134.xml"/><Relationship Id="rId82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tags" Target="../tags/tag1169.xml"/><Relationship Id="rId21" Type="http://schemas.openxmlformats.org/officeDocument/2006/relationships/tags" Target="../tags/tag1164.xml"/><Relationship Id="rId42" Type="http://schemas.openxmlformats.org/officeDocument/2006/relationships/tags" Target="../tags/tag1185.xml"/><Relationship Id="rId47" Type="http://schemas.openxmlformats.org/officeDocument/2006/relationships/tags" Target="../tags/tag1190.xml"/><Relationship Id="rId63" Type="http://schemas.openxmlformats.org/officeDocument/2006/relationships/tags" Target="../tags/tag1206.xml"/><Relationship Id="rId68" Type="http://schemas.openxmlformats.org/officeDocument/2006/relationships/tags" Target="../tags/tag1211.xml"/><Relationship Id="rId84" Type="http://schemas.openxmlformats.org/officeDocument/2006/relationships/image" Target="../media/image32.png"/><Relationship Id="rId16" Type="http://schemas.openxmlformats.org/officeDocument/2006/relationships/tags" Target="../tags/tag1159.xml"/><Relationship Id="rId11" Type="http://schemas.openxmlformats.org/officeDocument/2006/relationships/tags" Target="../tags/tag1154.xml"/><Relationship Id="rId32" Type="http://schemas.openxmlformats.org/officeDocument/2006/relationships/tags" Target="../tags/tag1175.xml"/><Relationship Id="rId37" Type="http://schemas.openxmlformats.org/officeDocument/2006/relationships/tags" Target="../tags/tag1180.xml"/><Relationship Id="rId53" Type="http://schemas.openxmlformats.org/officeDocument/2006/relationships/tags" Target="../tags/tag1196.xml"/><Relationship Id="rId58" Type="http://schemas.openxmlformats.org/officeDocument/2006/relationships/tags" Target="../tags/tag1201.xml"/><Relationship Id="rId74" Type="http://schemas.openxmlformats.org/officeDocument/2006/relationships/tags" Target="../tags/tag1217.xml"/><Relationship Id="rId79" Type="http://schemas.openxmlformats.org/officeDocument/2006/relationships/image" Target="../media/image3.png"/><Relationship Id="rId5" Type="http://schemas.openxmlformats.org/officeDocument/2006/relationships/tags" Target="../tags/tag1148.xml"/><Relationship Id="rId19" Type="http://schemas.openxmlformats.org/officeDocument/2006/relationships/tags" Target="../tags/tag1162.xml"/><Relationship Id="rId14" Type="http://schemas.openxmlformats.org/officeDocument/2006/relationships/tags" Target="../tags/tag1157.xml"/><Relationship Id="rId22" Type="http://schemas.openxmlformats.org/officeDocument/2006/relationships/tags" Target="../tags/tag1165.xml"/><Relationship Id="rId27" Type="http://schemas.openxmlformats.org/officeDocument/2006/relationships/tags" Target="../tags/tag1170.xml"/><Relationship Id="rId30" Type="http://schemas.openxmlformats.org/officeDocument/2006/relationships/tags" Target="../tags/tag1173.xml"/><Relationship Id="rId35" Type="http://schemas.openxmlformats.org/officeDocument/2006/relationships/tags" Target="../tags/tag1178.xml"/><Relationship Id="rId43" Type="http://schemas.openxmlformats.org/officeDocument/2006/relationships/tags" Target="../tags/tag1186.xml"/><Relationship Id="rId48" Type="http://schemas.openxmlformats.org/officeDocument/2006/relationships/tags" Target="../tags/tag1191.xml"/><Relationship Id="rId56" Type="http://schemas.openxmlformats.org/officeDocument/2006/relationships/tags" Target="../tags/tag1199.xml"/><Relationship Id="rId64" Type="http://schemas.openxmlformats.org/officeDocument/2006/relationships/tags" Target="../tags/tag1207.xml"/><Relationship Id="rId69" Type="http://schemas.openxmlformats.org/officeDocument/2006/relationships/tags" Target="../tags/tag1212.xml"/><Relationship Id="rId77" Type="http://schemas.openxmlformats.org/officeDocument/2006/relationships/slideLayout" Target="../slideLayouts/slideLayout12.xml"/><Relationship Id="rId8" Type="http://schemas.openxmlformats.org/officeDocument/2006/relationships/tags" Target="../tags/tag1151.xml"/><Relationship Id="rId51" Type="http://schemas.openxmlformats.org/officeDocument/2006/relationships/tags" Target="../tags/tag1194.xml"/><Relationship Id="rId72" Type="http://schemas.openxmlformats.org/officeDocument/2006/relationships/tags" Target="../tags/tag1215.xml"/><Relationship Id="rId80" Type="http://schemas.openxmlformats.org/officeDocument/2006/relationships/image" Target="../media/image12.png"/><Relationship Id="rId85" Type="http://schemas.openxmlformats.org/officeDocument/2006/relationships/image" Target="../media/image33.jpeg"/><Relationship Id="rId3" Type="http://schemas.openxmlformats.org/officeDocument/2006/relationships/tags" Target="../tags/tag1146.xml"/><Relationship Id="rId12" Type="http://schemas.openxmlformats.org/officeDocument/2006/relationships/tags" Target="../tags/tag1155.xml"/><Relationship Id="rId17" Type="http://schemas.openxmlformats.org/officeDocument/2006/relationships/tags" Target="../tags/tag1160.xml"/><Relationship Id="rId25" Type="http://schemas.openxmlformats.org/officeDocument/2006/relationships/tags" Target="../tags/tag1168.xml"/><Relationship Id="rId33" Type="http://schemas.openxmlformats.org/officeDocument/2006/relationships/tags" Target="../tags/tag1176.xml"/><Relationship Id="rId38" Type="http://schemas.openxmlformats.org/officeDocument/2006/relationships/tags" Target="../tags/tag1181.xml"/><Relationship Id="rId46" Type="http://schemas.openxmlformats.org/officeDocument/2006/relationships/tags" Target="../tags/tag1189.xml"/><Relationship Id="rId59" Type="http://schemas.openxmlformats.org/officeDocument/2006/relationships/tags" Target="../tags/tag1202.xml"/><Relationship Id="rId67" Type="http://schemas.openxmlformats.org/officeDocument/2006/relationships/tags" Target="../tags/tag1210.xml"/><Relationship Id="rId20" Type="http://schemas.openxmlformats.org/officeDocument/2006/relationships/tags" Target="../tags/tag1163.xml"/><Relationship Id="rId41" Type="http://schemas.openxmlformats.org/officeDocument/2006/relationships/tags" Target="../tags/tag1184.xml"/><Relationship Id="rId54" Type="http://schemas.openxmlformats.org/officeDocument/2006/relationships/tags" Target="../tags/tag1197.xml"/><Relationship Id="rId62" Type="http://schemas.openxmlformats.org/officeDocument/2006/relationships/tags" Target="../tags/tag1205.xml"/><Relationship Id="rId70" Type="http://schemas.openxmlformats.org/officeDocument/2006/relationships/tags" Target="../tags/tag1213.xml"/><Relationship Id="rId75" Type="http://schemas.openxmlformats.org/officeDocument/2006/relationships/tags" Target="../tags/tag1218.xml"/><Relationship Id="rId83" Type="http://schemas.microsoft.com/office/2017/06/relationships/model3d" Target="../media/model3d1.glb"/><Relationship Id="rId88" Type="http://schemas.openxmlformats.org/officeDocument/2006/relationships/image" Target="../media/image36.jpeg"/><Relationship Id="rId1" Type="http://schemas.openxmlformats.org/officeDocument/2006/relationships/tags" Target="../tags/tag1144.xml"/><Relationship Id="rId6" Type="http://schemas.openxmlformats.org/officeDocument/2006/relationships/tags" Target="../tags/tag1149.xml"/><Relationship Id="rId15" Type="http://schemas.openxmlformats.org/officeDocument/2006/relationships/tags" Target="../tags/tag1158.xml"/><Relationship Id="rId23" Type="http://schemas.openxmlformats.org/officeDocument/2006/relationships/tags" Target="../tags/tag1166.xml"/><Relationship Id="rId28" Type="http://schemas.openxmlformats.org/officeDocument/2006/relationships/tags" Target="../tags/tag1171.xml"/><Relationship Id="rId36" Type="http://schemas.openxmlformats.org/officeDocument/2006/relationships/tags" Target="../tags/tag1179.xml"/><Relationship Id="rId49" Type="http://schemas.openxmlformats.org/officeDocument/2006/relationships/tags" Target="../tags/tag1192.xml"/><Relationship Id="rId57" Type="http://schemas.openxmlformats.org/officeDocument/2006/relationships/tags" Target="../tags/tag1200.xml"/><Relationship Id="rId10" Type="http://schemas.openxmlformats.org/officeDocument/2006/relationships/tags" Target="../tags/tag1153.xml"/><Relationship Id="rId31" Type="http://schemas.openxmlformats.org/officeDocument/2006/relationships/tags" Target="../tags/tag1174.xml"/><Relationship Id="rId44" Type="http://schemas.openxmlformats.org/officeDocument/2006/relationships/tags" Target="../tags/tag1187.xml"/><Relationship Id="rId52" Type="http://schemas.openxmlformats.org/officeDocument/2006/relationships/tags" Target="../tags/tag1195.xml"/><Relationship Id="rId60" Type="http://schemas.openxmlformats.org/officeDocument/2006/relationships/tags" Target="../tags/tag1203.xml"/><Relationship Id="rId65" Type="http://schemas.openxmlformats.org/officeDocument/2006/relationships/tags" Target="../tags/tag1208.xml"/><Relationship Id="rId73" Type="http://schemas.openxmlformats.org/officeDocument/2006/relationships/tags" Target="../tags/tag1216.xml"/><Relationship Id="rId78" Type="http://schemas.openxmlformats.org/officeDocument/2006/relationships/image" Target="../media/image2.png"/><Relationship Id="rId81" Type="http://schemas.microsoft.com/office/2007/relationships/hdphoto" Target="../media/hdphoto3.wdp"/><Relationship Id="rId86" Type="http://schemas.openxmlformats.org/officeDocument/2006/relationships/image" Target="../media/image34.jpeg"/><Relationship Id="rId4" Type="http://schemas.openxmlformats.org/officeDocument/2006/relationships/tags" Target="../tags/tag1147.xml"/><Relationship Id="rId9" Type="http://schemas.openxmlformats.org/officeDocument/2006/relationships/tags" Target="../tags/tag1152.xml"/><Relationship Id="rId13" Type="http://schemas.openxmlformats.org/officeDocument/2006/relationships/tags" Target="../tags/tag1156.xml"/><Relationship Id="rId18" Type="http://schemas.openxmlformats.org/officeDocument/2006/relationships/tags" Target="../tags/tag1161.xml"/><Relationship Id="rId39" Type="http://schemas.openxmlformats.org/officeDocument/2006/relationships/tags" Target="../tags/tag1182.xml"/><Relationship Id="rId34" Type="http://schemas.openxmlformats.org/officeDocument/2006/relationships/tags" Target="../tags/tag1177.xml"/><Relationship Id="rId50" Type="http://schemas.openxmlformats.org/officeDocument/2006/relationships/tags" Target="../tags/tag1193.xml"/><Relationship Id="rId55" Type="http://schemas.openxmlformats.org/officeDocument/2006/relationships/tags" Target="../tags/tag1198.xml"/><Relationship Id="rId76" Type="http://schemas.openxmlformats.org/officeDocument/2006/relationships/tags" Target="../tags/tag1219.xml"/><Relationship Id="rId7" Type="http://schemas.openxmlformats.org/officeDocument/2006/relationships/tags" Target="../tags/tag1150.xml"/><Relationship Id="rId71" Type="http://schemas.openxmlformats.org/officeDocument/2006/relationships/tags" Target="../tags/tag1214.xml"/><Relationship Id="rId2" Type="http://schemas.openxmlformats.org/officeDocument/2006/relationships/tags" Target="../tags/tag1145.xml"/><Relationship Id="rId29" Type="http://schemas.openxmlformats.org/officeDocument/2006/relationships/tags" Target="../tags/tag1172.xml"/><Relationship Id="rId24" Type="http://schemas.openxmlformats.org/officeDocument/2006/relationships/tags" Target="../tags/tag1167.xml"/><Relationship Id="rId40" Type="http://schemas.openxmlformats.org/officeDocument/2006/relationships/tags" Target="../tags/tag1183.xml"/><Relationship Id="rId45" Type="http://schemas.openxmlformats.org/officeDocument/2006/relationships/tags" Target="../tags/tag1188.xml"/><Relationship Id="rId66" Type="http://schemas.openxmlformats.org/officeDocument/2006/relationships/tags" Target="../tags/tag1209.xml"/><Relationship Id="rId87" Type="http://schemas.openxmlformats.org/officeDocument/2006/relationships/image" Target="../media/image35.jpeg"/><Relationship Id="rId61" Type="http://schemas.openxmlformats.org/officeDocument/2006/relationships/tags" Target="../tags/tag1204.xml"/><Relationship Id="rId82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tags" Target="../tags/tag1245.xml"/><Relationship Id="rId21" Type="http://schemas.openxmlformats.org/officeDocument/2006/relationships/tags" Target="../tags/tag1240.xml"/><Relationship Id="rId42" Type="http://schemas.openxmlformats.org/officeDocument/2006/relationships/tags" Target="../tags/tag1261.xml"/><Relationship Id="rId47" Type="http://schemas.openxmlformats.org/officeDocument/2006/relationships/tags" Target="../tags/tag1266.xml"/><Relationship Id="rId63" Type="http://schemas.openxmlformats.org/officeDocument/2006/relationships/tags" Target="../tags/tag1282.xml"/><Relationship Id="rId68" Type="http://schemas.openxmlformats.org/officeDocument/2006/relationships/tags" Target="../tags/tag1287.xml"/><Relationship Id="rId84" Type="http://schemas.openxmlformats.org/officeDocument/2006/relationships/tags" Target="../tags/tag1303.xml"/><Relationship Id="rId89" Type="http://schemas.openxmlformats.org/officeDocument/2006/relationships/image" Target="../media/image3.png"/><Relationship Id="rId16" Type="http://schemas.openxmlformats.org/officeDocument/2006/relationships/tags" Target="../tags/tag1235.xml"/><Relationship Id="rId11" Type="http://schemas.openxmlformats.org/officeDocument/2006/relationships/tags" Target="../tags/tag1230.xml"/><Relationship Id="rId32" Type="http://schemas.openxmlformats.org/officeDocument/2006/relationships/tags" Target="../tags/tag1251.xml"/><Relationship Id="rId37" Type="http://schemas.openxmlformats.org/officeDocument/2006/relationships/tags" Target="../tags/tag1256.xml"/><Relationship Id="rId53" Type="http://schemas.openxmlformats.org/officeDocument/2006/relationships/tags" Target="../tags/tag1272.xml"/><Relationship Id="rId58" Type="http://schemas.openxmlformats.org/officeDocument/2006/relationships/tags" Target="../tags/tag1277.xml"/><Relationship Id="rId74" Type="http://schemas.openxmlformats.org/officeDocument/2006/relationships/tags" Target="../tags/tag1293.xml"/><Relationship Id="rId79" Type="http://schemas.openxmlformats.org/officeDocument/2006/relationships/tags" Target="../tags/tag1298.xml"/><Relationship Id="rId5" Type="http://schemas.openxmlformats.org/officeDocument/2006/relationships/tags" Target="../tags/tag1224.xml"/><Relationship Id="rId90" Type="http://schemas.openxmlformats.org/officeDocument/2006/relationships/image" Target="../media/image12.png"/><Relationship Id="rId95" Type="http://schemas.openxmlformats.org/officeDocument/2006/relationships/image" Target="../media/image33.jpeg"/><Relationship Id="rId22" Type="http://schemas.openxmlformats.org/officeDocument/2006/relationships/tags" Target="../tags/tag1241.xml"/><Relationship Id="rId27" Type="http://schemas.openxmlformats.org/officeDocument/2006/relationships/tags" Target="../tags/tag1246.xml"/><Relationship Id="rId43" Type="http://schemas.openxmlformats.org/officeDocument/2006/relationships/tags" Target="../tags/tag1262.xml"/><Relationship Id="rId48" Type="http://schemas.openxmlformats.org/officeDocument/2006/relationships/tags" Target="../tags/tag1267.xml"/><Relationship Id="rId64" Type="http://schemas.openxmlformats.org/officeDocument/2006/relationships/tags" Target="../tags/tag1283.xml"/><Relationship Id="rId69" Type="http://schemas.openxmlformats.org/officeDocument/2006/relationships/tags" Target="../tags/tag1288.xml"/><Relationship Id="rId80" Type="http://schemas.openxmlformats.org/officeDocument/2006/relationships/tags" Target="../tags/tag1299.xml"/><Relationship Id="rId85" Type="http://schemas.openxmlformats.org/officeDocument/2006/relationships/tags" Target="../tags/tag1304.xml"/><Relationship Id="rId3" Type="http://schemas.openxmlformats.org/officeDocument/2006/relationships/tags" Target="../tags/tag1222.xml"/><Relationship Id="rId12" Type="http://schemas.openxmlformats.org/officeDocument/2006/relationships/tags" Target="../tags/tag1231.xml"/><Relationship Id="rId17" Type="http://schemas.openxmlformats.org/officeDocument/2006/relationships/tags" Target="../tags/tag1236.xml"/><Relationship Id="rId25" Type="http://schemas.openxmlformats.org/officeDocument/2006/relationships/tags" Target="../tags/tag1244.xml"/><Relationship Id="rId33" Type="http://schemas.openxmlformats.org/officeDocument/2006/relationships/tags" Target="../tags/tag1252.xml"/><Relationship Id="rId38" Type="http://schemas.openxmlformats.org/officeDocument/2006/relationships/tags" Target="../tags/tag1257.xml"/><Relationship Id="rId46" Type="http://schemas.openxmlformats.org/officeDocument/2006/relationships/tags" Target="../tags/tag1265.xml"/><Relationship Id="rId59" Type="http://schemas.openxmlformats.org/officeDocument/2006/relationships/tags" Target="../tags/tag1278.xml"/><Relationship Id="rId67" Type="http://schemas.openxmlformats.org/officeDocument/2006/relationships/tags" Target="../tags/tag1286.xml"/><Relationship Id="rId20" Type="http://schemas.openxmlformats.org/officeDocument/2006/relationships/tags" Target="../tags/tag1239.xml"/><Relationship Id="rId41" Type="http://schemas.openxmlformats.org/officeDocument/2006/relationships/tags" Target="../tags/tag1260.xml"/><Relationship Id="rId54" Type="http://schemas.openxmlformats.org/officeDocument/2006/relationships/tags" Target="../tags/tag1273.xml"/><Relationship Id="rId62" Type="http://schemas.openxmlformats.org/officeDocument/2006/relationships/tags" Target="../tags/tag1281.xml"/><Relationship Id="rId70" Type="http://schemas.openxmlformats.org/officeDocument/2006/relationships/tags" Target="../tags/tag1289.xml"/><Relationship Id="rId75" Type="http://schemas.openxmlformats.org/officeDocument/2006/relationships/tags" Target="../tags/tag1294.xml"/><Relationship Id="rId83" Type="http://schemas.openxmlformats.org/officeDocument/2006/relationships/tags" Target="../tags/tag1302.xml"/><Relationship Id="rId88" Type="http://schemas.openxmlformats.org/officeDocument/2006/relationships/image" Target="../media/image2.png"/><Relationship Id="rId91" Type="http://schemas.microsoft.com/office/2007/relationships/hdphoto" Target="../media/hdphoto3.wdp"/><Relationship Id="rId96" Type="http://schemas.openxmlformats.org/officeDocument/2006/relationships/image" Target="../media/image34.jpeg"/><Relationship Id="rId1" Type="http://schemas.openxmlformats.org/officeDocument/2006/relationships/tags" Target="../tags/tag1220.xml"/><Relationship Id="rId6" Type="http://schemas.openxmlformats.org/officeDocument/2006/relationships/tags" Target="../tags/tag1225.xml"/><Relationship Id="rId15" Type="http://schemas.openxmlformats.org/officeDocument/2006/relationships/tags" Target="../tags/tag1234.xml"/><Relationship Id="rId23" Type="http://schemas.openxmlformats.org/officeDocument/2006/relationships/tags" Target="../tags/tag1242.xml"/><Relationship Id="rId28" Type="http://schemas.openxmlformats.org/officeDocument/2006/relationships/tags" Target="../tags/tag1247.xml"/><Relationship Id="rId36" Type="http://schemas.openxmlformats.org/officeDocument/2006/relationships/tags" Target="../tags/tag1255.xml"/><Relationship Id="rId49" Type="http://schemas.openxmlformats.org/officeDocument/2006/relationships/tags" Target="../tags/tag1268.xml"/><Relationship Id="rId57" Type="http://schemas.openxmlformats.org/officeDocument/2006/relationships/tags" Target="../tags/tag1276.xml"/><Relationship Id="rId10" Type="http://schemas.openxmlformats.org/officeDocument/2006/relationships/tags" Target="../tags/tag1229.xml"/><Relationship Id="rId31" Type="http://schemas.openxmlformats.org/officeDocument/2006/relationships/tags" Target="../tags/tag1250.xml"/><Relationship Id="rId44" Type="http://schemas.openxmlformats.org/officeDocument/2006/relationships/tags" Target="../tags/tag1263.xml"/><Relationship Id="rId52" Type="http://schemas.openxmlformats.org/officeDocument/2006/relationships/tags" Target="../tags/tag1271.xml"/><Relationship Id="rId60" Type="http://schemas.openxmlformats.org/officeDocument/2006/relationships/tags" Target="../tags/tag1279.xml"/><Relationship Id="rId65" Type="http://schemas.openxmlformats.org/officeDocument/2006/relationships/tags" Target="../tags/tag1284.xml"/><Relationship Id="rId73" Type="http://schemas.openxmlformats.org/officeDocument/2006/relationships/tags" Target="../tags/tag1292.xml"/><Relationship Id="rId78" Type="http://schemas.openxmlformats.org/officeDocument/2006/relationships/tags" Target="../tags/tag1297.xml"/><Relationship Id="rId81" Type="http://schemas.openxmlformats.org/officeDocument/2006/relationships/tags" Target="../tags/tag1300.xml"/><Relationship Id="rId86" Type="http://schemas.openxmlformats.org/officeDocument/2006/relationships/tags" Target="../tags/tag1305.xml"/><Relationship Id="rId94" Type="http://schemas.openxmlformats.org/officeDocument/2006/relationships/image" Target="../media/image32.png"/><Relationship Id="rId99" Type="http://schemas.openxmlformats.org/officeDocument/2006/relationships/image" Target="../media/image23.wmf"/><Relationship Id="rId4" Type="http://schemas.openxmlformats.org/officeDocument/2006/relationships/tags" Target="../tags/tag1223.xml"/><Relationship Id="rId9" Type="http://schemas.openxmlformats.org/officeDocument/2006/relationships/tags" Target="../tags/tag1228.xml"/><Relationship Id="rId13" Type="http://schemas.openxmlformats.org/officeDocument/2006/relationships/tags" Target="../tags/tag1232.xml"/><Relationship Id="rId18" Type="http://schemas.openxmlformats.org/officeDocument/2006/relationships/tags" Target="../tags/tag1237.xml"/><Relationship Id="rId39" Type="http://schemas.openxmlformats.org/officeDocument/2006/relationships/tags" Target="../tags/tag1258.xml"/><Relationship Id="rId34" Type="http://schemas.openxmlformats.org/officeDocument/2006/relationships/tags" Target="../tags/tag1253.xml"/><Relationship Id="rId50" Type="http://schemas.openxmlformats.org/officeDocument/2006/relationships/tags" Target="../tags/tag1269.xml"/><Relationship Id="rId55" Type="http://schemas.openxmlformats.org/officeDocument/2006/relationships/tags" Target="../tags/tag1274.xml"/><Relationship Id="rId76" Type="http://schemas.openxmlformats.org/officeDocument/2006/relationships/tags" Target="../tags/tag1295.xml"/><Relationship Id="rId97" Type="http://schemas.openxmlformats.org/officeDocument/2006/relationships/image" Target="../media/image35.jpeg"/><Relationship Id="rId7" Type="http://schemas.openxmlformats.org/officeDocument/2006/relationships/tags" Target="../tags/tag1226.xml"/><Relationship Id="rId71" Type="http://schemas.openxmlformats.org/officeDocument/2006/relationships/tags" Target="../tags/tag1290.xml"/><Relationship Id="rId92" Type="http://schemas.openxmlformats.org/officeDocument/2006/relationships/image" Target="../media/image31.jpeg"/><Relationship Id="rId2" Type="http://schemas.openxmlformats.org/officeDocument/2006/relationships/tags" Target="../tags/tag1221.xml"/><Relationship Id="rId29" Type="http://schemas.openxmlformats.org/officeDocument/2006/relationships/tags" Target="../tags/tag1248.xml"/><Relationship Id="rId24" Type="http://schemas.openxmlformats.org/officeDocument/2006/relationships/tags" Target="../tags/tag1243.xml"/><Relationship Id="rId40" Type="http://schemas.openxmlformats.org/officeDocument/2006/relationships/tags" Target="../tags/tag1259.xml"/><Relationship Id="rId45" Type="http://schemas.openxmlformats.org/officeDocument/2006/relationships/tags" Target="../tags/tag1264.xml"/><Relationship Id="rId66" Type="http://schemas.openxmlformats.org/officeDocument/2006/relationships/tags" Target="../tags/tag1285.xml"/><Relationship Id="rId87" Type="http://schemas.openxmlformats.org/officeDocument/2006/relationships/slideLayout" Target="../slideLayouts/slideLayout12.xml"/><Relationship Id="rId61" Type="http://schemas.openxmlformats.org/officeDocument/2006/relationships/tags" Target="../tags/tag1280.xml"/><Relationship Id="rId82" Type="http://schemas.openxmlformats.org/officeDocument/2006/relationships/tags" Target="../tags/tag1301.xml"/><Relationship Id="rId19" Type="http://schemas.openxmlformats.org/officeDocument/2006/relationships/tags" Target="../tags/tag1238.xml"/><Relationship Id="rId14" Type="http://schemas.openxmlformats.org/officeDocument/2006/relationships/tags" Target="../tags/tag1233.xml"/><Relationship Id="rId30" Type="http://schemas.openxmlformats.org/officeDocument/2006/relationships/tags" Target="../tags/tag1249.xml"/><Relationship Id="rId35" Type="http://schemas.openxmlformats.org/officeDocument/2006/relationships/tags" Target="../tags/tag1254.xml"/><Relationship Id="rId56" Type="http://schemas.openxmlformats.org/officeDocument/2006/relationships/tags" Target="../tags/tag1275.xml"/><Relationship Id="rId77" Type="http://schemas.openxmlformats.org/officeDocument/2006/relationships/tags" Target="../tags/tag1296.xml"/><Relationship Id="rId8" Type="http://schemas.openxmlformats.org/officeDocument/2006/relationships/tags" Target="../tags/tag1227.xml"/><Relationship Id="rId51" Type="http://schemas.openxmlformats.org/officeDocument/2006/relationships/tags" Target="../tags/tag1270.xml"/><Relationship Id="rId72" Type="http://schemas.openxmlformats.org/officeDocument/2006/relationships/tags" Target="../tags/tag1291.xml"/><Relationship Id="rId93" Type="http://schemas.microsoft.com/office/2017/06/relationships/model3d" Target="../media/model3d1.glb"/><Relationship Id="rId98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tags" Target="../tags/tag1331.xml"/><Relationship Id="rId21" Type="http://schemas.openxmlformats.org/officeDocument/2006/relationships/tags" Target="../tags/tag1326.xml"/><Relationship Id="rId42" Type="http://schemas.openxmlformats.org/officeDocument/2006/relationships/tags" Target="../tags/tag1347.xml"/><Relationship Id="rId47" Type="http://schemas.openxmlformats.org/officeDocument/2006/relationships/tags" Target="../tags/tag1352.xml"/><Relationship Id="rId63" Type="http://schemas.openxmlformats.org/officeDocument/2006/relationships/tags" Target="../tags/tag1368.xml"/><Relationship Id="rId68" Type="http://schemas.openxmlformats.org/officeDocument/2006/relationships/tags" Target="../tags/tag1373.xml"/><Relationship Id="rId84" Type="http://schemas.openxmlformats.org/officeDocument/2006/relationships/image" Target="../media/image40.png"/><Relationship Id="rId16" Type="http://schemas.openxmlformats.org/officeDocument/2006/relationships/tags" Target="../tags/tag1321.xml"/><Relationship Id="rId11" Type="http://schemas.openxmlformats.org/officeDocument/2006/relationships/tags" Target="../tags/tag1316.xml"/><Relationship Id="rId32" Type="http://schemas.openxmlformats.org/officeDocument/2006/relationships/tags" Target="../tags/tag1337.xml"/><Relationship Id="rId37" Type="http://schemas.openxmlformats.org/officeDocument/2006/relationships/tags" Target="../tags/tag1342.xml"/><Relationship Id="rId53" Type="http://schemas.openxmlformats.org/officeDocument/2006/relationships/tags" Target="../tags/tag1358.xml"/><Relationship Id="rId58" Type="http://schemas.openxmlformats.org/officeDocument/2006/relationships/tags" Target="../tags/tag1363.xml"/><Relationship Id="rId74" Type="http://schemas.openxmlformats.org/officeDocument/2006/relationships/slideLayout" Target="../slideLayouts/slideLayout12.xml"/><Relationship Id="rId79" Type="http://schemas.microsoft.com/office/2017/06/relationships/model3d" Target="../media/model3d1.glb"/><Relationship Id="rId5" Type="http://schemas.openxmlformats.org/officeDocument/2006/relationships/tags" Target="../tags/tag1310.xml"/><Relationship Id="rId61" Type="http://schemas.openxmlformats.org/officeDocument/2006/relationships/tags" Target="../tags/tag1366.xml"/><Relationship Id="rId82" Type="http://schemas.openxmlformats.org/officeDocument/2006/relationships/image" Target="../media/image38.jpeg"/><Relationship Id="rId19" Type="http://schemas.openxmlformats.org/officeDocument/2006/relationships/tags" Target="../tags/tag1324.xml"/><Relationship Id="rId14" Type="http://schemas.openxmlformats.org/officeDocument/2006/relationships/tags" Target="../tags/tag1319.xml"/><Relationship Id="rId22" Type="http://schemas.openxmlformats.org/officeDocument/2006/relationships/tags" Target="../tags/tag1327.xml"/><Relationship Id="rId27" Type="http://schemas.openxmlformats.org/officeDocument/2006/relationships/tags" Target="../tags/tag1332.xml"/><Relationship Id="rId30" Type="http://schemas.openxmlformats.org/officeDocument/2006/relationships/tags" Target="../tags/tag1335.xml"/><Relationship Id="rId35" Type="http://schemas.openxmlformats.org/officeDocument/2006/relationships/tags" Target="../tags/tag1340.xml"/><Relationship Id="rId43" Type="http://schemas.openxmlformats.org/officeDocument/2006/relationships/tags" Target="../tags/tag1348.xml"/><Relationship Id="rId48" Type="http://schemas.openxmlformats.org/officeDocument/2006/relationships/tags" Target="../tags/tag1353.xml"/><Relationship Id="rId56" Type="http://schemas.openxmlformats.org/officeDocument/2006/relationships/tags" Target="../tags/tag1361.xml"/><Relationship Id="rId64" Type="http://schemas.openxmlformats.org/officeDocument/2006/relationships/tags" Target="../tags/tag1369.xml"/><Relationship Id="rId69" Type="http://schemas.openxmlformats.org/officeDocument/2006/relationships/tags" Target="../tags/tag1374.xml"/><Relationship Id="rId77" Type="http://schemas.openxmlformats.org/officeDocument/2006/relationships/image" Target="../media/image12.png"/><Relationship Id="rId8" Type="http://schemas.openxmlformats.org/officeDocument/2006/relationships/tags" Target="../tags/tag1313.xml"/><Relationship Id="rId51" Type="http://schemas.openxmlformats.org/officeDocument/2006/relationships/tags" Target="../tags/tag1356.xml"/><Relationship Id="rId72" Type="http://schemas.openxmlformats.org/officeDocument/2006/relationships/tags" Target="../tags/tag1377.xml"/><Relationship Id="rId80" Type="http://schemas.openxmlformats.org/officeDocument/2006/relationships/image" Target="../media/image32.png"/><Relationship Id="rId3" Type="http://schemas.openxmlformats.org/officeDocument/2006/relationships/tags" Target="../tags/tag1308.xml"/><Relationship Id="rId12" Type="http://schemas.openxmlformats.org/officeDocument/2006/relationships/tags" Target="../tags/tag1317.xml"/><Relationship Id="rId17" Type="http://schemas.openxmlformats.org/officeDocument/2006/relationships/tags" Target="../tags/tag1322.xml"/><Relationship Id="rId25" Type="http://schemas.openxmlformats.org/officeDocument/2006/relationships/tags" Target="../tags/tag1330.xml"/><Relationship Id="rId33" Type="http://schemas.openxmlformats.org/officeDocument/2006/relationships/tags" Target="../tags/tag1338.xml"/><Relationship Id="rId38" Type="http://schemas.openxmlformats.org/officeDocument/2006/relationships/tags" Target="../tags/tag1343.xml"/><Relationship Id="rId46" Type="http://schemas.openxmlformats.org/officeDocument/2006/relationships/tags" Target="../tags/tag1351.xml"/><Relationship Id="rId59" Type="http://schemas.openxmlformats.org/officeDocument/2006/relationships/tags" Target="../tags/tag1364.xml"/><Relationship Id="rId67" Type="http://schemas.openxmlformats.org/officeDocument/2006/relationships/tags" Target="../tags/tag1372.xml"/><Relationship Id="rId20" Type="http://schemas.openxmlformats.org/officeDocument/2006/relationships/tags" Target="../tags/tag1325.xml"/><Relationship Id="rId41" Type="http://schemas.openxmlformats.org/officeDocument/2006/relationships/tags" Target="../tags/tag1346.xml"/><Relationship Id="rId54" Type="http://schemas.openxmlformats.org/officeDocument/2006/relationships/tags" Target="../tags/tag1359.xml"/><Relationship Id="rId62" Type="http://schemas.openxmlformats.org/officeDocument/2006/relationships/tags" Target="../tags/tag1367.xml"/><Relationship Id="rId70" Type="http://schemas.openxmlformats.org/officeDocument/2006/relationships/tags" Target="../tags/tag1375.xml"/><Relationship Id="rId75" Type="http://schemas.openxmlformats.org/officeDocument/2006/relationships/image" Target="../media/image2.png"/><Relationship Id="rId83" Type="http://schemas.openxmlformats.org/officeDocument/2006/relationships/image" Target="../media/image39.png"/><Relationship Id="rId1" Type="http://schemas.openxmlformats.org/officeDocument/2006/relationships/tags" Target="../tags/tag1306.xml"/><Relationship Id="rId6" Type="http://schemas.openxmlformats.org/officeDocument/2006/relationships/tags" Target="../tags/tag1311.xml"/><Relationship Id="rId15" Type="http://schemas.openxmlformats.org/officeDocument/2006/relationships/tags" Target="../tags/tag1320.xml"/><Relationship Id="rId23" Type="http://schemas.openxmlformats.org/officeDocument/2006/relationships/tags" Target="../tags/tag1328.xml"/><Relationship Id="rId28" Type="http://schemas.openxmlformats.org/officeDocument/2006/relationships/tags" Target="../tags/tag1333.xml"/><Relationship Id="rId36" Type="http://schemas.openxmlformats.org/officeDocument/2006/relationships/tags" Target="../tags/tag1341.xml"/><Relationship Id="rId49" Type="http://schemas.openxmlformats.org/officeDocument/2006/relationships/tags" Target="../tags/tag1354.xml"/><Relationship Id="rId57" Type="http://schemas.openxmlformats.org/officeDocument/2006/relationships/tags" Target="../tags/tag1362.xml"/><Relationship Id="rId10" Type="http://schemas.openxmlformats.org/officeDocument/2006/relationships/tags" Target="../tags/tag1315.xml"/><Relationship Id="rId31" Type="http://schemas.openxmlformats.org/officeDocument/2006/relationships/tags" Target="../tags/tag1336.xml"/><Relationship Id="rId44" Type="http://schemas.openxmlformats.org/officeDocument/2006/relationships/tags" Target="../tags/tag1349.xml"/><Relationship Id="rId52" Type="http://schemas.openxmlformats.org/officeDocument/2006/relationships/tags" Target="../tags/tag1357.xml"/><Relationship Id="rId60" Type="http://schemas.openxmlformats.org/officeDocument/2006/relationships/tags" Target="../tags/tag1365.xml"/><Relationship Id="rId65" Type="http://schemas.openxmlformats.org/officeDocument/2006/relationships/tags" Target="../tags/tag1370.xml"/><Relationship Id="rId73" Type="http://schemas.openxmlformats.org/officeDocument/2006/relationships/tags" Target="../tags/tag1378.xml"/><Relationship Id="rId78" Type="http://schemas.microsoft.com/office/2007/relationships/hdphoto" Target="../media/hdphoto3.wdp"/><Relationship Id="rId81" Type="http://schemas.openxmlformats.org/officeDocument/2006/relationships/image" Target="../media/image23.wmf"/><Relationship Id="rId4" Type="http://schemas.openxmlformats.org/officeDocument/2006/relationships/tags" Target="../tags/tag1309.xml"/><Relationship Id="rId9" Type="http://schemas.openxmlformats.org/officeDocument/2006/relationships/tags" Target="../tags/tag1314.xml"/><Relationship Id="rId13" Type="http://schemas.openxmlformats.org/officeDocument/2006/relationships/tags" Target="../tags/tag1318.xml"/><Relationship Id="rId18" Type="http://schemas.openxmlformats.org/officeDocument/2006/relationships/tags" Target="../tags/tag1323.xml"/><Relationship Id="rId39" Type="http://schemas.openxmlformats.org/officeDocument/2006/relationships/tags" Target="../tags/tag1344.xml"/><Relationship Id="rId34" Type="http://schemas.openxmlformats.org/officeDocument/2006/relationships/tags" Target="../tags/tag1339.xml"/><Relationship Id="rId50" Type="http://schemas.openxmlformats.org/officeDocument/2006/relationships/tags" Target="../tags/tag1355.xml"/><Relationship Id="rId55" Type="http://schemas.openxmlformats.org/officeDocument/2006/relationships/tags" Target="../tags/tag1360.xml"/><Relationship Id="rId76" Type="http://schemas.openxmlformats.org/officeDocument/2006/relationships/image" Target="../media/image3.png"/><Relationship Id="rId7" Type="http://schemas.openxmlformats.org/officeDocument/2006/relationships/tags" Target="../tags/tag1312.xml"/><Relationship Id="rId71" Type="http://schemas.openxmlformats.org/officeDocument/2006/relationships/tags" Target="../tags/tag1376.xml"/><Relationship Id="rId2" Type="http://schemas.openxmlformats.org/officeDocument/2006/relationships/tags" Target="../tags/tag1307.xml"/><Relationship Id="rId29" Type="http://schemas.openxmlformats.org/officeDocument/2006/relationships/tags" Target="../tags/tag1334.xml"/><Relationship Id="rId24" Type="http://schemas.openxmlformats.org/officeDocument/2006/relationships/tags" Target="../tags/tag1329.xml"/><Relationship Id="rId40" Type="http://schemas.openxmlformats.org/officeDocument/2006/relationships/tags" Target="../tags/tag1345.xml"/><Relationship Id="rId45" Type="http://schemas.openxmlformats.org/officeDocument/2006/relationships/tags" Target="../tags/tag1350.xml"/><Relationship Id="rId66" Type="http://schemas.openxmlformats.org/officeDocument/2006/relationships/tags" Target="../tags/tag1371.xml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tags" Target="../tags/tag1404.xml"/><Relationship Id="rId21" Type="http://schemas.openxmlformats.org/officeDocument/2006/relationships/tags" Target="../tags/tag1399.xml"/><Relationship Id="rId42" Type="http://schemas.openxmlformats.org/officeDocument/2006/relationships/tags" Target="../tags/tag1420.xml"/><Relationship Id="rId47" Type="http://schemas.openxmlformats.org/officeDocument/2006/relationships/tags" Target="../tags/tag1425.xml"/><Relationship Id="rId63" Type="http://schemas.openxmlformats.org/officeDocument/2006/relationships/tags" Target="../tags/tag1441.xml"/><Relationship Id="rId68" Type="http://schemas.openxmlformats.org/officeDocument/2006/relationships/tags" Target="../tags/tag1446.xml"/><Relationship Id="rId84" Type="http://schemas.openxmlformats.org/officeDocument/2006/relationships/slideLayout" Target="../slideLayouts/slideLayout12.xml"/><Relationship Id="rId89" Type="http://schemas.microsoft.com/office/2017/06/relationships/model3d" Target="../media/model3d1.glb"/><Relationship Id="rId16" Type="http://schemas.openxmlformats.org/officeDocument/2006/relationships/tags" Target="../tags/tag1394.xml"/><Relationship Id="rId11" Type="http://schemas.openxmlformats.org/officeDocument/2006/relationships/tags" Target="../tags/tag1389.xml"/><Relationship Id="rId32" Type="http://schemas.openxmlformats.org/officeDocument/2006/relationships/tags" Target="../tags/tag1410.xml"/><Relationship Id="rId37" Type="http://schemas.openxmlformats.org/officeDocument/2006/relationships/tags" Target="../tags/tag1415.xml"/><Relationship Id="rId53" Type="http://schemas.openxmlformats.org/officeDocument/2006/relationships/tags" Target="../tags/tag1431.xml"/><Relationship Id="rId58" Type="http://schemas.openxmlformats.org/officeDocument/2006/relationships/tags" Target="../tags/tag1436.xml"/><Relationship Id="rId74" Type="http://schemas.openxmlformats.org/officeDocument/2006/relationships/tags" Target="../tags/tag1452.xml"/><Relationship Id="rId79" Type="http://schemas.openxmlformats.org/officeDocument/2006/relationships/tags" Target="../tags/tag1457.xml"/><Relationship Id="rId5" Type="http://schemas.openxmlformats.org/officeDocument/2006/relationships/tags" Target="../tags/tag1383.xml"/><Relationship Id="rId90" Type="http://schemas.openxmlformats.org/officeDocument/2006/relationships/image" Target="../media/image32.png"/><Relationship Id="rId22" Type="http://schemas.openxmlformats.org/officeDocument/2006/relationships/tags" Target="../tags/tag1400.xml"/><Relationship Id="rId27" Type="http://schemas.openxmlformats.org/officeDocument/2006/relationships/tags" Target="../tags/tag1405.xml"/><Relationship Id="rId43" Type="http://schemas.openxmlformats.org/officeDocument/2006/relationships/tags" Target="../tags/tag1421.xml"/><Relationship Id="rId48" Type="http://schemas.openxmlformats.org/officeDocument/2006/relationships/tags" Target="../tags/tag1426.xml"/><Relationship Id="rId64" Type="http://schemas.openxmlformats.org/officeDocument/2006/relationships/tags" Target="../tags/tag1442.xml"/><Relationship Id="rId69" Type="http://schemas.openxmlformats.org/officeDocument/2006/relationships/tags" Target="../tags/tag1447.xml"/><Relationship Id="rId8" Type="http://schemas.openxmlformats.org/officeDocument/2006/relationships/tags" Target="../tags/tag1386.xml"/><Relationship Id="rId51" Type="http://schemas.openxmlformats.org/officeDocument/2006/relationships/tags" Target="../tags/tag1429.xml"/><Relationship Id="rId72" Type="http://schemas.openxmlformats.org/officeDocument/2006/relationships/tags" Target="../tags/tag1450.xml"/><Relationship Id="rId80" Type="http://schemas.openxmlformats.org/officeDocument/2006/relationships/tags" Target="../tags/tag1458.xml"/><Relationship Id="rId85" Type="http://schemas.openxmlformats.org/officeDocument/2006/relationships/image" Target="../media/image2.png"/><Relationship Id="rId93" Type="http://schemas.openxmlformats.org/officeDocument/2006/relationships/image" Target="../media/image39.png"/><Relationship Id="rId3" Type="http://schemas.openxmlformats.org/officeDocument/2006/relationships/tags" Target="../tags/tag1381.xml"/><Relationship Id="rId12" Type="http://schemas.openxmlformats.org/officeDocument/2006/relationships/tags" Target="../tags/tag1390.xml"/><Relationship Id="rId17" Type="http://schemas.openxmlformats.org/officeDocument/2006/relationships/tags" Target="../tags/tag1395.xml"/><Relationship Id="rId25" Type="http://schemas.openxmlformats.org/officeDocument/2006/relationships/tags" Target="../tags/tag1403.xml"/><Relationship Id="rId33" Type="http://schemas.openxmlformats.org/officeDocument/2006/relationships/tags" Target="../tags/tag1411.xml"/><Relationship Id="rId38" Type="http://schemas.openxmlformats.org/officeDocument/2006/relationships/tags" Target="../tags/tag1416.xml"/><Relationship Id="rId46" Type="http://schemas.openxmlformats.org/officeDocument/2006/relationships/tags" Target="../tags/tag1424.xml"/><Relationship Id="rId59" Type="http://schemas.openxmlformats.org/officeDocument/2006/relationships/tags" Target="../tags/tag1437.xml"/><Relationship Id="rId67" Type="http://schemas.openxmlformats.org/officeDocument/2006/relationships/tags" Target="../tags/tag1445.xml"/><Relationship Id="rId20" Type="http://schemas.openxmlformats.org/officeDocument/2006/relationships/tags" Target="../tags/tag1398.xml"/><Relationship Id="rId41" Type="http://schemas.openxmlformats.org/officeDocument/2006/relationships/tags" Target="../tags/tag1419.xml"/><Relationship Id="rId54" Type="http://schemas.openxmlformats.org/officeDocument/2006/relationships/tags" Target="../tags/tag1432.xml"/><Relationship Id="rId62" Type="http://schemas.openxmlformats.org/officeDocument/2006/relationships/tags" Target="../tags/tag1440.xml"/><Relationship Id="rId70" Type="http://schemas.openxmlformats.org/officeDocument/2006/relationships/tags" Target="../tags/tag1448.xml"/><Relationship Id="rId75" Type="http://schemas.openxmlformats.org/officeDocument/2006/relationships/tags" Target="../tags/tag1453.xml"/><Relationship Id="rId83" Type="http://schemas.openxmlformats.org/officeDocument/2006/relationships/tags" Target="../tags/tag1461.xml"/><Relationship Id="rId88" Type="http://schemas.microsoft.com/office/2007/relationships/hdphoto" Target="../media/hdphoto3.wdp"/><Relationship Id="rId91" Type="http://schemas.openxmlformats.org/officeDocument/2006/relationships/image" Target="../media/image23.wmf"/><Relationship Id="rId1" Type="http://schemas.openxmlformats.org/officeDocument/2006/relationships/tags" Target="../tags/tag1379.xml"/><Relationship Id="rId6" Type="http://schemas.openxmlformats.org/officeDocument/2006/relationships/tags" Target="../tags/tag1384.xml"/><Relationship Id="rId15" Type="http://schemas.openxmlformats.org/officeDocument/2006/relationships/tags" Target="../tags/tag1393.xml"/><Relationship Id="rId23" Type="http://schemas.openxmlformats.org/officeDocument/2006/relationships/tags" Target="../tags/tag1401.xml"/><Relationship Id="rId28" Type="http://schemas.openxmlformats.org/officeDocument/2006/relationships/tags" Target="../tags/tag1406.xml"/><Relationship Id="rId36" Type="http://schemas.openxmlformats.org/officeDocument/2006/relationships/tags" Target="../tags/tag1414.xml"/><Relationship Id="rId49" Type="http://schemas.openxmlformats.org/officeDocument/2006/relationships/tags" Target="../tags/tag1427.xml"/><Relationship Id="rId57" Type="http://schemas.openxmlformats.org/officeDocument/2006/relationships/tags" Target="../tags/tag1435.xml"/><Relationship Id="rId10" Type="http://schemas.openxmlformats.org/officeDocument/2006/relationships/tags" Target="../tags/tag1388.xml"/><Relationship Id="rId31" Type="http://schemas.openxmlformats.org/officeDocument/2006/relationships/tags" Target="../tags/tag1409.xml"/><Relationship Id="rId44" Type="http://schemas.openxmlformats.org/officeDocument/2006/relationships/tags" Target="../tags/tag1422.xml"/><Relationship Id="rId52" Type="http://schemas.openxmlformats.org/officeDocument/2006/relationships/tags" Target="../tags/tag1430.xml"/><Relationship Id="rId60" Type="http://schemas.openxmlformats.org/officeDocument/2006/relationships/tags" Target="../tags/tag1438.xml"/><Relationship Id="rId65" Type="http://schemas.openxmlformats.org/officeDocument/2006/relationships/tags" Target="../tags/tag1443.xml"/><Relationship Id="rId73" Type="http://schemas.openxmlformats.org/officeDocument/2006/relationships/tags" Target="../tags/tag1451.xml"/><Relationship Id="rId78" Type="http://schemas.openxmlformats.org/officeDocument/2006/relationships/tags" Target="../tags/tag1456.xml"/><Relationship Id="rId81" Type="http://schemas.openxmlformats.org/officeDocument/2006/relationships/tags" Target="../tags/tag1459.xml"/><Relationship Id="rId86" Type="http://schemas.openxmlformats.org/officeDocument/2006/relationships/image" Target="../media/image3.png"/><Relationship Id="rId94" Type="http://schemas.openxmlformats.org/officeDocument/2006/relationships/image" Target="../media/image40.png"/><Relationship Id="rId4" Type="http://schemas.openxmlformats.org/officeDocument/2006/relationships/tags" Target="../tags/tag1382.xml"/><Relationship Id="rId9" Type="http://schemas.openxmlformats.org/officeDocument/2006/relationships/tags" Target="../tags/tag1387.xml"/><Relationship Id="rId13" Type="http://schemas.openxmlformats.org/officeDocument/2006/relationships/tags" Target="../tags/tag1391.xml"/><Relationship Id="rId18" Type="http://schemas.openxmlformats.org/officeDocument/2006/relationships/tags" Target="../tags/tag1396.xml"/><Relationship Id="rId39" Type="http://schemas.openxmlformats.org/officeDocument/2006/relationships/tags" Target="../tags/tag1417.xml"/><Relationship Id="rId34" Type="http://schemas.openxmlformats.org/officeDocument/2006/relationships/tags" Target="../tags/tag1412.xml"/><Relationship Id="rId50" Type="http://schemas.openxmlformats.org/officeDocument/2006/relationships/tags" Target="../tags/tag1428.xml"/><Relationship Id="rId55" Type="http://schemas.openxmlformats.org/officeDocument/2006/relationships/tags" Target="../tags/tag1433.xml"/><Relationship Id="rId76" Type="http://schemas.openxmlformats.org/officeDocument/2006/relationships/tags" Target="../tags/tag1454.xml"/><Relationship Id="rId7" Type="http://schemas.openxmlformats.org/officeDocument/2006/relationships/tags" Target="../tags/tag1385.xml"/><Relationship Id="rId71" Type="http://schemas.openxmlformats.org/officeDocument/2006/relationships/tags" Target="../tags/tag1449.xml"/><Relationship Id="rId92" Type="http://schemas.openxmlformats.org/officeDocument/2006/relationships/image" Target="../media/image38.jpeg"/><Relationship Id="rId2" Type="http://schemas.openxmlformats.org/officeDocument/2006/relationships/tags" Target="../tags/tag1380.xml"/><Relationship Id="rId29" Type="http://schemas.openxmlformats.org/officeDocument/2006/relationships/tags" Target="../tags/tag1407.xml"/><Relationship Id="rId24" Type="http://schemas.openxmlformats.org/officeDocument/2006/relationships/tags" Target="../tags/tag1402.xml"/><Relationship Id="rId40" Type="http://schemas.openxmlformats.org/officeDocument/2006/relationships/tags" Target="../tags/tag1418.xml"/><Relationship Id="rId45" Type="http://schemas.openxmlformats.org/officeDocument/2006/relationships/tags" Target="../tags/tag1423.xml"/><Relationship Id="rId66" Type="http://schemas.openxmlformats.org/officeDocument/2006/relationships/tags" Target="../tags/tag1444.xml"/><Relationship Id="rId87" Type="http://schemas.openxmlformats.org/officeDocument/2006/relationships/image" Target="../media/image12.png"/><Relationship Id="rId61" Type="http://schemas.openxmlformats.org/officeDocument/2006/relationships/tags" Target="../tags/tag1439.xml"/><Relationship Id="rId82" Type="http://schemas.openxmlformats.org/officeDocument/2006/relationships/tags" Target="../tags/tag1460.xml"/><Relationship Id="rId19" Type="http://schemas.openxmlformats.org/officeDocument/2006/relationships/tags" Target="../tags/tag1397.xml"/><Relationship Id="rId14" Type="http://schemas.openxmlformats.org/officeDocument/2006/relationships/tags" Target="../tags/tag1392.xml"/><Relationship Id="rId30" Type="http://schemas.openxmlformats.org/officeDocument/2006/relationships/tags" Target="../tags/tag1408.xml"/><Relationship Id="rId35" Type="http://schemas.openxmlformats.org/officeDocument/2006/relationships/tags" Target="../tags/tag1413.xml"/><Relationship Id="rId56" Type="http://schemas.openxmlformats.org/officeDocument/2006/relationships/tags" Target="../tags/tag1434.xml"/><Relationship Id="rId77" Type="http://schemas.openxmlformats.org/officeDocument/2006/relationships/tags" Target="../tags/tag14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0107"/>
            <a:ext cx="12182854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38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41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43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46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47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48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9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0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44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42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AutoShape 6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>
            <p:custDataLst>
              <p:tags r:id="rId8"/>
            </p:custDataLst>
          </p:nvPr>
        </p:nvSpPr>
        <p:spPr bwMode="auto">
          <a:xfrm>
            <a:off x="6495868" y="308555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040344" y="2419215"/>
            <a:ext cx="63843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440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388174" y="3260173"/>
            <a:ext cx="31903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 flipV="1">
            <a:off x="4165271" y="3199208"/>
            <a:ext cx="3952775" cy="1513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42996FC6-82E1-9EA2-0E3D-A8FE72FCF69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73177" y="6081062"/>
            <a:ext cx="21761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授课人：周焯勇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20EB2AC-5A59-EC7F-2C29-035CCEFC7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351487" y="6092825"/>
            <a:ext cx="25286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贵阳市第一实验中学</a:t>
            </a:r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8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19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22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24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26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27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28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29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30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31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25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23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8496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/>
      <p:bldP spid="19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4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49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52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54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57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58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59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0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1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55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53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30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33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35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37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38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39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40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1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2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36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34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>
            <p:custDataLst>
              <p:tags r:id="rId13"/>
            </p:custDataLst>
          </p:nvPr>
        </p:nvSpPr>
        <p:spPr bwMode="auto">
          <a:xfrm>
            <a:off x="12003234" y="791766"/>
            <a:ext cx="534854" cy="53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88536" y="1074995"/>
            <a:ext cx="11814698" cy="5047544"/>
          </a:xfrm>
          <a:prstGeom prst="roundRect">
            <a:avLst>
              <a:gd name="adj" fmla="val 2810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90500" dist="190500" dir="2700000" algn="tl" rotWithShape="0">
              <a:srgbClr val="FF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Text Box 3">
            <a:extLst>
              <a:ext uri="{FF2B5EF4-FFF2-40B4-BE49-F238E27FC236}">
                <a16:creationId xmlns:a16="http://schemas.microsoft.com/office/drawing/2014/main" id="{6BC7FF7E-75BE-D86B-D6F3-BD817706C074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83585" y="482428"/>
            <a:ext cx="13436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</a:p>
        </p:txBody>
      </p:sp>
      <p:sp>
        <p:nvSpPr>
          <p:cNvPr id="5" name="梯形 4">
            <a:extLst>
              <a:ext uri="{FF2B5EF4-FFF2-40B4-BE49-F238E27FC236}">
                <a16:creationId xmlns:a16="http://schemas.microsoft.com/office/drawing/2014/main" id="{19D790CF-2051-AAE8-B823-4ED5C6BAAD42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251617" y="4423225"/>
            <a:ext cx="11688765" cy="1684065"/>
          </a:xfrm>
          <a:prstGeom prst="trapezoid">
            <a:avLst>
              <a:gd name="adj" fmla="val 156696"/>
            </a:avLst>
          </a:prstGeom>
          <a:gradFill>
            <a:gsLst>
              <a:gs pos="0">
                <a:schemeClr val="accent1">
                  <a:lumMod val="40000"/>
                  <a:lumOff val="60000"/>
                  <a:alpha val="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3EDDAD5-4FB3-DC93-91F4-3A085229A78D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318700" y="1132720"/>
            <a:ext cx="11483322" cy="3341848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80089D-8710-6845-13F7-C5E97FFD3A2C}"/>
              </a:ext>
            </a:extLst>
          </p:cNvPr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1"/>
          <a:stretch>
            <a:fillRect/>
          </a:stretch>
        </p:blipFill>
        <p:spPr bwMode="auto">
          <a:xfrm>
            <a:off x="3375372" y="1200454"/>
            <a:ext cx="2595673" cy="380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8F764FB-DC5F-8199-5AF4-5E05620FB252}"/>
              </a:ext>
            </a:extLst>
          </p:cNvPr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9182" y="1200454"/>
            <a:ext cx="2442454" cy="380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C819199-37C1-EAB3-1C64-9B6EB8421754}"/>
              </a:ext>
            </a:extLst>
          </p:cNvPr>
          <p:cNvPicPr>
            <a:picLocks noChangeAspect="1" noChangeArrowheads="1"/>
          </p:cNvPicPr>
          <p:nvPr>
            <p:custDataLst>
              <p:tags r:id="rId23"/>
            </p:custDataLst>
          </p:nvPr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9" r="36049"/>
          <a:stretch>
            <a:fillRect/>
          </a:stretch>
        </p:blipFill>
        <p:spPr bwMode="auto">
          <a:xfrm>
            <a:off x="9069772" y="1200454"/>
            <a:ext cx="2620250" cy="378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图片 175107">
            <a:extLst>
              <a:ext uri="{FF2B5EF4-FFF2-40B4-BE49-F238E27FC236}">
                <a16:creationId xmlns:a16="http://schemas.microsoft.com/office/drawing/2014/main" id="{82B898A1-E044-C122-6116-4FFD6180295B}"/>
              </a:ext>
            </a:extLst>
          </p:cNvPr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9978" y="1200454"/>
            <a:ext cx="2657257" cy="377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CA757C6-EDFC-9AEC-7380-E16B896D23CC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251617" y="5129620"/>
            <a:ext cx="11483322" cy="65338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Text Box 3">
            <a:extLst>
              <a:ext uri="{FF2B5EF4-FFF2-40B4-BE49-F238E27FC236}">
                <a16:creationId xmlns:a16="http://schemas.microsoft.com/office/drawing/2014/main" id="{6C3E11A3-B509-EB07-9ADD-6894CAA908F8}"/>
              </a:ext>
            </a:extLst>
          </p:cNvPr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318700" y="5129620"/>
            <a:ext cx="224539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苹果为什么不往天上掉呢？</a:t>
            </a:r>
          </a:p>
        </p:txBody>
      </p:sp>
      <p:sp>
        <p:nvSpPr>
          <p:cNvPr id="65" name="Text Box 7">
            <a:extLst>
              <a:ext uri="{FF2B5EF4-FFF2-40B4-BE49-F238E27FC236}">
                <a16:creationId xmlns:a16="http://schemas.microsoft.com/office/drawing/2014/main" id="{19051831-8D13-FEA4-6F9D-D1E309AB4C42}"/>
              </a:ext>
            </a:extLst>
          </p:cNvPr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6299182" y="5129620"/>
            <a:ext cx="233402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跳伞运动员总是往下落？</a:t>
            </a:r>
          </a:p>
        </p:txBody>
      </p:sp>
      <p:sp>
        <p:nvSpPr>
          <p:cNvPr id="68" name="Text Box 3">
            <a:extLst>
              <a:ext uri="{FF2B5EF4-FFF2-40B4-BE49-F238E27FC236}">
                <a16:creationId xmlns:a16="http://schemas.microsoft.com/office/drawing/2014/main" id="{B0D3ED42-5C0B-DD5E-435E-29EE51668549}"/>
              </a:ext>
            </a:extLst>
          </p:cNvPr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3283187" y="5129620"/>
            <a:ext cx="24765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b="1" kern="10">
                <a:latin typeface="微软雅黑" panose="020B0503020204020204" pitchFamily="34" charset="-122"/>
                <a:ea typeface="微软雅黑" panose="020B0503020204020204" pitchFamily="34" charset="-122"/>
              </a:rPr>
              <a:t>水为什么由高处往低处流？</a:t>
            </a:r>
          </a:p>
        </p:txBody>
      </p:sp>
      <p:sp>
        <p:nvSpPr>
          <p:cNvPr id="67" name="文本框 175109">
            <a:extLst>
              <a:ext uri="{FF2B5EF4-FFF2-40B4-BE49-F238E27FC236}">
                <a16:creationId xmlns:a16="http://schemas.microsoft.com/office/drawing/2014/main" id="{B4BACEB0-152C-92A3-E0FE-3E99E572D889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9069772" y="5129620"/>
            <a:ext cx="2870611" cy="64633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1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宇航员为什么能在空中飘着</a:t>
            </a:r>
            <a:r>
              <a:rPr altLang="zh-CN" sz="1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,</a:t>
            </a:r>
            <a:r>
              <a:rPr lang="zh-CN" sz="1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而不向地面下落</a:t>
            </a:r>
            <a:r>
              <a:rPr altLang="zh-CN" sz="1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?</a:t>
            </a:r>
            <a:endParaRPr altLang="zh-CN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8062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8" grpId="0"/>
      <p:bldP spid="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9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54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57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59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62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63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64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5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6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58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35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38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40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43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44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45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6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7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41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39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>
            <p:custDataLst>
              <p:tags r:id="rId13"/>
            </p:custDataLst>
          </p:nvPr>
        </p:nvSpPr>
        <p:spPr bwMode="auto">
          <a:xfrm>
            <a:off x="12003234" y="791766"/>
            <a:ext cx="534854" cy="53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88536" y="1074995"/>
            <a:ext cx="11814698" cy="5047544"/>
          </a:xfrm>
          <a:prstGeom prst="roundRect">
            <a:avLst>
              <a:gd name="adj" fmla="val 281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190500" dist="190500" dir="2700000" algn="tl" rotWithShape="0">
              <a:srgbClr val="FF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80089D-8710-6845-13F7-C5E97FFD3A2C}"/>
              </a:ext>
            </a:extLst>
          </p:cNvPr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1"/>
          <a:stretch>
            <a:fillRect/>
          </a:stretch>
        </p:blipFill>
        <p:spPr bwMode="auto">
          <a:xfrm>
            <a:off x="-10123756" y="-4205649"/>
            <a:ext cx="2595673" cy="380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8F764FB-DC5F-8199-5AF4-5E05620FB252}"/>
              </a:ext>
            </a:extLst>
          </p:cNvPr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199946" y="-4205649"/>
            <a:ext cx="2442454" cy="380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C819199-37C1-EAB3-1C64-9B6EB8421754}"/>
              </a:ext>
            </a:extLst>
          </p:cNvPr>
          <p:cNvPicPr>
            <a:picLocks noChangeAspect="1" noChangeArrowheads="1"/>
          </p:cNvPicPr>
          <p:nvPr>
            <p:custDataLst>
              <p:tags r:id="rId20"/>
            </p:custDataLst>
          </p:nvPr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9" r="36049"/>
          <a:stretch>
            <a:fillRect/>
          </a:stretch>
        </p:blipFill>
        <p:spPr bwMode="auto">
          <a:xfrm>
            <a:off x="-4429356" y="-4205649"/>
            <a:ext cx="2620250" cy="378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图片 175107">
            <a:extLst>
              <a:ext uri="{FF2B5EF4-FFF2-40B4-BE49-F238E27FC236}">
                <a16:creationId xmlns:a16="http://schemas.microsoft.com/office/drawing/2014/main" id="{82B898A1-E044-C122-6116-4FFD6180295B}"/>
              </a:ext>
            </a:extLst>
          </p:cNvPr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109150" y="-4205649"/>
            <a:ext cx="2657257" cy="377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CA757C6-EDFC-9AEC-7380-E16B896D23CC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-13247511" y="-276483"/>
            <a:ext cx="11483322" cy="65338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Text Box 3">
            <a:extLst>
              <a:ext uri="{FF2B5EF4-FFF2-40B4-BE49-F238E27FC236}">
                <a16:creationId xmlns:a16="http://schemas.microsoft.com/office/drawing/2014/main" id="{6C3E11A3-B509-EB07-9ADD-6894CAA908F8}"/>
              </a:ext>
            </a:extLst>
          </p:cNvPr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-13180428" y="-276483"/>
            <a:ext cx="224539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苹果为什么不往天上掉呢？</a:t>
            </a:r>
          </a:p>
        </p:txBody>
      </p:sp>
      <p:sp>
        <p:nvSpPr>
          <p:cNvPr id="65" name="Text Box 7">
            <a:extLst>
              <a:ext uri="{FF2B5EF4-FFF2-40B4-BE49-F238E27FC236}">
                <a16:creationId xmlns:a16="http://schemas.microsoft.com/office/drawing/2014/main" id="{19051831-8D13-FEA4-6F9D-D1E309AB4C42}"/>
              </a:ext>
            </a:extLst>
          </p:cNvPr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-7199946" y="-276483"/>
            <a:ext cx="233402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跳伞运动员总是往下落？</a:t>
            </a:r>
          </a:p>
        </p:txBody>
      </p:sp>
      <p:sp>
        <p:nvSpPr>
          <p:cNvPr id="68" name="Text Box 3">
            <a:extLst>
              <a:ext uri="{FF2B5EF4-FFF2-40B4-BE49-F238E27FC236}">
                <a16:creationId xmlns:a16="http://schemas.microsoft.com/office/drawing/2014/main" id="{B0D3ED42-5C0B-DD5E-435E-29EE51668549}"/>
              </a:ext>
            </a:extLst>
          </p:cNvPr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-10215941" y="-276483"/>
            <a:ext cx="24765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b="1" kern="10">
                <a:latin typeface="微软雅黑" panose="020B0503020204020204" pitchFamily="34" charset="-122"/>
                <a:ea typeface="微软雅黑" panose="020B0503020204020204" pitchFamily="34" charset="-122"/>
              </a:rPr>
              <a:t>水为什么由高处往低处流？</a:t>
            </a:r>
          </a:p>
        </p:txBody>
      </p:sp>
      <p:sp>
        <p:nvSpPr>
          <p:cNvPr id="67" name="文本框 175109">
            <a:extLst>
              <a:ext uri="{FF2B5EF4-FFF2-40B4-BE49-F238E27FC236}">
                <a16:creationId xmlns:a16="http://schemas.microsoft.com/office/drawing/2014/main" id="{B4BACEB0-152C-92A3-E0FE-3E99E572D889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-4429356" y="-276483"/>
            <a:ext cx="2870611" cy="64633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1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宇航员为什么能在空中飘着</a:t>
            </a:r>
            <a:r>
              <a:rPr altLang="zh-CN" sz="1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,</a:t>
            </a:r>
            <a:r>
              <a:rPr lang="zh-CN" sz="1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而不向地面下落</a:t>
            </a:r>
            <a:r>
              <a:rPr altLang="zh-CN" sz="18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?</a:t>
            </a:r>
            <a:endParaRPr altLang="zh-CN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47113">
            <a:extLst>
              <a:ext uri="{FF2B5EF4-FFF2-40B4-BE49-F238E27FC236}">
                <a16:creationId xmlns:a16="http://schemas.microsoft.com/office/drawing/2014/main" id="{22DDFEDE-E875-B9C0-29A8-33C7AC07722B}"/>
              </a:ext>
            </a:extLst>
          </p:cNvPr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245680" y="553726"/>
            <a:ext cx="10306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</a:t>
            </a:r>
          </a:p>
        </p:txBody>
      </p:sp>
      <p:sp>
        <p:nvSpPr>
          <p:cNvPr id="66" name="矩形 47114">
            <a:extLst>
              <a:ext uri="{FF2B5EF4-FFF2-40B4-BE49-F238E27FC236}">
                <a16:creationId xmlns:a16="http://schemas.microsoft.com/office/drawing/2014/main" id="{B6434E4B-31DE-B6B1-982F-D2E53130F8B8}"/>
              </a:ext>
            </a:extLst>
          </p:cNvPr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1500038" y="2203942"/>
            <a:ext cx="6697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把一个木块举到一定高度放手，观察其运动 。</a:t>
            </a:r>
          </a:p>
        </p:txBody>
      </p:sp>
      <p:sp>
        <p:nvSpPr>
          <p:cNvPr id="70" name="文本框 47115">
            <a:extLst>
              <a:ext uri="{FF2B5EF4-FFF2-40B4-BE49-F238E27FC236}">
                <a16:creationId xmlns:a16="http://schemas.microsoft.com/office/drawing/2014/main" id="{79E323DA-6A89-5C5C-223E-6B4205BB8267}"/>
              </a:ext>
            </a:extLst>
          </p:cNvPr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1572843" y="4151300"/>
            <a:ext cx="55423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把一只粉笔头斜向上抛出，观察其运动。 </a:t>
            </a:r>
          </a:p>
        </p:txBody>
      </p:sp>
      <p:sp>
        <p:nvSpPr>
          <p:cNvPr id="72" name="矩形 47114">
            <a:extLst>
              <a:ext uri="{FF2B5EF4-FFF2-40B4-BE49-F238E27FC236}">
                <a16:creationId xmlns:a16="http://schemas.microsoft.com/office/drawing/2014/main" id="{6B980223-A025-471D-97CE-4A61B73BCEB9}"/>
              </a:ext>
            </a:extLst>
          </p:cNvPr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381046" y="1268996"/>
            <a:ext cx="27407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你看到什么现象</a:t>
            </a:r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AF44371-DB9D-0223-989C-AB04133FCEE2}"/>
              </a:ext>
            </a:extLst>
          </p:cNvPr>
          <p:cNvPicPr>
            <a:picLocks noChangeAspect="1" noChangeArrowheads="1"/>
          </p:cNvPicPr>
          <p:nvPr>
            <p:custDataLst>
              <p:tags r:id="rId31"/>
            </p:custDataLst>
          </p:nvPr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050" y="1978774"/>
            <a:ext cx="970238" cy="970238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939B561-9FC3-F11A-8263-5C244494E52F}"/>
              </a:ext>
            </a:extLst>
          </p:cNvPr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75"/>
          <a:stretch>
            <a:fillRect/>
          </a:stretch>
        </p:blipFill>
        <p:spPr>
          <a:xfrm>
            <a:off x="580346" y="3929115"/>
            <a:ext cx="895942" cy="906037"/>
          </a:xfrm>
          <a:prstGeom prst="ellipse">
            <a:avLst/>
          </a:prstGeom>
          <a:ln>
            <a:solidFill>
              <a:schemeClr val="tx1"/>
            </a:solidFill>
          </a:ln>
        </p:spPr>
      </p:pic>
      <p:pic>
        <p:nvPicPr>
          <p:cNvPr id="74" name="Picture 2">
            <a:extLst>
              <a:ext uri="{FF2B5EF4-FFF2-40B4-BE49-F238E27FC236}">
                <a16:creationId xmlns:a16="http://schemas.microsoft.com/office/drawing/2014/main" id="{CC96FEE0-F4B3-1447-1520-17D1B591D898}"/>
              </a:ext>
            </a:extLst>
          </p:cNvPr>
          <p:cNvPicPr>
            <a:picLocks noChangeAspect="1" noChangeArrowheads="1"/>
          </p:cNvPicPr>
          <p:nvPr>
            <p:custDataLst>
              <p:tags r:id="rId33"/>
            </p:custDataLst>
          </p:nvPr>
        </p:nvPicPr>
        <p:blipFill>
          <a:blip r:embed="rId7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7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3721" y="1415260"/>
            <a:ext cx="1087558" cy="108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2037916A-A856-D129-8AB3-CE328BCE750C}"/>
              </a:ext>
            </a:extLst>
          </p:cNvPr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7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9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14022" y="1392739"/>
            <a:ext cx="1203263" cy="121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79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88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06 1.85185E-06 L -1.66667E-06 0.53194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06 3.33333E-06 L 0.00821 0.50532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" y="2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6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61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64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66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68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69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70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67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65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42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45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47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49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50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51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52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3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4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48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46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>
            <p:custDataLst>
              <p:tags r:id="rId14"/>
            </p:custDataLst>
          </p:nvPr>
        </p:nvSpPr>
        <p:spPr bwMode="auto">
          <a:xfrm>
            <a:off x="12003234" y="791766"/>
            <a:ext cx="534854" cy="53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188536" y="1074995"/>
            <a:ext cx="11814698" cy="5047544"/>
          </a:xfrm>
          <a:prstGeom prst="roundRect">
            <a:avLst>
              <a:gd name="adj" fmla="val 28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47113">
            <a:extLst>
              <a:ext uri="{FF2B5EF4-FFF2-40B4-BE49-F238E27FC236}">
                <a16:creationId xmlns:a16="http://schemas.microsoft.com/office/drawing/2014/main" id="{22DDFEDE-E875-B9C0-29A8-33C7AC07722B}"/>
              </a:ext>
            </a:extLst>
          </p:cNvPr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45680" y="553726"/>
            <a:ext cx="22061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一、重力</a:t>
            </a:r>
          </a:p>
        </p:txBody>
      </p:sp>
      <p:sp>
        <p:nvSpPr>
          <p:cNvPr id="66" name="矩形 47114">
            <a:extLst>
              <a:ext uri="{FF2B5EF4-FFF2-40B4-BE49-F238E27FC236}">
                <a16:creationId xmlns:a16="http://schemas.microsoft.com/office/drawing/2014/main" id="{B6434E4B-31DE-B6B1-982F-D2E53130F8B8}"/>
              </a:ext>
            </a:extLst>
          </p:cNvPr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-12033082" y="-2977658"/>
            <a:ext cx="6697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把一个木块举到一定高度放手，观察其运动 。</a:t>
            </a:r>
          </a:p>
        </p:txBody>
      </p:sp>
      <p:sp>
        <p:nvSpPr>
          <p:cNvPr id="70" name="文本框 47115">
            <a:extLst>
              <a:ext uri="{FF2B5EF4-FFF2-40B4-BE49-F238E27FC236}">
                <a16:creationId xmlns:a16="http://schemas.microsoft.com/office/drawing/2014/main" id="{79E323DA-6A89-5C5C-223E-6B4205BB8267}"/>
              </a:ext>
            </a:extLst>
          </p:cNvPr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-11960277" y="-1030300"/>
            <a:ext cx="55423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把一只粉笔头斜向上抛出，观察其运动。 </a:t>
            </a:r>
          </a:p>
        </p:txBody>
      </p:sp>
      <p:sp>
        <p:nvSpPr>
          <p:cNvPr id="72" name="矩形 47114">
            <a:extLst>
              <a:ext uri="{FF2B5EF4-FFF2-40B4-BE49-F238E27FC236}">
                <a16:creationId xmlns:a16="http://schemas.microsoft.com/office/drawing/2014/main" id="{6B980223-A025-471D-97CE-4A61B73BCEB9}"/>
              </a:ext>
            </a:extLst>
          </p:cNvPr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-12857655" y="-4012108"/>
            <a:ext cx="27407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你看到什么现象</a:t>
            </a:r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AF44371-DB9D-0223-989C-AB04133FCEE2}"/>
              </a:ext>
            </a:extLst>
          </p:cNvPr>
          <p:cNvPicPr>
            <a:picLocks noChangeAspect="1" noChangeArrowheads="1"/>
          </p:cNvPicPr>
          <p:nvPr>
            <p:custDataLst>
              <p:tags r:id="rId23"/>
            </p:custDataLst>
          </p:nvPr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027070" y="-3202826"/>
            <a:ext cx="970238" cy="970238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939B561-9FC3-F11A-8263-5C244494E52F}"/>
              </a:ext>
            </a:extLst>
          </p:cNvPr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78"/>
          <a:stretch>
            <a:fillRect/>
          </a:stretch>
        </p:blipFill>
        <p:spPr>
          <a:xfrm>
            <a:off x="-12952774" y="-1252485"/>
            <a:ext cx="895942" cy="906037"/>
          </a:xfrm>
          <a:prstGeom prst="ellipse">
            <a:avLst/>
          </a:prstGeom>
          <a:ln>
            <a:solidFill>
              <a:schemeClr val="tx1"/>
            </a:solidFill>
          </a:ln>
        </p:spPr>
      </p:pic>
      <p:pic>
        <p:nvPicPr>
          <p:cNvPr id="74" name="Picture 2">
            <a:extLst>
              <a:ext uri="{FF2B5EF4-FFF2-40B4-BE49-F238E27FC236}">
                <a16:creationId xmlns:a16="http://schemas.microsoft.com/office/drawing/2014/main" id="{CC96FEE0-F4B3-1447-1520-17D1B591D898}"/>
              </a:ext>
            </a:extLst>
          </p:cNvPr>
          <p:cNvPicPr>
            <a:picLocks noChangeAspect="1" noChangeArrowheads="1"/>
          </p:cNvPicPr>
          <p:nvPr>
            <p:custDataLst>
              <p:tags r:id="rId25"/>
            </p:custDataLst>
          </p:nvPr>
        </p:nvPicPr>
        <p:blipFill>
          <a:blip r:embed="rId7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0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7004" y="5031759"/>
            <a:ext cx="1087558" cy="108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2037916A-A856-D129-8AB3-CE328BCE750C}"/>
              </a:ext>
            </a:extLst>
          </p:cNvPr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81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2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2691" y="4902496"/>
            <a:ext cx="1203263" cy="121682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4C46932-FE27-194B-FDBB-CB6FA45ED2EA}"/>
              </a:ext>
            </a:extLst>
          </p:cNvPr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8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4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367" y="1453261"/>
            <a:ext cx="898962" cy="900346"/>
          </a:xfrm>
          <a:prstGeom prst="rect">
            <a:avLst/>
          </a:prstGeom>
        </p:spPr>
      </p:pic>
      <p:grpSp>
        <p:nvGrpSpPr>
          <p:cNvPr id="88" name="组合 87">
            <a:extLst>
              <a:ext uri="{FF2B5EF4-FFF2-40B4-BE49-F238E27FC236}">
                <a16:creationId xmlns:a16="http://schemas.microsoft.com/office/drawing/2014/main" id="{40076C31-675E-B991-B54F-7CC8A9F8B31D}"/>
              </a:ext>
            </a:extLst>
          </p:cNvPr>
          <p:cNvGrpSpPr/>
          <p:nvPr>
            <p:custDataLst>
              <p:tags r:id="rId28"/>
            </p:custDataLst>
          </p:nvPr>
        </p:nvGrpSpPr>
        <p:grpSpPr>
          <a:xfrm>
            <a:off x="1775054" y="1902834"/>
            <a:ext cx="5530453" cy="435536"/>
            <a:chOff x="1775054" y="1902834"/>
            <a:chExt cx="5530453" cy="435536"/>
          </a:xfrm>
        </p:grpSpPr>
        <p:sp>
          <p:nvSpPr>
            <p:cNvPr id="69" name="内容占位符 74754">
              <a:extLst>
                <a:ext uri="{FF2B5EF4-FFF2-40B4-BE49-F238E27FC236}">
                  <a16:creationId xmlns:a16="http://schemas.microsoft.com/office/drawing/2014/main" id="{12241472-B81B-01C6-3B75-0880D62790BB}"/>
                </a:ext>
              </a:extLst>
            </p:cNvPr>
            <p:cNvSpPr txBox="1"/>
            <p:nvPr>
              <p:custDataLst>
                <p:tags r:id="rId40"/>
              </p:custDataLst>
            </p:nvPr>
          </p:nvSpPr>
          <p:spPr>
            <a:xfrm>
              <a:off x="1775054" y="1902834"/>
              <a:ext cx="5530453" cy="435536"/>
            </a:xfrm>
            <a:prstGeom prst="rect">
              <a:avLst/>
            </a:prstGeom>
            <a:noFill/>
            <a:ln cap="flat" algn="ctr">
              <a:miter lim="800000"/>
              <a:headEnd type="none" w="med" len="med"/>
              <a:tailEnd type="none" w="med" len="med"/>
            </a:ln>
          </p:spPr>
          <p:txBody>
            <a:bodyPr>
              <a:noAutofit/>
            </a:bodyPr>
            <a:lstStyle>
              <a:lvl1pPr marL="34290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kumimoji="0" lang="en-US" altLang="en-US" sz="3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69925" lvl="1" indent="-325438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kumimoji="0" lang="en-US" altLang="en-US" sz="26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2350" lvl="2" indent="-350838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kumimoji="0" lang="en-US" altLang="en-US" sz="22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39850" lvl="3" indent="-315913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kumimoji="0"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81163" lvl="4" indent="-339725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kumimoji="0"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lvl="5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lvl="6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lvl="7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lvl="8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地球表面附近的一切物体都要受到地球的吸引。</a:t>
              </a: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4B8B3AEB-159D-0379-2117-A8E085956429}"/>
                </a:ext>
              </a:extLst>
            </p:cNvPr>
            <p:cNvCxnSpPr/>
            <p:nvPr>
              <p:custDataLst>
                <p:tags r:id="rId41"/>
              </p:custDataLst>
            </p:nvPr>
          </p:nvCxnSpPr>
          <p:spPr>
            <a:xfrm>
              <a:off x="1832329" y="2292827"/>
              <a:ext cx="516742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3" name="图片 82">
            <a:extLst>
              <a:ext uri="{FF2B5EF4-FFF2-40B4-BE49-F238E27FC236}">
                <a16:creationId xmlns:a16="http://schemas.microsoft.com/office/drawing/2014/main" id="{1CC18460-8453-5088-4805-97AEFB21E484}"/>
              </a:ext>
            </a:extLst>
          </p:cNvPr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8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4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367" y="2736380"/>
            <a:ext cx="898962" cy="900346"/>
          </a:xfrm>
          <a:prstGeom prst="rect">
            <a:avLst/>
          </a:prstGeom>
        </p:spPr>
      </p:pic>
      <p:grpSp>
        <p:nvGrpSpPr>
          <p:cNvPr id="90" name="组合 89">
            <a:extLst>
              <a:ext uri="{FF2B5EF4-FFF2-40B4-BE49-F238E27FC236}">
                <a16:creationId xmlns:a16="http://schemas.microsoft.com/office/drawing/2014/main" id="{620920A4-62DA-40D1-C5FB-2EE4124D704B}"/>
              </a:ext>
            </a:extLst>
          </p:cNvPr>
          <p:cNvGrpSpPr/>
          <p:nvPr>
            <p:custDataLst>
              <p:tags r:id="rId30"/>
            </p:custDataLst>
          </p:nvPr>
        </p:nvGrpSpPr>
        <p:grpSpPr>
          <a:xfrm>
            <a:off x="1775054" y="3169788"/>
            <a:ext cx="6464071" cy="534855"/>
            <a:chOff x="1775054" y="3169788"/>
            <a:chExt cx="6464071" cy="534855"/>
          </a:xfrm>
        </p:grpSpPr>
        <p:sp>
          <p:nvSpPr>
            <p:cNvPr id="78" name="内容占位符 74754">
              <a:extLst>
                <a:ext uri="{FF2B5EF4-FFF2-40B4-BE49-F238E27FC236}">
                  <a16:creationId xmlns:a16="http://schemas.microsoft.com/office/drawing/2014/main" id="{B7452B3E-E9C1-1C3F-B2A9-A620F60FDCEF}"/>
                </a:ext>
              </a:extLst>
            </p:cNvPr>
            <p:cNvSpPr txBox="1"/>
            <p:nvPr>
              <p:custDataLst>
                <p:tags r:id="rId38"/>
              </p:custDataLst>
            </p:nvPr>
          </p:nvSpPr>
          <p:spPr>
            <a:xfrm>
              <a:off x="1775054" y="3169788"/>
              <a:ext cx="6464071" cy="534855"/>
            </a:xfrm>
            <a:prstGeom prst="rect">
              <a:avLst/>
            </a:prstGeom>
            <a:noFill/>
            <a:ln cap="flat" algn="ctr">
              <a:miter lim="800000"/>
              <a:headEnd type="none" w="med" len="med"/>
              <a:tailEnd type="none" w="med" len="med"/>
            </a:ln>
          </p:spPr>
          <p:txBody>
            <a:bodyPr>
              <a:noAutofit/>
            </a:bodyPr>
            <a:lstStyle>
              <a:lvl1pPr marL="34290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kumimoji="0" lang="en-US" altLang="en-US" sz="3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69925" lvl="1" indent="-325438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kumimoji="0" lang="en-US" altLang="en-US" sz="26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2350" lvl="2" indent="-350838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kumimoji="0" lang="en-US" altLang="en-US" sz="22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39850" lvl="3" indent="-315913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kumimoji="0"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81163" lvl="4" indent="-339725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kumimoji="0"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lvl="5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lvl="6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lvl="7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lvl="8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90000"/>
                </a:lnSpc>
                <a:buClr>
                  <a:srgbClr val="CC9900"/>
                </a:buClr>
                <a:buFont typeface="Wingdings" pitchFamily="2" charset="2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物理学中把由于地球对物体的吸引而产生的力叫做重力。</a:t>
              </a:r>
            </a:p>
          </p:txBody>
        </p:sp>
        <p:cxnSp>
          <p:nvCxnSpPr>
            <p:cNvPr id="84" name="直接连接符 83">
              <a:extLst>
                <a:ext uri="{FF2B5EF4-FFF2-40B4-BE49-F238E27FC236}">
                  <a16:creationId xmlns:a16="http://schemas.microsoft.com/office/drawing/2014/main" id="{71AFCAAF-CC64-4ABE-1E12-3DDC21A20CF9}"/>
                </a:ext>
              </a:extLst>
            </p:cNvPr>
            <p:cNvCxnSpPr/>
            <p:nvPr>
              <p:custDataLst>
                <p:tags r:id="rId39"/>
              </p:custDataLst>
            </p:nvPr>
          </p:nvCxnSpPr>
          <p:spPr>
            <a:xfrm>
              <a:off x="1832329" y="3557474"/>
              <a:ext cx="621312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6" name="图片 85">
            <a:extLst>
              <a:ext uri="{FF2B5EF4-FFF2-40B4-BE49-F238E27FC236}">
                <a16:creationId xmlns:a16="http://schemas.microsoft.com/office/drawing/2014/main" id="{AC793353-2FD5-B816-D962-262FDC5F3DE4}"/>
              </a:ext>
            </a:extLst>
          </p:cNvPr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8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4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237" y="4047389"/>
            <a:ext cx="898962" cy="900346"/>
          </a:xfrm>
          <a:prstGeom prst="rect">
            <a:avLst/>
          </a:prstGeom>
        </p:spPr>
      </p:pic>
      <p:grpSp>
        <p:nvGrpSpPr>
          <p:cNvPr id="93" name="组合 92">
            <a:extLst>
              <a:ext uri="{FF2B5EF4-FFF2-40B4-BE49-F238E27FC236}">
                <a16:creationId xmlns:a16="http://schemas.microsoft.com/office/drawing/2014/main" id="{A0EEEF8F-1725-6019-51A6-E3500289AF39}"/>
              </a:ext>
            </a:extLst>
          </p:cNvPr>
          <p:cNvGrpSpPr/>
          <p:nvPr>
            <p:custDataLst>
              <p:tags r:id="rId32"/>
            </p:custDataLst>
          </p:nvPr>
        </p:nvGrpSpPr>
        <p:grpSpPr>
          <a:xfrm>
            <a:off x="1736570" y="4498984"/>
            <a:ext cx="7504643" cy="539042"/>
            <a:chOff x="1736570" y="4498984"/>
            <a:chExt cx="7504643" cy="539042"/>
          </a:xfrm>
        </p:grpSpPr>
        <p:sp>
          <p:nvSpPr>
            <p:cNvPr id="77" name="内容占位符 74754">
              <a:extLst>
                <a:ext uri="{FF2B5EF4-FFF2-40B4-BE49-F238E27FC236}">
                  <a16:creationId xmlns:a16="http://schemas.microsoft.com/office/drawing/2014/main" id="{2EBDCDF0-88C0-AC5C-B850-E4DE148AF5B1}"/>
                </a:ext>
              </a:extLst>
            </p:cNvPr>
            <p:cNvSpPr txBox="1"/>
            <p:nvPr>
              <p:custDataLst>
                <p:tags r:id="rId36"/>
              </p:custDataLst>
            </p:nvPr>
          </p:nvSpPr>
          <p:spPr>
            <a:xfrm>
              <a:off x="1736570" y="4498984"/>
              <a:ext cx="7504643" cy="539042"/>
            </a:xfrm>
            <a:prstGeom prst="rect">
              <a:avLst/>
            </a:prstGeom>
            <a:noFill/>
            <a:ln cap="flat" algn="ctr">
              <a:miter lim="800000"/>
              <a:headEnd type="none" w="med" len="med"/>
              <a:tailEnd type="none" w="med" len="med"/>
            </a:ln>
          </p:spPr>
          <p:txBody>
            <a:bodyPr>
              <a:noAutofit/>
            </a:bodyPr>
            <a:lstStyle>
              <a:lvl1pPr marL="34290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kumimoji="0" lang="en-US" altLang="en-US" sz="3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69925" lvl="1" indent="-325438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kumimoji="0" lang="en-US" altLang="en-US" sz="26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2350" lvl="2" indent="-350838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kumimoji="0" lang="en-US" altLang="en-US" sz="22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39850" lvl="3" indent="-315913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kumimoji="0"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81163" lvl="4" indent="-339725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kumimoji="0"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lvl="5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lvl="6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lvl="7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lvl="8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90000"/>
                </a:lnSpc>
                <a:buClr>
                  <a:srgbClr val="CC9900"/>
                </a:buClr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重力的施力物体是</a:t>
              </a:r>
              <a:r>
                <a:rPr lang="zh-CN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地球</a:t>
              </a:r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,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重力的受力物体是地球上的所有物体</a:t>
              </a:r>
              <a:endParaRPr lang="zh-CN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90000"/>
                </a:lnSpc>
                <a:buClr>
                  <a:srgbClr val="CC9900"/>
                </a:buClr>
                <a:buFont typeface="Wingdings" pitchFamily="2" charset="2"/>
                <a:buNone/>
              </a:pPr>
              <a:r>
                <a:rPr lang="zh-CN" altLang="en-US" sz="2000" b="1" u="sng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        </a:t>
              </a:r>
              <a:endParaRPr lang="zh-CN" altLang="en-US" sz="2000" b="1" u="sng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7" name="直接连接符 86">
              <a:extLst>
                <a:ext uri="{FF2B5EF4-FFF2-40B4-BE49-F238E27FC236}">
                  <a16:creationId xmlns:a16="http://schemas.microsoft.com/office/drawing/2014/main" id="{23F97BB3-B8DC-40C4-4ADF-4075C2E0D05F}"/>
                </a:ext>
              </a:extLst>
            </p:cNvPr>
            <p:cNvCxnSpPr/>
            <p:nvPr>
              <p:custDataLst>
                <p:tags r:id="rId37"/>
              </p:custDataLst>
            </p:nvPr>
          </p:nvCxnSpPr>
          <p:spPr>
            <a:xfrm>
              <a:off x="1773515" y="4868483"/>
              <a:ext cx="670729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文本框 47113">
            <a:extLst>
              <a:ext uri="{FF2B5EF4-FFF2-40B4-BE49-F238E27FC236}">
                <a16:creationId xmlns:a16="http://schemas.microsoft.com/office/drawing/2014/main" id="{C22CB140-37A4-D6FD-479A-7D22DFF70659}"/>
              </a:ext>
            </a:extLst>
          </p:cNvPr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1187472" y="1641224"/>
            <a:ext cx="4618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1</a:t>
            </a:r>
            <a:endParaRPr lang="zh-CN" altLang="en-US" sz="2800" b="1">
              <a:solidFill>
                <a:schemeClr val="bg1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99" name="文本框 47113">
            <a:extLst>
              <a:ext uri="{FF2B5EF4-FFF2-40B4-BE49-F238E27FC236}">
                <a16:creationId xmlns:a16="http://schemas.microsoft.com/office/drawing/2014/main" id="{C8302D77-099D-A25A-6406-DEF8C0048848}"/>
              </a:ext>
            </a:extLst>
          </p:cNvPr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1160945" y="2941304"/>
            <a:ext cx="5149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2</a:t>
            </a:r>
            <a:endParaRPr lang="zh-CN" altLang="en-US" sz="2800" b="1">
              <a:solidFill>
                <a:schemeClr val="bg1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100" name="文本框 47113">
            <a:extLst>
              <a:ext uri="{FF2B5EF4-FFF2-40B4-BE49-F238E27FC236}">
                <a16:creationId xmlns:a16="http://schemas.microsoft.com/office/drawing/2014/main" id="{22D9C27C-5EDA-3ECC-EC89-E6A2877CA3D0}"/>
              </a:ext>
            </a:extLst>
          </p:cNvPr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1139425" y="4246759"/>
            <a:ext cx="4317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3</a:t>
            </a:r>
            <a:endParaRPr lang="zh-CN" altLang="en-US" sz="2800" b="1">
              <a:solidFill>
                <a:schemeClr val="bg1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1884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-2.22222E-06 L -0.10677 -0.11805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78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99" grpId="0"/>
      <p:bldP spid="1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6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61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64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66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68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69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70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67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65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42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45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47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49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50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51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52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3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4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48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46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>
            <p:custDataLst>
              <p:tags r:id="rId14"/>
            </p:custDataLst>
          </p:nvPr>
        </p:nvSpPr>
        <p:spPr bwMode="auto">
          <a:xfrm>
            <a:off x="12003234" y="791766"/>
            <a:ext cx="534854" cy="53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188536" y="1074995"/>
            <a:ext cx="11814698" cy="5047544"/>
          </a:xfrm>
          <a:prstGeom prst="roundRect">
            <a:avLst>
              <a:gd name="adj" fmla="val 28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4" name="Picture 2">
            <a:extLst>
              <a:ext uri="{FF2B5EF4-FFF2-40B4-BE49-F238E27FC236}">
                <a16:creationId xmlns:a16="http://schemas.microsoft.com/office/drawing/2014/main" id="{CC96FEE0-F4B3-1447-1520-17D1B591D898}"/>
              </a:ext>
            </a:extLst>
          </p:cNvPr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7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8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3066" y="4344005"/>
            <a:ext cx="1705775" cy="170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2037916A-A856-D129-8AB3-CE328BCE750C}"/>
              </a:ext>
            </a:extLst>
          </p:cNvPr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7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0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2691" y="4902496"/>
            <a:ext cx="1203263" cy="121682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4C46932-FE27-194B-FDBB-CB6FA45ED2EA}"/>
              </a:ext>
            </a:extLst>
          </p:cNvPr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8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2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5258" y="1295074"/>
            <a:ext cx="1237077" cy="1238982"/>
          </a:xfrm>
          <a:prstGeom prst="rect">
            <a:avLst/>
          </a:prstGeom>
        </p:spPr>
      </p:pic>
      <p:grpSp>
        <p:nvGrpSpPr>
          <p:cNvPr id="88" name="组合 87">
            <a:extLst>
              <a:ext uri="{FF2B5EF4-FFF2-40B4-BE49-F238E27FC236}">
                <a16:creationId xmlns:a16="http://schemas.microsoft.com/office/drawing/2014/main" id="{40076C31-675E-B991-B54F-7CC8A9F8B31D}"/>
              </a:ext>
            </a:extLst>
          </p:cNvPr>
          <p:cNvGrpSpPr/>
          <p:nvPr>
            <p:custDataLst>
              <p:tags r:id="rId22"/>
            </p:custDataLst>
          </p:nvPr>
        </p:nvGrpSpPr>
        <p:grpSpPr>
          <a:xfrm>
            <a:off x="-8999289" y="1336605"/>
            <a:ext cx="5530453" cy="435536"/>
            <a:chOff x="1775054" y="1902834"/>
            <a:chExt cx="5530453" cy="435536"/>
          </a:xfrm>
        </p:grpSpPr>
        <p:sp>
          <p:nvSpPr>
            <p:cNvPr id="69" name="内容占位符 74754">
              <a:extLst>
                <a:ext uri="{FF2B5EF4-FFF2-40B4-BE49-F238E27FC236}">
                  <a16:creationId xmlns:a16="http://schemas.microsoft.com/office/drawing/2014/main" id="{12241472-B81B-01C6-3B75-0880D62790BB}"/>
                </a:ext>
              </a:extLst>
            </p:cNvPr>
            <p:cNvSpPr txBox="1"/>
            <p:nvPr>
              <p:custDataLst>
                <p:tags r:id="rId40"/>
              </p:custDataLst>
            </p:nvPr>
          </p:nvSpPr>
          <p:spPr>
            <a:xfrm>
              <a:off x="1775054" y="1902834"/>
              <a:ext cx="5530453" cy="435536"/>
            </a:xfrm>
            <a:prstGeom prst="rect">
              <a:avLst/>
            </a:prstGeom>
            <a:noFill/>
            <a:ln cap="flat" algn="ctr">
              <a:miter lim="800000"/>
              <a:headEnd type="none" w="med" len="med"/>
              <a:tailEnd type="none" w="med" len="med"/>
            </a:ln>
          </p:spPr>
          <p:txBody>
            <a:bodyPr>
              <a:noAutofit/>
            </a:bodyPr>
            <a:lstStyle>
              <a:lvl1pPr marL="34290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kumimoji="0" lang="en-US" altLang="en-US" sz="3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69925" lvl="1" indent="-325438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kumimoji="0" lang="en-US" altLang="en-US" sz="26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2350" lvl="2" indent="-350838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kumimoji="0" lang="en-US" altLang="en-US" sz="22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39850" lvl="3" indent="-315913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kumimoji="0"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81163" lvl="4" indent="-339725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kumimoji="0"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lvl="5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lvl="6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lvl="7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lvl="8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地球表面附近的一切物体都要受到地球的吸引。</a:t>
              </a: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4B8B3AEB-159D-0379-2117-A8E085956429}"/>
                </a:ext>
              </a:extLst>
            </p:cNvPr>
            <p:cNvCxnSpPr/>
            <p:nvPr>
              <p:custDataLst>
                <p:tags r:id="rId41"/>
              </p:custDataLst>
            </p:nvPr>
          </p:nvCxnSpPr>
          <p:spPr>
            <a:xfrm>
              <a:off x="1832329" y="2292827"/>
              <a:ext cx="516742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3" name="图片 82">
            <a:extLst>
              <a:ext uri="{FF2B5EF4-FFF2-40B4-BE49-F238E27FC236}">
                <a16:creationId xmlns:a16="http://schemas.microsoft.com/office/drawing/2014/main" id="{1CC18460-8453-5088-4805-97AEFB21E484}"/>
              </a:ext>
            </a:extLst>
          </p:cNvPr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8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2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840976" y="2170151"/>
            <a:ext cx="898962" cy="900346"/>
          </a:xfrm>
          <a:prstGeom prst="rect">
            <a:avLst/>
          </a:prstGeom>
        </p:spPr>
      </p:pic>
      <p:grpSp>
        <p:nvGrpSpPr>
          <p:cNvPr id="90" name="组合 89">
            <a:extLst>
              <a:ext uri="{FF2B5EF4-FFF2-40B4-BE49-F238E27FC236}">
                <a16:creationId xmlns:a16="http://schemas.microsoft.com/office/drawing/2014/main" id="{620920A4-62DA-40D1-C5FB-2EE4124D704B}"/>
              </a:ext>
            </a:extLst>
          </p:cNvPr>
          <p:cNvGrpSpPr/>
          <p:nvPr>
            <p:custDataLst>
              <p:tags r:id="rId24"/>
            </p:custDataLst>
          </p:nvPr>
        </p:nvGrpSpPr>
        <p:grpSpPr>
          <a:xfrm>
            <a:off x="-8999289" y="2603559"/>
            <a:ext cx="6464071" cy="534855"/>
            <a:chOff x="1775054" y="3169788"/>
            <a:chExt cx="6464071" cy="534855"/>
          </a:xfrm>
        </p:grpSpPr>
        <p:sp>
          <p:nvSpPr>
            <p:cNvPr id="78" name="内容占位符 74754">
              <a:extLst>
                <a:ext uri="{FF2B5EF4-FFF2-40B4-BE49-F238E27FC236}">
                  <a16:creationId xmlns:a16="http://schemas.microsoft.com/office/drawing/2014/main" id="{B7452B3E-E9C1-1C3F-B2A9-A620F60FDCEF}"/>
                </a:ext>
              </a:extLst>
            </p:cNvPr>
            <p:cNvSpPr txBox="1"/>
            <p:nvPr>
              <p:custDataLst>
                <p:tags r:id="rId38"/>
              </p:custDataLst>
            </p:nvPr>
          </p:nvSpPr>
          <p:spPr>
            <a:xfrm>
              <a:off x="1775054" y="3169788"/>
              <a:ext cx="6464071" cy="534855"/>
            </a:xfrm>
            <a:prstGeom prst="rect">
              <a:avLst/>
            </a:prstGeom>
            <a:noFill/>
            <a:ln cap="flat" algn="ctr">
              <a:miter lim="800000"/>
              <a:headEnd type="none" w="med" len="med"/>
              <a:tailEnd type="none" w="med" len="med"/>
            </a:ln>
          </p:spPr>
          <p:txBody>
            <a:bodyPr>
              <a:noAutofit/>
            </a:bodyPr>
            <a:lstStyle>
              <a:lvl1pPr marL="34290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kumimoji="0" lang="en-US" altLang="en-US" sz="3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69925" lvl="1" indent="-325438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kumimoji="0" lang="en-US" altLang="en-US" sz="26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2350" lvl="2" indent="-350838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kumimoji="0" lang="en-US" altLang="en-US" sz="22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39850" lvl="3" indent="-315913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kumimoji="0"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81163" lvl="4" indent="-339725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kumimoji="0"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lvl="5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lvl="6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lvl="7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lvl="8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90000"/>
                </a:lnSpc>
                <a:buClr>
                  <a:srgbClr val="CC9900"/>
                </a:buClr>
                <a:buFont typeface="Wingdings" pitchFamily="2" charset="2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物理学中把由于地球对物体的吸引而产生的力叫做重力。</a:t>
              </a:r>
            </a:p>
          </p:txBody>
        </p:sp>
        <p:cxnSp>
          <p:nvCxnSpPr>
            <p:cNvPr id="84" name="直接连接符 83">
              <a:extLst>
                <a:ext uri="{FF2B5EF4-FFF2-40B4-BE49-F238E27FC236}">
                  <a16:creationId xmlns:a16="http://schemas.microsoft.com/office/drawing/2014/main" id="{71AFCAAF-CC64-4ABE-1E12-3DDC21A20CF9}"/>
                </a:ext>
              </a:extLst>
            </p:cNvPr>
            <p:cNvCxnSpPr/>
            <p:nvPr>
              <p:custDataLst>
                <p:tags r:id="rId39"/>
              </p:custDataLst>
            </p:nvPr>
          </p:nvCxnSpPr>
          <p:spPr>
            <a:xfrm>
              <a:off x="1832329" y="3557474"/>
              <a:ext cx="621312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6" name="图片 85">
            <a:extLst>
              <a:ext uri="{FF2B5EF4-FFF2-40B4-BE49-F238E27FC236}">
                <a16:creationId xmlns:a16="http://schemas.microsoft.com/office/drawing/2014/main" id="{AC793353-2FD5-B816-D962-262FDC5F3DE4}"/>
              </a:ext>
            </a:extLst>
          </p:cNvPr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8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2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907106" y="3481160"/>
            <a:ext cx="898962" cy="900346"/>
          </a:xfrm>
          <a:prstGeom prst="rect">
            <a:avLst/>
          </a:prstGeom>
        </p:spPr>
      </p:pic>
      <p:grpSp>
        <p:nvGrpSpPr>
          <p:cNvPr id="93" name="组合 92">
            <a:extLst>
              <a:ext uri="{FF2B5EF4-FFF2-40B4-BE49-F238E27FC236}">
                <a16:creationId xmlns:a16="http://schemas.microsoft.com/office/drawing/2014/main" id="{A0EEEF8F-1725-6019-51A6-E3500289AF39}"/>
              </a:ext>
            </a:extLst>
          </p:cNvPr>
          <p:cNvGrpSpPr/>
          <p:nvPr>
            <p:custDataLst>
              <p:tags r:id="rId26"/>
            </p:custDataLst>
          </p:nvPr>
        </p:nvGrpSpPr>
        <p:grpSpPr>
          <a:xfrm>
            <a:off x="-9037772" y="3932755"/>
            <a:ext cx="3180892" cy="539042"/>
            <a:chOff x="1736571" y="4498984"/>
            <a:chExt cx="3180892" cy="539042"/>
          </a:xfrm>
        </p:grpSpPr>
        <p:sp>
          <p:nvSpPr>
            <p:cNvPr id="77" name="内容占位符 74754">
              <a:extLst>
                <a:ext uri="{FF2B5EF4-FFF2-40B4-BE49-F238E27FC236}">
                  <a16:creationId xmlns:a16="http://schemas.microsoft.com/office/drawing/2014/main" id="{2EBDCDF0-88C0-AC5C-B850-E4DE148AF5B1}"/>
                </a:ext>
              </a:extLst>
            </p:cNvPr>
            <p:cNvSpPr txBox="1"/>
            <p:nvPr>
              <p:custDataLst>
                <p:tags r:id="rId36"/>
              </p:custDataLst>
            </p:nvPr>
          </p:nvSpPr>
          <p:spPr>
            <a:xfrm>
              <a:off x="1736571" y="4498984"/>
              <a:ext cx="3180892" cy="539042"/>
            </a:xfrm>
            <a:prstGeom prst="rect">
              <a:avLst/>
            </a:prstGeom>
            <a:noFill/>
            <a:ln cap="flat" algn="ctr">
              <a:miter lim="800000"/>
              <a:headEnd type="none" w="med" len="med"/>
              <a:tailEnd type="none" w="med" len="med"/>
            </a:ln>
          </p:spPr>
          <p:txBody>
            <a:bodyPr>
              <a:noAutofit/>
            </a:bodyPr>
            <a:lstStyle>
              <a:lvl1pPr marL="34290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kumimoji="0" lang="en-US" altLang="en-US" sz="3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69925" lvl="1" indent="-325438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kumimoji="0" lang="en-US" altLang="en-US" sz="26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2350" lvl="2" indent="-350838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kumimoji="0" lang="en-US" altLang="en-US" sz="22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39850" lvl="3" indent="-315913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 kumimoji="0"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81163" lvl="4" indent="-339725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kumimoji="0"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lvl="5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lvl="6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lvl="7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lvl="8" indent="-2286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lang="en-US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90000"/>
                </a:lnSpc>
                <a:buClr>
                  <a:srgbClr val="CC9900"/>
                </a:buClr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重力的施力物体是</a:t>
              </a:r>
              <a:r>
                <a:rPr lang="zh-CN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地球</a:t>
              </a:r>
              <a:endParaRPr lang="zh-CN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90000"/>
                </a:lnSpc>
                <a:buClr>
                  <a:srgbClr val="CC9900"/>
                </a:buClr>
                <a:buFont typeface="Wingdings" pitchFamily="2" charset="2"/>
                <a:buNone/>
              </a:pPr>
              <a:r>
                <a:rPr lang="zh-CN" altLang="en-US" sz="2000" b="1" u="sng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        </a:t>
              </a:r>
              <a:endParaRPr lang="zh-CN" altLang="en-US" sz="2000" b="1" u="sng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7" name="直接连接符 86">
              <a:extLst>
                <a:ext uri="{FF2B5EF4-FFF2-40B4-BE49-F238E27FC236}">
                  <a16:creationId xmlns:a16="http://schemas.microsoft.com/office/drawing/2014/main" id="{23F97BB3-B8DC-40C4-4ADF-4075C2E0D05F}"/>
                </a:ext>
              </a:extLst>
            </p:cNvPr>
            <p:cNvCxnSpPr/>
            <p:nvPr>
              <p:custDataLst>
                <p:tags r:id="rId37"/>
              </p:custDataLst>
            </p:nvPr>
          </p:nvCxnSpPr>
          <p:spPr>
            <a:xfrm>
              <a:off x="1773515" y="4868483"/>
              <a:ext cx="257944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文本框 47113">
            <a:extLst>
              <a:ext uri="{FF2B5EF4-FFF2-40B4-BE49-F238E27FC236}">
                <a16:creationId xmlns:a16="http://schemas.microsoft.com/office/drawing/2014/main" id="{C22CB140-37A4-D6FD-479A-7D22DFF70659}"/>
              </a:ext>
            </a:extLst>
          </p:cNvPr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-9586871" y="1074995"/>
            <a:ext cx="4618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1</a:t>
            </a:r>
            <a:endParaRPr lang="zh-CN" altLang="en-US" sz="2800" b="1">
              <a:solidFill>
                <a:schemeClr val="bg1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99" name="文本框 47113">
            <a:extLst>
              <a:ext uri="{FF2B5EF4-FFF2-40B4-BE49-F238E27FC236}">
                <a16:creationId xmlns:a16="http://schemas.microsoft.com/office/drawing/2014/main" id="{C8302D77-099D-A25A-6406-DEF8C0048848}"/>
              </a:ext>
            </a:extLst>
          </p:cNvPr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-9613398" y="2375075"/>
            <a:ext cx="5149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2</a:t>
            </a:r>
            <a:endParaRPr lang="zh-CN" altLang="en-US" sz="2800" b="1">
              <a:solidFill>
                <a:schemeClr val="bg1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100" name="文本框 47113">
            <a:extLst>
              <a:ext uri="{FF2B5EF4-FFF2-40B4-BE49-F238E27FC236}">
                <a16:creationId xmlns:a16="http://schemas.microsoft.com/office/drawing/2014/main" id="{22D9C27C-5EDA-3ECC-EC89-E6A2877CA3D0}"/>
              </a:ext>
            </a:extLst>
          </p:cNvPr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-9634918" y="3680530"/>
            <a:ext cx="4317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3</a:t>
            </a:r>
            <a:endParaRPr lang="zh-CN" altLang="en-US" sz="2800" b="1">
              <a:solidFill>
                <a:schemeClr val="bg1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76" name="文本框 47113">
            <a:extLst>
              <a:ext uri="{FF2B5EF4-FFF2-40B4-BE49-F238E27FC236}">
                <a16:creationId xmlns:a16="http://schemas.microsoft.com/office/drawing/2014/main" id="{47C10FFD-2996-D95B-1C88-3DCEED2A3C4F}"/>
              </a:ext>
            </a:extLst>
          </p:cNvPr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222501" y="551899"/>
            <a:ext cx="22061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一、重力</a:t>
            </a:r>
          </a:p>
        </p:txBody>
      </p:sp>
      <p:sp>
        <p:nvSpPr>
          <p:cNvPr id="79" name="矩形 6">
            <a:extLst>
              <a:ext uri="{FF2B5EF4-FFF2-40B4-BE49-F238E27FC236}">
                <a16:creationId xmlns:a16="http://schemas.microsoft.com/office/drawing/2014/main" id="{00C3D428-47CA-49E8-F4D8-52358C889C44}"/>
              </a:ext>
            </a:extLst>
          </p:cNvPr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1889205" y="2991245"/>
            <a:ext cx="356892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chemeClr val="accent1"/>
              </a:buClr>
              <a:buSzPct val="70000"/>
            </a:pPr>
            <a:r>
              <a:rPr lang="zh-CN" altLang="en-US" sz="2000" b="1">
                <a:gradFill>
                  <a:gsLst>
                    <a:gs pos="0">
                      <a:srgbClr val="FF0000"/>
                    </a:gs>
                    <a:gs pos="100000">
                      <a:schemeClr val="bg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跳伞运动员，受到地球对它的重力作用，会落向地面。你能举出几个例子来证明重力的存在吗？</a:t>
            </a:r>
          </a:p>
        </p:txBody>
      </p:sp>
      <p:sp>
        <p:nvSpPr>
          <p:cNvPr id="80" name="矩形 7">
            <a:extLst>
              <a:ext uri="{FF2B5EF4-FFF2-40B4-BE49-F238E27FC236}">
                <a16:creationId xmlns:a16="http://schemas.microsoft.com/office/drawing/2014/main" id="{1F2C92CC-7860-636B-E4BA-825A4A41C25C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1127826" y="4796782"/>
            <a:ext cx="56919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buClr>
                <a:schemeClr val="accent1"/>
              </a:buClr>
              <a:buSzPct val="70000"/>
            </a:pPr>
            <a:r>
              <a:rPr sz="2000" b="1">
                <a:gradFill>
                  <a:gsLst>
                    <a:gs pos="0">
                      <a:srgbClr val="FF0000"/>
                    </a:gs>
                    <a:gs pos="100000">
                      <a:schemeClr val="bg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如果没有重力，我们的生活会是什么样子？</a:t>
            </a:r>
            <a:endParaRPr sz="2000" b="1">
              <a:gradFill>
                <a:gsLst>
                  <a:gs pos="0">
                    <a:srgbClr val="FF0000"/>
                  </a:gs>
                  <a:gs pos="100000">
                    <a:schemeClr val="bg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47113">
            <a:extLst>
              <a:ext uri="{FF2B5EF4-FFF2-40B4-BE49-F238E27FC236}">
                <a16:creationId xmlns:a16="http://schemas.microsoft.com/office/drawing/2014/main" id="{050E87AE-F408-91FC-9481-A342E3F3713E}"/>
              </a:ext>
            </a:extLst>
          </p:cNvPr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1084316" y="1636695"/>
            <a:ext cx="8989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4B4DC2F-D48A-CC0E-C777-48D34190BAC7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5194998" y="2531865"/>
            <a:ext cx="4098818" cy="202694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F4B6865-15EF-36EA-3CD7-4E588A29E413}"/>
              </a:ext>
            </a:extLst>
          </p:cNvPr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83"/>
          <a:stretch>
            <a:fillRect/>
          </a:stretch>
        </p:blipFill>
        <p:spPr>
          <a:xfrm>
            <a:off x="1151655" y="2534056"/>
            <a:ext cx="4206952" cy="2026944"/>
          </a:xfrm>
          <a:prstGeom prst="roundRect">
            <a:avLst>
              <a:gd name="adj" fmla="val 8239"/>
            </a:avLst>
          </a:prstGeom>
          <a:ln w="63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49923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209 -0.025 L 0.29896 -0.025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58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61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63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66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67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68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9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0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64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62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39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42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44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47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48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49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0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1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45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43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>
            <p:custDataLst>
              <p:tags r:id="rId14"/>
            </p:custDataLst>
          </p:nvPr>
        </p:nvSpPr>
        <p:spPr bwMode="auto">
          <a:xfrm>
            <a:off x="12003234" y="791766"/>
            <a:ext cx="534854" cy="53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188651" y="1104935"/>
            <a:ext cx="11814698" cy="5245683"/>
          </a:xfrm>
          <a:prstGeom prst="roundRect">
            <a:avLst>
              <a:gd name="adj" fmla="val 28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C46932-FE27-194B-FDBB-CB6FA45ED2EA}"/>
              </a:ext>
            </a:extLst>
          </p:cNvPr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7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5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453" y="1233598"/>
            <a:ext cx="1237077" cy="1238982"/>
          </a:xfrm>
          <a:prstGeom prst="rect">
            <a:avLst/>
          </a:prstGeom>
        </p:spPr>
      </p:pic>
      <p:sp>
        <p:nvSpPr>
          <p:cNvPr id="76" name="文本框 47113">
            <a:extLst>
              <a:ext uri="{FF2B5EF4-FFF2-40B4-BE49-F238E27FC236}">
                <a16:creationId xmlns:a16="http://schemas.microsoft.com/office/drawing/2014/main" id="{47C10FFD-2996-D95B-1C88-3DCEED2A3C4F}"/>
              </a:ext>
            </a:extLst>
          </p:cNvPr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22501" y="551899"/>
            <a:ext cx="60463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二、探究重力的大小跟什么因素有关</a:t>
            </a:r>
          </a:p>
        </p:txBody>
      </p:sp>
      <p:sp>
        <p:nvSpPr>
          <p:cNvPr id="79" name="矩形 6">
            <a:extLst>
              <a:ext uri="{FF2B5EF4-FFF2-40B4-BE49-F238E27FC236}">
                <a16:creationId xmlns:a16="http://schemas.microsoft.com/office/drawing/2014/main" id="{00C3D428-47CA-49E8-F4D8-52358C889C44}"/>
              </a:ext>
            </a:extLst>
          </p:cNvPr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-10701602" y="1093828"/>
            <a:ext cx="356892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chemeClr val="accent1"/>
              </a:buClr>
              <a:buSzPct val="70000"/>
            </a:pPr>
            <a:r>
              <a:rPr lang="zh-CN" altLang="en-US" sz="2000" b="1">
                <a:gradFill>
                  <a:gsLst>
                    <a:gs pos="0">
                      <a:srgbClr val="FF0000"/>
                    </a:gs>
                    <a:gs pos="100000">
                      <a:schemeClr val="bg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跳伞运动员，受到地球对它的重力作用，会落向地面。你能举出几个例子来证明重力的存在吗？</a:t>
            </a:r>
          </a:p>
        </p:txBody>
      </p:sp>
      <p:sp>
        <p:nvSpPr>
          <p:cNvPr id="80" name="矩形 7">
            <a:extLst>
              <a:ext uri="{FF2B5EF4-FFF2-40B4-BE49-F238E27FC236}">
                <a16:creationId xmlns:a16="http://schemas.microsoft.com/office/drawing/2014/main" id="{1F2C92CC-7860-636B-E4BA-825A4A41C25C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-11462981" y="2899365"/>
            <a:ext cx="56919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buClr>
                <a:schemeClr val="accent1"/>
              </a:buClr>
              <a:buSzPct val="70000"/>
            </a:pPr>
            <a:r>
              <a:rPr sz="2000" b="1">
                <a:gradFill>
                  <a:gsLst>
                    <a:gs pos="0">
                      <a:srgbClr val="FF0000"/>
                    </a:gs>
                    <a:gs pos="100000">
                      <a:schemeClr val="bg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如果没有重力，我们的生活会是什么样子？</a:t>
            </a:r>
            <a:endParaRPr sz="2000" b="1">
              <a:gradFill>
                <a:gsLst>
                  <a:gs pos="0">
                    <a:srgbClr val="FF0000"/>
                  </a:gs>
                  <a:gs pos="100000">
                    <a:schemeClr val="bg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47113">
            <a:extLst>
              <a:ext uri="{FF2B5EF4-FFF2-40B4-BE49-F238E27FC236}">
                <a16:creationId xmlns:a16="http://schemas.microsoft.com/office/drawing/2014/main" id="{050E87AE-F408-91FC-9481-A342E3F3713E}"/>
              </a:ext>
            </a:extLst>
          </p:cNvPr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-11506491" y="-260722"/>
            <a:ext cx="8989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4B4DC2F-D48A-CC0E-C777-48D34190BAC7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-7395809" y="634448"/>
            <a:ext cx="4098818" cy="202694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F4B6865-15EF-36EA-3CD7-4E588A29E413}"/>
              </a:ext>
            </a:extLst>
          </p:cNvPr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76"/>
          <a:stretch>
            <a:fillRect/>
          </a:stretch>
        </p:blipFill>
        <p:spPr>
          <a:xfrm>
            <a:off x="-11439152" y="636639"/>
            <a:ext cx="4206952" cy="2026944"/>
          </a:xfrm>
          <a:prstGeom prst="roundRect">
            <a:avLst>
              <a:gd name="adj" fmla="val 8239"/>
            </a:avLst>
          </a:prstGeom>
          <a:ln w="6350">
            <a:solidFill>
              <a:srgbClr val="FF0000"/>
            </a:solidFill>
          </a:ln>
        </p:spPr>
      </p:pic>
      <p:sp>
        <p:nvSpPr>
          <p:cNvPr id="85" name="文本框 145410">
            <a:extLst>
              <a:ext uri="{FF2B5EF4-FFF2-40B4-BE49-F238E27FC236}">
                <a16:creationId xmlns:a16="http://schemas.microsoft.com/office/drawing/2014/main" id="{6254D54B-16A1-AE17-7181-D3971DD3457C}"/>
              </a:ext>
            </a:extLst>
          </p:cNvPr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1477084" y="1385841"/>
            <a:ext cx="143912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设计实验</a:t>
            </a:r>
          </a:p>
        </p:txBody>
      </p:sp>
      <p:sp>
        <p:nvSpPr>
          <p:cNvPr id="89" name="文本框 145411">
            <a:extLst>
              <a:ext uri="{FF2B5EF4-FFF2-40B4-BE49-F238E27FC236}">
                <a16:creationId xmlns:a16="http://schemas.microsoft.com/office/drawing/2014/main" id="{9523DB56-DB1F-EBFD-16DB-E5CA21923F3E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1515753" y="1737144"/>
            <a:ext cx="9012509" cy="37741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lang="zh-CN" sz="1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将物体挂在竖直放置的弹簧测力计上，当物体静止时，弹簧测力计的示数就显示了物体所受的重力，如图示</a:t>
            </a:r>
            <a:endParaRPr 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0D006A10-27B4-3B95-E9F3-E34F9D6D9827}"/>
              </a:ext>
            </a:extLst>
          </p:cNvPr>
          <p:cNvCxnSpPr/>
          <p:nvPr>
            <p:custDataLst>
              <p:tags r:id="rId28"/>
            </p:custDataLst>
          </p:nvPr>
        </p:nvCxnSpPr>
        <p:spPr>
          <a:xfrm>
            <a:off x="1642405" y="1785951"/>
            <a:ext cx="9311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27EDDDA-DC0D-8577-0B97-C82DAA7FA962}"/>
              </a:ext>
            </a:extLst>
          </p:cNvPr>
          <p:cNvGrpSpPr/>
          <p:nvPr>
            <p:custDataLst>
              <p:tags r:id="rId29"/>
            </p:custDataLst>
          </p:nvPr>
        </p:nvGrpSpPr>
        <p:grpSpPr>
          <a:xfrm>
            <a:off x="1191124" y="2183889"/>
            <a:ext cx="3689241" cy="3901878"/>
            <a:chOff x="1642405" y="2281287"/>
            <a:chExt cx="3689241" cy="3901878"/>
          </a:xfrm>
        </p:grpSpPr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0186EE7D-F2F7-B0CF-2E9D-D71184FF655F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1642405" y="2281287"/>
              <a:ext cx="3689241" cy="3901878"/>
            </a:xfrm>
            <a:prstGeom prst="roundRect">
              <a:avLst>
                <a:gd name="adj" fmla="val 261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2" name="Picture 6" descr="3">
              <a:extLst>
                <a:ext uri="{FF2B5EF4-FFF2-40B4-BE49-F238E27FC236}">
                  <a16:creationId xmlns:a16="http://schemas.microsoft.com/office/drawing/2014/main" id="{4D57F7E2-1C40-2E6D-19AB-4583C42E39A4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6"/>
              </p:custDataLst>
            </p:nvPr>
          </p:nvPicPr>
          <p:blipFill>
            <a:blip r:embed="rId7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16"/>
            <a:stretch>
              <a:fillRect/>
            </a:stretch>
          </p:blipFill>
          <p:spPr bwMode="auto">
            <a:xfrm>
              <a:off x="1908818" y="2351780"/>
              <a:ext cx="860425" cy="2615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4" name="Picture 7" descr="4">
              <a:extLst>
                <a:ext uri="{FF2B5EF4-FFF2-40B4-BE49-F238E27FC236}">
                  <a16:creationId xmlns:a16="http://schemas.microsoft.com/office/drawing/2014/main" id="{820E959E-1DD5-B6D3-4382-F808F5EEAD0C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7"/>
              </p:custDataLst>
            </p:nvPr>
          </p:nvPicPr>
          <p:blipFill>
            <a:blip r:embed="rId7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23056" y="2377927"/>
              <a:ext cx="730250" cy="312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" name="Picture 8" descr="5">
              <a:extLst>
                <a:ext uri="{FF2B5EF4-FFF2-40B4-BE49-F238E27FC236}">
                  <a16:creationId xmlns:a16="http://schemas.microsoft.com/office/drawing/2014/main" id="{11E835CF-A457-725B-5484-9FBD820A5608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8"/>
              </p:custDataLst>
            </p:nvPr>
          </p:nvPicPr>
          <p:blipFill>
            <a:blip r:embed="rId7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013656" y="2377927"/>
              <a:ext cx="757237" cy="3805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" name="文本框 78225">
            <a:extLst>
              <a:ext uri="{FF2B5EF4-FFF2-40B4-BE49-F238E27FC236}">
                <a16:creationId xmlns:a16="http://schemas.microsoft.com/office/drawing/2014/main" id="{208326BA-17F7-93DE-197F-8301A17F3FCF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2874868" y="5671672"/>
            <a:ext cx="121920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结论：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1D5BB74C-F1A9-F595-6BC6-088A81C16A35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5107583" y="2216479"/>
            <a:ext cx="5962575" cy="3869287"/>
          </a:xfrm>
          <a:prstGeom prst="roundRect">
            <a:avLst>
              <a:gd name="adj" fmla="val 3851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7" name="表格 78236">
            <a:extLst>
              <a:ext uri="{FF2B5EF4-FFF2-40B4-BE49-F238E27FC236}">
                <a16:creationId xmlns:a16="http://schemas.microsoft.com/office/drawing/2014/main" id="{AA8DB612-EBD9-98F2-D261-8E0376DCD01D}"/>
              </a:ext>
            </a:extLst>
          </p:cNvPr>
          <p:cNvGraphicFramePr>
            <a:graphicFrameLocks noGrp="1"/>
          </p:cNvGraphicFramePr>
          <p:nvPr>
            <p:custDataLst>
              <p:tags r:id="rId32"/>
            </p:custDataLst>
            <p:extLst>
              <p:ext uri="{D42A27DB-BD31-4B8C-83A1-F6EECF244321}">
                <p14:modId xmlns:p14="http://schemas.microsoft.com/office/powerpoint/2010/main" val="4053776256"/>
              </p:ext>
            </p:extLst>
          </p:nvPr>
        </p:nvGraphicFramePr>
        <p:xfrm>
          <a:off x="5409847" y="2690179"/>
          <a:ext cx="5477886" cy="2827106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215406">
                  <a:extLst>
                    <a:ext uri="{9D8B030D-6E8A-4147-A177-3AD203B41FA5}">
                      <a16:colId xmlns:a16="http://schemas.microsoft.com/office/drawing/2014/main" val="3592300420"/>
                    </a:ext>
                  </a:extLst>
                </a:gridCol>
                <a:gridCol w="1402045">
                  <a:extLst>
                    <a:ext uri="{9D8B030D-6E8A-4147-A177-3AD203B41FA5}">
                      <a16:colId xmlns:a16="http://schemas.microsoft.com/office/drawing/2014/main" val="1925081373"/>
                    </a:ext>
                  </a:extLst>
                </a:gridCol>
                <a:gridCol w="1276488">
                  <a:extLst>
                    <a:ext uri="{9D8B030D-6E8A-4147-A177-3AD203B41FA5}">
                      <a16:colId xmlns:a16="http://schemas.microsoft.com/office/drawing/2014/main" val="3803386583"/>
                    </a:ext>
                  </a:extLst>
                </a:gridCol>
                <a:gridCol w="1583947">
                  <a:extLst>
                    <a:ext uri="{9D8B030D-6E8A-4147-A177-3AD203B41FA5}">
                      <a16:colId xmlns:a16="http://schemas.microsoft.com/office/drawing/2014/main" val="62570621"/>
                    </a:ext>
                  </a:extLst>
                </a:gridCol>
              </a:tblGrid>
              <a:tr h="5739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钩码数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/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只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质量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（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kg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）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重力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G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（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N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）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物重跟质量的比值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g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（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N/Kg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）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47942"/>
                  </a:ext>
                </a:extLst>
              </a:tr>
              <a:tr h="3670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0.05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0.5      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367514"/>
                  </a:ext>
                </a:extLst>
              </a:tr>
              <a:tr h="3670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0.10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1.0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8477904"/>
                  </a:ext>
                </a:extLst>
              </a:tr>
              <a:tr h="3670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0.15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1.5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076690"/>
                  </a:ext>
                </a:extLst>
              </a:tr>
              <a:tr h="3814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0.20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2.0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5477566"/>
                  </a:ext>
                </a:extLst>
              </a:tr>
              <a:tr h="3670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0.25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2.5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632215"/>
                  </a:ext>
                </a:extLst>
              </a:tr>
              <a:tr h="39817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0.30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3.0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5076532"/>
                  </a:ext>
                </a:extLst>
              </a:tr>
            </a:tbl>
          </a:graphicData>
        </a:graphic>
      </p:graphicFrame>
      <p:pic>
        <p:nvPicPr>
          <p:cNvPr id="74" name="Picture 2">
            <a:extLst>
              <a:ext uri="{FF2B5EF4-FFF2-40B4-BE49-F238E27FC236}">
                <a16:creationId xmlns:a16="http://schemas.microsoft.com/office/drawing/2014/main" id="{CC96FEE0-F4B3-1447-1520-17D1B591D898}"/>
              </a:ext>
            </a:extLst>
          </p:cNvPr>
          <p:cNvPicPr>
            <a:picLocks noChangeAspect="1" noChangeArrowheads="1"/>
          </p:cNvPicPr>
          <p:nvPr>
            <p:custDataLst>
              <p:tags r:id="rId33"/>
            </p:custDataLst>
          </p:nvPr>
        </p:nvPicPr>
        <p:blipFill>
          <a:blip r:embed="rId80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1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1785" y="4246607"/>
            <a:ext cx="1705775" cy="170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2037916A-A856-D129-8AB3-CE328BCE750C}"/>
              </a:ext>
            </a:extLst>
          </p:cNvPr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8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3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01410" y="4805098"/>
            <a:ext cx="1203263" cy="121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982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 fill="hold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2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67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70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72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74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75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76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77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8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9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73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71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48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51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53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55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56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57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58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9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0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54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52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88651" y="1104935"/>
            <a:ext cx="11814698" cy="5245683"/>
          </a:xfrm>
          <a:prstGeom prst="roundRect">
            <a:avLst>
              <a:gd name="adj" fmla="val 28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47113">
            <a:extLst>
              <a:ext uri="{FF2B5EF4-FFF2-40B4-BE49-F238E27FC236}">
                <a16:creationId xmlns:a16="http://schemas.microsoft.com/office/drawing/2014/main" id="{47C10FFD-2996-D95B-1C88-3DCEED2A3C4F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2501" y="551899"/>
            <a:ext cx="60463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二、探究重力的大小跟什么因素有关</a:t>
            </a:r>
          </a:p>
        </p:txBody>
      </p:sp>
      <p:sp>
        <p:nvSpPr>
          <p:cNvPr id="85" name="文本框 145410">
            <a:extLst>
              <a:ext uri="{FF2B5EF4-FFF2-40B4-BE49-F238E27FC236}">
                <a16:creationId xmlns:a16="http://schemas.microsoft.com/office/drawing/2014/main" id="{6254D54B-16A1-AE17-7181-D3971DD3457C}"/>
              </a:ext>
            </a:extLst>
          </p:cNvPr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-10682978" y="577111"/>
            <a:ext cx="143912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设计实验</a:t>
            </a:r>
          </a:p>
        </p:txBody>
      </p:sp>
      <p:sp>
        <p:nvSpPr>
          <p:cNvPr id="89" name="文本框 145411">
            <a:extLst>
              <a:ext uri="{FF2B5EF4-FFF2-40B4-BE49-F238E27FC236}">
                <a16:creationId xmlns:a16="http://schemas.microsoft.com/office/drawing/2014/main" id="{9523DB56-DB1F-EBFD-16DB-E5CA21923F3E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-10644309" y="928414"/>
            <a:ext cx="9012509" cy="37741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lang="zh-CN" sz="1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将物体挂在竖直放置的弹簧测力计上，当物体静止时，弹簧测力计的示数就显示了物体所受的重力，如图示</a:t>
            </a:r>
            <a:endParaRPr 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0D006A10-27B4-3B95-E9F3-E34F9D6D9827}"/>
              </a:ext>
            </a:extLst>
          </p:cNvPr>
          <p:cNvCxnSpPr/>
          <p:nvPr>
            <p:custDataLst>
              <p:tags r:id="rId21"/>
            </p:custDataLst>
          </p:nvPr>
        </p:nvCxnSpPr>
        <p:spPr>
          <a:xfrm>
            <a:off x="-10517657" y="977221"/>
            <a:ext cx="9311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27EDDDA-DC0D-8577-0B97-C82DAA7FA962}"/>
              </a:ext>
            </a:extLst>
          </p:cNvPr>
          <p:cNvGrpSpPr/>
          <p:nvPr>
            <p:custDataLst>
              <p:tags r:id="rId22"/>
            </p:custDataLst>
          </p:nvPr>
        </p:nvGrpSpPr>
        <p:grpSpPr>
          <a:xfrm>
            <a:off x="-10968938" y="1375159"/>
            <a:ext cx="3689241" cy="3901878"/>
            <a:chOff x="1642405" y="2281287"/>
            <a:chExt cx="3689241" cy="3901878"/>
          </a:xfrm>
        </p:grpSpPr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0186EE7D-F2F7-B0CF-2E9D-D71184FF655F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642405" y="2281287"/>
              <a:ext cx="3689241" cy="3901878"/>
            </a:xfrm>
            <a:prstGeom prst="roundRect">
              <a:avLst>
                <a:gd name="adj" fmla="val 261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2" name="Picture 6" descr="3">
              <a:extLst>
                <a:ext uri="{FF2B5EF4-FFF2-40B4-BE49-F238E27FC236}">
                  <a16:creationId xmlns:a16="http://schemas.microsoft.com/office/drawing/2014/main" id="{4D57F7E2-1C40-2E6D-19AB-4583C42E39A4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45"/>
              </p:custDataLst>
            </p:nvPr>
          </p:nvPicPr>
          <p:blipFill>
            <a:blip r:embed="rId8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16"/>
            <a:stretch>
              <a:fillRect/>
            </a:stretch>
          </p:blipFill>
          <p:spPr bwMode="auto">
            <a:xfrm>
              <a:off x="1908818" y="2351780"/>
              <a:ext cx="860425" cy="2615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4" name="Picture 7" descr="4">
              <a:extLst>
                <a:ext uri="{FF2B5EF4-FFF2-40B4-BE49-F238E27FC236}">
                  <a16:creationId xmlns:a16="http://schemas.microsoft.com/office/drawing/2014/main" id="{820E959E-1DD5-B6D3-4382-F808F5EEAD0C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46"/>
              </p:custDataLst>
            </p:nvPr>
          </p:nvPicPr>
          <p:blipFill>
            <a:blip r:embed="rId8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23056" y="2377927"/>
              <a:ext cx="730250" cy="312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" name="Picture 8" descr="5">
              <a:extLst>
                <a:ext uri="{FF2B5EF4-FFF2-40B4-BE49-F238E27FC236}">
                  <a16:creationId xmlns:a16="http://schemas.microsoft.com/office/drawing/2014/main" id="{11E835CF-A457-725B-5484-9FBD820A5608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47"/>
              </p:custDataLst>
            </p:nvPr>
          </p:nvPicPr>
          <p:blipFill>
            <a:blip r:embed="rId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013656" y="2377927"/>
              <a:ext cx="757237" cy="3805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" name="文本框 78225">
            <a:extLst>
              <a:ext uri="{FF2B5EF4-FFF2-40B4-BE49-F238E27FC236}">
                <a16:creationId xmlns:a16="http://schemas.microsoft.com/office/drawing/2014/main" id="{208326BA-17F7-93DE-197F-8301A17F3FCF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-9285194" y="4862942"/>
            <a:ext cx="121920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结论：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1D5BB74C-F1A9-F595-6BC6-088A81C16A35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527564" y="1360187"/>
            <a:ext cx="5622414" cy="4197573"/>
          </a:xfrm>
          <a:prstGeom prst="roundRect">
            <a:avLst>
              <a:gd name="adj" fmla="val 3851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7" name="表格 78236">
            <a:extLst>
              <a:ext uri="{FF2B5EF4-FFF2-40B4-BE49-F238E27FC236}">
                <a16:creationId xmlns:a16="http://schemas.microsoft.com/office/drawing/2014/main" id="{AA8DB612-EBD9-98F2-D261-8E0376DCD01D}"/>
              </a:ext>
            </a:extLst>
          </p:cNvPr>
          <p:cNvGraphicFramePr>
            <a:graphicFrameLocks noGrp="1"/>
          </p:cNvGraphicFramePr>
          <p:nvPr>
            <p:custDataLst>
              <p:tags r:id="rId25"/>
            </p:custDataLst>
            <p:extLst>
              <p:ext uri="{D42A27DB-BD31-4B8C-83A1-F6EECF244321}">
                <p14:modId xmlns:p14="http://schemas.microsoft.com/office/powerpoint/2010/main" val="2686442442"/>
              </p:ext>
            </p:extLst>
          </p:nvPr>
        </p:nvGraphicFramePr>
        <p:xfrm>
          <a:off x="634598" y="2060787"/>
          <a:ext cx="5477886" cy="2827106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215406">
                  <a:extLst>
                    <a:ext uri="{9D8B030D-6E8A-4147-A177-3AD203B41FA5}">
                      <a16:colId xmlns:a16="http://schemas.microsoft.com/office/drawing/2014/main" val="3592300420"/>
                    </a:ext>
                  </a:extLst>
                </a:gridCol>
                <a:gridCol w="1402045">
                  <a:extLst>
                    <a:ext uri="{9D8B030D-6E8A-4147-A177-3AD203B41FA5}">
                      <a16:colId xmlns:a16="http://schemas.microsoft.com/office/drawing/2014/main" val="1925081373"/>
                    </a:ext>
                  </a:extLst>
                </a:gridCol>
                <a:gridCol w="1276488">
                  <a:extLst>
                    <a:ext uri="{9D8B030D-6E8A-4147-A177-3AD203B41FA5}">
                      <a16:colId xmlns:a16="http://schemas.microsoft.com/office/drawing/2014/main" val="3803386583"/>
                    </a:ext>
                  </a:extLst>
                </a:gridCol>
                <a:gridCol w="1583947">
                  <a:extLst>
                    <a:ext uri="{9D8B030D-6E8A-4147-A177-3AD203B41FA5}">
                      <a16:colId xmlns:a16="http://schemas.microsoft.com/office/drawing/2014/main" val="62570621"/>
                    </a:ext>
                  </a:extLst>
                </a:gridCol>
              </a:tblGrid>
              <a:tr h="5739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钩码数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/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只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质量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（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kg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）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重力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G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（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N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）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物重跟质量的比值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g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（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N/Kg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）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47942"/>
                  </a:ext>
                </a:extLst>
              </a:tr>
              <a:tr h="3670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0.05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0.5      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367514"/>
                  </a:ext>
                </a:extLst>
              </a:tr>
              <a:tr h="3670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0.10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1.0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8477904"/>
                  </a:ext>
                </a:extLst>
              </a:tr>
              <a:tr h="3670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0.15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1.5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076690"/>
                  </a:ext>
                </a:extLst>
              </a:tr>
              <a:tr h="3814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0.20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2.0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5477566"/>
                  </a:ext>
                </a:extLst>
              </a:tr>
              <a:tr h="3670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0.25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2.5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632215"/>
                  </a:ext>
                </a:extLst>
              </a:tr>
              <a:tr h="39817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0.30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3.0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5076532"/>
                  </a:ext>
                </a:extLst>
              </a:tr>
            </a:tbl>
          </a:graphicData>
        </a:graphic>
      </p:graphicFrame>
      <p:pic>
        <p:nvPicPr>
          <p:cNvPr id="74" name="Picture 2">
            <a:extLst>
              <a:ext uri="{FF2B5EF4-FFF2-40B4-BE49-F238E27FC236}">
                <a16:creationId xmlns:a16="http://schemas.microsoft.com/office/drawing/2014/main" id="{CC96FEE0-F4B3-1447-1520-17D1B591D898}"/>
              </a:ext>
            </a:extLst>
          </p:cNvPr>
          <p:cNvPicPr>
            <a:picLocks noChangeAspect="1" noChangeArrowheads="1"/>
          </p:cNvPicPr>
          <p:nvPr>
            <p:custDataLst>
              <p:tags r:id="rId26"/>
            </p:custDataLst>
          </p:nvPr>
        </p:nvPicPr>
        <p:blipFill>
          <a:blip r:embed="rId8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7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7037" y="3656380"/>
            <a:ext cx="1705775" cy="170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TextBox 28">
            <a:extLst>
              <a:ext uri="{FF2B5EF4-FFF2-40B4-BE49-F238E27FC236}">
                <a16:creationId xmlns:a16="http://schemas.microsoft.com/office/drawing/2014/main" id="{AABD567A-38F3-19F0-25CF-0AE13B8875FA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6180702" y="2195342"/>
            <a:ext cx="492443" cy="24006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eaVert"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重力与质量关系图像</a:t>
            </a:r>
            <a:endParaRPr sz="2000" b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矩形: 圆角 106">
            <a:extLst>
              <a:ext uri="{FF2B5EF4-FFF2-40B4-BE49-F238E27FC236}">
                <a16:creationId xmlns:a16="http://schemas.microsoft.com/office/drawing/2014/main" id="{2F7B4FAD-60AA-3714-2D08-C5D5E071239F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6718620" y="1360188"/>
            <a:ext cx="4871334" cy="4197573"/>
          </a:xfrm>
          <a:prstGeom prst="roundRect">
            <a:avLst>
              <a:gd name="adj" fmla="val 3851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7" name="Picture 2">
            <a:extLst>
              <a:ext uri="{FF2B5EF4-FFF2-40B4-BE49-F238E27FC236}">
                <a16:creationId xmlns:a16="http://schemas.microsoft.com/office/drawing/2014/main" id="{2334D50C-687E-2A12-C795-70F454D5885D}"/>
              </a:ext>
            </a:extLst>
          </p:cNvPr>
          <p:cNvPicPr>
            <a:picLocks noChangeAspect="1" noChangeArrowheads="1"/>
          </p:cNvPicPr>
          <p:nvPr>
            <p:custDataLst>
              <p:tags r:id="rId29"/>
            </p:custDataLst>
          </p:nvPr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1923" y="1463325"/>
            <a:ext cx="4286810" cy="389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Oval 65">
            <a:extLst>
              <a:ext uri="{FF2B5EF4-FFF2-40B4-BE49-F238E27FC236}">
                <a16:creationId xmlns:a16="http://schemas.microsoft.com/office/drawing/2014/main" id="{8F9A3579-4E7C-622C-D28C-E9FD409AE8EF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7245666" y="5002008"/>
            <a:ext cx="76132" cy="67101"/>
          </a:xfrm>
          <a:prstGeom prst="ellipse">
            <a:avLst/>
          </a:prstGeom>
          <a:solidFill>
            <a:srgbClr val="CC0000"/>
          </a:soli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sz="16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Times New Roman" pitchFamily="18" charset="0"/>
              <a:ea typeface="宋体" panose="02010600030101010101" pitchFamily="2" charset="-122"/>
              <a:cs typeface="黑体" panose="02010609060101010101" charset="-122"/>
              <a:sym typeface="Wingdings"/>
            </a:endParaRPr>
          </a:p>
        </p:txBody>
      </p:sp>
      <p:sp>
        <p:nvSpPr>
          <p:cNvPr id="83" name="Oval 66">
            <a:extLst>
              <a:ext uri="{FF2B5EF4-FFF2-40B4-BE49-F238E27FC236}">
                <a16:creationId xmlns:a16="http://schemas.microsoft.com/office/drawing/2014/main" id="{8F2CFF8D-383E-29E7-D78A-C0236711E16A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8168849" y="4167626"/>
            <a:ext cx="70276" cy="67101"/>
          </a:xfrm>
          <a:prstGeom prst="ellipse">
            <a:avLst/>
          </a:prstGeom>
          <a:solidFill>
            <a:srgbClr val="CC0000"/>
          </a:soli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sz="16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Times New Roman" pitchFamily="18" charset="0"/>
              <a:ea typeface="宋体" panose="02010600030101010101" pitchFamily="2" charset="-122"/>
              <a:cs typeface="黑体" panose="02010609060101010101" charset="-122"/>
              <a:sym typeface="Wingdings"/>
            </a:endParaRPr>
          </a:p>
        </p:txBody>
      </p:sp>
      <p:sp>
        <p:nvSpPr>
          <p:cNvPr id="84" name="Oval 67">
            <a:extLst>
              <a:ext uri="{FF2B5EF4-FFF2-40B4-BE49-F238E27FC236}">
                <a16:creationId xmlns:a16="http://schemas.microsoft.com/office/drawing/2014/main" id="{36CEE980-9FBD-1EA3-D1FC-1563437C9C12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9062226" y="3285046"/>
            <a:ext cx="70276" cy="67101"/>
          </a:xfrm>
          <a:prstGeom prst="ellipse">
            <a:avLst/>
          </a:prstGeom>
          <a:solidFill>
            <a:srgbClr val="CC0000"/>
          </a:soli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sz="16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Times New Roman" pitchFamily="18" charset="0"/>
              <a:ea typeface="宋体" panose="02010600030101010101" pitchFamily="2" charset="-122"/>
              <a:cs typeface="黑体" panose="02010609060101010101" charset="-122"/>
              <a:sym typeface="Wingdings"/>
            </a:endParaRPr>
          </a:p>
        </p:txBody>
      </p:sp>
      <p:sp>
        <p:nvSpPr>
          <p:cNvPr id="86" name="Oval 68">
            <a:extLst>
              <a:ext uri="{FF2B5EF4-FFF2-40B4-BE49-F238E27FC236}">
                <a16:creationId xmlns:a16="http://schemas.microsoft.com/office/drawing/2014/main" id="{B25509BE-6281-5403-E9C6-8B6021444D28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10019387" y="2401301"/>
            <a:ext cx="70276" cy="67101"/>
          </a:xfrm>
          <a:prstGeom prst="ellipse">
            <a:avLst/>
          </a:prstGeom>
          <a:solidFill>
            <a:srgbClr val="CC0000"/>
          </a:soli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sz="16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Times New Roman" pitchFamily="18" charset="0"/>
              <a:ea typeface="宋体" panose="02010600030101010101" pitchFamily="2" charset="-122"/>
              <a:cs typeface="黑体" panose="02010609060101010101" charset="-122"/>
              <a:sym typeface="Wingdings"/>
            </a:endParaRPr>
          </a:p>
        </p:txBody>
      </p:sp>
      <p:sp>
        <p:nvSpPr>
          <p:cNvPr id="87" name="Text Box 69">
            <a:extLst>
              <a:ext uri="{FF2B5EF4-FFF2-40B4-BE49-F238E27FC236}">
                <a16:creationId xmlns:a16="http://schemas.microsoft.com/office/drawing/2014/main" id="{A27BA666-A250-6DA5-9660-1DB60605AF43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7997442" y="5020646"/>
            <a:ext cx="702756" cy="30777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sym typeface="Wingdings"/>
              </a:rPr>
              <a:t>0.05</a:t>
            </a:r>
            <a:endParaRPr lang="en-US" altLang="zh-CN" sz="1400" b="1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88" name="Text Box 70">
            <a:extLst>
              <a:ext uri="{FF2B5EF4-FFF2-40B4-BE49-F238E27FC236}">
                <a16:creationId xmlns:a16="http://schemas.microsoft.com/office/drawing/2014/main" id="{056555D7-6029-CDB6-C357-80622F90ACA8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8912262" y="5002008"/>
            <a:ext cx="632480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sym typeface="Wingdings"/>
              </a:rPr>
              <a:t>0.10</a:t>
            </a:r>
            <a:endParaRPr lang="en-US" altLang="zh-CN" sz="1600" b="1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90" name="Text Box 71">
            <a:extLst>
              <a:ext uri="{FF2B5EF4-FFF2-40B4-BE49-F238E27FC236}">
                <a16:creationId xmlns:a16="http://schemas.microsoft.com/office/drawing/2014/main" id="{917ED739-2FB2-8D77-7DCF-534426F58067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9828003" y="4993647"/>
            <a:ext cx="702756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sym typeface="Wingdings"/>
              </a:rPr>
              <a:t>0.15</a:t>
            </a:r>
            <a:endParaRPr lang="en-US" altLang="zh-CN" sz="1600" b="1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96" name="Text Box 74">
            <a:extLst>
              <a:ext uri="{FF2B5EF4-FFF2-40B4-BE49-F238E27FC236}">
                <a16:creationId xmlns:a16="http://schemas.microsoft.com/office/drawing/2014/main" id="{FC3FFA9D-D95D-6B91-F21F-D972F375E3CF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6856989" y="4020669"/>
            <a:ext cx="632480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sym typeface="Wingdings"/>
              </a:rPr>
              <a:t>0.5</a:t>
            </a:r>
            <a:endParaRPr lang="en-US" altLang="zh-CN" sz="1600" b="1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98" name="Text Box 75">
            <a:extLst>
              <a:ext uri="{FF2B5EF4-FFF2-40B4-BE49-F238E27FC236}">
                <a16:creationId xmlns:a16="http://schemas.microsoft.com/office/drawing/2014/main" id="{0136B23C-C254-4B34-708A-F635834F62F0}"/>
              </a:ext>
            </a:extLst>
          </p:cNvPr>
          <p:cNvSpPr/>
          <p:nvPr>
            <p:custDataLst>
              <p:tags r:id="rId38"/>
            </p:custDataLst>
          </p:nvPr>
        </p:nvSpPr>
        <p:spPr>
          <a:xfrm>
            <a:off x="6832567" y="3135786"/>
            <a:ext cx="632480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sym typeface="Wingdings"/>
              </a:rPr>
              <a:t>1.0</a:t>
            </a:r>
            <a:endParaRPr lang="en-US" altLang="zh-CN" sz="1600" b="1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99" name="Text Box 76">
            <a:extLst>
              <a:ext uri="{FF2B5EF4-FFF2-40B4-BE49-F238E27FC236}">
                <a16:creationId xmlns:a16="http://schemas.microsoft.com/office/drawing/2014/main" id="{A80163DC-8B66-6DCA-64AC-7EADA6DF1E6B}"/>
              </a:ext>
            </a:extLst>
          </p:cNvPr>
          <p:cNvSpPr/>
          <p:nvPr>
            <p:custDataLst>
              <p:tags r:id="rId39"/>
            </p:custDataLst>
          </p:nvPr>
        </p:nvSpPr>
        <p:spPr>
          <a:xfrm>
            <a:off x="6785410" y="2259069"/>
            <a:ext cx="632480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sym typeface="Wingdings"/>
              </a:rPr>
              <a:t>1.5</a:t>
            </a:r>
            <a:endParaRPr lang="en-US" altLang="zh-CN" sz="1600" b="1">
              <a:latin typeface="Times New Roman" pitchFamily="18" charset="0"/>
              <a:ea typeface="宋体" panose="02010600030101010101" pitchFamily="2" charset="-122"/>
            </a:endParaRPr>
          </a:p>
        </p:txBody>
      </p:sp>
      <p:cxnSp>
        <p:nvCxnSpPr>
          <p:cNvPr id="101" name="Line 78">
            <a:extLst>
              <a:ext uri="{FF2B5EF4-FFF2-40B4-BE49-F238E27FC236}">
                <a16:creationId xmlns:a16="http://schemas.microsoft.com/office/drawing/2014/main" id="{57B94499-B0F4-513E-06A9-FE0620E0CC3A}"/>
              </a:ext>
            </a:extLst>
          </p:cNvPr>
          <p:cNvCxnSpPr>
            <a:cxnSpLocks noChangeShapeType="1"/>
          </p:cNvCxnSpPr>
          <p:nvPr>
            <p:custDataLst>
              <p:tags r:id="rId40"/>
            </p:custDataLst>
          </p:nvPr>
        </p:nvCxnSpPr>
        <p:spPr bwMode="auto">
          <a:xfrm flipV="1">
            <a:off x="7262797" y="2038433"/>
            <a:ext cx="3200400" cy="3048000"/>
          </a:xfrm>
          <a:prstGeom prst="line">
            <a:avLst/>
          </a:prstGeom>
          <a:noFill/>
          <a:ln w="31750" algn="ctr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34C46932-FE27-194B-FDBB-CB6FA45ED2EA}"/>
              </a:ext>
            </a:extLst>
          </p:cNvPr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8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0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6331" y="1349573"/>
            <a:ext cx="682509" cy="683560"/>
          </a:xfrm>
          <a:prstGeom prst="rect">
            <a:avLst/>
          </a:prstGeom>
        </p:spPr>
      </p:pic>
      <p:sp>
        <p:nvSpPr>
          <p:cNvPr id="108" name="矩形: 圆角 107">
            <a:extLst>
              <a:ext uri="{FF2B5EF4-FFF2-40B4-BE49-F238E27FC236}">
                <a16:creationId xmlns:a16="http://schemas.microsoft.com/office/drawing/2014/main" id="{24450571-2CEC-235E-D09D-A8D2FD6F1618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527565" y="5734086"/>
            <a:ext cx="11136872" cy="516327"/>
          </a:xfrm>
          <a:prstGeom prst="roundRect">
            <a:avLst>
              <a:gd name="adj" fmla="val 10410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Rectangle 40">
            <a:extLst>
              <a:ext uri="{FF2B5EF4-FFF2-40B4-BE49-F238E27FC236}">
                <a16:creationId xmlns:a16="http://schemas.microsoft.com/office/drawing/2014/main" id="{86B9D253-8781-9E0C-2A6A-B281B9890493}"/>
              </a:ext>
            </a:extLst>
          </p:cNvPr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634291" y="5789393"/>
            <a:ext cx="67818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结论：物体所受的重力跟它的质量成正比</a:t>
            </a:r>
            <a:endParaRPr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3234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4" grpId="0" animBg="1"/>
      <p:bldP spid="86" grpId="0" animBg="1"/>
      <p:bldP spid="87" grpId="0"/>
      <p:bldP spid="88" grpId="0"/>
      <p:bldP spid="90" grpId="0"/>
      <p:bldP spid="96" grpId="0"/>
      <p:bldP spid="98" grpId="0"/>
      <p:bldP spid="99" grpId="0"/>
      <p:bldP spid="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7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72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75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77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79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80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81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82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83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84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76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53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56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58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60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61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62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63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4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5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59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57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88651" y="1104935"/>
            <a:ext cx="11814698" cy="5245683"/>
          </a:xfrm>
          <a:prstGeom prst="roundRect">
            <a:avLst>
              <a:gd name="adj" fmla="val 28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47113">
            <a:extLst>
              <a:ext uri="{FF2B5EF4-FFF2-40B4-BE49-F238E27FC236}">
                <a16:creationId xmlns:a16="http://schemas.microsoft.com/office/drawing/2014/main" id="{47C10FFD-2996-D95B-1C88-3DCEED2A3C4F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2501" y="551899"/>
            <a:ext cx="60463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三、重力的大小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1D5BB74C-F1A9-F595-6BC6-088A81C16A35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-11811049" y="850901"/>
            <a:ext cx="5622414" cy="4197573"/>
          </a:xfrm>
          <a:prstGeom prst="roundRect">
            <a:avLst>
              <a:gd name="adj" fmla="val 3851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7" name="表格 78236">
            <a:extLst>
              <a:ext uri="{FF2B5EF4-FFF2-40B4-BE49-F238E27FC236}">
                <a16:creationId xmlns:a16="http://schemas.microsoft.com/office/drawing/2014/main" id="{AA8DB612-EBD9-98F2-D261-8E0376DCD01D}"/>
              </a:ext>
            </a:extLst>
          </p:cNvPr>
          <p:cNvGraphicFramePr>
            <a:graphicFrameLocks noGrp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1146540807"/>
              </p:ext>
            </p:extLst>
          </p:nvPr>
        </p:nvGraphicFramePr>
        <p:xfrm>
          <a:off x="-11704015" y="1551501"/>
          <a:ext cx="5477886" cy="2827106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215406">
                  <a:extLst>
                    <a:ext uri="{9D8B030D-6E8A-4147-A177-3AD203B41FA5}">
                      <a16:colId xmlns:a16="http://schemas.microsoft.com/office/drawing/2014/main" val="3592300420"/>
                    </a:ext>
                  </a:extLst>
                </a:gridCol>
                <a:gridCol w="1402045">
                  <a:extLst>
                    <a:ext uri="{9D8B030D-6E8A-4147-A177-3AD203B41FA5}">
                      <a16:colId xmlns:a16="http://schemas.microsoft.com/office/drawing/2014/main" val="1925081373"/>
                    </a:ext>
                  </a:extLst>
                </a:gridCol>
                <a:gridCol w="1276488">
                  <a:extLst>
                    <a:ext uri="{9D8B030D-6E8A-4147-A177-3AD203B41FA5}">
                      <a16:colId xmlns:a16="http://schemas.microsoft.com/office/drawing/2014/main" val="3803386583"/>
                    </a:ext>
                  </a:extLst>
                </a:gridCol>
                <a:gridCol w="1583947">
                  <a:extLst>
                    <a:ext uri="{9D8B030D-6E8A-4147-A177-3AD203B41FA5}">
                      <a16:colId xmlns:a16="http://schemas.microsoft.com/office/drawing/2014/main" val="62570621"/>
                    </a:ext>
                  </a:extLst>
                </a:gridCol>
              </a:tblGrid>
              <a:tr h="5739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钩码数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/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只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质量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m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（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kg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）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重力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G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（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N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）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物重跟质量的比值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g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（</a:t>
                      </a: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N/Kg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）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47942"/>
                  </a:ext>
                </a:extLst>
              </a:tr>
              <a:tr h="3670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0.05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0.5      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367514"/>
                  </a:ext>
                </a:extLst>
              </a:tr>
              <a:tr h="3670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0.10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1.0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8477904"/>
                  </a:ext>
                </a:extLst>
              </a:tr>
              <a:tr h="3670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0.15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1.5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076690"/>
                  </a:ext>
                </a:extLst>
              </a:tr>
              <a:tr h="3814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0.20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2.0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5477566"/>
                  </a:ext>
                </a:extLst>
              </a:tr>
              <a:tr h="3670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0.25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2.5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632215"/>
                  </a:ext>
                </a:extLst>
              </a:tr>
              <a:tr h="39817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0.30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3.0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R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Clr>
                          <a:srgbClr val="3B812F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9900"/>
                        </a:buClr>
                        <a:buSzPct val="65000"/>
                        <a:buFont typeface="Wingdings" pitchFamily="2" charset="2"/>
                        <a:buNone/>
                      </a:pP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45724" marB="45724" horzOverflow="overflow">
                    <a:lnL w="190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5076532"/>
                  </a:ext>
                </a:extLst>
              </a:tr>
            </a:tbl>
          </a:graphicData>
        </a:graphic>
      </p:graphicFrame>
      <p:pic>
        <p:nvPicPr>
          <p:cNvPr id="74" name="Picture 2">
            <a:extLst>
              <a:ext uri="{FF2B5EF4-FFF2-40B4-BE49-F238E27FC236}">
                <a16:creationId xmlns:a16="http://schemas.microsoft.com/office/drawing/2014/main" id="{CC96FEE0-F4B3-1447-1520-17D1B591D898}"/>
              </a:ext>
            </a:extLst>
          </p:cNvPr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8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9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731576" y="3147094"/>
            <a:ext cx="1705775" cy="170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TextBox 28">
            <a:extLst>
              <a:ext uri="{FF2B5EF4-FFF2-40B4-BE49-F238E27FC236}">
                <a16:creationId xmlns:a16="http://schemas.microsoft.com/office/drawing/2014/main" id="{AABD567A-38F3-19F0-25CF-0AE13B8875FA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-6157911" y="1686056"/>
            <a:ext cx="492443" cy="24006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eaVert"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重力与质量关系图像</a:t>
            </a:r>
            <a:endParaRPr sz="2000" b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矩形: 圆角 106">
            <a:extLst>
              <a:ext uri="{FF2B5EF4-FFF2-40B4-BE49-F238E27FC236}">
                <a16:creationId xmlns:a16="http://schemas.microsoft.com/office/drawing/2014/main" id="{2F7B4FAD-60AA-3714-2D08-C5D5E071239F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-5619993" y="850902"/>
            <a:ext cx="4871334" cy="4197573"/>
          </a:xfrm>
          <a:prstGeom prst="roundRect">
            <a:avLst>
              <a:gd name="adj" fmla="val 3851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7" name="Picture 2">
            <a:extLst>
              <a:ext uri="{FF2B5EF4-FFF2-40B4-BE49-F238E27FC236}">
                <a16:creationId xmlns:a16="http://schemas.microsoft.com/office/drawing/2014/main" id="{2334D50C-687E-2A12-C795-70F454D5885D}"/>
              </a:ext>
            </a:extLst>
          </p:cNvPr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176690" y="954039"/>
            <a:ext cx="4286810" cy="389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Oval 65">
            <a:extLst>
              <a:ext uri="{FF2B5EF4-FFF2-40B4-BE49-F238E27FC236}">
                <a16:creationId xmlns:a16="http://schemas.microsoft.com/office/drawing/2014/main" id="{8F9A3579-4E7C-622C-D28C-E9FD409AE8EF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-5092947" y="4492722"/>
            <a:ext cx="76132" cy="67101"/>
          </a:xfrm>
          <a:prstGeom prst="ellipse">
            <a:avLst/>
          </a:prstGeom>
          <a:solidFill>
            <a:srgbClr val="CC0000"/>
          </a:soli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sz="16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Times New Roman" pitchFamily="18" charset="0"/>
              <a:ea typeface="宋体" panose="02010600030101010101" pitchFamily="2" charset="-122"/>
              <a:cs typeface="黑体" panose="02010609060101010101" charset="-122"/>
              <a:sym typeface="Wingdings"/>
            </a:endParaRPr>
          </a:p>
        </p:txBody>
      </p:sp>
      <p:sp>
        <p:nvSpPr>
          <p:cNvPr id="83" name="Oval 66">
            <a:extLst>
              <a:ext uri="{FF2B5EF4-FFF2-40B4-BE49-F238E27FC236}">
                <a16:creationId xmlns:a16="http://schemas.microsoft.com/office/drawing/2014/main" id="{8F2CFF8D-383E-29E7-D78A-C0236711E16A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-4169764" y="3658340"/>
            <a:ext cx="70276" cy="67101"/>
          </a:xfrm>
          <a:prstGeom prst="ellipse">
            <a:avLst/>
          </a:prstGeom>
          <a:solidFill>
            <a:srgbClr val="CC0000"/>
          </a:soli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sz="16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Times New Roman" pitchFamily="18" charset="0"/>
              <a:ea typeface="宋体" panose="02010600030101010101" pitchFamily="2" charset="-122"/>
              <a:cs typeface="黑体" panose="02010609060101010101" charset="-122"/>
              <a:sym typeface="Wingdings"/>
            </a:endParaRPr>
          </a:p>
        </p:txBody>
      </p:sp>
      <p:sp>
        <p:nvSpPr>
          <p:cNvPr id="84" name="Oval 67">
            <a:extLst>
              <a:ext uri="{FF2B5EF4-FFF2-40B4-BE49-F238E27FC236}">
                <a16:creationId xmlns:a16="http://schemas.microsoft.com/office/drawing/2014/main" id="{36CEE980-9FBD-1EA3-D1FC-1563437C9C12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-3276387" y="2775760"/>
            <a:ext cx="70276" cy="67101"/>
          </a:xfrm>
          <a:prstGeom prst="ellipse">
            <a:avLst/>
          </a:prstGeom>
          <a:solidFill>
            <a:srgbClr val="CC0000"/>
          </a:soli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sz="16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Times New Roman" pitchFamily="18" charset="0"/>
              <a:ea typeface="宋体" panose="02010600030101010101" pitchFamily="2" charset="-122"/>
              <a:cs typeface="黑体" panose="02010609060101010101" charset="-122"/>
              <a:sym typeface="Wingdings"/>
            </a:endParaRPr>
          </a:p>
        </p:txBody>
      </p:sp>
      <p:sp>
        <p:nvSpPr>
          <p:cNvPr id="86" name="Oval 68">
            <a:extLst>
              <a:ext uri="{FF2B5EF4-FFF2-40B4-BE49-F238E27FC236}">
                <a16:creationId xmlns:a16="http://schemas.microsoft.com/office/drawing/2014/main" id="{B25509BE-6281-5403-E9C6-8B6021444D28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-2319226" y="1892015"/>
            <a:ext cx="70276" cy="67101"/>
          </a:xfrm>
          <a:prstGeom prst="ellipse">
            <a:avLst/>
          </a:prstGeom>
          <a:solidFill>
            <a:srgbClr val="CC0000"/>
          </a:solidFill>
          <a:ln>
            <a:solidFill>
              <a:schemeClr val="tx1"/>
            </a:solidFill>
            <a:miter lim="800000"/>
          </a:ln>
        </p:spPr>
        <p:txBody>
          <a:bodyPr wrap="none" anchor="ctr"/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sz="16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Times New Roman" pitchFamily="18" charset="0"/>
              <a:ea typeface="宋体" panose="02010600030101010101" pitchFamily="2" charset="-122"/>
              <a:cs typeface="黑体" panose="02010609060101010101" charset="-122"/>
              <a:sym typeface="Wingdings"/>
            </a:endParaRPr>
          </a:p>
        </p:txBody>
      </p:sp>
      <p:sp>
        <p:nvSpPr>
          <p:cNvPr id="87" name="Text Box 69">
            <a:extLst>
              <a:ext uri="{FF2B5EF4-FFF2-40B4-BE49-F238E27FC236}">
                <a16:creationId xmlns:a16="http://schemas.microsoft.com/office/drawing/2014/main" id="{A27BA666-A250-6DA5-9660-1DB60605AF43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-4341171" y="4511360"/>
            <a:ext cx="702756" cy="30777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sym typeface="Wingdings"/>
              </a:rPr>
              <a:t>0.05</a:t>
            </a:r>
            <a:endParaRPr lang="en-US" altLang="zh-CN" sz="1400" b="1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88" name="Text Box 70">
            <a:extLst>
              <a:ext uri="{FF2B5EF4-FFF2-40B4-BE49-F238E27FC236}">
                <a16:creationId xmlns:a16="http://schemas.microsoft.com/office/drawing/2014/main" id="{056555D7-6029-CDB6-C357-80622F90ACA8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-3426351" y="4492722"/>
            <a:ext cx="632480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sym typeface="Wingdings"/>
              </a:rPr>
              <a:t>0.10</a:t>
            </a:r>
            <a:endParaRPr lang="en-US" altLang="zh-CN" sz="1600" b="1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90" name="Text Box 71">
            <a:extLst>
              <a:ext uri="{FF2B5EF4-FFF2-40B4-BE49-F238E27FC236}">
                <a16:creationId xmlns:a16="http://schemas.microsoft.com/office/drawing/2014/main" id="{917ED739-2FB2-8D77-7DCF-534426F58067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-2510610" y="4484361"/>
            <a:ext cx="702756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sym typeface="Wingdings"/>
              </a:rPr>
              <a:t>0.15</a:t>
            </a:r>
            <a:endParaRPr lang="en-US" altLang="zh-CN" sz="1600" b="1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96" name="Text Box 74">
            <a:extLst>
              <a:ext uri="{FF2B5EF4-FFF2-40B4-BE49-F238E27FC236}">
                <a16:creationId xmlns:a16="http://schemas.microsoft.com/office/drawing/2014/main" id="{FC3FFA9D-D95D-6B91-F21F-D972F375E3CF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-5481624" y="3511383"/>
            <a:ext cx="632480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sym typeface="Wingdings"/>
              </a:rPr>
              <a:t>0.5</a:t>
            </a:r>
            <a:endParaRPr lang="en-US" altLang="zh-CN" sz="1600" b="1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98" name="Text Box 75">
            <a:extLst>
              <a:ext uri="{FF2B5EF4-FFF2-40B4-BE49-F238E27FC236}">
                <a16:creationId xmlns:a16="http://schemas.microsoft.com/office/drawing/2014/main" id="{0136B23C-C254-4B34-708A-F635834F62F0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-5506046" y="2626500"/>
            <a:ext cx="632480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sym typeface="Wingdings"/>
              </a:rPr>
              <a:t>1.0</a:t>
            </a:r>
            <a:endParaRPr lang="en-US" altLang="zh-CN" sz="1600" b="1">
              <a:latin typeface="Times New Roman" pitchFamily="18" charset="0"/>
              <a:ea typeface="宋体" panose="02010600030101010101" pitchFamily="2" charset="-122"/>
            </a:endParaRPr>
          </a:p>
        </p:txBody>
      </p:sp>
      <p:sp>
        <p:nvSpPr>
          <p:cNvPr id="99" name="Text Box 76">
            <a:extLst>
              <a:ext uri="{FF2B5EF4-FFF2-40B4-BE49-F238E27FC236}">
                <a16:creationId xmlns:a16="http://schemas.microsoft.com/office/drawing/2014/main" id="{A80163DC-8B66-6DCA-64AC-7EADA6DF1E6B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-5553203" y="1749783"/>
            <a:ext cx="632480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Times New Roman" pitchFamily="18" charset="0"/>
                <a:ea typeface="宋体" panose="02010600030101010101" pitchFamily="2" charset="-122"/>
                <a:sym typeface="Wingdings"/>
              </a:rPr>
              <a:t>1.5</a:t>
            </a:r>
            <a:endParaRPr lang="en-US" altLang="zh-CN" sz="1600" b="1">
              <a:latin typeface="Times New Roman" pitchFamily="18" charset="0"/>
              <a:ea typeface="宋体" panose="02010600030101010101" pitchFamily="2" charset="-122"/>
            </a:endParaRPr>
          </a:p>
        </p:txBody>
      </p:sp>
      <p:cxnSp>
        <p:nvCxnSpPr>
          <p:cNvPr id="101" name="Line 78">
            <a:extLst>
              <a:ext uri="{FF2B5EF4-FFF2-40B4-BE49-F238E27FC236}">
                <a16:creationId xmlns:a16="http://schemas.microsoft.com/office/drawing/2014/main" id="{57B94499-B0F4-513E-06A9-FE0620E0CC3A}"/>
              </a:ext>
            </a:extLst>
          </p:cNvPr>
          <p:cNvCxnSpPr>
            <a:cxnSpLocks noChangeShapeType="1"/>
          </p:cNvCxnSpPr>
          <p:nvPr>
            <p:custDataLst>
              <p:tags r:id="rId35"/>
            </p:custDataLst>
          </p:nvPr>
        </p:nvCxnSpPr>
        <p:spPr bwMode="auto">
          <a:xfrm flipV="1">
            <a:off x="-5075816" y="1529147"/>
            <a:ext cx="3200400" cy="3048000"/>
          </a:xfrm>
          <a:prstGeom prst="line">
            <a:avLst/>
          </a:prstGeom>
          <a:noFill/>
          <a:ln w="31750" algn="ctr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34C46932-FE27-194B-FDBB-CB6FA45ED2EA}"/>
              </a:ext>
            </a:extLst>
          </p:cNvPr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9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2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276" y="1295074"/>
            <a:ext cx="682509" cy="683560"/>
          </a:xfrm>
          <a:prstGeom prst="rect">
            <a:avLst/>
          </a:prstGeom>
        </p:spPr>
      </p:pic>
      <p:sp>
        <p:nvSpPr>
          <p:cNvPr id="108" name="矩形: 圆角 107">
            <a:extLst>
              <a:ext uri="{FF2B5EF4-FFF2-40B4-BE49-F238E27FC236}">
                <a16:creationId xmlns:a16="http://schemas.microsoft.com/office/drawing/2014/main" id="{24450571-2CEC-235E-D09D-A8D2FD6F1618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-11811048" y="5224800"/>
            <a:ext cx="11136872" cy="516327"/>
          </a:xfrm>
          <a:prstGeom prst="roundRect">
            <a:avLst>
              <a:gd name="adj" fmla="val 10410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Rectangle 40">
            <a:extLst>
              <a:ext uri="{FF2B5EF4-FFF2-40B4-BE49-F238E27FC236}">
                <a16:creationId xmlns:a16="http://schemas.microsoft.com/office/drawing/2014/main" id="{86B9D253-8781-9E0C-2A6A-B281B9890493}"/>
              </a:ext>
            </a:extLst>
          </p:cNvPr>
          <p:cNvSpPr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-11704322" y="5280107"/>
            <a:ext cx="67818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结论：物体所受的重力跟它的质量成正比</a:t>
            </a:r>
            <a:endParaRPr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Rectangle 2">
            <a:extLst>
              <a:ext uri="{FF2B5EF4-FFF2-40B4-BE49-F238E27FC236}">
                <a16:creationId xmlns:a16="http://schemas.microsoft.com/office/drawing/2014/main" id="{8BE2185F-A877-FC8B-3B96-4EF9E3FB0BF6}"/>
              </a:ext>
            </a:extLst>
          </p:cNvPr>
          <p:cNvSpPr txBox="1">
            <a:spLocks noChangeArrowheads="1"/>
          </p:cNvSpPr>
          <p:nvPr>
            <p:custDataLst>
              <p:tags r:id="rId39"/>
            </p:custDataLst>
          </p:nvPr>
        </p:nvSpPr>
        <p:spPr>
          <a:xfrm>
            <a:off x="1187397" y="1358615"/>
            <a:ext cx="2609414" cy="533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重力与质量的关系</a:t>
            </a:r>
          </a:p>
        </p:txBody>
      </p:sp>
      <p:grpSp>
        <p:nvGrpSpPr>
          <p:cNvPr id="121" name="Group 8">
            <a:extLst>
              <a:ext uri="{FF2B5EF4-FFF2-40B4-BE49-F238E27FC236}">
                <a16:creationId xmlns:a16="http://schemas.microsoft.com/office/drawing/2014/main" id="{BF527566-E479-2E0A-98A0-C18C67C36087}"/>
              </a:ext>
            </a:extLst>
          </p:cNvPr>
          <p:cNvGrpSpPr/>
          <p:nvPr>
            <p:custDataLst>
              <p:tags r:id="rId40"/>
            </p:custDataLst>
          </p:nvPr>
        </p:nvGrpSpPr>
        <p:grpSpPr>
          <a:xfrm>
            <a:off x="2776262" y="3698129"/>
            <a:ext cx="1895475" cy="860425"/>
            <a:chOff x="1392" y="2934"/>
            <a:chExt cx="1194" cy="542"/>
          </a:xfrm>
        </p:grpSpPr>
        <p:sp>
          <p:nvSpPr>
            <p:cNvPr id="122" name="Line 4">
              <a:extLst>
                <a:ext uri="{FF2B5EF4-FFF2-40B4-BE49-F238E27FC236}">
                  <a16:creationId xmlns:a16="http://schemas.microsoft.com/office/drawing/2014/main" id="{98C32140-61DF-E7AA-395C-8EAA18638DA5}"/>
                </a:ext>
              </a:extLst>
            </p:cNvPr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1401" y="3244"/>
              <a:ext cx="333" cy="0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Text Box 5">
              <a:extLst>
                <a:ext uri="{FF2B5EF4-FFF2-40B4-BE49-F238E27FC236}">
                  <a16:creationId xmlns:a16="http://schemas.microsoft.com/office/drawing/2014/main" id="{04545743-4795-9B93-0331-425BBFF520BE}"/>
                </a:ext>
              </a:extLst>
            </p:cNvPr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1392" y="2934"/>
              <a:ext cx="384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1pPr>
              <a:lvl2pPr marL="639763" indent="-27305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1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2pPr>
              <a:lvl3pPr indent="-182563" eaLnBrk="0" hangingPunct="0">
                <a:spcBef>
                  <a:spcPct val="20000"/>
                </a:spcBef>
                <a:buClr>
                  <a:srgbClr val="3D6B9B"/>
                </a:buClr>
                <a:buSzPct val="6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3pPr>
              <a:lvl4pPr marL="1187450" indent="-182563" eaLnBrk="0" hangingPunct="0">
                <a:spcBef>
                  <a:spcPct val="20000"/>
                </a:spcBef>
                <a:buClr>
                  <a:srgbClr val="B1BED5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4pPr>
              <a:lvl5pPr marL="1462088" indent="-182563" eaLnBrk="0" hangingPunct="0">
                <a:spcBef>
                  <a:spcPct val="20000"/>
                </a:spcBef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5pPr>
              <a:lvl6pPr marL="19192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6pPr>
              <a:lvl7pPr marL="23764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7pPr>
              <a:lvl8pPr marL="28336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8pPr>
              <a:lvl9pPr marL="32908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</a:t>
              </a:r>
            </a:p>
          </p:txBody>
        </p:sp>
        <p:sp>
          <p:nvSpPr>
            <p:cNvPr id="124" name="Text Box 6">
              <a:extLst>
                <a:ext uri="{FF2B5EF4-FFF2-40B4-BE49-F238E27FC236}">
                  <a16:creationId xmlns:a16="http://schemas.microsoft.com/office/drawing/2014/main" id="{772E1983-BF3A-3982-A1F9-41C289E00169}"/>
                </a:ext>
              </a:extLst>
            </p:cNvPr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1392" y="3162"/>
              <a:ext cx="384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1pPr>
              <a:lvl2pPr marL="639763" indent="-27305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1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2pPr>
              <a:lvl3pPr indent="-182563" eaLnBrk="0" hangingPunct="0">
                <a:spcBef>
                  <a:spcPct val="20000"/>
                </a:spcBef>
                <a:buClr>
                  <a:srgbClr val="3D6B9B"/>
                </a:buClr>
                <a:buSzPct val="6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3pPr>
              <a:lvl4pPr marL="1187450" indent="-182563" eaLnBrk="0" hangingPunct="0">
                <a:spcBef>
                  <a:spcPct val="20000"/>
                </a:spcBef>
                <a:buClr>
                  <a:srgbClr val="B1BED5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4pPr>
              <a:lvl5pPr marL="1462088" indent="-182563" eaLnBrk="0" hangingPunct="0">
                <a:spcBef>
                  <a:spcPct val="20000"/>
                </a:spcBef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5pPr>
              <a:lvl6pPr marL="19192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6pPr>
              <a:lvl7pPr marL="23764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7pPr>
              <a:lvl8pPr marL="28336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8pPr>
              <a:lvl9pPr marL="32908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</a:p>
          </p:txBody>
        </p:sp>
        <p:sp>
          <p:nvSpPr>
            <p:cNvPr id="125" name="Text Box 7">
              <a:extLst>
                <a:ext uri="{FF2B5EF4-FFF2-40B4-BE49-F238E27FC236}">
                  <a16:creationId xmlns:a16="http://schemas.microsoft.com/office/drawing/2014/main" id="{44D73C20-FF84-7451-0231-A5B6285DFF8A}"/>
                </a:ext>
              </a:extLst>
            </p:cNvPr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1866" y="3042"/>
              <a:ext cx="720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1pPr>
              <a:lvl2pPr marL="639763" indent="-27305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1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2pPr>
              <a:lvl3pPr indent="-182563" eaLnBrk="0" hangingPunct="0">
                <a:spcBef>
                  <a:spcPct val="20000"/>
                </a:spcBef>
                <a:buClr>
                  <a:srgbClr val="3D6B9B"/>
                </a:buClr>
                <a:buSzPct val="6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3pPr>
              <a:lvl4pPr marL="1187450" indent="-182563" eaLnBrk="0" hangingPunct="0">
                <a:spcBef>
                  <a:spcPct val="20000"/>
                </a:spcBef>
                <a:buClr>
                  <a:srgbClr val="B1BED5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4pPr>
              <a:lvl5pPr marL="1462088" indent="-182563" eaLnBrk="0" hangingPunct="0">
                <a:spcBef>
                  <a:spcPct val="20000"/>
                </a:spcBef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5pPr>
              <a:lvl6pPr marL="19192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6pPr>
              <a:lvl7pPr marL="23764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7pPr>
              <a:lvl8pPr marL="28336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8pPr>
              <a:lvl9pPr marL="32908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= g</a:t>
              </a:r>
            </a:p>
          </p:txBody>
        </p:sp>
      </p:grpSp>
      <p:sp>
        <p:nvSpPr>
          <p:cNvPr id="126" name="Text Box 9">
            <a:extLst>
              <a:ext uri="{FF2B5EF4-FFF2-40B4-BE49-F238E27FC236}">
                <a16:creationId xmlns:a16="http://schemas.microsoft.com/office/drawing/2014/main" id="{61C40DC4-9568-8181-D321-EF72C64119F0}"/>
              </a:ext>
            </a:extLst>
          </p:cNvPr>
          <p:cNvSpPr/>
          <p:nvPr>
            <p:custDataLst>
              <p:tags r:id="rId41"/>
            </p:custDataLst>
          </p:nvPr>
        </p:nvSpPr>
        <p:spPr>
          <a:xfrm>
            <a:off x="4403265" y="3915995"/>
            <a:ext cx="609600" cy="50744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或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 Box 10">
            <a:extLst>
              <a:ext uri="{FF2B5EF4-FFF2-40B4-BE49-F238E27FC236}">
                <a16:creationId xmlns:a16="http://schemas.microsoft.com/office/drawing/2014/main" id="{06D4EED7-39CE-E462-CF04-7BF024688376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5138462" y="3956894"/>
            <a:ext cx="1066800" cy="4986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G=mg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GraphicFramePr>
                <a:graphicFrameLocks noChangeAspect="1"/>
              </p:cNvGraphicFramePr>
              <p:nvPr>
                <p:custDataLst>
                  <p:tags r:id="rId43"/>
                </p:custDataLst>
                <p:extLst>
                  <p:ext uri="{D42A27DB-BD31-4B8C-83A1-F6EECF244321}">
                    <p14:modId xmlns:p14="http://schemas.microsoft.com/office/powerpoint/2010/main" val="4242149182"/>
                  </p:ext>
                </p:extLst>
              </p:nvPr>
            </p:nvGraphicFramePr>
            <p:xfrm>
              <a:off x="8899470" y="3255671"/>
              <a:ext cx="2774509" cy="2795933"/>
            </p:xfrm>
            <a:graphic>
              <a:graphicData uri="http://schemas.microsoft.com/office/drawing/2017/model3d">
                <am3d:model3d r:embed="rId93">
                  <am3d:spPr>
                    <a:xfrm>
                      <a:off x="0" y="0"/>
                      <a:ext cx="2774509" cy="2795933"/>
                    </a:xfrm>
                    <a:prstGeom prst="rect">
                      <a:avLst/>
                    </a:prstGeom>
                  </am3d:spPr>
                  <am3d:camera>
                    <am3d:pos x="0" y="0" z="814692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94"/>
                  </am3d:raster>
                  <am3d:objViewport viewportSz="49384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8899470" y="3255671"/>
                <a:ext cx="2774509" cy="2795933"/>
              </a:xfrm>
              <a:prstGeom prst="rect">
                <a:avLst/>
              </a:prstGeom>
            </p:spPr>
          </p:pic>
        </mc:Fallback>
      </mc:AlternateContent>
      <p:sp>
        <p:nvSpPr>
          <p:cNvPr id="6" name="矩形: 圆角 5">
            <a:extLst>
              <a:ext uri="{FF2B5EF4-FFF2-40B4-BE49-F238E27FC236}">
                <a16:creationId xmlns:a16="http://schemas.microsoft.com/office/drawing/2014/main" id="{8717879F-6587-871D-9382-ACE3A24D2B7A}"/>
              </a:ext>
            </a:extLst>
          </p:cNvPr>
          <p:cNvSpPr/>
          <p:nvPr>
            <p:custDataLst>
              <p:tags r:id="rId44"/>
            </p:custDataLst>
          </p:nvPr>
        </p:nvSpPr>
        <p:spPr>
          <a:xfrm>
            <a:off x="648292" y="2038974"/>
            <a:ext cx="8157847" cy="1684031"/>
          </a:xfrm>
          <a:prstGeom prst="roundRect">
            <a:avLst>
              <a:gd name="adj" fmla="val 6580"/>
            </a:avLst>
          </a:prstGeom>
          <a:gradFill>
            <a:gsLst>
              <a:gs pos="0">
                <a:srgbClr val="FF0000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Rectangle 3">
            <a:extLst>
              <a:ext uri="{FF2B5EF4-FFF2-40B4-BE49-F238E27FC236}">
                <a16:creationId xmlns:a16="http://schemas.microsoft.com/office/drawing/2014/main" id="{16D3F1F9-75E2-0D8B-797A-498234372409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718862" y="2012206"/>
            <a:ext cx="7696200" cy="3124200"/>
          </a:xfrm>
          <a:prstGeom prst="rect">
            <a:avLst/>
          </a:prstGeom>
          <a:ln cap="flat" algn="ctr">
            <a:miter lim="800000"/>
            <a:headEnd type="none" w="med" len="med"/>
            <a:tailEnd type="none" w="med" len="med"/>
          </a:ln>
        </p:spPr>
        <p:txBody>
          <a:bodyPr>
            <a:noAutofit/>
          </a:bodyPr>
          <a:lstStyle>
            <a:lvl1pPr marL="27305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1pPr>
            <a:lvl2pPr marL="639762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17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2pPr>
            <a:lvl3pPr marL="91440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3pPr>
            <a:lvl4pPr marL="118745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16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4pPr>
            <a:lvl5pPr marL="1462088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2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477AB1"/>
              </a:buClr>
              <a:buFont typeface="Wingdings" pitchFamily="2" charset="2"/>
              <a:buNone/>
            </a:pP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1</a:t>
            </a:r>
            <a:r>
              <a:rPr lang="zh-CN" altLang="en-US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）物体所受的重力跟它的质量成正比</a:t>
            </a:r>
          </a:p>
          <a:p>
            <a:pPr eaLnBrk="1" hangingPunct="1">
              <a:lnSpc>
                <a:spcPct val="150000"/>
              </a:lnSpc>
              <a:buClr>
                <a:srgbClr val="477AB1"/>
              </a:buClr>
              <a:buFont typeface="Wingdings" pitchFamily="2" charset="2"/>
              <a:buNone/>
            </a:pP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2</a:t>
            </a:r>
            <a:r>
              <a:rPr lang="zh-CN" altLang="en-US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）重力与质量的比值大约是</a:t>
            </a: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9.8N/kg</a:t>
            </a:r>
          </a:p>
          <a:p>
            <a:pPr eaLnBrk="1" hangingPunct="1">
              <a:lnSpc>
                <a:spcPct val="150000"/>
              </a:lnSpc>
              <a:buClr>
                <a:srgbClr val="477AB1"/>
              </a:buClr>
              <a:buFont typeface="Wingdings" pitchFamily="2" charset="2"/>
              <a:buNone/>
            </a:pP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3</a:t>
            </a:r>
            <a:r>
              <a:rPr lang="zh-CN" altLang="en-US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）如果用</a:t>
            </a: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g</a:t>
            </a:r>
            <a:r>
              <a:rPr lang="zh-CN" altLang="en-US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表示这个比值，重力与质量的关系可以写成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矩形: 圆角 130">
            <a:extLst>
              <a:ext uri="{FF2B5EF4-FFF2-40B4-BE49-F238E27FC236}">
                <a16:creationId xmlns:a16="http://schemas.microsoft.com/office/drawing/2014/main" id="{B41A45EF-2B6E-224F-3368-5CD3B4D980ED}"/>
              </a:ext>
            </a:extLst>
          </p:cNvPr>
          <p:cNvSpPr/>
          <p:nvPr>
            <p:custDataLst>
              <p:tags r:id="rId46"/>
            </p:custDataLst>
          </p:nvPr>
        </p:nvSpPr>
        <p:spPr>
          <a:xfrm>
            <a:off x="601834" y="4487380"/>
            <a:ext cx="8157847" cy="1483499"/>
          </a:xfrm>
          <a:prstGeom prst="roundRect">
            <a:avLst>
              <a:gd name="adj" fmla="val 6580"/>
            </a:avLst>
          </a:prstGeom>
          <a:gradFill>
            <a:gsLst>
              <a:gs pos="0">
                <a:srgbClr val="FF0000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Text Box 11">
            <a:extLst>
              <a:ext uri="{FF2B5EF4-FFF2-40B4-BE49-F238E27FC236}">
                <a16:creationId xmlns:a16="http://schemas.microsoft.com/office/drawing/2014/main" id="{A9811537-9A0C-2D4B-03D5-2F3BFAE28604}"/>
              </a:ext>
            </a:extLst>
          </p:cNvPr>
          <p:cNvSpPr/>
          <p:nvPr>
            <p:custDataLst>
              <p:tags r:id="rId47"/>
            </p:custDataLst>
          </p:nvPr>
        </p:nvSpPr>
        <p:spPr>
          <a:xfrm>
            <a:off x="795062" y="4603006"/>
            <a:ext cx="3276600" cy="50744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g =9.8N/kg</a:t>
            </a: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的物理意义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Text Box 13">
            <a:extLst>
              <a:ext uri="{FF2B5EF4-FFF2-40B4-BE49-F238E27FC236}">
                <a16:creationId xmlns:a16="http://schemas.microsoft.com/office/drawing/2014/main" id="{7555D46D-4125-FF3B-0459-55EDD7DE191F}"/>
              </a:ext>
            </a:extLst>
          </p:cNvPr>
          <p:cNvSpPr/>
          <p:nvPr>
            <p:custDataLst>
              <p:tags r:id="rId48"/>
            </p:custDataLst>
          </p:nvPr>
        </p:nvSpPr>
        <p:spPr>
          <a:xfrm>
            <a:off x="818484" y="5147020"/>
            <a:ext cx="5105400" cy="50744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质量为</a:t>
            </a: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1kg</a:t>
            </a: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的物体受到的重力为</a:t>
            </a: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9.8N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423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repeatCount="indefinite" accel="2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13.9494"/>
                                          </p:val>
                                        </p:tav>
                                        <p:tav tm="6660">
                                          <p:val>
                                            <p:fltVal val="24.2079"/>
                                          </p:val>
                                        </p:tav>
                                        <p:tav tm="9990">
                                          <p:val>
                                            <p:fltVal val="31.3427"/>
                                          </p:val>
                                        </p:tav>
                                        <p:tav tm="13320">
                                          <p:val>
                                            <p:fltVal val="35.9208"/>
                                          </p:val>
                                        </p:tav>
                                        <p:tav tm="16650">
                                          <p:val>
                                            <p:fltVal val="38.5096"/>
                                          </p:val>
                                        </p:tav>
                                        <p:tav tm="19970">
                                          <p:val>
                                            <p:fltVal val="39.6742"/>
                                          </p:val>
                                        </p:tav>
                                        <p:tav tm="23290">
                                          <p:val>
                                            <p:fltVal val="39.9872"/>
                                          </p:val>
                                        </p:tav>
                                        <p:tav tm="26620">
                                          <p:val>
                                            <p:fltVal val="39.9891"/>
                                          </p:val>
                                        </p:tav>
                                        <p:tav tm="29950">
                                          <p:val>
                                            <p:fltVal val="39.6895"/>
                                          </p:val>
                                        </p:tav>
                                        <p:tav tm="33280">
                                          <p:val>
                                            <p:fltVal val="38.5467"/>
                                          </p:val>
                                        </p:tav>
                                        <p:tav tm="36610">
                                          <p:val>
                                            <p:fltVal val="35.9937"/>
                                          </p:val>
                                        </p:tav>
                                        <p:tav tm="39940">
                                          <p:val>
                                            <p:fltVal val="31.4632"/>
                                          </p:val>
                                        </p:tav>
                                        <p:tav tm="43270">
                                          <p:val>
                                            <p:fltVal val="24.3881"/>
                                          </p:val>
                                        </p:tav>
                                        <p:tav tm="46600">
                                          <p:val>
                                            <p:fltVal val="14.2011"/>
                                          </p:val>
                                        </p:tav>
                                        <p:tav tm="49930">
                                          <p:val>
                                            <p:fltVal val="0.335"/>
                                          </p:val>
                                        </p:tav>
                                        <p:tav tm="53250">
                                          <p:val>
                                            <p:fltVal val="-13.6598"/>
                                          </p:val>
                                        </p:tav>
                                        <p:tav tm="56580">
                                          <p:val>
                                            <p:fltVal val="-24.0004"/>
                                          </p:val>
                                        </p:tav>
                                        <p:tav tm="59900">
                                          <p:val>
                                            <p:fltVal val="-31.186"/>
                                          </p:val>
                                        </p:tav>
                                        <p:tav tm="63220">
                                          <p:val>
                                            <p:fltVal val="-35.8151"/>
                                          </p:val>
                                        </p:tav>
                                        <p:tav tm="66540">
                                          <p:val>
                                            <p:fltVal val="-38.4499"/>
                                          </p:val>
                                        </p:tav>
                                        <p:tav tm="69870">
                                          <p:val>
                                            <p:fltVal val="-39.6543"/>
                                          </p:val>
                                        </p:tav>
                                        <p:tav tm="73190">
                                          <p:val>
                                            <p:fltVal val="-39.9848"/>
                                          </p:val>
                                        </p:tav>
                                        <p:tav tm="76510">
                                          <p:val>
                                            <p:fltVal val="-39.9911"/>
                                          </p:val>
                                        </p:tav>
                                        <p:tav tm="79830">
                                          <p:val>
                                            <p:fltVal val="-39.7115"/>
                                          </p:val>
                                        </p:tav>
                                        <p:tav tm="83160">
                                          <p:val>
                                            <p:fltVal val="-38.609"/>
                                          </p:val>
                                        </p:tav>
                                        <p:tav tm="86480">
                                          <p:val>
                                            <p:fltVal val="-36.1268"/>
                                          </p:val>
                                        </p:tav>
                                        <p:tav tm="89800">
                                          <p:val>
                                            <p:fltVal val="-31.701"/>
                                          </p:val>
                                        </p:tav>
                                        <p:tav tm="93120">
                                          <p:val>
                                            <p:fltVal val="-24.7694"/>
                                          </p:val>
                                        </p:tav>
                                        <p:tav tm="96450">
                                          <p:val>
                                            <p:fltVal val="-14.734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  <p:cond evt="onBegin" delay="0">
                          <p:tn val="37"/>
                        </p:cond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  <p:cond evt="onBegin" delay="0">
                          <p:tn val="47"/>
                        </p:cond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27" grpId="0"/>
      <p:bldP spid="120" grpId="0" uiExpand="1" build="p"/>
      <p:bldP spid="128" grpId="0"/>
      <p:bldP spid="1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2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77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80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82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85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86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87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88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89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83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81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58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61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63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66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67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68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9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0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64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62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88651" y="1104935"/>
            <a:ext cx="11814698" cy="5245683"/>
          </a:xfrm>
          <a:prstGeom prst="roundRect">
            <a:avLst>
              <a:gd name="adj" fmla="val 28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47113">
            <a:extLst>
              <a:ext uri="{FF2B5EF4-FFF2-40B4-BE49-F238E27FC236}">
                <a16:creationId xmlns:a16="http://schemas.microsoft.com/office/drawing/2014/main" id="{47C10FFD-2996-D95B-1C88-3DCEED2A3C4F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2501" y="551899"/>
            <a:ext cx="60463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四、重力的方向</a:t>
            </a:r>
          </a:p>
        </p:txBody>
      </p:sp>
      <p:sp>
        <p:nvSpPr>
          <p:cNvPr id="119" name="Rectangle 2">
            <a:extLst>
              <a:ext uri="{FF2B5EF4-FFF2-40B4-BE49-F238E27FC236}">
                <a16:creationId xmlns:a16="http://schemas.microsoft.com/office/drawing/2014/main" id="{8BE2185F-A877-FC8B-3B96-4EF9E3FB0BF6}"/>
              </a:ext>
            </a:extLst>
          </p:cNvPr>
          <p:cNvSpPr txBox="1">
            <a:spLocks noChangeArrowheads="1"/>
          </p:cNvSpPr>
          <p:nvPr>
            <p:custDataLst>
              <p:tags r:id="rId19"/>
            </p:custDataLst>
          </p:nvPr>
        </p:nvSpPr>
        <p:spPr>
          <a:xfrm>
            <a:off x="-12893256" y="-2053242"/>
            <a:ext cx="2609414" cy="533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重力与质量的关系</a:t>
            </a:r>
          </a:p>
        </p:txBody>
      </p:sp>
      <p:grpSp>
        <p:nvGrpSpPr>
          <p:cNvPr id="121" name="Group 8">
            <a:extLst>
              <a:ext uri="{FF2B5EF4-FFF2-40B4-BE49-F238E27FC236}">
                <a16:creationId xmlns:a16="http://schemas.microsoft.com/office/drawing/2014/main" id="{BF527566-E479-2E0A-98A0-C18C67C36087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-11245649" y="258639"/>
            <a:ext cx="1895475" cy="860425"/>
            <a:chOff x="1392" y="2934"/>
            <a:chExt cx="1194" cy="542"/>
          </a:xfrm>
        </p:grpSpPr>
        <p:sp>
          <p:nvSpPr>
            <p:cNvPr id="122" name="Line 4">
              <a:extLst>
                <a:ext uri="{FF2B5EF4-FFF2-40B4-BE49-F238E27FC236}">
                  <a16:creationId xmlns:a16="http://schemas.microsoft.com/office/drawing/2014/main" id="{98C32140-61DF-E7AA-395C-8EAA18638DA5}"/>
                </a:ext>
              </a:extLst>
            </p:cNvPr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>
              <a:off x="1401" y="3244"/>
              <a:ext cx="333" cy="0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Text Box 5">
              <a:extLst>
                <a:ext uri="{FF2B5EF4-FFF2-40B4-BE49-F238E27FC236}">
                  <a16:creationId xmlns:a16="http://schemas.microsoft.com/office/drawing/2014/main" id="{04545743-4795-9B93-0331-425BBFF520BE}"/>
                </a:ext>
              </a:extLst>
            </p:cNvPr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1392" y="2934"/>
              <a:ext cx="384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1pPr>
              <a:lvl2pPr marL="639763" indent="-27305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1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2pPr>
              <a:lvl3pPr indent="-182563" eaLnBrk="0" hangingPunct="0">
                <a:spcBef>
                  <a:spcPct val="20000"/>
                </a:spcBef>
                <a:buClr>
                  <a:srgbClr val="3D6B9B"/>
                </a:buClr>
                <a:buSzPct val="6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3pPr>
              <a:lvl4pPr marL="1187450" indent="-182563" eaLnBrk="0" hangingPunct="0">
                <a:spcBef>
                  <a:spcPct val="20000"/>
                </a:spcBef>
                <a:buClr>
                  <a:srgbClr val="B1BED5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4pPr>
              <a:lvl5pPr marL="1462088" indent="-182563" eaLnBrk="0" hangingPunct="0">
                <a:spcBef>
                  <a:spcPct val="20000"/>
                </a:spcBef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5pPr>
              <a:lvl6pPr marL="19192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6pPr>
              <a:lvl7pPr marL="23764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7pPr>
              <a:lvl8pPr marL="28336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8pPr>
              <a:lvl9pPr marL="32908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</a:t>
              </a:r>
            </a:p>
          </p:txBody>
        </p:sp>
        <p:sp>
          <p:nvSpPr>
            <p:cNvPr id="124" name="Text Box 6">
              <a:extLst>
                <a:ext uri="{FF2B5EF4-FFF2-40B4-BE49-F238E27FC236}">
                  <a16:creationId xmlns:a16="http://schemas.microsoft.com/office/drawing/2014/main" id="{772E1983-BF3A-3982-A1F9-41C289E00169}"/>
                </a:ext>
              </a:extLst>
            </p:cNvPr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1392" y="3162"/>
              <a:ext cx="384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1pPr>
              <a:lvl2pPr marL="639763" indent="-27305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1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2pPr>
              <a:lvl3pPr indent="-182563" eaLnBrk="0" hangingPunct="0">
                <a:spcBef>
                  <a:spcPct val="20000"/>
                </a:spcBef>
                <a:buClr>
                  <a:srgbClr val="3D6B9B"/>
                </a:buClr>
                <a:buSzPct val="6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3pPr>
              <a:lvl4pPr marL="1187450" indent="-182563" eaLnBrk="0" hangingPunct="0">
                <a:spcBef>
                  <a:spcPct val="20000"/>
                </a:spcBef>
                <a:buClr>
                  <a:srgbClr val="B1BED5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4pPr>
              <a:lvl5pPr marL="1462088" indent="-182563" eaLnBrk="0" hangingPunct="0">
                <a:spcBef>
                  <a:spcPct val="20000"/>
                </a:spcBef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5pPr>
              <a:lvl6pPr marL="19192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6pPr>
              <a:lvl7pPr marL="23764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7pPr>
              <a:lvl8pPr marL="28336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8pPr>
              <a:lvl9pPr marL="32908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</a:p>
          </p:txBody>
        </p:sp>
        <p:sp>
          <p:nvSpPr>
            <p:cNvPr id="125" name="Text Box 7">
              <a:extLst>
                <a:ext uri="{FF2B5EF4-FFF2-40B4-BE49-F238E27FC236}">
                  <a16:creationId xmlns:a16="http://schemas.microsoft.com/office/drawing/2014/main" id="{44D73C20-FF84-7451-0231-A5B6285DFF8A}"/>
                </a:ext>
              </a:extLst>
            </p:cNvPr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1866" y="3042"/>
              <a:ext cx="720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1pPr>
              <a:lvl2pPr marL="639763" indent="-27305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1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2pPr>
              <a:lvl3pPr indent="-182563" eaLnBrk="0" hangingPunct="0">
                <a:spcBef>
                  <a:spcPct val="20000"/>
                </a:spcBef>
                <a:buClr>
                  <a:srgbClr val="3D6B9B"/>
                </a:buClr>
                <a:buSzPct val="6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3pPr>
              <a:lvl4pPr marL="1187450" indent="-182563" eaLnBrk="0" hangingPunct="0">
                <a:spcBef>
                  <a:spcPct val="20000"/>
                </a:spcBef>
                <a:buClr>
                  <a:srgbClr val="B1BED5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4pPr>
              <a:lvl5pPr marL="1462088" indent="-182563" eaLnBrk="0" hangingPunct="0">
                <a:spcBef>
                  <a:spcPct val="20000"/>
                </a:spcBef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5pPr>
              <a:lvl6pPr marL="19192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6pPr>
              <a:lvl7pPr marL="23764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7pPr>
              <a:lvl8pPr marL="28336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8pPr>
              <a:lvl9pPr marL="32908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= g</a:t>
              </a:r>
            </a:p>
          </p:txBody>
        </p:sp>
      </p:grpSp>
      <p:sp>
        <p:nvSpPr>
          <p:cNvPr id="126" name="Text Box 9">
            <a:extLst>
              <a:ext uri="{FF2B5EF4-FFF2-40B4-BE49-F238E27FC236}">
                <a16:creationId xmlns:a16="http://schemas.microsoft.com/office/drawing/2014/main" id="{61C40DC4-9568-8181-D321-EF72C64119F0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-9618646" y="476505"/>
            <a:ext cx="609600" cy="50744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或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 Box 10">
            <a:extLst>
              <a:ext uri="{FF2B5EF4-FFF2-40B4-BE49-F238E27FC236}">
                <a16:creationId xmlns:a16="http://schemas.microsoft.com/office/drawing/2014/main" id="{06D4EED7-39CE-E462-CF04-7BF024688376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-8883449" y="517404"/>
            <a:ext cx="1066800" cy="4986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G=mg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8717879F-6587-871D-9382-ACE3A24D2B7A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-13373619" y="-1400516"/>
            <a:ext cx="8157847" cy="1684031"/>
          </a:xfrm>
          <a:prstGeom prst="roundRect">
            <a:avLst>
              <a:gd name="adj" fmla="val 6580"/>
            </a:avLst>
          </a:prstGeom>
          <a:gradFill>
            <a:gsLst>
              <a:gs pos="0">
                <a:srgbClr val="FF0000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Rectangle 3">
            <a:extLst>
              <a:ext uri="{FF2B5EF4-FFF2-40B4-BE49-F238E27FC236}">
                <a16:creationId xmlns:a16="http://schemas.microsoft.com/office/drawing/2014/main" id="{16D3F1F9-75E2-0D8B-797A-498234372409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-13303048" y="-1427284"/>
            <a:ext cx="7696200" cy="3124200"/>
          </a:xfrm>
          <a:prstGeom prst="rect">
            <a:avLst/>
          </a:prstGeom>
          <a:ln cap="flat" algn="ctr">
            <a:miter lim="800000"/>
            <a:headEnd type="none" w="med" len="med"/>
            <a:tailEnd type="none" w="med" len="med"/>
          </a:ln>
        </p:spPr>
        <p:txBody>
          <a:bodyPr>
            <a:noAutofit/>
          </a:bodyPr>
          <a:lstStyle>
            <a:lvl1pPr marL="27305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1pPr>
            <a:lvl2pPr marL="639762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17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2pPr>
            <a:lvl3pPr marL="91440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3pPr>
            <a:lvl4pPr marL="118745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16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4pPr>
            <a:lvl5pPr marL="1462088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2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477AB1"/>
              </a:buClr>
              <a:buFont typeface="Wingdings" pitchFamily="2" charset="2"/>
              <a:buNone/>
            </a:pP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1</a:t>
            </a:r>
            <a:r>
              <a:rPr lang="zh-CN" altLang="en-US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）物体所受的重力跟它的质量成正比</a:t>
            </a:r>
          </a:p>
          <a:p>
            <a:pPr eaLnBrk="1" hangingPunct="1">
              <a:lnSpc>
                <a:spcPct val="150000"/>
              </a:lnSpc>
              <a:buClr>
                <a:srgbClr val="477AB1"/>
              </a:buClr>
              <a:buFont typeface="Wingdings" pitchFamily="2" charset="2"/>
              <a:buNone/>
            </a:pP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2</a:t>
            </a:r>
            <a:r>
              <a:rPr lang="zh-CN" altLang="en-US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）重力与质量的比值大约是</a:t>
            </a: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9.8N/kg</a:t>
            </a:r>
          </a:p>
          <a:p>
            <a:pPr eaLnBrk="1" hangingPunct="1">
              <a:lnSpc>
                <a:spcPct val="150000"/>
              </a:lnSpc>
              <a:buClr>
                <a:srgbClr val="477AB1"/>
              </a:buClr>
              <a:buFont typeface="Wingdings" pitchFamily="2" charset="2"/>
              <a:buNone/>
            </a:pP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3</a:t>
            </a:r>
            <a:r>
              <a:rPr lang="zh-CN" altLang="en-US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）如果用</a:t>
            </a: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g</a:t>
            </a:r>
            <a:r>
              <a:rPr lang="zh-CN" altLang="en-US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表示这个比值，重力与质量的关系可以写成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矩形: 圆角 130">
            <a:extLst>
              <a:ext uri="{FF2B5EF4-FFF2-40B4-BE49-F238E27FC236}">
                <a16:creationId xmlns:a16="http://schemas.microsoft.com/office/drawing/2014/main" id="{B41A45EF-2B6E-224F-3368-5CD3B4D980ED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-13420077" y="1047890"/>
            <a:ext cx="8157847" cy="1483499"/>
          </a:xfrm>
          <a:prstGeom prst="roundRect">
            <a:avLst>
              <a:gd name="adj" fmla="val 6580"/>
            </a:avLst>
          </a:prstGeom>
          <a:gradFill>
            <a:gsLst>
              <a:gs pos="0">
                <a:srgbClr val="FF0000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Text Box 11">
            <a:extLst>
              <a:ext uri="{FF2B5EF4-FFF2-40B4-BE49-F238E27FC236}">
                <a16:creationId xmlns:a16="http://schemas.microsoft.com/office/drawing/2014/main" id="{A9811537-9A0C-2D4B-03D5-2F3BFAE28604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-13226848" y="1163516"/>
            <a:ext cx="3276600" cy="50744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g =9.8N/kg</a:t>
            </a: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的物理意义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Text Box 13">
            <a:extLst>
              <a:ext uri="{FF2B5EF4-FFF2-40B4-BE49-F238E27FC236}">
                <a16:creationId xmlns:a16="http://schemas.microsoft.com/office/drawing/2014/main" id="{7555D46D-4125-FF3B-0459-55EDD7DE191F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-13203427" y="1707530"/>
            <a:ext cx="5105400" cy="50744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质量为</a:t>
            </a: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1kg</a:t>
            </a: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的物体受到的重力为</a:t>
            </a:r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9.8N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9D0D2806-7C41-61FC-18E6-2CB0D3496150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1236969" y="1310396"/>
            <a:ext cx="3814763" cy="4834759"/>
          </a:xfrm>
          <a:prstGeom prst="roundRect">
            <a:avLst>
              <a:gd name="adj" fmla="val 558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C46932-FE27-194B-FDBB-CB6FA45ED2EA}"/>
              </a:ext>
            </a:extLst>
          </p:cNvPr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9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4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276" y="1295074"/>
            <a:ext cx="682509" cy="683560"/>
          </a:xfrm>
          <a:prstGeom prst="rect">
            <a:avLst/>
          </a:prstGeom>
        </p:spPr>
      </p:pic>
      <p:sp>
        <p:nvSpPr>
          <p:cNvPr id="89" name="椭圆 163842">
            <a:extLst>
              <a:ext uri="{FF2B5EF4-FFF2-40B4-BE49-F238E27FC236}">
                <a16:creationId xmlns:a16="http://schemas.microsoft.com/office/drawing/2014/main" id="{C3E6FF7A-FADD-D06B-7D2C-2484409C8000}"/>
              </a:ext>
            </a:extLst>
          </p:cNvPr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2900362" y="2198013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椭圆 163843">
            <a:extLst>
              <a:ext uri="{FF2B5EF4-FFF2-40B4-BE49-F238E27FC236}">
                <a16:creationId xmlns:a16="http://schemas.microsoft.com/office/drawing/2014/main" id="{7E86CFAD-1F3C-E5D0-6B5F-24EFCC69D1C0}"/>
              </a:ext>
            </a:extLst>
          </p:cNvPr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2900362" y="2426613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椭圆 163844">
            <a:extLst>
              <a:ext uri="{FF2B5EF4-FFF2-40B4-BE49-F238E27FC236}">
                <a16:creationId xmlns:a16="http://schemas.microsoft.com/office/drawing/2014/main" id="{0809C10E-F904-4111-9E01-0B0F670E6D9C}"/>
              </a:ext>
            </a:extLst>
          </p:cNvPr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2900362" y="2731413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椭圆 163845">
            <a:extLst>
              <a:ext uri="{FF2B5EF4-FFF2-40B4-BE49-F238E27FC236}">
                <a16:creationId xmlns:a16="http://schemas.microsoft.com/office/drawing/2014/main" id="{AF86F963-C732-A621-01A6-0D860F90BFED}"/>
              </a:ext>
            </a:extLst>
          </p:cNvPr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2900362" y="3188613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椭圆 163846">
            <a:extLst>
              <a:ext uri="{FF2B5EF4-FFF2-40B4-BE49-F238E27FC236}">
                <a16:creationId xmlns:a16="http://schemas.microsoft.com/office/drawing/2014/main" id="{70BF2D35-7AEB-A8B4-392F-E21680E576D4}"/>
              </a:ext>
            </a:extLst>
          </p:cNvPr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2900362" y="3798213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椭圆 163847">
            <a:extLst>
              <a:ext uri="{FF2B5EF4-FFF2-40B4-BE49-F238E27FC236}">
                <a16:creationId xmlns:a16="http://schemas.microsoft.com/office/drawing/2014/main" id="{C6A322D2-AE29-3C93-4BD8-7A1866B57E55}"/>
              </a:ext>
            </a:extLst>
          </p:cNvPr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2900362" y="4560213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0" name="直接连接符 163848">
            <a:extLst>
              <a:ext uri="{FF2B5EF4-FFF2-40B4-BE49-F238E27FC236}">
                <a16:creationId xmlns:a16="http://schemas.microsoft.com/office/drawing/2014/main" id="{96EE0492-348C-B700-B2C3-402A811B6A4F}"/>
              </a:ext>
            </a:extLst>
          </p:cNvPr>
          <p:cNvCxnSpPr>
            <a:cxnSpLocks noChangeShapeType="1"/>
          </p:cNvCxnSpPr>
          <p:nvPr>
            <p:custDataLst>
              <p:tags r:id="rId36"/>
            </p:custDataLst>
          </p:nvPr>
        </p:nvCxnSpPr>
        <p:spPr bwMode="auto">
          <a:xfrm flipH="1">
            <a:off x="3052762" y="2350413"/>
            <a:ext cx="0" cy="3276600"/>
          </a:xfrm>
          <a:prstGeom prst="line">
            <a:avLst/>
          </a:prstGeom>
          <a:noFill/>
          <a:ln w="19050" algn="ctr">
            <a:solidFill>
              <a:srgbClr val="FF3300"/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" name="文本框 163849">
            <a:extLst>
              <a:ext uri="{FF2B5EF4-FFF2-40B4-BE49-F238E27FC236}">
                <a16:creationId xmlns:a16="http://schemas.microsoft.com/office/drawing/2014/main" id="{259A9DCB-A342-3DDF-A3E2-E541E7F1FE0D}"/>
              </a:ext>
            </a:extLst>
          </p:cNvPr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1642801" y="1507475"/>
            <a:ext cx="31636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物体由静止自由下落方向</a:t>
            </a:r>
          </a:p>
        </p:txBody>
      </p:sp>
      <p:sp>
        <p:nvSpPr>
          <p:cNvPr id="118" name="文本框 163862">
            <a:extLst>
              <a:ext uri="{FF2B5EF4-FFF2-40B4-BE49-F238E27FC236}">
                <a16:creationId xmlns:a16="http://schemas.microsoft.com/office/drawing/2014/main" id="{65D03F4E-161C-DFA8-34D7-2FD018DAA6D7}"/>
              </a:ext>
            </a:extLst>
          </p:cNvPr>
          <p:cNvSpPr/>
          <p:nvPr>
            <p:custDataLst>
              <p:tags r:id="rId38"/>
            </p:custDataLst>
          </p:nvPr>
        </p:nvSpPr>
        <p:spPr>
          <a:xfrm>
            <a:off x="2404559" y="5621190"/>
            <a:ext cx="1582249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重力的方向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矩形: 圆角 131">
            <a:extLst>
              <a:ext uri="{FF2B5EF4-FFF2-40B4-BE49-F238E27FC236}">
                <a16:creationId xmlns:a16="http://schemas.microsoft.com/office/drawing/2014/main" id="{BAC91F42-1576-A54E-BC72-6182C8B8DAA1}"/>
              </a:ext>
            </a:extLst>
          </p:cNvPr>
          <p:cNvSpPr/>
          <p:nvPr>
            <p:custDataLst>
              <p:tags r:id="rId39"/>
            </p:custDataLst>
          </p:nvPr>
        </p:nvSpPr>
        <p:spPr>
          <a:xfrm>
            <a:off x="5381061" y="1328724"/>
            <a:ext cx="3814763" cy="4834759"/>
          </a:xfrm>
          <a:prstGeom prst="roundRect">
            <a:avLst>
              <a:gd name="adj" fmla="val 558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GraphicFramePr>
                <a:graphicFrameLocks noChangeAspect="1"/>
              </p:cNvGraphicFramePr>
              <p:nvPr>
                <p:custDataLst>
                  <p:tags r:id="rId40"/>
                </p:custDataLst>
                <p:extLst>
                  <p:ext uri="{D42A27DB-BD31-4B8C-83A1-F6EECF244321}">
                    <p14:modId xmlns:p14="http://schemas.microsoft.com/office/powerpoint/2010/main" val="1149715658"/>
                  </p:ext>
                </p:extLst>
              </p:nvPr>
            </p:nvGraphicFramePr>
            <p:xfrm>
              <a:off x="8966502" y="3545331"/>
              <a:ext cx="2787966" cy="2787966"/>
            </p:xfrm>
            <a:graphic>
              <a:graphicData uri="http://schemas.microsoft.com/office/drawing/2017/model3d">
                <am3d:model3d r:embed="rId95">
                  <am3d:spPr>
                    <a:xfrm>
                      <a:off x="0" y="0"/>
                      <a:ext cx="2787966" cy="2787966"/>
                    </a:xfrm>
                    <a:prstGeom prst="rect">
                      <a:avLst/>
                    </a:prstGeom>
                  </am3d:spPr>
                  <am3d:camera>
                    <am3d:pos x="0" y="0" z="814692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96"/>
                  </am3d:raster>
                  <am3d:objViewport viewportSz="493841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8966502" y="3545331"/>
                <a:ext cx="2787966" cy="2787966"/>
              </a:xfrm>
              <a:prstGeom prst="rect">
                <a:avLst/>
              </a:prstGeom>
            </p:spPr>
          </p:pic>
        </mc:Fallback>
      </mc:AlternateContent>
      <p:sp>
        <p:nvSpPr>
          <p:cNvPr id="103" name="文本框 163850">
            <a:extLst>
              <a:ext uri="{FF2B5EF4-FFF2-40B4-BE49-F238E27FC236}">
                <a16:creationId xmlns:a16="http://schemas.microsoft.com/office/drawing/2014/main" id="{54CCD3C2-31DE-5DBE-803B-C08549547404}"/>
              </a:ext>
            </a:extLst>
          </p:cNvPr>
          <p:cNvSpPr/>
          <p:nvPr>
            <p:custDataLst>
              <p:tags r:id="rId41"/>
            </p:custDataLst>
          </p:nvPr>
        </p:nvSpPr>
        <p:spPr>
          <a:xfrm>
            <a:off x="5422900" y="1528133"/>
            <a:ext cx="3814763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物体悬挂起来静止时悬线的方向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4" name="组合 163851">
            <a:extLst>
              <a:ext uri="{FF2B5EF4-FFF2-40B4-BE49-F238E27FC236}">
                <a16:creationId xmlns:a16="http://schemas.microsoft.com/office/drawing/2014/main" id="{06E685E9-A3CC-4280-212E-6A5AF3727003}"/>
              </a:ext>
            </a:extLst>
          </p:cNvPr>
          <p:cNvGrpSpPr/>
          <p:nvPr>
            <p:custDataLst>
              <p:tags r:id="rId42"/>
            </p:custDataLst>
          </p:nvPr>
        </p:nvGrpSpPr>
        <p:grpSpPr>
          <a:xfrm>
            <a:off x="7281862" y="2198013"/>
            <a:ext cx="547688" cy="2286000"/>
            <a:chOff x="3960" y="1392"/>
            <a:chExt cx="345" cy="1440"/>
          </a:xfrm>
        </p:grpSpPr>
        <p:sp>
          <p:nvSpPr>
            <p:cNvPr id="105" name="椭圆 163852">
              <a:extLst>
                <a:ext uri="{FF2B5EF4-FFF2-40B4-BE49-F238E27FC236}">
                  <a16:creationId xmlns:a16="http://schemas.microsoft.com/office/drawing/2014/main" id="{A5CB9EB2-A3E7-D12A-17F0-8866D8A19FA1}"/>
                </a:ext>
              </a:extLst>
            </p:cNvPr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4032" y="264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5E4700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9" name="组合 163853">
              <a:extLst>
                <a:ext uri="{FF2B5EF4-FFF2-40B4-BE49-F238E27FC236}">
                  <a16:creationId xmlns:a16="http://schemas.microsoft.com/office/drawing/2014/main" id="{1EF54FCC-3C77-3951-FBED-1146F208886D}"/>
                </a:ext>
              </a:extLst>
            </p:cNvPr>
            <p:cNvGrpSpPr/>
            <p:nvPr>
              <p:custDataLst>
                <p:tags r:id="rId46"/>
              </p:custDataLst>
            </p:nvPr>
          </p:nvGrpSpPr>
          <p:grpSpPr>
            <a:xfrm>
              <a:off x="3960" y="1392"/>
              <a:ext cx="345" cy="73"/>
              <a:chOff x="1143" y="1344"/>
              <a:chExt cx="345" cy="73"/>
            </a:xfrm>
          </p:grpSpPr>
          <p:sp>
            <p:nvSpPr>
              <p:cNvPr id="111" name="直接连接符 163854">
                <a:extLst>
                  <a:ext uri="{FF2B5EF4-FFF2-40B4-BE49-F238E27FC236}">
                    <a16:creationId xmlns:a16="http://schemas.microsoft.com/office/drawing/2014/main" id="{4DF3F6E5-222E-F88F-8CA8-7C9065C0F8D8}"/>
                  </a:ext>
                </a:extLst>
              </p:cNvPr>
              <p:cNvSpPr>
                <a:spLocks noChangeShapeType="1"/>
              </p:cNvSpPr>
              <p:nvPr>
                <p:custDataLst>
                  <p:tags r:id="rId48"/>
                </p:custDataLst>
              </p:nvPr>
            </p:nvSpPr>
            <p:spPr bwMode="auto">
              <a:xfrm>
                <a:off x="1143" y="1410"/>
                <a:ext cx="336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12" name="组合 163855">
                <a:extLst>
                  <a:ext uri="{FF2B5EF4-FFF2-40B4-BE49-F238E27FC236}">
                    <a16:creationId xmlns:a16="http://schemas.microsoft.com/office/drawing/2014/main" id="{F4CFCD1D-2A43-074F-695E-03A38B8F323A}"/>
                  </a:ext>
                </a:extLst>
              </p:cNvPr>
              <p:cNvGrpSpPr/>
              <p:nvPr>
                <p:custDataLst>
                  <p:tags r:id="rId49"/>
                </p:custDataLst>
              </p:nvPr>
            </p:nvGrpSpPr>
            <p:grpSpPr>
              <a:xfrm>
                <a:off x="1152" y="1344"/>
                <a:ext cx="336" cy="73"/>
                <a:chOff x="1152" y="1344"/>
                <a:chExt cx="336" cy="96"/>
              </a:xfrm>
            </p:grpSpPr>
            <p:sp>
              <p:nvSpPr>
                <p:cNvPr id="113" name="直接连接符 163856">
                  <a:extLst>
                    <a:ext uri="{FF2B5EF4-FFF2-40B4-BE49-F238E27FC236}">
                      <a16:creationId xmlns:a16="http://schemas.microsoft.com/office/drawing/2014/main" id="{9E1B8075-092A-5200-452A-563D0BF88DE2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50"/>
                  </p:custDataLst>
                </p:nvPr>
              </p:nvSpPr>
              <p:spPr bwMode="auto">
                <a:xfrm flipV="1">
                  <a:off x="1152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4" name="直接连接符 163857">
                  <a:extLst>
                    <a:ext uri="{FF2B5EF4-FFF2-40B4-BE49-F238E27FC236}">
                      <a16:creationId xmlns:a16="http://schemas.microsoft.com/office/drawing/2014/main" id="{3BD12469-6BA6-8FCF-482D-295083EE59E0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51"/>
                  </p:custDataLst>
                </p:nvPr>
              </p:nvSpPr>
              <p:spPr bwMode="auto">
                <a:xfrm flipV="1">
                  <a:off x="1248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5" name="直接连接符 163858">
                  <a:extLst>
                    <a:ext uri="{FF2B5EF4-FFF2-40B4-BE49-F238E27FC236}">
                      <a16:creationId xmlns:a16="http://schemas.microsoft.com/office/drawing/2014/main" id="{75598B5D-C861-F655-6991-B0689F15B315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52"/>
                  </p:custDataLst>
                </p:nvPr>
              </p:nvSpPr>
              <p:spPr bwMode="auto">
                <a:xfrm flipV="1">
                  <a:off x="1344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6" name="直接连接符 163859">
                  <a:extLst>
                    <a:ext uri="{FF2B5EF4-FFF2-40B4-BE49-F238E27FC236}">
                      <a16:creationId xmlns:a16="http://schemas.microsoft.com/office/drawing/2014/main" id="{DAE7A768-AD79-0DE6-1E42-06538938B1B9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53"/>
                  </p:custDataLst>
                </p:nvPr>
              </p:nvSpPr>
              <p:spPr bwMode="auto">
                <a:xfrm flipV="1">
                  <a:off x="1440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10" name="直接连接符 163860">
              <a:extLst>
                <a:ext uri="{FF2B5EF4-FFF2-40B4-BE49-F238E27FC236}">
                  <a16:creationId xmlns:a16="http://schemas.microsoft.com/office/drawing/2014/main" id="{5E6C12CB-2F6F-9A13-0DE9-FA162D579EE4}"/>
                </a:ext>
              </a:extLst>
            </p:cNvPr>
            <p:cNvSpPr>
              <a:spLocks noChangeShapeType="1"/>
            </p:cNvSpPr>
            <p:nvPr>
              <p:custDataLst>
                <p:tags r:id="rId47"/>
              </p:custDataLst>
            </p:nvPr>
          </p:nvSpPr>
          <p:spPr bwMode="auto">
            <a:xfrm flipH="1" flipV="1">
              <a:off x="4128" y="1456"/>
              <a:ext cx="0" cy="120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17" name="直接连接符 163861">
            <a:extLst>
              <a:ext uri="{FF2B5EF4-FFF2-40B4-BE49-F238E27FC236}">
                <a16:creationId xmlns:a16="http://schemas.microsoft.com/office/drawing/2014/main" id="{473498A0-611E-EC75-210B-21C68D09F5AC}"/>
              </a:ext>
            </a:extLst>
          </p:cNvPr>
          <p:cNvCxnSpPr>
            <a:cxnSpLocks noChangeShapeType="1"/>
          </p:cNvCxnSpPr>
          <p:nvPr>
            <p:custDataLst>
              <p:tags r:id="rId43"/>
            </p:custDataLst>
          </p:nvPr>
        </p:nvCxnSpPr>
        <p:spPr bwMode="auto">
          <a:xfrm flipH="1">
            <a:off x="7548562" y="2350413"/>
            <a:ext cx="0" cy="3276600"/>
          </a:xfrm>
          <a:prstGeom prst="line">
            <a:avLst/>
          </a:prstGeom>
          <a:noFill/>
          <a:ln w="19050" algn="ctr">
            <a:solidFill>
              <a:srgbClr val="FF3300"/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0" name="文本框 163863">
            <a:extLst>
              <a:ext uri="{FF2B5EF4-FFF2-40B4-BE49-F238E27FC236}">
                <a16:creationId xmlns:a16="http://schemas.microsoft.com/office/drawing/2014/main" id="{AEF5AE5E-C465-9041-344A-B7595C3C4BC7}"/>
              </a:ext>
            </a:extLst>
          </p:cNvPr>
          <p:cNvSpPr/>
          <p:nvPr>
            <p:custDataLst>
              <p:tags r:id="rId44"/>
            </p:custDataLst>
          </p:nvPr>
        </p:nvSpPr>
        <p:spPr>
          <a:xfrm>
            <a:off x="6710362" y="5627013"/>
            <a:ext cx="202565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重力的方向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6092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accel="20000" decel="2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2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03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4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805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6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  <p:cond evt="onBegin" delay="0">
                          <p:tn val="29"/>
                        </p:cond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  <p:cond evt="onBegin" delay="0">
                          <p:tn val="34"/>
                        </p:cond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91" grpId="0" animBg="1"/>
      <p:bldP spid="92" grpId="0" animBg="1"/>
      <p:bldP spid="93" grpId="0" animBg="1"/>
      <p:bldP spid="94" grpId="0" animBg="1"/>
      <p:bldP spid="9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4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79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82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84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86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87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88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89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90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91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85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83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60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63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65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68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69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70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66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64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10585184" y="283515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88651" y="1104935"/>
            <a:ext cx="11814698" cy="5245683"/>
          </a:xfrm>
          <a:prstGeom prst="roundRect">
            <a:avLst>
              <a:gd name="adj" fmla="val 28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47113">
            <a:extLst>
              <a:ext uri="{FF2B5EF4-FFF2-40B4-BE49-F238E27FC236}">
                <a16:creationId xmlns:a16="http://schemas.microsoft.com/office/drawing/2014/main" id="{47C10FFD-2996-D95B-1C88-3DCEED2A3C4F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2501" y="551899"/>
            <a:ext cx="60463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四、重力的方向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9D0D2806-7C41-61FC-18E6-2CB0D3496150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-5213198" y="-5806766"/>
            <a:ext cx="3814763" cy="4834759"/>
          </a:xfrm>
          <a:prstGeom prst="roundRect">
            <a:avLst>
              <a:gd name="adj" fmla="val 558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9" name="椭圆 163842">
            <a:extLst>
              <a:ext uri="{FF2B5EF4-FFF2-40B4-BE49-F238E27FC236}">
                <a16:creationId xmlns:a16="http://schemas.microsoft.com/office/drawing/2014/main" id="{C3E6FF7A-FADD-D06B-7D2C-2484409C8000}"/>
              </a:ext>
            </a:extLst>
          </p:cNvPr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-3549805" y="-49191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椭圆 163843">
            <a:extLst>
              <a:ext uri="{FF2B5EF4-FFF2-40B4-BE49-F238E27FC236}">
                <a16:creationId xmlns:a16="http://schemas.microsoft.com/office/drawing/2014/main" id="{7E86CFAD-1F3C-E5D0-6B5F-24EFCC69D1C0}"/>
              </a:ext>
            </a:extLst>
          </p:cNvPr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-3549805" y="-46905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椭圆 163844">
            <a:extLst>
              <a:ext uri="{FF2B5EF4-FFF2-40B4-BE49-F238E27FC236}">
                <a16:creationId xmlns:a16="http://schemas.microsoft.com/office/drawing/2014/main" id="{0809C10E-F904-4111-9E01-0B0F670E6D9C}"/>
              </a:ext>
            </a:extLst>
          </p:cNvPr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-3549805" y="-43857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椭圆 163845">
            <a:extLst>
              <a:ext uri="{FF2B5EF4-FFF2-40B4-BE49-F238E27FC236}">
                <a16:creationId xmlns:a16="http://schemas.microsoft.com/office/drawing/2014/main" id="{AF86F963-C732-A621-01A6-0D860F90BFED}"/>
              </a:ext>
            </a:extLst>
          </p:cNvPr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-3549805" y="-39285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椭圆 163846">
            <a:extLst>
              <a:ext uri="{FF2B5EF4-FFF2-40B4-BE49-F238E27FC236}">
                <a16:creationId xmlns:a16="http://schemas.microsoft.com/office/drawing/2014/main" id="{70BF2D35-7AEB-A8B4-392F-E21680E576D4}"/>
              </a:ext>
            </a:extLst>
          </p:cNvPr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-3549805" y="-33189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椭圆 163847">
            <a:extLst>
              <a:ext uri="{FF2B5EF4-FFF2-40B4-BE49-F238E27FC236}">
                <a16:creationId xmlns:a16="http://schemas.microsoft.com/office/drawing/2014/main" id="{C6A322D2-AE29-3C93-4BD8-7A1866B57E55}"/>
              </a:ext>
            </a:extLst>
          </p:cNvPr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-3549805" y="-25569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0" name="直接连接符 163848">
            <a:extLst>
              <a:ext uri="{FF2B5EF4-FFF2-40B4-BE49-F238E27FC236}">
                <a16:creationId xmlns:a16="http://schemas.microsoft.com/office/drawing/2014/main" id="{96EE0492-348C-B700-B2C3-402A811B6A4F}"/>
              </a:ext>
            </a:extLst>
          </p:cNvPr>
          <p:cNvCxnSpPr>
            <a:cxnSpLocks noChangeShapeType="1"/>
          </p:cNvCxnSpPr>
          <p:nvPr>
            <p:custDataLst>
              <p:tags r:id="rId26"/>
            </p:custDataLst>
          </p:nvPr>
        </p:nvCxnSpPr>
        <p:spPr bwMode="auto">
          <a:xfrm flipH="1">
            <a:off x="-3397405" y="-4766749"/>
            <a:ext cx="0" cy="3276600"/>
          </a:xfrm>
          <a:prstGeom prst="line">
            <a:avLst/>
          </a:prstGeom>
          <a:noFill/>
          <a:ln w="19050" algn="ctr">
            <a:solidFill>
              <a:srgbClr val="FF3300"/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" name="文本框 163849">
            <a:extLst>
              <a:ext uri="{FF2B5EF4-FFF2-40B4-BE49-F238E27FC236}">
                <a16:creationId xmlns:a16="http://schemas.microsoft.com/office/drawing/2014/main" id="{259A9DCB-A342-3DDF-A3E2-E541E7F1FE0D}"/>
              </a:ext>
            </a:extLst>
          </p:cNvPr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-4807366" y="-5609687"/>
            <a:ext cx="31636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物体由静止自由下落方向</a:t>
            </a:r>
          </a:p>
        </p:txBody>
      </p:sp>
      <p:sp>
        <p:nvSpPr>
          <p:cNvPr id="118" name="文本框 163862">
            <a:extLst>
              <a:ext uri="{FF2B5EF4-FFF2-40B4-BE49-F238E27FC236}">
                <a16:creationId xmlns:a16="http://schemas.microsoft.com/office/drawing/2014/main" id="{65D03F4E-161C-DFA8-34D7-2FD018DAA6D7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-4045608" y="-1495972"/>
            <a:ext cx="1582249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重力的方向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矩形: 圆角 131">
            <a:extLst>
              <a:ext uri="{FF2B5EF4-FFF2-40B4-BE49-F238E27FC236}">
                <a16:creationId xmlns:a16="http://schemas.microsoft.com/office/drawing/2014/main" id="{BAC91F42-1576-A54E-BC72-6182C8B8DAA1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-9981983" y="-5806766"/>
            <a:ext cx="3814763" cy="4834759"/>
          </a:xfrm>
          <a:prstGeom prst="roundRect">
            <a:avLst>
              <a:gd name="adj" fmla="val 558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GraphicFramePr>
                <a:graphicFrameLocks noChangeAspect="1"/>
              </p:cNvGraphicFramePr>
              <p:nvPr>
                <p:custDataLst>
                  <p:tags r:id="rId30"/>
                </p:custDataLst>
                <p:extLst>
                  <p:ext uri="{D42A27DB-BD31-4B8C-83A1-F6EECF244321}">
                    <p14:modId xmlns:p14="http://schemas.microsoft.com/office/powerpoint/2010/main" val="978018616"/>
                  </p:ext>
                </p:extLst>
              </p:nvPr>
            </p:nvGraphicFramePr>
            <p:xfrm>
              <a:off x="9517989" y="3864245"/>
              <a:ext cx="2433018" cy="2433018"/>
            </p:xfrm>
            <a:graphic>
              <a:graphicData uri="http://schemas.microsoft.com/office/drawing/2017/model3d">
                <am3d:model3d r:embed="rId95">
                  <am3d:spPr>
                    <a:xfrm>
                      <a:off x="0" y="0"/>
                      <a:ext cx="2433018" cy="2433018"/>
                    </a:xfrm>
                    <a:prstGeom prst="rect">
                      <a:avLst/>
                    </a:prstGeom>
                  </am3d:spPr>
                  <am3d:camera>
                    <am3d:pos x="0" y="0" z="814692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96"/>
                  </am3d:raster>
                  <am3d:objViewport viewportSz="42520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9517989" y="3864245"/>
                <a:ext cx="2433018" cy="2433018"/>
              </a:xfrm>
              <a:prstGeom prst="rect">
                <a:avLst/>
              </a:prstGeom>
            </p:spPr>
          </p:pic>
        </mc:Fallback>
      </mc:AlternateContent>
      <p:sp>
        <p:nvSpPr>
          <p:cNvPr id="103" name="文本框 163850">
            <a:extLst>
              <a:ext uri="{FF2B5EF4-FFF2-40B4-BE49-F238E27FC236}">
                <a16:creationId xmlns:a16="http://schemas.microsoft.com/office/drawing/2014/main" id="{54CCD3C2-31DE-5DBE-803B-C08549547404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-9940144" y="-5607357"/>
            <a:ext cx="3814763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物体悬挂起来静止时悬线的方向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4" name="组合 163851">
            <a:extLst>
              <a:ext uri="{FF2B5EF4-FFF2-40B4-BE49-F238E27FC236}">
                <a16:creationId xmlns:a16="http://schemas.microsoft.com/office/drawing/2014/main" id="{06E685E9-A3CC-4280-212E-6A5AF3727003}"/>
              </a:ext>
            </a:extLst>
          </p:cNvPr>
          <p:cNvGrpSpPr/>
          <p:nvPr>
            <p:custDataLst>
              <p:tags r:id="rId32"/>
            </p:custDataLst>
          </p:nvPr>
        </p:nvGrpSpPr>
        <p:grpSpPr>
          <a:xfrm>
            <a:off x="-8081182" y="-4937477"/>
            <a:ext cx="547688" cy="2286000"/>
            <a:chOff x="3960" y="1392"/>
            <a:chExt cx="345" cy="1440"/>
          </a:xfrm>
        </p:grpSpPr>
        <p:sp>
          <p:nvSpPr>
            <p:cNvPr id="105" name="椭圆 163852">
              <a:extLst>
                <a:ext uri="{FF2B5EF4-FFF2-40B4-BE49-F238E27FC236}">
                  <a16:creationId xmlns:a16="http://schemas.microsoft.com/office/drawing/2014/main" id="{A5CB9EB2-A3E7-D12A-17F0-8866D8A19FA1}"/>
                </a:ext>
              </a:extLst>
            </p:cNvPr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4032" y="264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5E4700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9" name="组合 163853">
              <a:extLst>
                <a:ext uri="{FF2B5EF4-FFF2-40B4-BE49-F238E27FC236}">
                  <a16:creationId xmlns:a16="http://schemas.microsoft.com/office/drawing/2014/main" id="{1EF54FCC-3C77-3951-FBED-1146F208886D}"/>
                </a:ext>
              </a:extLst>
            </p:cNvPr>
            <p:cNvGrpSpPr/>
            <p:nvPr>
              <p:custDataLst>
                <p:tags r:id="rId52"/>
              </p:custDataLst>
            </p:nvPr>
          </p:nvGrpSpPr>
          <p:grpSpPr>
            <a:xfrm>
              <a:off x="3960" y="1392"/>
              <a:ext cx="345" cy="73"/>
              <a:chOff x="1143" y="1344"/>
              <a:chExt cx="345" cy="73"/>
            </a:xfrm>
          </p:grpSpPr>
          <p:sp>
            <p:nvSpPr>
              <p:cNvPr id="111" name="直接连接符 163854">
                <a:extLst>
                  <a:ext uri="{FF2B5EF4-FFF2-40B4-BE49-F238E27FC236}">
                    <a16:creationId xmlns:a16="http://schemas.microsoft.com/office/drawing/2014/main" id="{4DF3F6E5-222E-F88F-8CA8-7C9065C0F8D8}"/>
                  </a:ext>
                </a:extLst>
              </p:cNvPr>
              <p:cNvSpPr>
                <a:spLocks noChangeShapeType="1"/>
              </p:cNvSpPr>
              <p:nvPr>
                <p:custDataLst>
                  <p:tags r:id="rId54"/>
                </p:custDataLst>
              </p:nvPr>
            </p:nvSpPr>
            <p:spPr bwMode="auto">
              <a:xfrm>
                <a:off x="1143" y="1410"/>
                <a:ext cx="336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12" name="组合 163855">
                <a:extLst>
                  <a:ext uri="{FF2B5EF4-FFF2-40B4-BE49-F238E27FC236}">
                    <a16:creationId xmlns:a16="http://schemas.microsoft.com/office/drawing/2014/main" id="{F4CFCD1D-2A43-074F-695E-03A38B8F323A}"/>
                  </a:ext>
                </a:extLst>
              </p:cNvPr>
              <p:cNvGrpSpPr/>
              <p:nvPr>
                <p:custDataLst>
                  <p:tags r:id="rId55"/>
                </p:custDataLst>
              </p:nvPr>
            </p:nvGrpSpPr>
            <p:grpSpPr>
              <a:xfrm>
                <a:off x="1152" y="1344"/>
                <a:ext cx="336" cy="73"/>
                <a:chOff x="1152" y="1344"/>
                <a:chExt cx="336" cy="96"/>
              </a:xfrm>
            </p:grpSpPr>
            <p:sp>
              <p:nvSpPr>
                <p:cNvPr id="113" name="直接连接符 163856">
                  <a:extLst>
                    <a:ext uri="{FF2B5EF4-FFF2-40B4-BE49-F238E27FC236}">
                      <a16:creationId xmlns:a16="http://schemas.microsoft.com/office/drawing/2014/main" id="{9E1B8075-092A-5200-452A-563D0BF88DE2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56"/>
                  </p:custDataLst>
                </p:nvPr>
              </p:nvSpPr>
              <p:spPr bwMode="auto">
                <a:xfrm flipV="1">
                  <a:off x="1152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4" name="直接连接符 163857">
                  <a:extLst>
                    <a:ext uri="{FF2B5EF4-FFF2-40B4-BE49-F238E27FC236}">
                      <a16:creationId xmlns:a16="http://schemas.microsoft.com/office/drawing/2014/main" id="{3BD12469-6BA6-8FCF-482D-295083EE59E0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57"/>
                  </p:custDataLst>
                </p:nvPr>
              </p:nvSpPr>
              <p:spPr bwMode="auto">
                <a:xfrm flipV="1">
                  <a:off x="1248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5" name="直接连接符 163858">
                  <a:extLst>
                    <a:ext uri="{FF2B5EF4-FFF2-40B4-BE49-F238E27FC236}">
                      <a16:creationId xmlns:a16="http://schemas.microsoft.com/office/drawing/2014/main" id="{75598B5D-C861-F655-6991-B0689F15B315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58"/>
                  </p:custDataLst>
                </p:nvPr>
              </p:nvSpPr>
              <p:spPr bwMode="auto">
                <a:xfrm flipV="1">
                  <a:off x="1344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6" name="直接连接符 163859">
                  <a:extLst>
                    <a:ext uri="{FF2B5EF4-FFF2-40B4-BE49-F238E27FC236}">
                      <a16:creationId xmlns:a16="http://schemas.microsoft.com/office/drawing/2014/main" id="{DAE7A768-AD79-0DE6-1E42-06538938B1B9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59"/>
                  </p:custDataLst>
                </p:nvPr>
              </p:nvSpPr>
              <p:spPr bwMode="auto">
                <a:xfrm flipV="1">
                  <a:off x="1440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10" name="直接连接符 163860">
              <a:extLst>
                <a:ext uri="{FF2B5EF4-FFF2-40B4-BE49-F238E27FC236}">
                  <a16:creationId xmlns:a16="http://schemas.microsoft.com/office/drawing/2014/main" id="{5E6C12CB-2F6F-9A13-0DE9-FA162D579EE4}"/>
                </a:ext>
              </a:extLst>
            </p:cNvPr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 flipH="1" flipV="1">
              <a:off x="4128" y="1456"/>
              <a:ext cx="0" cy="120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17" name="直接连接符 163861">
            <a:extLst>
              <a:ext uri="{FF2B5EF4-FFF2-40B4-BE49-F238E27FC236}">
                <a16:creationId xmlns:a16="http://schemas.microsoft.com/office/drawing/2014/main" id="{473498A0-611E-EC75-210B-21C68D09F5AC}"/>
              </a:ext>
            </a:extLst>
          </p:cNvPr>
          <p:cNvCxnSpPr>
            <a:cxnSpLocks noChangeShapeType="1"/>
          </p:cNvCxnSpPr>
          <p:nvPr>
            <p:custDataLst>
              <p:tags r:id="rId33"/>
            </p:custDataLst>
          </p:nvPr>
        </p:nvCxnSpPr>
        <p:spPr bwMode="auto">
          <a:xfrm flipH="1">
            <a:off x="-7814482" y="-4785077"/>
            <a:ext cx="0" cy="3276600"/>
          </a:xfrm>
          <a:prstGeom prst="line">
            <a:avLst/>
          </a:prstGeom>
          <a:noFill/>
          <a:ln w="19050" algn="ctr">
            <a:solidFill>
              <a:srgbClr val="FF3300"/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0" name="文本框 163863">
            <a:extLst>
              <a:ext uri="{FF2B5EF4-FFF2-40B4-BE49-F238E27FC236}">
                <a16:creationId xmlns:a16="http://schemas.microsoft.com/office/drawing/2014/main" id="{AEF5AE5E-C465-9041-344A-B7595C3C4BC7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-8652682" y="-1508477"/>
            <a:ext cx="202565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重力的方向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矩形 121869">
            <a:extLst>
              <a:ext uri="{FF2B5EF4-FFF2-40B4-BE49-F238E27FC236}">
                <a16:creationId xmlns:a16="http://schemas.microsoft.com/office/drawing/2014/main" id="{8F71F850-38AF-B5CF-39E8-AE94A22781BA}"/>
              </a:ext>
            </a:extLst>
          </p:cNvPr>
          <p:cNvSpPr>
            <a:spLocks noRot="1"/>
          </p:cNvSpPr>
          <p:nvPr>
            <p:custDataLst>
              <p:tags r:id="rId35"/>
            </p:custDataLst>
          </p:nvPr>
        </p:nvSpPr>
        <p:spPr>
          <a:xfrm>
            <a:off x="-4940797" y="2092601"/>
            <a:ext cx="719137" cy="30241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marL="342900" indent="-342900" eaLnBrk="1" hangingPunct="1">
              <a:spcBef>
                <a:spcPct val="20000"/>
              </a:spcBef>
              <a:buClr>
                <a:srgbClr val="CC9900"/>
              </a:buClr>
              <a:buSzPct val="65000"/>
              <a:buFont typeface="Wingdings" pitchFamily="2" charset="2"/>
              <a:buNone/>
            </a:pPr>
            <a:r>
              <a:rPr lang="zh-CN" sz="39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3300"/>
                </a:solidFill>
                <a:latin typeface="Arial" panose="020B0604020202020204" pitchFamily="34" charset="0"/>
                <a:ea typeface="黑体" pitchFamily="49" charset="-122"/>
                <a:sym typeface="Wingdings"/>
              </a:rPr>
              <a:t>竖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CC9900"/>
              </a:buClr>
              <a:buSzPct val="65000"/>
              <a:buFont typeface="Wingdings" pitchFamily="2" charset="2"/>
              <a:buNone/>
            </a:pPr>
            <a:r>
              <a:rPr lang="zh-CN" sz="39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3300"/>
                </a:solidFill>
                <a:latin typeface="Arial" panose="020B0604020202020204" pitchFamily="34" charset="0"/>
                <a:ea typeface="黑体" pitchFamily="49" charset="-122"/>
                <a:sym typeface="Wingdings"/>
              </a:rPr>
              <a:t>直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CC9900"/>
              </a:buClr>
              <a:buSzPct val="65000"/>
              <a:buFont typeface="Wingdings" pitchFamily="2" charset="2"/>
              <a:buNone/>
            </a:pPr>
            <a:r>
              <a:rPr lang="zh-CN" sz="39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3300"/>
                </a:solidFill>
                <a:latin typeface="Arial" panose="020B0604020202020204" pitchFamily="34" charset="0"/>
                <a:ea typeface="黑体" pitchFamily="49" charset="-122"/>
                <a:sym typeface="Wingdings"/>
              </a:rPr>
              <a:t>向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CC9900"/>
              </a:buClr>
              <a:buSzPct val="65000"/>
              <a:buFont typeface="Wingdings" pitchFamily="2" charset="2"/>
              <a:buNone/>
            </a:pPr>
            <a:r>
              <a:rPr lang="zh-CN" sz="39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3300"/>
                </a:solidFill>
                <a:latin typeface="Arial" panose="020B0604020202020204" pitchFamily="34" charset="0"/>
                <a:ea typeface="黑体" pitchFamily="49" charset="-122"/>
                <a:sym typeface="Wingdings"/>
              </a:rPr>
              <a:t>下</a:t>
            </a:r>
            <a:endParaRPr lang="zh-CN" sz="3900" b="1">
              <a:solidFill>
                <a:srgbClr val="FF3300"/>
              </a:solidFill>
              <a:latin typeface="Arial" panose="020B0604020202020204" pitchFamily="34" charset="0"/>
              <a:ea typeface="黑体" pitchFamily="49" charset="-122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21141A60-4AF0-79C5-AB31-C91E0E8FE051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383585" y="1154519"/>
            <a:ext cx="9036739" cy="4968020"/>
          </a:xfrm>
          <a:prstGeom prst="roundRect">
            <a:avLst>
              <a:gd name="adj" fmla="val 18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8" name="图片 121857">
            <a:extLst>
              <a:ext uri="{FF2B5EF4-FFF2-40B4-BE49-F238E27FC236}">
                <a16:creationId xmlns:a16="http://schemas.microsoft.com/office/drawing/2014/main" id="{99DB61A8-642C-67FA-1F4C-892ED6F9713A}"/>
              </a:ext>
            </a:extLst>
          </p:cNvPr>
          <p:cNvPicPr>
            <a:picLocks noChangeAspect="1" noChangeArrowheads="1"/>
          </p:cNvPicPr>
          <p:nvPr>
            <p:custDataLst>
              <p:tags r:id="rId37"/>
            </p:custDataLst>
          </p:nvPr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6871" y="1400162"/>
            <a:ext cx="1654175" cy="374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图片 121858">
            <a:extLst>
              <a:ext uri="{FF2B5EF4-FFF2-40B4-BE49-F238E27FC236}">
                <a16:creationId xmlns:a16="http://schemas.microsoft.com/office/drawing/2014/main" id="{82A6575C-3982-D35F-9B1B-88694766624F}"/>
              </a:ext>
            </a:extLst>
          </p:cNvPr>
          <p:cNvPicPr>
            <a:picLocks noChangeAspect="1" noChangeArrowheads="1"/>
          </p:cNvPicPr>
          <p:nvPr>
            <p:custDataLst>
              <p:tags r:id="rId38"/>
            </p:custDataLst>
          </p:nvPr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8533" y="1328724"/>
            <a:ext cx="2260600" cy="399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1" name="组合 121859">
            <a:extLst>
              <a:ext uri="{FF2B5EF4-FFF2-40B4-BE49-F238E27FC236}">
                <a16:creationId xmlns:a16="http://schemas.microsoft.com/office/drawing/2014/main" id="{75E1FEB7-4D7A-C092-5D6F-4646B3BA510B}"/>
              </a:ext>
            </a:extLst>
          </p:cNvPr>
          <p:cNvGrpSpPr/>
          <p:nvPr>
            <p:custDataLst>
              <p:tags r:id="rId39"/>
            </p:custDataLst>
          </p:nvPr>
        </p:nvGrpSpPr>
        <p:grpSpPr>
          <a:xfrm>
            <a:off x="3747958" y="3128949"/>
            <a:ext cx="3587750" cy="1430338"/>
            <a:chOff x="2109" y="1661"/>
            <a:chExt cx="2260" cy="901"/>
          </a:xfrm>
        </p:grpSpPr>
        <p:pic>
          <p:nvPicPr>
            <p:cNvPr id="106" name="图片 121860">
              <a:extLst>
                <a:ext uri="{FF2B5EF4-FFF2-40B4-BE49-F238E27FC236}">
                  <a16:creationId xmlns:a16="http://schemas.microsoft.com/office/drawing/2014/main" id="{CBEEC8C1-1B0B-7D59-86B2-A570DE46330E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49"/>
              </p:custDataLst>
            </p:nvPr>
          </p:nvPicPr>
          <p:blipFill>
            <a:blip r:embed="rId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09" y="1661"/>
              <a:ext cx="536" cy="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" name="图片 121861">
              <a:extLst>
                <a:ext uri="{FF2B5EF4-FFF2-40B4-BE49-F238E27FC236}">
                  <a16:creationId xmlns:a16="http://schemas.microsoft.com/office/drawing/2014/main" id="{5B5E7309-86C0-DFAD-F8BF-D72AA4E5C865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50"/>
              </p:custDataLst>
            </p:nvPr>
          </p:nvPicPr>
          <p:blipFill>
            <a:blip r:embed="rId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33" y="1661"/>
              <a:ext cx="536" cy="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8" name="图片 121862">
            <a:extLst>
              <a:ext uri="{FF2B5EF4-FFF2-40B4-BE49-F238E27FC236}">
                <a16:creationId xmlns:a16="http://schemas.microsoft.com/office/drawing/2014/main" id="{8FA5EF32-DA53-C1DE-F2CD-F725DA4C2897}"/>
              </a:ext>
            </a:extLst>
          </p:cNvPr>
          <p:cNvPicPr>
            <a:picLocks noChangeAspect="1" noChangeArrowheads="1"/>
          </p:cNvPicPr>
          <p:nvPr>
            <p:custDataLst>
              <p:tags r:id="rId40"/>
            </p:custDataLst>
          </p:nvPr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7371" y="4568812"/>
            <a:ext cx="69850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组合 121863">
            <a:extLst>
              <a:ext uri="{FF2B5EF4-FFF2-40B4-BE49-F238E27FC236}">
                <a16:creationId xmlns:a16="http://schemas.microsoft.com/office/drawing/2014/main" id="{D90D5B75-C3B2-E09A-013B-28716523A4FC}"/>
              </a:ext>
            </a:extLst>
          </p:cNvPr>
          <p:cNvGrpSpPr/>
          <p:nvPr>
            <p:custDataLst>
              <p:tags r:id="rId41"/>
            </p:custDataLst>
          </p:nvPr>
        </p:nvGrpSpPr>
        <p:grpSpPr>
          <a:xfrm>
            <a:off x="3603496" y="3057512"/>
            <a:ext cx="2952750" cy="1893887"/>
            <a:chOff x="2018" y="1616"/>
            <a:chExt cx="1860" cy="1193"/>
          </a:xfrm>
        </p:grpSpPr>
        <p:pic>
          <p:nvPicPr>
            <p:cNvPr id="134" name="图片 121864">
              <a:extLst>
                <a:ext uri="{FF2B5EF4-FFF2-40B4-BE49-F238E27FC236}">
                  <a16:creationId xmlns:a16="http://schemas.microsoft.com/office/drawing/2014/main" id="{D9B540D8-0501-47B5-B585-A527F878B56F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47"/>
              </p:custDataLst>
            </p:nvPr>
          </p:nvPicPr>
          <p:blipFill>
            <a:blip r:embed="rId10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18" y="1616"/>
              <a:ext cx="138" cy="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5" name="图片 121865">
              <a:extLst>
                <a:ext uri="{FF2B5EF4-FFF2-40B4-BE49-F238E27FC236}">
                  <a16:creationId xmlns:a16="http://schemas.microsoft.com/office/drawing/2014/main" id="{FAE349A0-BD60-8769-B020-AD382ADD258C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48"/>
              </p:custDataLst>
            </p:nvPr>
          </p:nvPicPr>
          <p:blipFill>
            <a:blip r:embed="rId10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40" y="1616"/>
              <a:ext cx="138" cy="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34C46932-FE27-194B-FDBB-CB6FA45ED2EA}"/>
              </a:ext>
            </a:extLst>
          </p:cNvPr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10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3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389" y="1272600"/>
            <a:ext cx="682509" cy="683560"/>
          </a:xfrm>
          <a:prstGeom prst="rect">
            <a:avLst/>
          </a:prstGeom>
        </p:spPr>
      </p:pic>
      <p:sp>
        <p:nvSpPr>
          <p:cNvPr id="136" name="矩形 121867">
            <a:extLst>
              <a:ext uri="{FF2B5EF4-FFF2-40B4-BE49-F238E27FC236}">
                <a16:creationId xmlns:a16="http://schemas.microsoft.com/office/drawing/2014/main" id="{56AF8EAB-347F-4D52-6DBE-27997B5C72AA}"/>
              </a:ext>
            </a:extLst>
          </p:cNvPr>
          <p:cNvSpPr>
            <a:spLocks noRot="1" noChangeArrowheads="1"/>
          </p:cNvSpPr>
          <p:nvPr>
            <p:custDataLst>
              <p:tags r:id="rId43"/>
            </p:custDataLst>
          </p:nvPr>
        </p:nvSpPr>
        <p:spPr bwMode="auto">
          <a:xfrm>
            <a:off x="1150605" y="1537201"/>
            <a:ext cx="11433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重力的方向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9B166B4-A02C-AC4E-8E06-5E6DC5D6D700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1180996" y="1195593"/>
            <a:ext cx="1004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kern="10">
                <a:latin typeface="宋体" panose="02010600030101010101" pitchFamily="2" charset="-122"/>
              </a:rPr>
              <a:t>实验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63C328D-D185-018D-829D-A991C118626B}"/>
              </a:ext>
            </a:extLst>
          </p:cNvPr>
          <p:cNvSpPr/>
          <p:nvPr>
            <p:custDataLst>
              <p:tags r:id="rId45"/>
            </p:custDataLst>
          </p:nvPr>
        </p:nvSpPr>
        <p:spPr>
          <a:xfrm>
            <a:off x="383585" y="5327637"/>
            <a:ext cx="9036739" cy="474390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0A469F46-4740-D472-AE8F-188BAFEF7818}"/>
              </a:ext>
            </a:extLst>
          </p:cNvPr>
          <p:cNvSpPr/>
          <p:nvPr>
            <p:custDataLst>
              <p:tags r:id="rId46"/>
            </p:custDataLst>
          </p:nvPr>
        </p:nvSpPr>
        <p:spPr>
          <a:xfrm>
            <a:off x="383584" y="1892654"/>
            <a:ext cx="9036739" cy="474390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060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accel="20000" decel="2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7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92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95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97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99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100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101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102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103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104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96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93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73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76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78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80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81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82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83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84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85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79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77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88651" y="1104935"/>
            <a:ext cx="11814698" cy="5245683"/>
          </a:xfrm>
          <a:prstGeom prst="roundRect">
            <a:avLst>
              <a:gd name="adj" fmla="val 28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47113">
            <a:extLst>
              <a:ext uri="{FF2B5EF4-FFF2-40B4-BE49-F238E27FC236}">
                <a16:creationId xmlns:a16="http://schemas.microsoft.com/office/drawing/2014/main" id="{47C10FFD-2996-D95B-1C88-3DCEED2A3C4F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2501" y="551899"/>
            <a:ext cx="60463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四、重力的方向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9D0D2806-7C41-61FC-18E6-2CB0D3496150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-5213198" y="-5806766"/>
            <a:ext cx="3814763" cy="4834759"/>
          </a:xfrm>
          <a:prstGeom prst="roundRect">
            <a:avLst>
              <a:gd name="adj" fmla="val 558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9" name="椭圆 163842">
            <a:extLst>
              <a:ext uri="{FF2B5EF4-FFF2-40B4-BE49-F238E27FC236}">
                <a16:creationId xmlns:a16="http://schemas.microsoft.com/office/drawing/2014/main" id="{C3E6FF7A-FADD-D06B-7D2C-2484409C8000}"/>
              </a:ext>
            </a:extLst>
          </p:cNvPr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-3549805" y="-49191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椭圆 163843">
            <a:extLst>
              <a:ext uri="{FF2B5EF4-FFF2-40B4-BE49-F238E27FC236}">
                <a16:creationId xmlns:a16="http://schemas.microsoft.com/office/drawing/2014/main" id="{7E86CFAD-1F3C-E5D0-6B5F-24EFCC69D1C0}"/>
              </a:ext>
            </a:extLst>
          </p:cNvPr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-3549805" y="-46905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椭圆 163844">
            <a:extLst>
              <a:ext uri="{FF2B5EF4-FFF2-40B4-BE49-F238E27FC236}">
                <a16:creationId xmlns:a16="http://schemas.microsoft.com/office/drawing/2014/main" id="{0809C10E-F904-4111-9E01-0B0F670E6D9C}"/>
              </a:ext>
            </a:extLst>
          </p:cNvPr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-3549805" y="-43857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椭圆 163845">
            <a:extLst>
              <a:ext uri="{FF2B5EF4-FFF2-40B4-BE49-F238E27FC236}">
                <a16:creationId xmlns:a16="http://schemas.microsoft.com/office/drawing/2014/main" id="{AF86F963-C732-A621-01A6-0D860F90BFED}"/>
              </a:ext>
            </a:extLst>
          </p:cNvPr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-3549805" y="-39285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椭圆 163846">
            <a:extLst>
              <a:ext uri="{FF2B5EF4-FFF2-40B4-BE49-F238E27FC236}">
                <a16:creationId xmlns:a16="http://schemas.microsoft.com/office/drawing/2014/main" id="{70BF2D35-7AEB-A8B4-392F-E21680E576D4}"/>
              </a:ext>
            </a:extLst>
          </p:cNvPr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-3549805" y="-33189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椭圆 163847">
            <a:extLst>
              <a:ext uri="{FF2B5EF4-FFF2-40B4-BE49-F238E27FC236}">
                <a16:creationId xmlns:a16="http://schemas.microsoft.com/office/drawing/2014/main" id="{C6A322D2-AE29-3C93-4BD8-7A1866B57E55}"/>
              </a:ext>
            </a:extLst>
          </p:cNvPr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-3549805" y="-25569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0" name="直接连接符 163848">
            <a:extLst>
              <a:ext uri="{FF2B5EF4-FFF2-40B4-BE49-F238E27FC236}">
                <a16:creationId xmlns:a16="http://schemas.microsoft.com/office/drawing/2014/main" id="{96EE0492-348C-B700-B2C3-402A811B6A4F}"/>
              </a:ext>
            </a:extLst>
          </p:cNvPr>
          <p:cNvCxnSpPr>
            <a:cxnSpLocks noChangeShapeType="1"/>
          </p:cNvCxnSpPr>
          <p:nvPr>
            <p:custDataLst>
              <p:tags r:id="rId26"/>
            </p:custDataLst>
          </p:nvPr>
        </p:nvCxnSpPr>
        <p:spPr bwMode="auto">
          <a:xfrm flipH="1">
            <a:off x="-3397405" y="-4766749"/>
            <a:ext cx="0" cy="3276600"/>
          </a:xfrm>
          <a:prstGeom prst="line">
            <a:avLst/>
          </a:prstGeom>
          <a:noFill/>
          <a:ln w="19050" algn="ctr">
            <a:solidFill>
              <a:srgbClr val="FF3300"/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" name="文本框 163849">
            <a:extLst>
              <a:ext uri="{FF2B5EF4-FFF2-40B4-BE49-F238E27FC236}">
                <a16:creationId xmlns:a16="http://schemas.microsoft.com/office/drawing/2014/main" id="{259A9DCB-A342-3DDF-A3E2-E541E7F1FE0D}"/>
              </a:ext>
            </a:extLst>
          </p:cNvPr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-4807366" y="-5609687"/>
            <a:ext cx="31636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物体由静止自由下落方向</a:t>
            </a:r>
          </a:p>
        </p:txBody>
      </p:sp>
      <p:sp>
        <p:nvSpPr>
          <p:cNvPr id="118" name="文本框 163862">
            <a:extLst>
              <a:ext uri="{FF2B5EF4-FFF2-40B4-BE49-F238E27FC236}">
                <a16:creationId xmlns:a16="http://schemas.microsoft.com/office/drawing/2014/main" id="{65D03F4E-161C-DFA8-34D7-2FD018DAA6D7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-4045608" y="-1495972"/>
            <a:ext cx="1582249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重力的方向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矩形: 圆角 131">
            <a:extLst>
              <a:ext uri="{FF2B5EF4-FFF2-40B4-BE49-F238E27FC236}">
                <a16:creationId xmlns:a16="http://schemas.microsoft.com/office/drawing/2014/main" id="{BAC91F42-1576-A54E-BC72-6182C8B8DAA1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-9981983" y="-5806766"/>
            <a:ext cx="3814763" cy="4834759"/>
          </a:xfrm>
          <a:prstGeom prst="roundRect">
            <a:avLst>
              <a:gd name="adj" fmla="val 558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3" name="文本框 163850">
            <a:extLst>
              <a:ext uri="{FF2B5EF4-FFF2-40B4-BE49-F238E27FC236}">
                <a16:creationId xmlns:a16="http://schemas.microsoft.com/office/drawing/2014/main" id="{54CCD3C2-31DE-5DBE-803B-C08549547404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-9940144" y="-5607357"/>
            <a:ext cx="3814763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物体悬挂起来静止时悬线的方向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4" name="组合 163851">
            <a:extLst>
              <a:ext uri="{FF2B5EF4-FFF2-40B4-BE49-F238E27FC236}">
                <a16:creationId xmlns:a16="http://schemas.microsoft.com/office/drawing/2014/main" id="{06E685E9-A3CC-4280-212E-6A5AF3727003}"/>
              </a:ext>
            </a:extLst>
          </p:cNvPr>
          <p:cNvGrpSpPr/>
          <p:nvPr>
            <p:custDataLst>
              <p:tags r:id="rId31"/>
            </p:custDataLst>
          </p:nvPr>
        </p:nvGrpSpPr>
        <p:grpSpPr>
          <a:xfrm>
            <a:off x="-8081182" y="-4937477"/>
            <a:ext cx="547688" cy="2286000"/>
            <a:chOff x="3960" y="1392"/>
            <a:chExt cx="345" cy="1440"/>
          </a:xfrm>
        </p:grpSpPr>
        <p:sp>
          <p:nvSpPr>
            <p:cNvPr id="105" name="椭圆 163852">
              <a:extLst>
                <a:ext uri="{FF2B5EF4-FFF2-40B4-BE49-F238E27FC236}">
                  <a16:creationId xmlns:a16="http://schemas.microsoft.com/office/drawing/2014/main" id="{A5CB9EB2-A3E7-D12A-17F0-8866D8A19FA1}"/>
                </a:ext>
              </a:extLst>
            </p:cNvPr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4032" y="264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5E4700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9" name="组合 163853">
              <a:extLst>
                <a:ext uri="{FF2B5EF4-FFF2-40B4-BE49-F238E27FC236}">
                  <a16:creationId xmlns:a16="http://schemas.microsoft.com/office/drawing/2014/main" id="{1EF54FCC-3C77-3951-FBED-1146F208886D}"/>
                </a:ext>
              </a:extLst>
            </p:cNvPr>
            <p:cNvGrpSpPr/>
            <p:nvPr>
              <p:custDataLst>
                <p:tags r:id="rId65"/>
              </p:custDataLst>
            </p:nvPr>
          </p:nvGrpSpPr>
          <p:grpSpPr>
            <a:xfrm>
              <a:off x="3960" y="1392"/>
              <a:ext cx="345" cy="73"/>
              <a:chOff x="1143" y="1344"/>
              <a:chExt cx="345" cy="73"/>
            </a:xfrm>
          </p:grpSpPr>
          <p:sp>
            <p:nvSpPr>
              <p:cNvPr id="111" name="直接连接符 163854">
                <a:extLst>
                  <a:ext uri="{FF2B5EF4-FFF2-40B4-BE49-F238E27FC236}">
                    <a16:creationId xmlns:a16="http://schemas.microsoft.com/office/drawing/2014/main" id="{4DF3F6E5-222E-F88F-8CA8-7C9065C0F8D8}"/>
                  </a:ext>
                </a:extLst>
              </p:cNvPr>
              <p:cNvSpPr>
                <a:spLocks noChangeShapeType="1"/>
              </p:cNvSpPr>
              <p:nvPr>
                <p:custDataLst>
                  <p:tags r:id="rId67"/>
                </p:custDataLst>
              </p:nvPr>
            </p:nvSpPr>
            <p:spPr bwMode="auto">
              <a:xfrm>
                <a:off x="1143" y="1410"/>
                <a:ext cx="336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12" name="组合 163855">
                <a:extLst>
                  <a:ext uri="{FF2B5EF4-FFF2-40B4-BE49-F238E27FC236}">
                    <a16:creationId xmlns:a16="http://schemas.microsoft.com/office/drawing/2014/main" id="{F4CFCD1D-2A43-074F-695E-03A38B8F323A}"/>
                  </a:ext>
                </a:extLst>
              </p:cNvPr>
              <p:cNvGrpSpPr/>
              <p:nvPr>
                <p:custDataLst>
                  <p:tags r:id="rId68"/>
                </p:custDataLst>
              </p:nvPr>
            </p:nvGrpSpPr>
            <p:grpSpPr>
              <a:xfrm>
                <a:off x="1152" y="1344"/>
                <a:ext cx="336" cy="73"/>
                <a:chOff x="1152" y="1344"/>
                <a:chExt cx="336" cy="96"/>
              </a:xfrm>
            </p:grpSpPr>
            <p:sp>
              <p:nvSpPr>
                <p:cNvPr id="113" name="直接连接符 163856">
                  <a:extLst>
                    <a:ext uri="{FF2B5EF4-FFF2-40B4-BE49-F238E27FC236}">
                      <a16:creationId xmlns:a16="http://schemas.microsoft.com/office/drawing/2014/main" id="{9E1B8075-092A-5200-452A-563D0BF88DE2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69"/>
                  </p:custDataLst>
                </p:nvPr>
              </p:nvSpPr>
              <p:spPr bwMode="auto">
                <a:xfrm flipV="1">
                  <a:off x="1152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4" name="直接连接符 163857">
                  <a:extLst>
                    <a:ext uri="{FF2B5EF4-FFF2-40B4-BE49-F238E27FC236}">
                      <a16:creationId xmlns:a16="http://schemas.microsoft.com/office/drawing/2014/main" id="{3BD12469-6BA6-8FCF-482D-295083EE59E0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70"/>
                  </p:custDataLst>
                </p:nvPr>
              </p:nvSpPr>
              <p:spPr bwMode="auto">
                <a:xfrm flipV="1">
                  <a:off x="1248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5" name="直接连接符 163858">
                  <a:extLst>
                    <a:ext uri="{FF2B5EF4-FFF2-40B4-BE49-F238E27FC236}">
                      <a16:creationId xmlns:a16="http://schemas.microsoft.com/office/drawing/2014/main" id="{75598B5D-C861-F655-6991-B0689F15B315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71"/>
                  </p:custDataLst>
                </p:nvPr>
              </p:nvSpPr>
              <p:spPr bwMode="auto">
                <a:xfrm flipV="1">
                  <a:off x="1344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6" name="直接连接符 163859">
                  <a:extLst>
                    <a:ext uri="{FF2B5EF4-FFF2-40B4-BE49-F238E27FC236}">
                      <a16:creationId xmlns:a16="http://schemas.microsoft.com/office/drawing/2014/main" id="{DAE7A768-AD79-0DE6-1E42-06538938B1B9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72"/>
                  </p:custDataLst>
                </p:nvPr>
              </p:nvSpPr>
              <p:spPr bwMode="auto">
                <a:xfrm flipV="1">
                  <a:off x="1440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10" name="直接连接符 163860">
              <a:extLst>
                <a:ext uri="{FF2B5EF4-FFF2-40B4-BE49-F238E27FC236}">
                  <a16:creationId xmlns:a16="http://schemas.microsoft.com/office/drawing/2014/main" id="{5E6C12CB-2F6F-9A13-0DE9-FA162D579EE4}"/>
                </a:ext>
              </a:extLst>
            </p:cNvPr>
            <p:cNvSpPr>
              <a:spLocks noChangeShapeType="1"/>
            </p:cNvSpPr>
            <p:nvPr>
              <p:custDataLst>
                <p:tags r:id="rId66"/>
              </p:custDataLst>
            </p:nvPr>
          </p:nvSpPr>
          <p:spPr bwMode="auto">
            <a:xfrm flipH="1" flipV="1">
              <a:off x="4128" y="1456"/>
              <a:ext cx="0" cy="120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17" name="直接连接符 163861">
            <a:extLst>
              <a:ext uri="{FF2B5EF4-FFF2-40B4-BE49-F238E27FC236}">
                <a16:creationId xmlns:a16="http://schemas.microsoft.com/office/drawing/2014/main" id="{473498A0-611E-EC75-210B-21C68D09F5AC}"/>
              </a:ext>
            </a:extLst>
          </p:cNvPr>
          <p:cNvCxnSpPr>
            <a:cxnSpLocks noChangeShapeType="1"/>
          </p:cNvCxnSpPr>
          <p:nvPr>
            <p:custDataLst>
              <p:tags r:id="rId32"/>
            </p:custDataLst>
          </p:nvPr>
        </p:nvCxnSpPr>
        <p:spPr bwMode="auto">
          <a:xfrm flipH="1">
            <a:off x="-7814482" y="-4785077"/>
            <a:ext cx="0" cy="3276600"/>
          </a:xfrm>
          <a:prstGeom prst="line">
            <a:avLst/>
          </a:prstGeom>
          <a:noFill/>
          <a:ln w="19050" algn="ctr">
            <a:solidFill>
              <a:srgbClr val="FF3300"/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0" name="文本框 163863">
            <a:extLst>
              <a:ext uri="{FF2B5EF4-FFF2-40B4-BE49-F238E27FC236}">
                <a16:creationId xmlns:a16="http://schemas.microsoft.com/office/drawing/2014/main" id="{AEF5AE5E-C465-9041-344A-B7595C3C4BC7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-8652682" y="-1508477"/>
            <a:ext cx="202565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重力的方向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矩形 121869">
            <a:extLst>
              <a:ext uri="{FF2B5EF4-FFF2-40B4-BE49-F238E27FC236}">
                <a16:creationId xmlns:a16="http://schemas.microsoft.com/office/drawing/2014/main" id="{8F71F850-38AF-B5CF-39E8-AE94A22781BA}"/>
              </a:ext>
            </a:extLst>
          </p:cNvPr>
          <p:cNvSpPr>
            <a:spLocks noRot="1"/>
          </p:cNvSpPr>
          <p:nvPr>
            <p:custDataLst>
              <p:tags r:id="rId34"/>
            </p:custDataLst>
          </p:nvPr>
        </p:nvSpPr>
        <p:spPr>
          <a:xfrm>
            <a:off x="-4940797" y="2092601"/>
            <a:ext cx="719137" cy="30241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marL="342900" indent="-342900" eaLnBrk="1" hangingPunct="1">
              <a:spcBef>
                <a:spcPct val="20000"/>
              </a:spcBef>
              <a:buClr>
                <a:srgbClr val="CC9900"/>
              </a:buClr>
              <a:buSzPct val="65000"/>
              <a:buFont typeface="Wingdings" pitchFamily="2" charset="2"/>
              <a:buNone/>
            </a:pPr>
            <a:r>
              <a:rPr lang="zh-CN" sz="39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3300"/>
                </a:solidFill>
                <a:latin typeface="Arial" panose="020B0604020202020204" pitchFamily="34" charset="0"/>
                <a:ea typeface="黑体" pitchFamily="49" charset="-122"/>
                <a:sym typeface="Wingdings"/>
              </a:rPr>
              <a:t>竖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CC9900"/>
              </a:buClr>
              <a:buSzPct val="65000"/>
              <a:buFont typeface="Wingdings" pitchFamily="2" charset="2"/>
              <a:buNone/>
            </a:pPr>
            <a:r>
              <a:rPr lang="zh-CN" sz="39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3300"/>
                </a:solidFill>
                <a:latin typeface="Arial" panose="020B0604020202020204" pitchFamily="34" charset="0"/>
                <a:ea typeface="黑体" pitchFamily="49" charset="-122"/>
                <a:sym typeface="Wingdings"/>
              </a:rPr>
              <a:t>直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CC9900"/>
              </a:buClr>
              <a:buSzPct val="65000"/>
              <a:buFont typeface="Wingdings" pitchFamily="2" charset="2"/>
              <a:buNone/>
            </a:pPr>
            <a:r>
              <a:rPr lang="zh-CN" sz="39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3300"/>
                </a:solidFill>
                <a:latin typeface="Arial" panose="020B0604020202020204" pitchFamily="34" charset="0"/>
                <a:ea typeface="黑体" pitchFamily="49" charset="-122"/>
                <a:sym typeface="Wingdings"/>
              </a:rPr>
              <a:t>向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CC9900"/>
              </a:buClr>
              <a:buSzPct val="65000"/>
              <a:buFont typeface="Wingdings" pitchFamily="2" charset="2"/>
              <a:buNone/>
            </a:pPr>
            <a:r>
              <a:rPr lang="zh-CN" sz="39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3300"/>
                </a:solidFill>
                <a:latin typeface="Arial" panose="020B0604020202020204" pitchFamily="34" charset="0"/>
                <a:ea typeface="黑体" pitchFamily="49" charset="-122"/>
                <a:sym typeface="Wingdings"/>
              </a:rPr>
              <a:t>下</a:t>
            </a:r>
            <a:endParaRPr lang="zh-CN" sz="3900" b="1">
              <a:solidFill>
                <a:srgbClr val="FF3300"/>
              </a:solidFill>
              <a:latin typeface="Arial" panose="020B0604020202020204" pitchFamily="34" charset="0"/>
              <a:ea typeface="黑体" pitchFamily="49" charset="-122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21141A60-4AF0-79C5-AB31-C91E0E8FE051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469375" y="1154519"/>
            <a:ext cx="9036739" cy="4968020"/>
          </a:xfrm>
          <a:prstGeom prst="roundRect">
            <a:avLst>
              <a:gd name="adj" fmla="val 18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8" name="图片 121857">
            <a:extLst>
              <a:ext uri="{FF2B5EF4-FFF2-40B4-BE49-F238E27FC236}">
                <a16:creationId xmlns:a16="http://schemas.microsoft.com/office/drawing/2014/main" id="{99DB61A8-642C-67FA-1F4C-892ED6F9713A}"/>
              </a:ext>
            </a:extLst>
          </p:cNvPr>
          <p:cNvPicPr>
            <a:picLocks noChangeAspect="1" noChangeArrowheads="1"/>
          </p:cNvPicPr>
          <p:nvPr>
            <p:custDataLst>
              <p:tags r:id="rId36"/>
            </p:custDataLst>
          </p:nvPr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032623" y="1998866"/>
            <a:ext cx="1654175" cy="374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图片 121858">
            <a:extLst>
              <a:ext uri="{FF2B5EF4-FFF2-40B4-BE49-F238E27FC236}">
                <a16:creationId xmlns:a16="http://schemas.microsoft.com/office/drawing/2014/main" id="{82A6575C-3982-D35F-9B1B-88694766624F}"/>
              </a:ext>
            </a:extLst>
          </p:cNvPr>
          <p:cNvPicPr>
            <a:picLocks noChangeAspect="1" noChangeArrowheads="1"/>
          </p:cNvPicPr>
          <p:nvPr>
            <p:custDataLst>
              <p:tags r:id="rId37"/>
            </p:custDataLst>
          </p:nvPr>
        </p:nvPicPr>
        <p:blipFill>
          <a:blip r:embed="rId10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420223" y="1864788"/>
            <a:ext cx="2260600" cy="399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1" name="组合 121859">
            <a:extLst>
              <a:ext uri="{FF2B5EF4-FFF2-40B4-BE49-F238E27FC236}">
                <a16:creationId xmlns:a16="http://schemas.microsoft.com/office/drawing/2014/main" id="{75E1FEB7-4D7A-C092-5D6F-4646B3BA510B}"/>
              </a:ext>
            </a:extLst>
          </p:cNvPr>
          <p:cNvGrpSpPr/>
          <p:nvPr>
            <p:custDataLst>
              <p:tags r:id="rId38"/>
            </p:custDataLst>
          </p:nvPr>
        </p:nvGrpSpPr>
        <p:grpSpPr>
          <a:xfrm>
            <a:off x="-6468096" y="6088877"/>
            <a:ext cx="3587750" cy="1430338"/>
            <a:chOff x="2109" y="1661"/>
            <a:chExt cx="2260" cy="901"/>
          </a:xfrm>
        </p:grpSpPr>
        <p:pic>
          <p:nvPicPr>
            <p:cNvPr id="106" name="图片 121860">
              <a:extLst>
                <a:ext uri="{FF2B5EF4-FFF2-40B4-BE49-F238E27FC236}">
                  <a16:creationId xmlns:a16="http://schemas.microsoft.com/office/drawing/2014/main" id="{CBEEC8C1-1B0B-7D59-86B2-A570DE46330E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62"/>
              </p:custDataLst>
            </p:nvPr>
          </p:nvPicPr>
          <p:blipFill>
            <a:blip r:embed="rId1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09" y="1661"/>
              <a:ext cx="536" cy="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" name="图片 121861">
              <a:extLst>
                <a:ext uri="{FF2B5EF4-FFF2-40B4-BE49-F238E27FC236}">
                  <a16:creationId xmlns:a16="http://schemas.microsoft.com/office/drawing/2014/main" id="{5B5E7309-86C0-DFAD-F8BF-D72AA4E5C865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63"/>
              </p:custDataLst>
            </p:nvPr>
          </p:nvPicPr>
          <p:blipFill>
            <a:blip r:embed="rId1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33" y="1661"/>
              <a:ext cx="536" cy="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8" name="图片 121862">
            <a:extLst>
              <a:ext uri="{FF2B5EF4-FFF2-40B4-BE49-F238E27FC236}">
                <a16:creationId xmlns:a16="http://schemas.microsoft.com/office/drawing/2014/main" id="{8FA5EF32-DA53-C1DE-F2CD-F725DA4C2897}"/>
              </a:ext>
            </a:extLst>
          </p:cNvPr>
          <p:cNvPicPr>
            <a:picLocks noChangeAspect="1" noChangeArrowheads="1"/>
          </p:cNvPicPr>
          <p:nvPr>
            <p:custDataLst>
              <p:tags r:id="rId39"/>
            </p:custDataLst>
          </p:nvPr>
        </p:nvPicPr>
        <p:blipFill>
          <a:blip r:embed="rId1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628683" y="7528740"/>
            <a:ext cx="69850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" name="组合 121863">
            <a:extLst>
              <a:ext uri="{FF2B5EF4-FFF2-40B4-BE49-F238E27FC236}">
                <a16:creationId xmlns:a16="http://schemas.microsoft.com/office/drawing/2014/main" id="{D90D5B75-C3B2-E09A-013B-28716523A4FC}"/>
              </a:ext>
            </a:extLst>
          </p:cNvPr>
          <p:cNvGrpSpPr/>
          <p:nvPr>
            <p:custDataLst>
              <p:tags r:id="rId40"/>
            </p:custDataLst>
          </p:nvPr>
        </p:nvGrpSpPr>
        <p:grpSpPr>
          <a:xfrm>
            <a:off x="-6612558" y="6017440"/>
            <a:ext cx="2952750" cy="1893887"/>
            <a:chOff x="2018" y="1616"/>
            <a:chExt cx="1860" cy="1193"/>
          </a:xfrm>
        </p:grpSpPr>
        <p:pic>
          <p:nvPicPr>
            <p:cNvPr id="134" name="图片 121864">
              <a:extLst>
                <a:ext uri="{FF2B5EF4-FFF2-40B4-BE49-F238E27FC236}">
                  <a16:creationId xmlns:a16="http://schemas.microsoft.com/office/drawing/2014/main" id="{D9B540D8-0501-47B5-B585-A527F878B56F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60"/>
              </p:custDataLst>
            </p:nvPr>
          </p:nvPicPr>
          <p:blipFill>
            <a:blip r:embed="rId1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18" y="1616"/>
              <a:ext cx="138" cy="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5" name="图片 121865">
              <a:extLst>
                <a:ext uri="{FF2B5EF4-FFF2-40B4-BE49-F238E27FC236}">
                  <a16:creationId xmlns:a16="http://schemas.microsoft.com/office/drawing/2014/main" id="{FAE349A0-BD60-8769-B020-AD382ADD258C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61"/>
              </p:custDataLst>
            </p:nvPr>
          </p:nvPicPr>
          <p:blipFill>
            <a:blip r:embed="rId1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40" y="1616"/>
              <a:ext cx="138" cy="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34C46932-FE27-194B-FDBB-CB6FA45ED2EA}"/>
              </a:ext>
            </a:extLst>
          </p:cNvPr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1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4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389" y="1272600"/>
            <a:ext cx="682509" cy="683560"/>
          </a:xfrm>
          <a:prstGeom prst="rect">
            <a:avLst/>
          </a:prstGeom>
        </p:spPr>
      </p:pic>
      <p:sp>
        <p:nvSpPr>
          <p:cNvPr id="136" name="矩形 121867">
            <a:extLst>
              <a:ext uri="{FF2B5EF4-FFF2-40B4-BE49-F238E27FC236}">
                <a16:creationId xmlns:a16="http://schemas.microsoft.com/office/drawing/2014/main" id="{56AF8EAB-347F-4D52-6DBE-27997B5C72AA}"/>
              </a:ext>
            </a:extLst>
          </p:cNvPr>
          <p:cNvSpPr>
            <a:spLocks noRot="1" noChangeArrowheads="1"/>
          </p:cNvSpPr>
          <p:nvPr>
            <p:custDataLst>
              <p:tags r:id="rId42"/>
            </p:custDataLst>
          </p:nvPr>
        </p:nvSpPr>
        <p:spPr bwMode="auto">
          <a:xfrm>
            <a:off x="-5950698" y="613454"/>
            <a:ext cx="11433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重力的方向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9B166B4-A02C-AC4E-8E06-5E6DC5D6D700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-5212960" y="1302054"/>
            <a:ext cx="1004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kern="10">
                <a:latin typeface="宋体" panose="02010600030101010101" pitchFamily="2" charset="-122"/>
              </a:rPr>
              <a:t>实验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63C328D-D185-018D-829D-A991C118626B}"/>
              </a:ext>
            </a:extLst>
          </p:cNvPr>
          <p:cNvSpPr/>
          <p:nvPr>
            <p:custDataLst>
              <p:tags r:id="rId44"/>
            </p:custDataLst>
          </p:nvPr>
        </p:nvSpPr>
        <p:spPr>
          <a:xfrm>
            <a:off x="481114" y="5307982"/>
            <a:ext cx="9036739" cy="474390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0A469F46-4740-D472-AE8F-188BAFEF7818}"/>
              </a:ext>
            </a:extLst>
          </p:cNvPr>
          <p:cNvSpPr/>
          <p:nvPr>
            <p:custDataLst>
              <p:tags r:id="rId45"/>
            </p:custDataLst>
          </p:nvPr>
        </p:nvSpPr>
        <p:spPr>
          <a:xfrm>
            <a:off x="481250" y="1883002"/>
            <a:ext cx="9036739" cy="474390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6" name="组合 177153">
            <a:extLst>
              <a:ext uri="{FF2B5EF4-FFF2-40B4-BE49-F238E27FC236}">
                <a16:creationId xmlns:a16="http://schemas.microsoft.com/office/drawing/2014/main" id="{A543F957-7AC3-FCE7-885C-D615DD41A3F3}"/>
              </a:ext>
            </a:extLst>
          </p:cNvPr>
          <p:cNvGrpSpPr/>
          <p:nvPr>
            <p:custDataLst>
              <p:tags r:id="rId46"/>
            </p:custDataLst>
          </p:nvPr>
        </p:nvGrpSpPr>
        <p:grpSpPr>
          <a:xfrm>
            <a:off x="5148263" y="2708275"/>
            <a:ext cx="3311525" cy="2016125"/>
            <a:chOff x="1920" y="1440"/>
            <a:chExt cx="1968" cy="1344"/>
          </a:xfrm>
        </p:grpSpPr>
        <p:sp>
          <p:nvSpPr>
            <p:cNvPr id="97" name="直角三角形 177154" descr="白色大理石">
              <a:extLst>
                <a:ext uri="{FF2B5EF4-FFF2-40B4-BE49-F238E27FC236}">
                  <a16:creationId xmlns:a16="http://schemas.microsoft.com/office/drawing/2014/main" id="{D78033E2-DB3C-A4E7-6132-4AD83BE3B8B4}"/>
                </a:ext>
              </a:extLst>
            </p:cNvPr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1920" y="1440"/>
              <a:ext cx="1968" cy="1344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 w="9525" algn="ctr">
              <a:solidFill>
                <a:srgbClr val="FFFFFF"/>
              </a:solidFill>
              <a:miter lim="800000"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矩形 177155">
              <a:extLst>
                <a:ext uri="{FF2B5EF4-FFF2-40B4-BE49-F238E27FC236}">
                  <a16:creationId xmlns:a16="http://schemas.microsoft.com/office/drawing/2014/main" id="{4ED7D770-2617-70C6-67CF-83EE87C06947}"/>
                </a:ext>
              </a:extLst>
            </p:cNvPr>
            <p:cNvSpPr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 rot="1883535">
              <a:off x="2688" y="1696"/>
              <a:ext cx="576" cy="432"/>
            </a:xfrm>
            <a:prstGeom prst="rect">
              <a:avLst/>
            </a:prstGeom>
            <a:solidFill>
              <a:srgbClr val="FF9900"/>
            </a:solidFill>
            <a:ln w="9525" algn="ctr">
              <a:noFill/>
              <a:miter lim="800000"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直接连接符 177156">
              <a:extLst>
                <a:ext uri="{FF2B5EF4-FFF2-40B4-BE49-F238E27FC236}">
                  <a16:creationId xmlns:a16="http://schemas.microsoft.com/office/drawing/2014/main" id="{7F6E4695-2860-C29D-58FC-79B77A1BF6E3}"/>
                </a:ext>
              </a:extLst>
            </p:cNvPr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 flipH="1">
              <a:off x="2976" y="1920"/>
              <a:ext cx="0" cy="672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1" name="文本框 177157">
            <a:extLst>
              <a:ext uri="{FF2B5EF4-FFF2-40B4-BE49-F238E27FC236}">
                <a16:creationId xmlns:a16="http://schemas.microsoft.com/office/drawing/2014/main" id="{E25C289E-3814-8F44-AB34-D2488BC68C96}"/>
              </a:ext>
            </a:extLst>
          </p:cNvPr>
          <p:cNvSpPr/>
          <p:nvPr>
            <p:custDataLst>
              <p:tags r:id="rId47"/>
            </p:custDataLst>
          </p:nvPr>
        </p:nvSpPr>
        <p:spPr>
          <a:xfrm>
            <a:off x="5846512" y="4803536"/>
            <a:ext cx="2467969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重力</a:t>
            </a:r>
            <a:r>
              <a:rPr alt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G       </a:t>
            </a:r>
            <a:r>
              <a:rPr 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竖直向下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文本框 177162">
            <a:extLst>
              <a:ext uri="{FF2B5EF4-FFF2-40B4-BE49-F238E27FC236}">
                <a16:creationId xmlns:a16="http://schemas.microsoft.com/office/drawing/2014/main" id="{48A0BC6E-D546-CDEE-536A-1ECA36EA0601}"/>
              </a:ext>
            </a:extLst>
          </p:cNvPr>
          <p:cNvSpPr/>
          <p:nvPr>
            <p:custDataLst>
              <p:tags r:id="rId48"/>
            </p:custDataLst>
          </p:nvPr>
        </p:nvSpPr>
        <p:spPr>
          <a:xfrm>
            <a:off x="1156363" y="3716337"/>
            <a:ext cx="3059112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垂直于水平面向下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文本框 177163">
            <a:extLst>
              <a:ext uri="{FF2B5EF4-FFF2-40B4-BE49-F238E27FC236}">
                <a16:creationId xmlns:a16="http://schemas.microsoft.com/office/drawing/2014/main" id="{E1A2EB79-1DE8-7E03-88A9-4A824159EEE0}"/>
              </a:ext>
            </a:extLst>
          </p:cNvPr>
          <p:cNvSpPr/>
          <p:nvPr>
            <p:custDataLst>
              <p:tags r:id="rId49"/>
            </p:custDataLst>
          </p:nvPr>
        </p:nvSpPr>
        <p:spPr>
          <a:xfrm>
            <a:off x="1126883" y="2822422"/>
            <a:ext cx="360045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竖直的含义：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文本框 177164">
            <a:extLst>
              <a:ext uri="{FF2B5EF4-FFF2-40B4-BE49-F238E27FC236}">
                <a16:creationId xmlns:a16="http://schemas.microsoft.com/office/drawing/2014/main" id="{C5B4AEF0-BDF4-DE70-E597-4D33B74EFD37}"/>
              </a:ext>
            </a:extLst>
          </p:cNvPr>
          <p:cNvSpPr/>
          <p:nvPr>
            <p:custDataLst>
              <p:tags r:id="rId50"/>
            </p:custDataLst>
          </p:nvPr>
        </p:nvSpPr>
        <p:spPr>
          <a:xfrm>
            <a:off x="1126883" y="1940711"/>
            <a:ext cx="6911975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重力的方向总是竖直向下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文本框 177165">
            <a:extLst>
              <a:ext uri="{FF2B5EF4-FFF2-40B4-BE49-F238E27FC236}">
                <a16:creationId xmlns:a16="http://schemas.microsoft.com/office/drawing/2014/main" id="{9703064F-28B2-B6DC-5D06-5615CD508D72}"/>
              </a:ext>
            </a:extLst>
          </p:cNvPr>
          <p:cNvSpPr/>
          <p:nvPr>
            <p:custDataLst>
              <p:tags r:id="rId51"/>
            </p:custDataLst>
          </p:nvPr>
        </p:nvSpPr>
        <p:spPr>
          <a:xfrm>
            <a:off x="1276379" y="1391763"/>
            <a:ext cx="3095625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小结：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文本框 177164">
            <a:extLst>
              <a:ext uri="{FF2B5EF4-FFF2-40B4-BE49-F238E27FC236}">
                <a16:creationId xmlns:a16="http://schemas.microsoft.com/office/drawing/2014/main" id="{9C8151BF-8BC8-5351-29C7-C6A940DF6724}"/>
              </a:ext>
            </a:extLst>
          </p:cNvPr>
          <p:cNvSpPr/>
          <p:nvPr>
            <p:custDataLst>
              <p:tags r:id="rId52"/>
            </p:custDataLst>
          </p:nvPr>
        </p:nvSpPr>
        <p:spPr>
          <a:xfrm>
            <a:off x="3774040" y="4527809"/>
            <a:ext cx="1555993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水平线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8F92FA8F-897D-1244-5EC1-18CF98518990}"/>
              </a:ext>
            </a:extLst>
          </p:cNvPr>
          <p:cNvCxnSpPr/>
          <p:nvPr>
            <p:custDataLst>
              <p:tags r:id="rId53"/>
            </p:custDataLst>
          </p:nvPr>
        </p:nvCxnSpPr>
        <p:spPr>
          <a:xfrm>
            <a:off x="5003800" y="4725219"/>
            <a:ext cx="351179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CD3C4C96-2B8A-58C3-6E5C-EA7C5D843C09}"/>
              </a:ext>
            </a:extLst>
          </p:cNvPr>
          <p:cNvCxnSpPr/>
          <p:nvPr>
            <p:custDataLst>
              <p:tags r:id="rId54"/>
            </p:custDataLst>
          </p:nvPr>
        </p:nvCxnSpPr>
        <p:spPr>
          <a:xfrm flipH="1">
            <a:off x="6925178" y="4382163"/>
            <a:ext cx="0" cy="1551249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连接符: 肘形 29">
            <a:extLst>
              <a:ext uri="{FF2B5EF4-FFF2-40B4-BE49-F238E27FC236}">
                <a16:creationId xmlns:a16="http://schemas.microsoft.com/office/drawing/2014/main" id="{8BDFB7C7-7133-28DF-4FBA-0E52AF49BF58}"/>
              </a:ext>
            </a:extLst>
          </p:cNvPr>
          <p:cNvCxnSpPr/>
          <p:nvPr>
            <p:custDataLst>
              <p:tags r:id="rId55"/>
            </p:custDataLst>
          </p:nvPr>
        </p:nvCxnSpPr>
        <p:spPr>
          <a:xfrm rot="16200000" flipH="1">
            <a:off x="6919517" y="4535820"/>
            <a:ext cx="191715" cy="180394"/>
          </a:xfrm>
          <a:prstGeom prst="bentConnector3">
            <a:avLst>
              <a:gd name="adj1" fmla="val 877"/>
            </a:avLst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GraphicFramePr>
                <a:graphicFrameLocks noChangeAspect="1"/>
              </p:cNvGraphicFramePr>
              <p:nvPr>
                <p:custDataLst>
                  <p:tags r:id="rId56"/>
                </p:custDataLst>
                <p:extLst>
                  <p:ext uri="{D42A27DB-BD31-4B8C-83A1-F6EECF244321}">
                    <p14:modId xmlns:p14="http://schemas.microsoft.com/office/powerpoint/2010/main" val="2037724378"/>
                  </p:ext>
                </p:extLst>
              </p:nvPr>
            </p:nvGraphicFramePr>
            <p:xfrm>
              <a:off x="8982528" y="3968417"/>
              <a:ext cx="2666456" cy="2666456"/>
            </p:xfrm>
            <a:graphic>
              <a:graphicData uri="http://schemas.microsoft.com/office/drawing/2017/model3d">
                <am3d:model3d r:embed="rId115">
                  <am3d:spPr>
                    <a:xfrm>
                      <a:off x="0" y="0"/>
                      <a:ext cx="2666456" cy="2666456"/>
                    </a:xfrm>
                    <a:prstGeom prst="rect">
                      <a:avLst/>
                    </a:prstGeom>
                  </am3d:spPr>
                  <am3d:camera>
                    <am3d:pos x="0" y="0" z="814692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6"/>
                  </am3d:raster>
                  <am3d:objViewport viewportSz="468060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8982528" y="3968417"/>
                <a:ext cx="2666456" cy="266645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25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accel="20000" decel="2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 fill="hold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  <p:cond evt="onBegin" delay="0">
                          <p:tn val="33"/>
                        </p:cond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  <p:cond evt="onBegin" delay="0">
                          <p:tn val="39"/>
                        </p:cond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  <p:cond evt="onBegin" delay="0">
                          <p:tn val="45"/>
                        </p:cond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6" grpId="0"/>
      <p:bldP spid="1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8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83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86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88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90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91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92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93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94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95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87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64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67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69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71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72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5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6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70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68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88651" y="1104935"/>
            <a:ext cx="11814698" cy="5245683"/>
          </a:xfrm>
          <a:prstGeom prst="roundRect">
            <a:avLst>
              <a:gd name="adj" fmla="val 28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47113">
            <a:extLst>
              <a:ext uri="{FF2B5EF4-FFF2-40B4-BE49-F238E27FC236}">
                <a16:creationId xmlns:a16="http://schemas.microsoft.com/office/drawing/2014/main" id="{47C10FFD-2996-D95B-1C88-3DCEED2A3C4F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2501" y="551899"/>
            <a:ext cx="60463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四、重力的方向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9D0D2806-7C41-61FC-18E6-2CB0D3496150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-5213198" y="-5806766"/>
            <a:ext cx="3814763" cy="4834759"/>
          </a:xfrm>
          <a:prstGeom prst="roundRect">
            <a:avLst>
              <a:gd name="adj" fmla="val 558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9" name="椭圆 163842">
            <a:extLst>
              <a:ext uri="{FF2B5EF4-FFF2-40B4-BE49-F238E27FC236}">
                <a16:creationId xmlns:a16="http://schemas.microsoft.com/office/drawing/2014/main" id="{C3E6FF7A-FADD-D06B-7D2C-2484409C8000}"/>
              </a:ext>
            </a:extLst>
          </p:cNvPr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-3549805" y="-49191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椭圆 163843">
            <a:extLst>
              <a:ext uri="{FF2B5EF4-FFF2-40B4-BE49-F238E27FC236}">
                <a16:creationId xmlns:a16="http://schemas.microsoft.com/office/drawing/2014/main" id="{7E86CFAD-1F3C-E5D0-6B5F-24EFCC69D1C0}"/>
              </a:ext>
            </a:extLst>
          </p:cNvPr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-3549805" y="-46905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椭圆 163844">
            <a:extLst>
              <a:ext uri="{FF2B5EF4-FFF2-40B4-BE49-F238E27FC236}">
                <a16:creationId xmlns:a16="http://schemas.microsoft.com/office/drawing/2014/main" id="{0809C10E-F904-4111-9E01-0B0F670E6D9C}"/>
              </a:ext>
            </a:extLst>
          </p:cNvPr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-3549805" y="-43857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椭圆 163845">
            <a:extLst>
              <a:ext uri="{FF2B5EF4-FFF2-40B4-BE49-F238E27FC236}">
                <a16:creationId xmlns:a16="http://schemas.microsoft.com/office/drawing/2014/main" id="{AF86F963-C732-A621-01A6-0D860F90BFED}"/>
              </a:ext>
            </a:extLst>
          </p:cNvPr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-3549805" y="-39285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椭圆 163846">
            <a:extLst>
              <a:ext uri="{FF2B5EF4-FFF2-40B4-BE49-F238E27FC236}">
                <a16:creationId xmlns:a16="http://schemas.microsoft.com/office/drawing/2014/main" id="{70BF2D35-7AEB-A8B4-392F-E21680E576D4}"/>
              </a:ext>
            </a:extLst>
          </p:cNvPr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-3549805" y="-33189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椭圆 163847">
            <a:extLst>
              <a:ext uri="{FF2B5EF4-FFF2-40B4-BE49-F238E27FC236}">
                <a16:creationId xmlns:a16="http://schemas.microsoft.com/office/drawing/2014/main" id="{C6A322D2-AE29-3C93-4BD8-7A1866B57E55}"/>
              </a:ext>
            </a:extLst>
          </p:cNvPr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-3549805" y="-2556949"/>
            <a:ext cx="304800" cy="304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5E4700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0" name="直接连接符 163848">
            <a:extLst>
              <a:ext uri="{FF2B5EF4-FFF2-40B4-BE49-F238E27FC236}">
                <a16:creationId xmlns:a16="http://schemas.microsoft.com/office/drawing/2014/main" id="{96EE0492-348C-B700-B2C3-402A811B6A4F}"/>
              </a:ext>
            </a:extLst>
          </p:cNvPr>
          <p:cNvCxnSpPr>
            <a:cxnSpLocks noChangeShapeType="1"/>
          </p:cNvCxnSpPr>
          <p:nvPr>
            <p:custDataLst>
              <p:tags r:id="rId26"/>
            </p:custDataLst>
          </p:nvPr>
        </p:nvCxnSpPr>
        <p:spPr bwMode="auto">
          <a:xfrm flipH="1">
            <a:off x="-3397405" y="-4766749"/>
            <a:ext cx="0" cy="3276600"/>
          </a:xfrm>
          <a:prstGeom prst="line">
            <a:avLst/>
          </a:prstGeom>
          <a:noFill/>
          <a:ln w="19050" algn="ctr">
            <a:solidFill>
              <a:srgbClr val="FF3300"/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" name="文本框 163849">
            <a:extLst>
              <a:ext uri="{FF2B5EF4-FFF2-40B4-BE49-F238E27FC236}">
                <a16:creationId xmlns:a16="http://schemas.microsoft.com/office/drawing/2014/main" id="{259A9DCB-A342-3DDF-A3E2-E541E7F1FE0D}"/>
              </a:ext>
            </a:extLst>
          </p:cNvPr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-4807366" y="-5609687"/>
            <a:ext cx="31636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物体由静止自由下落方向</a:t>
            </a:r>
          </a:p>
        </p:txBody>
      </p:sp>
      <p:sp>
        <p:nvSpPr>
          <p:cNvPr id="118" name="文本框 163862">
            <a:extLst>
              <a:ext uri="{FF2B5EF4-FFF2-40B4-BE49-F238E27FC236}">
                <a16:creationId xmlns:a16="http://schemas.microsoft.com/office/drawing/2014/main" id="{65D03F4E-161C-DFA8-34D7-2FD018DAA6D7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-4045608" y="-1495972"/>
            <a:ext cx="1582249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重力的方向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矩形: 圆角 131">
            <a:extLst>
              <a:ext uri="{FF2B5EF4-FFF2-40B4-BE49-F238E27FC236}">
                <a16:creationId xmlns:a16="http://schemas.microsoft.com/office/drawing/2014/main" id="{BAC91F42-1576-A54E-BC72-6182C8B8DAA1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-9981983" y="-5806766"/>
            <a:ext cx="3814763" cy="4834759"/>
          </a:xfrm>
          <a:prstGeom prst="roundRect">
            <a:avLst>
              <a:gd name="adj" fmla="val 558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3" name="文本框 163850">
            <a:extLst>
              <a:ext uri="{FF2B5EF4-FFF2-40B4-BE49-F238E27FC236}">
                <a16:creationId xmlns:a16="http://schemas.microsoft.com/office/drawing/2014/main" id="{54CCD3C2-31DE-5DBE-803B-C08549547404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-9940144" y="-5607357"/>
            <a:ext cx="3814763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物体悬挂起来静止时悬线的方向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4" name="组合 163851">
            <a:extLst>
              <a:ext uri="{FF2B5EF4-FFF2-40B4-BE49-F238E27FC236}">
                <a16:creationId xmlns:a16="http://schemas.microsoft.com/office/drawing/2014/main" id="{06E685E9-A3CC-4280-212E-6A5AF3727003}"/>
              </a:ext>
            </a:extLst>
          </p:cNvPr>
          <p:cNvGrpSpPr/>
          <p:nvPr>
            <p:custDataLst>
              <p:tags r:id="rId31"/>
            </p:custDataLst>
          </p:nvPr>
        </p:nvGrpSpPr>
        <p:grpSpPr>
          <a:xfrm>
            <a:off x="-8081182" y="-4937477"/>
            <a:ext cx="547688" cy="2286000"/>
            <a:chOff x="3960" y="1392"/>
            <a:chExt cx="345" cy="1440"/>
          </a:xfrm>
        </p:grpSpPr>
        <p:sp>
          <p:nvSpPr>
            <p:cNvPr id="105" name="椭圆 163852">
              <a:extLst>
                <a:ext uri="{FF2B5EF4-FFF2-40B4-BE49-F238E27FC236}">
                  <a16:creationId xmlns:a16="http://schemas.microsoft.com/office/drawing/2014/main" id="{A5CB9EB2-A3E7-D12A-17F0-8866D8A19FA1}"/>
                </a:ext>
              </a:extLst>
            </p:cNvPr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4032" y="264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5E4700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9" name="组合 163853">
              <a:extLst>
                <a:ext uri="{FF2B5EF4-FFF2-40B4-BE49-F238E27FC236}">
                  <a16:creationId xmlns:a16="http://schemas.microsoft.com/office/drawing/2014/main" id="{1EF54FCC-3C77-3951-FBED-1146F208886D}"/>
                </a:ext>
              </a:extLst>
            </p:cNvPr>
            <p:cNvGrpSpPr/>
            <p:nvPr>
              <p:custDataLst>
                <p:tags r:id="rId56"/>
              </p:custDataLst>
            </p:nvPr>
          </p:nvGrpSpPr>
          <p:grpSpPr>
            <a:xfrm>
              <a:off x="3960" y="1392"/>
              <a:ext cx="345" cy="73"/>
              <a:chOff x="1143" y="1344"/>
              <a:chExt cx="345" cy="73"/>
            </a:xfrm>
          </p:grpSpPr>
          <p:sp>
            <p:nvSpPr>
              <p:cNvPr id="111" name="直接连接符 163854">
                <a:extLst>
                  <a:ext uri="{FF2B5EF4-FFF2-40B4-BE49-F238E27FC236}">
                    <a16:creationId xmlns:a16="http://schemas.microsoft.com/office/drawing/2014/main" id="{4DF3F6E5-222E-F88F-8CA8-7C9065C0F8D8}"/>
                  </a:ext>
                </a:extLst>
              </p:cNvPr>
              <p:cNvSpPr>
                <a:spLocks noChangeShapeType="1"/>
              </p:cNvSpPr>
              <p:nvPr>
                <p:custDataLst>
                  <p:tags r:id="rId58"/>
                </p:custDataLst>
              </p:nvPr>
            </p:nvSpPr>
            <p:spPr bwMode="auto">
              <a:xfrm>
                <a:off x="1143" y="1410"/>
                <a:ext cx="336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12" name="组合 163855">
                <a:extLst>
                  <a:ext uri="{FF2B5EF4-FFF2-40B4-BE49-F238E27FC236}">
                    <a16:creationId xmlns:a16="http://schemas.microsoft.com/office/drawing/2014/main" id="{F4CFCD1D-2A43-074F-695E-03A38B8F323A}"/>
                  </a:ext>
                </a:extLst>
              </p:cNvPr>
              <p:cNvGrpSpPr/>
              <p:nvPr>
                <p:custDataLst>
                  <p:tags r:id="rId59"/>
                </p:custDataLst>
              </p:nvPr>
            </p:nvGrpSpPr>
            <p:grpSpPr>
              <a:xfrm>
                <a:off x="1152" y="1344"/>
                <a:ext cx="336" cy="73"/>
                <a:chOff x="1152" y="1344"/>
                <a:chExt cx="336" cy="96"/>
              </a:xfrm>
            </p:grpSpPr>
            <p:sp>
              <p:nvSpPr>
                <p:cNvPr id="113" name="直接连接符 163856">
                  <a:extLst>
                    <a:ext uri="{FF2B5EF4-FFF2-40B4-BE49-F238E27FC236}">
                      <a16:creationId xmlns:a16="http://schemas.microsoft.com/office/drawing/2014/main" id="{9E1B8075-092A-5200-452A-563D0BF88DE2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60"/>
                  </p:custDataLst>
                </p:nvPr>
              </p:nvSpPr>
              <p:spPr bwMode="auto">
                <a:xfrm flipV="1">
                  <a:off x="1152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4" name="直接连接符 163857">
                  <a:extLst>
                    <a:ext uri="{FF2B5EF4-FFF2-40B4-BE49-F238E27FC236}">
                      <a16:creationId xmlns:a16="http://schemas.microsoft.com/office/drawing/2014/main" id="{3BD12469-6BA6-8FCF-482D-295083EE59E0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61"/>
                  </p:custDataLst>
                </p:nvPr>
              </p:nvSpPr>
              <p:spPr bwMode="auto">
                <a:xfrm flipV="1">
                  <a:off x="1248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5" name="直接连接符 163858">
                  <a:extLst>
                    <a:ext uri="{FF2B5EF4-FFF2-40B4-BE49-F238E27FC236}">
                      <a16:creationId xmlns:a16="http://schemas.microsoft.com/office/drawing/2014/main" id="{75598B5D-C861-F655-6991-B0689F15B315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62"/>
                  </p:custDataLst>
                </p:nvPr>
              </p:nvSpPr>
              <p:spPr bwMode="auto">
                <a:xfrm flipV="1">
                  <a:off x="1344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6" name="直接连接符 163859">
                  <a:extLst>
                    <a:ext uri="{FF2B5EF4-FFF2-40B4-BE49-F238E27FC236}">
                      <a16:creationId xmlns:a16="http://schemas.microsoft.com/office/drawing/2014/main" id="{DAE7A768-AD79-0DE6-1E42-06538938B1B9}"/>
                    </a:ext>
                  </a:extLst>
                </p:cNvPr>
                <p:cNvSpPr>
                  <a:spLocks noChangeShapeType="1"/>
                </p:cNvSpPr>
                <p:nvPr>
                  <p:custDataLst>
                    <p:tags r:id="rId63"/>
                  </p:custDataLst>
                </p:nvPr>
              </p:nvSpPr>
              <p:spPr bwMode="auto">
                <a:xfrm flipV="1">
                  <a:off x="1440" y="1344"/>
                  <a:ext cx="48" cy="96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2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10" name="直接连接符 163860">
              <a:extLst>
                <a:ext uri="{FF2B5EF4-FFF2-40B4-BE49-F238E27FC236}">
                  <a16:creationId xmlns:a16="http://schemas.microsoft.com/office/drawing/2014/main" id="{5E6C12CB-2F6F-9A13-0DE9-FA162D579EE4}"/>
                </a:ext>
              </a:extLst>
            </p:cNvPr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 flipH="1" flipV="1">
              <a:off x="4128" y="1456"/>
              <a:ext cx="0" cy="120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17" name="直接连接符 163861">
            <a:extLst>
              <a:ext uri="{FF2B5EF4-FFF2-40B4-BE49-F238E27FC236}">
                <a16:creationId xmlns:a16="http://schemas.microsoft.com/office/drawing/2014/main" id="{473498A0-611E-EC75-210B-21C68D09F5AC}"/>
              </a:ext>
            </a:extLst>
          </p:cNvPr>
          <p:cNvCxnSpPr>
            <a:cxnSpLocks noChangeShapeType="1"/>
          </p:cNvCxnSpPr>
          <p:nvPr>
            <p:custDataLst>
              <p:tags r:id="rId32"/>
            </p:custDataLst>
          </p:nvPr>
        </p:nvCxnSpPr>
        <p:spPr bwMode="auto">
          <a:xfrm flipH="1">
            <a:off x="-7814482" y="-4785077"/>
            <a:ext cx="0" cy="3276600"/>
          </a:xfrm>
          <a:prstGeom prst="line">
            <a:avLst/>
          </a:prstGeom>
          <a:noFill/>
          <a:ln w="19050" algn="ctr">
            <a:solidFill>
              <a:srgbClr val="FF3300"/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0" name="文本框 163863">
            <a:extLst>
              <a:ext uri="{FF2B5EF4-FFF2-40B4-BE49-F238E27FC236}">
                <a16:creationId xmlns:a16="http://schemas.microsoft.com/office/drawing/2014/main" id="{AEF5AE5E-C465-9041-344A-B7595C3C4BC7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-8652682" y="-1508477"/>
            <a:ext cx="202565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重力的方向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21141A60-4AF0-79C5-AB31-C91E0E8FE051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469375" y="1154519"/>
            <a:ext cx="11387663" cy="4968020"/>
          </a:xfrm>
          <a:prstGeom prst="roundRect">
            <a:avLst>
              <a:gd name="adj" fmla="val 18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C46932-FE27-194B-FDBB-CB6FA45ED2EA}"/>
              </a:ext>
            </a:extLst>
          </p:cNvPr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9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0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8310" y="1207590"/>
            <a:ext cx="682509" cy="68356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D63C328D-D185-018D-829D-A991C118626B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481114" y="5307982"/>
            <a:ext cx="5614886" cy="474390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0A469F46-4740-D472-AE8F-188BAFEF7818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481250" y="1883002"/>
            <a:ext cx="5614750" cy="474390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6" name="组合 177153">
            <a:extLst>
              <a:ext uri="{FF2B5EF4-FFF2-40B4-BE49-F238E27FC236}">
                <a16:creationId xmlns:a16="http://schemas.microsoft.com/office/drawing/2014/main" id="{A543F957-7AC3-FCE7-885C-D615DD41A3F3}"/>
              </a:ext>
            </a:extLst>
          </p:cNvPr>
          <p:cNvGrpSpPr/>
          <p:nvPr>
            <p:custDataLst>
              <p:tags r:id="rId38"/>
            </p:custDataLst>
          </p:nvPr>
        </p:nvGrpSpPr>
        <p:grpSpPr>
          <a:xfrm>
            <a:off x="-3972898" y="3063903"/>
            <a:ext cx="3311525" cy="2016125"/>
            <a:chOff x="1920" y="1440"/>
            <a:chExt cx="1968" cy="1344"/>
          </a:xfrm>
        </p:grpSpPr>
        <p:sp>
          <p:nvSpPr>
            <p:cNvPr id="97" name="直角三角形 177154" descr="白色大理石">
              <a:extLst>
                <a:ext uri="{FF2B5EF4-FFF2-40B4-BE49-F238E27FC236}">
                  <a16:creationId xmlns:a16="http://schemas.microsoft.com/office/drawing/2014/main" id="{D78033E2-DB3C-A4E7-6132-4AD83BE3B8B4}"/>
                </a:ext>
              </a:extLst>
            </p:cNvPr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1920" y="1440"/>
              <a:ext cx="1968" cy="1344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 w="9525" algn="ctr">
              <a:solidFill>
                <a:srgbClr val="FFFFFF"/>
              </a:solidFill>
              <a:miter lim="800000"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矩形 177155">
              <a:extLst>
                <a:ext uri="{FF2B5EF4-FFF2-40B4-BE49-F238E27FC236}">
                  <a16:creationId xmlns:a16="http://schemas.microsoft.com/office/drawing/2014/main" id="{4ED7D770-2617-70C6-67CF-83EE87C06947}"/>
                </a:ext>
              </a:extLst>
            </p:cNvPr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 rot="1883535">
              <a:off x="2688" y="1696"/>
              <a:ext cx="576" cy="432"/>
            </a:xfrm>
            <a:prstGeom prst="rect">
              <a:avLst/>
            </a:prstGeom>
            <a:solidFill>
              <a:srgbClr val="FF9900"/>
            </a:solidFill>
            <a:ln w="9525" algn="ctr">
              <a:noFill/>
              <a:miter lim="800000"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直接连接符 177156">
              <a:extLst>
                <a:ext uri="{FF2B5EF4-FFF2-40B4-BE49-F238E27FC236}">
                  <a16:creationId xmlns:a16="http://schemas.microsoft.com/office/drawing/2014/main" id="{7F6E4695-2860-C29D-58FC-79B77A1BF6E3}"/>
                </a:ext>
              </a:extLst>
            </p:cNvPr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2976" y="1920"/>
              <a:ext cx="0" cy="672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1" name="文本框 177157">
            <a:extLst>
              <a:ext uri="{FF2B5EF4-FFF2-40B4-BE49-F238E27FC236}">
                <a16:creationId xmlns:a16="http://schemas.microsoft.com/office/drawing/2014/main" id="{E25C289E-3814-8F44-AB34-D2488BC68C96}"/>
              </a:ext>
            </a:extLst>
          </p:cNvPr>
          <p:cNvSpPr/>
          <p:nvPr>
            <p:custDataLst>
              <p:tags r:id="rId39"/>
            </p:custDataLst>
          </p:nvPr>
        </p:nvSpPr>
        <p:spPr>
          <a:xfrm>
            <a:off x="-3274649" y="5159164"/>
            <a:ext cx="2467969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重力</a:t>
            </a:r>
            <a:r>
              <a:rPr alt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G       </a:t>
            </a:r>
            <a:r>
              <a:rPr 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竖直向下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文本框 177162">
            <a:extLst>
              <a:ext uri="{FF2B5EF4-FFF2-40B4-BE49-F238E27FC236}">
                <a16:creationId xmlns:a16="http://schemas.microsoft.com/office/drawing/2014/main" id="{48A0BC6E-D546-CDEE-536A-1ECA36EA0601}"/>
              </a:ext>
            </a:extLst>
          </p:cNvPr>
          <p:cNvSpPr/>
          <p:nvPr>
            <p:custDataLst>
              <p:tags r:id="rId40"/>
            </p:custDataLst>
          </p:nvPr>
        </p:nvSpPr>
        <p:spPr>
          <a:xfrm>
            <a:off x="-7964798" y="4071965"/>
            <a:ext cx="3059112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垂直于水平面向下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文本框 177163">
            <a:extLst>
              <a:ext uri="{FF2B5EF4-FFF2-40B4-BE49-F238E27FC236}">
                <a16:creationId xmlns:a16="http://schemas.microsoft.com/office/drawing/2014/main" id="{E1A2EB79-1DE8-7E03-88A9-4A824159EEE0}"/>
              </a:ext>
            </a:extLst>
          </p:cNvPr>
          <p:cNvSpPr/>
          <p:nvPr>
            <p:custDataLst>
              <p:tags r:id="rId41"/>
            </p:custDataLst>
          </p:nvPr>
        </p:nvSpPr>
        <p:spPr>
          <a:xfrm>
            <a:off x="-7994278" y="3178050"/>
            <a:ext cx="360045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竖直的含义：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文本框 177164">
            <a:extLst>
              <a:ext uri="{FF2B5EF4-FFF2-40B4-BE49-F238E27FC236}">
                <a16:creationId xmlns:a16="http://schemas.microsoft.com/office/drawing/2014/main" id="{C5B4AEF0-BDF4-DE70-E597-4D33B74EFD37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-7994278" y="2296339"/>
            <a:ext cx="6911975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重力的方向总是竖直向下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文本框 177165">
            <a:extLst>
              <a:ext uri="{FF2B5EF4-FFF2-40B4-BE49-F238E27FC236}">
                <a16:creationId xmlns:a16="http://schemas.microsoft.com/office/drawing/2014/main" id="{9703064F-28B2-B6DC-5D06-5615CD508D72}"/>
              </a:ext>
            </a:extLst>
          </p:cNvPr>
          <p:cNvSpPr/>
          <p:nvPr>
            <p:custDataLst>
              <p:tags r:id="rId43"/>
            </p:custDataLst>
          </p:nvPr>
        </p:nvSpPr>
        <p:spPr>
          <a:xfrm>
            <a:off x="-7844782" y="1747391"/>
            <a:ext cx="3095625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小结：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文本框 177164">
            <a:extLst>
              <a:ext uri="{FF2B5EF4-FFF2-40B4-BE49-F238E27FC236}">
                <a16:creationId xmlns:a16="http://schemas.microsoft.com/office/drawing/2014/main" id="{9C8151BF-8BC8-5351-29C7-C6A940DF6724}"/>
              </a:ext>
            </a:extLst>
          </p:cNvPr>
          <p:cNvSpPr/>
          <p:nvPr>
            <p:custDataLst>
              <p:tags r:id="rId44"/>
            </p:custDataLst>
          </p:nvPr>
        </p:nvSpPr>
        <p:spPr>
          <a:xfrm>
            <a:off x="-5347121" y="4883437"/>
            <a:ext cx="1555993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水平线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8F92FA8F-897D-1244-5EC1-18CF98518990}"/>
              </a:ext>
            </a:extLst>
          </p:cNvPr>
          <p:cNvCxnSpPr/>
          <p:nvPr>
            <p:custDataLst>
              <p:tags r:id="rId45"/>
            </p:custDataLst>
          </p:nvPr>
        </p:nvCxnSpPr>
        <p:spPr>
          <a:xfrm>
            <a:off x="-4117361" y="5080847"/>
            <a:ext cx="351179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CD3C4C96-2B8A-58C3-6E5C-EA7C5D843C09}"/>
              </a:ext>
            </a:extLst>
          </p:cNvPr>
          <p:cNvCxnSpPr/>
          <p:nvPr>
            <p:custDataLst>
              <p:tags r:id="rId46"/>
            </p:custDataLst>
          </p:nvPr>
        </p:nvCxnSpPr>
        <p:spPr>
          <a:xfrm flipH="1">
            <a:off x="-2195983" y="4737791"/>
            <a:ext cx="0" cy="1551249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连接符: 肘形 29">
            <a:extLst>
              <a:ext uri="{FF2B5EF4-FFF2-40B4-BE49-F238E27FC236}">
                <a16:creationId xmlns:a16="http://schemas.microsoft.com/office/drawing/2014/main" id="{8BDFB7C7-7133-28DF-4FBA-0E52AF49BF58}"/>
              </a:ext>
            </a:extLst>
          </p:cNvPr>
          <p:cNvCxnSpPr/>
          <p:nvPr>
            <p:custDataLst>
              <p:tags r:id="rId47"/>
            </p:custDataLst>
          </p:nvPr>
        </p:nvCxnSpPr>
        <p:spPr>
          <a:xfrm rot="16200000" flipH="1">
            <a:off x="-2201644" y="4891448"/>
            <a:ext cx="191715" cy="180394"/>
          </a:xfrm>
          <a:prstGeom prst="bentConnector3">
            <a:avLst>
              <a:gd name="adj1" fmla="val 877"/>
            </a:avLst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GraphicFramePr>
                <a:graphicFrameLocks noChangeAspect="1"/>
              </p:cNvGraphicFramePr>
              <p:nvPr>
                <p:custDataLst>
                  <p:tags r:id="rId48"/>
                </p:custDataLst>
                <p:extLst>
                  <p:ext uri="{D42A27DB-BD31-4B8C-83A1-F6EECF244321}">
                    <p14:modId xmlns:p14="http://schemas.microsoft.com/office/powerpoint/2010/main" val="3825904176"/>
                  </p:ext>
                </p:extLst>
              </p:nvPr>
            </p:nvGraphicFramePr>
            <p:xfrm>
              <a:off x="7693256" y="2446802"/>
              <a:ext cx="2666456" cy="2666456"/>
            </p:xfrm>
            <a:graphic>
              <a:graphicData uri="http://schemas.microsoft.com/office/drawing/2017/model3d">
                <am3d:model3d r:embed="rId101">
                  <am3d:spPr>
                    <a:xfrm>
                      <a:off x="0" y="0"/>
                      <a:ext cx="2666456" cy="2666456"/>
                    </a:xfrm>
                    <a:prstGeom prst="rect">
                      <a:avLst/>
                    </a:prstGeom>
                  </am3d:spPr>
                  <am3d:camera>
                    <am3d:pos x="0" y="0" z="814692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02"/>
                  </am3d:raster>
                  <am3d:objViewport viewportSz="468060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7693256" y="2446802"/>
                <a:ext cx="2666456" cy="2666456"/>
              </a:xfrm>
              <a:prstGeom prst="rect">
                <a:avLst/>
              </a:prstGeom>
            </p:spPr>
          </p:pic>
        </mc:Fallback>
      </mc:AlternateContent>
      <p:sp>
        <p:nvSpPr>
          <p:cNvPr id="122" name="Rectangle 2">
            <a:extLst>
              <a:ext uri="{FF2B5EF4-FFF2-40B4-BE49-F238E27FC236}">
                <a16:creationId xmlns:a16="http://schemas.microsoft.com/office/drawing/2014/main" id="{7EEFF849-294E-4CA8-802B-E24BA0418C78}"/>
              </a:ext>
            </a:extLst>
          </p:cNvPr>
          <p:cNvSpPr txBox="1">
            <a:spLocks noChangeArrowheads="1"/>
          </p:cNvSpPr>
          <p:nvPr>
            <p:custDataLst>
              <p:tags r:id="rId49"/>
            </p:custDataLst>
          </p:nvPr>
        </p:nvSpPr>
        <p:spPr>
          <a:xfrm>
            <a:off x="990022" y="2688710"/>
            <a:ext cx="4993341" cy="194427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b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buClr>
                <a:srgbClr val="477AB1"/>
              </a:buClr>
              <a:buSzPct val="70000"/>
            </a:pP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我们站在地面上，脚朝下，站得很稳。但地球是球形的，在我们“脚下”的</a:t>
            </a:r>
            <a:r>
              <a:rPr lang="zh-CN" altLang="en-US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巴西</a:t>
            </a: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人，好像是脚朝上的。他们为什么也站得很稳呢？我们通常所说的“下”到底值得是什么方向呢？</a:t>
            </a:r>
            <a:endParaRPr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3" name="Picture 2">
            <a:extLst>
              <a:ext uri="{FF2B5EF4-FFF2-40B4-BE49-F238E27FC236}">
                <a16:creationId xmlns:a16="http://schemas.microsoft.com/office/drawing/2014/main" id="{AB349247-3976-CD86-EDA7-487F02FCA305}"/>
              </a:ext>
            </a:extLst>
          </p:cNvPr>
          <p:cNvPicPr>
            <a:picLocks noChangeAspect="1" noChangeArrowheads="1"/>
          </p:cNvPicPr>
          <p:nvPr>
            <p:custDataLst>
              <p:tags r:id="rId50"/>
            </p:custDataLst>
          </p:nvPr>
        </p:nvPicPr>
        <p:blipFill>
          <a:blip r:embed="rId1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94" t="12457" r="11633" b="12804"/>
          <a:stretch>
            <a:fillRect/>
          </a:stretch>
        </p:blipFill>
        <p:spPr bwMode="auto">
          <a:xfrm>
            <a:off x="8855034" y="1861046"/>
            <a:ext cx="342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4">
            <a:extLst>
              <a:ext uri="{FF2B5EF4-FFF2-40B4-BE49-F238E27FC236}">
                <a16:creationId xmlns:a16="http://schemas.microsoft.com/office/drawing/2014/main" id="{0A8D6F32-853F-2452-137B-48BE7FDD15A5}"/>
              </a:ext>
            </a:extLst>
          </p:cNvPr>
          <p:cNvPicPr>
            <a:picLocks noChangeAspect="1" noChangeArrowheads="1"/>
          </p:cNvPicPr>
          <p:nvPr>
            <p:custDataLst>
              <p:tags r:id="rId51"/>
            </p:custDataLst>
          </p:nvPr>
        </p:nvPicPr>
        <p:blipFill>
          <a:blip r:embed="rId10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0" t="13681" r="52283" b="11700"/>
          <a:stretch>
            <a:fillRect/>
          </a:stretch>
        </p:blipFill>
        <p:spPr bwMode="auto">
          <a:xfrm>
            <a:off x="8786019" y="5032347"/>
            <a:ext cx="3810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2483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accel="20000" decel="2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0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55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58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60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63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64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65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6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7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61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59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36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39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41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44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45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46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7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8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42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40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88651" y="1104935"/>
            <a:ext cx="11814698" cy="5245683"/>
          </a:xfrm>
          <a:prstGeom prst="roundRect">
            <a:avLst>
              <a:gd name="adj" fmla="val 28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47113">
            <a:extLst>
              <a:ext uri="{FF2B5EF4-FFF2-40B4-BE49-F238E27FC236}">
                <a16:creationId xmlns:a16="http://schemas.microsoft.com/office/drawing/2014/main" id="{47C10FFD-2996-D95B-1C88-3DCEED2A3C4F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2501" y="551899"/>
            <a:ext cx="60463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四、重力的方向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21141A60-4AF0-79C5-AB31-C91E0E8FE051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469375" y="1154519"/>
            <a:ext cx="11387663" cy="4968020"/>
          </a:xfrm>
          <a:prstGeom prst="roundRect">
            <a:avLst>
              <a:gd name="adj" fmla="val 18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C46932-FE27-194B-FDBB-CB6FA45ED2EA}"/>
              </a:ext>
            </a:extLst>
          </p:cNvPr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7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2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8310" y="1207590"/>
            <a:ext cx="682509" cy="68356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D63C328D-D185-018D-829D-A991C118626B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-8608584" y="4811636"/>
            <a:ext cx="5614886" cy="474390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0A469F46-4740-D472-AE8F-188BAFEF7818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-8608448" y="1386656"/>
            <a:ext cx="5614750" cy="474390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GraphicFramePr>
                <a:graphicFrameLocks noChangeAspect="1"/>
              </p:cNvGraphicFramePr>
              <p:nvPr>
                <p:custDataLst>
                  <p:tags r:id="rId23"/>
                </p:custDataLst>
                <p:extLst>
                  <p:ext uri="{D42A27DB-BD31-4B8C-83A1-F6EECF244321}">
                    <p14:modId xmlns:p14="http://schemas.microsoft.com/office/powerpoint/2010/main" val="2003565527"/>
                  </p:ext>
                </p:extLst>
              </p:nvPr>
            </p:nvGraphicFramePr>
            <p:xfrm>
              <a:off x="2129429" y="2134441"/>
              <a:ext cx="2644731" cy="2644731"/>
            </p:xfrm>
            <a:graphic>
              <a:graphicData uri="http://schemas.microsoft.com/office/drawing/2017/model3d">
                <am3d:model3d r:embed="rId73">
                  <am3d:spPr>
                    <a:xfrm>
                      <a:off x="0" y="0"/>
                      <a:ext cx="2644731" cy="2644731"/>
                    </a:xfrm>
                    <a:prstGeom prst="rect">
                      <a:avLst/>
                    </a:prstGeom>
                  </am3d:spPr>
                  <am3d:camera>
                    <am3d:pos x="0" y="0" z="814692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791066" ay="1622304" az="364720"/>
                    <am3d:postTrans dx="0" dy="0" dz="0"/>
                  </am3d:trans>
                  <am3d:raster rName="Office3DRenderer" rVer="16.0.8326">
                    <am3d:blip r:embed="rId74"/>
                  </am3d:raster>
                  <am3d:objViewport viewportSz="468060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2129429" y="2134441"/>
                <a:ext cx="2644731" cy="2644731"/>
              </a:xfrm>
              <a:prstGeom prst="rect">
                <a:avLst/>
              </a:prstGeom>
            </p:spPr>
          </p:pic>
        </mc:Fallback>
      </mc:AlternateContent>
      <p:sp>
        <p:nvSpPr>
          <p:cNvPr id="122" name="Rectangle 2">
            <a:extLst>
              <a:ext uri="{FF2B5EF4-FFF2-40B4-BE49-F238E27FC236}">
                <a16:creationId xmlns:a16="http://schemas.microsoft.com/office/drawing/2014/main" id="{7EEFF849-294E-4CA8-802B-E24BA0418C78}"/>
              </a:ext>
            </a:extLst>
          </p:cNvPr>
          <p:cNvSpPr txBox="1">
            <a:spLocks noChangeArrowheads="1"/>
          </p:cNvSpPr>
          <p:nvPr>
            <p:custDataLst>
              <p:tags r:id="rId24"/>
            </p:custDataLst>
          </p:nvPr>
        </p:nvSpPr>
        <p:spPr>
          <a:xfrm>
            <a:off x="-8099676" y="2192364"/>
            <a:ext cx="4993341" cy="194427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b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buClr>
                <a:srgbClr val="477AB1"/>
              </a:buClr>
              <a:buSzPct val="70000"/>
            </a:pP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我们站在地面上，脚朝下，站得很稳。但地球是球形的，在我们“脚下”的</a:t>
            </a:r>
            <a:r>
              <a:rPr lang="zh-CN" altLang="en-US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巴西</a:t>
            </a: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人，好像是脚朝上的。他们为什么也站得很稳呢？我们通常所说的“下”到底值得是什么方向呢？</a:t>
            </a:r>
            <a:endParaRPr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3" name="Picture 2">
            <a:extLst>
              <a:ext uri="{FF2B5EF4-FFF2-40B4-BE49-F238E27FC236}">
                <a16:creationId xmlns:a16="http://schemas.microsoft.com/office/drawing/2014/main" id="{AB349247-3976-CD86-EDA7-487F02FCA305}"/>
              </a:ext>
            </a:extLst>
          </p:cNvPr>
          <p:cNvPicPr>
            <a:picLocks noChangeAspect="1" noChangeArrowheads="1"/>
          </p:cNvPicPr>
          <p:nvPr>
            <p:custDataLst>
              <p:tags r:id="rId25"/>
            </p:custDataLst>
          </p:nvPr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94" t="12457" r="11633" b="12804"/>
          <a:stretch>
            <a:fillRect/>
          </a:stretch>
        </p:blipFill>
        <p:spPr bwMode="auto">
          <a:xfrm>
            <a:off x="3280345" y="1537823"/>
            <a:ext cx="342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4">
            <a:extLst>
              <a:ext uri="{FF2B5EF4-FFF2-40B4-BE49-F238E27FC236}">
                <a16:creationId xmlns:a16="http://schemas.microsoft.com/office/drawing/2014/main" id="{0A8D6F32-853F-2452-137B-48BE7FDD15A5}"/>
              </a:ext>
            </a:extLst>
          </p:cNvPr>
          <p:cNvPicPr>
            <a:picLocks noChangeAspect="1" noChangeArrowheads="1"/>
          </p:cNvPicPr>
          <p:nvPr>
            <p:custDataLst>
              <p:tags r:id="rId26"/>
            </p:custDataLst>
          </p:nvPr>
        </p:nvPicPr>
        <p:blipFill>
          <a:blip r:embed="rId7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0" t="13681" r="52283" b="11700"/>
          <a:stretch>
            <a:fillRect/>
          </a:stretch>
        </p:blipFill>
        <p:spPr bwMode="auto">
          <a:xfrm>
            <a:off x="3242245" y="4724947"/>
            <a:ext cx="3810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6">
            <a:extLst>
              <a:ext uri="{FF2B5EF4-FFF2-40B4-BE49-F238E27FC236}">
                <a16:creationId xmlns:a16="http://schemas.microsoft.com/office/drawing/2014/main" id="{21E31551-DFD6-FE06-9BA3-AECDE4F118ED}"/>
              </a:ext>
            </a:extLst>
          </p:cNvPr>
          <p:cNvPicPr>
            <a:picLocks noChangeAspect="1" noChangeArrowheads="1" noCrop="1"/>
          </p:cNvPicPr>
          <p:nvPr>
            <p:custDataLst>
              <p:tags r:id="rId27"/>
            </p:custDataLst>
          </p:nvPr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19195" y="2240510"/>
            <a:ext cx="2551113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" name="AutoShape 10">
            <a:extLst>
              <a:ext uri="{FF2B5EF4-FFF2-40B4-BE49-F238E27FC236}">
                <a16:creationId xmlns:a16="http://schemas.microsoft.com/office/drawing/2014/main" id="{918E4406-74D3-1005-323D-B6057B5FACAB}"/>
              </a:ext>
            </a:extLst>
          </p:cNvPr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 rot="5400000">
            <a:off x="7509757" y="1684886"/>
            <a:ext cx="974725" cy="196850"/>
          </a:xfrm>
          <a:prstGeom prst="rightArrow">
            <a:avLst>
              <a:gd name="adj1" fmla="val 50000"/>
              <a:gd name="adj2" fmla="val 123790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7" name="AutoShape 11">
            <a:extLst>
              <a:ext uri="{FF2B5EF4-FFF2-40B4-BE49-F238E27FC236}">
                <a16:creationId xmlns:a16="http://schemas.microsoft.com/office/drawing/2014/main" id="{A50F548D-D506-7E3C-4C88-424D69AAE76D}"/>
              </a:ext>
            </a:extLst>
          </p:cNvPr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5746805" y="3380550"/>
            <a:ext cx="974725" cy="196850"/>
          </a:xfrm>
          <a:prstGeom prst="rightArrow">
            <a:avLst>
              <a:gd name="adj1" fmla="val 50000"/>
              <a:gd name="adj2" fmla="val 123790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8" name="AutoShape 12">
            <a:extLst>
              <a:ext uri="{FF2B5EF4-FFF2-40B4-BE49-F238E27FC236}">
                <a16:creationId xmlns:a16="http://schemas.microsoft.com/office/drawing/2014/main" id="{37E1DFD4-A8C1-A0B7-0A34-BA93E1D03ADC}"/>
              </a:ext>
            </a:extLst>
          </p:cNvPr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 rot="5400000" flipH="1">
            <a:off x="7595482" y="5104360"/>
            <a:ext cx="974725" cy="215900"/>
          </a:xfrm>
          <a:prstGeom prst="rightArrow">
            <a:avLst>
              <a:gd name="adj1" fmla="val 50000"/>
              <a:gd name="adj2" fmla="val 112868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5" name="AutoShape 13">
            <a:extLst>
              <a:ext uri="{FF2B5EF4-FFF2-40B4-BE49-F238E27FC236}">
                <a16:creationId xmlns:a16="http://schemas.microsoft.com/office/drawing/2014/main" id="{EF73D390-62B6-ECBC-F4CB-F16BE32AF44B}"/>
              </a:ext>
            </a:extLst>
          </p:cNvPr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 rot="10800000">
            <a:off x="9575021" y="3239663"/>
            <a:ext cx="1129449" cy="189337"/>
          </a:xfrm>
          <a:prstGeom prst="rightArrow">
            <a:avLst>
              <a:gd name="adj1" fmla="val 50000"/>
              <a:gd name="adj2" fmla="val 168682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3" name="AutoShape 10">
            <a:extLst>
              <a:ext uri="{FF2B5EF4-FFF2-40B4-BE49-F238E27FC236}">
                <a16:creationId xmlns:a16="http://schemas.microsoft.com/office/drawing/2014/main" id="{A0314D44-AF9D-65E4-23BE-74567E9D565C}"/>
              </a:ext>
            </a:extLst>
          </p:cNvPr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 rot="8343867">
            <a:off x="9087660" y="2130300"/>
            <a:ext cx="974725" cy="196850"/>
          </a:xfrm>
          <a:prstGeom prst="rightArrow">
            <a:avLst>
              <a:gd name="adj1" fmla="val 50000"/>
              <a:gd name="adj2" fmla="val 123790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4" name="AutoShape 10">
            <a:extLst>
              <a:ext uri="{FF2B5EF4-FFF2-40B4-BE49-F238E27FC236}">
                <a16:creationId xmlns:a16="http://schemas.microsoft.com/office/drawing/2014/main" id="{274C00F4-DF25-F6D5-A0FE-4EE1A0BAB357}"/>
              </a:ext>
            </a:extLst>
          </p:cNvPr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 rot="2219107">
            <a:off x="6249553" y="2217896"/>
            <a:ext cx="974725" cy="196850"/>
          </a:xfrm>
          <a:prstGeom prst="rightArrow">
            <a:avLst>
              <a:gd name="adj1" fmla="val 50000"/>
              <a:gd name="adj2" fmla="val 123790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5" name="AutoShape 13">
            <a:extLst>
              <a:ext uri="{FF2B5EF4-FFF2-40B4-BE49-F238E27FC236}">
                <a16:creationId xmlns:a16="http://schemas.microsoft.com/office/drawing/2014/main" id="{79820856-AE8B-640A-2EB5-C2E34D953258}"/>
              </a:ext>
            </a:extLst>
          </p:cNvPr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 rot="12820904">
            <a:off x="9142737" y="4715074"/>
            <a:ext cx="974725" cy="176987"/>
          </a:xfrm>
          <a:prstGeom prst="rightArrow">
            <a:avLst>
              <a:gd name="adj1" fmla="val 50000"/>
              <a:gd name="adj2" fmla="val 168682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6" name="AutoShape 13">
            <a:extLst>
              <a:ext uri="{FF2B5EF4-FFF2-40B4-BE49-F238E27FC236}">
                <a16:creationId xmlns:a16="http://schemas.microsoft.com/office/drawing/2014/main" id="{B68B0588-16E7-4CC2-7357-25426A8E1058}"/>
              </a:ext>
            </a:extLst>
          </p:cNvPr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 rot="19280678">
            <a:off x="6030392" y="4636893"/>
            <a:ext cx="974725" cy="144462"/>
          </a:xfrm>
          <a:prstGeom prst="rightArrow">
            <a:avLst>
              <a:gd name="adj1" fmla="val 50000"/>
              <a:gd name="adj2" fmla="val 168682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423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accel="20000" decel="2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  <p:cond evt="onBegin" delay="0">
                          <p:tn val="29"/>
                        </p:cond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  <p:cond evt="onBegin" delay="0">
                          <p:tn val="47"/>
                        </p:cond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  <p:cond evt="onBegin" delay="0">
                          <p:tn val="53"/>
                        </p:cond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  <p:bldP spid="108" grpId="0" animBg="1"/>
      <p:bldP spid="125" grpId="0" animBg="1"/>
      <p:bldP spid="133" grpId="0" animBg="1"/>
      <p:bldP spid="134" grpId="0" animBg="1"/>
      <p:bldP spid="135" grpId="0" animBg="1"/>
      <p:bldP spid="1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58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61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63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66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67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68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9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0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64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62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39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42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44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47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48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49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0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1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45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43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88651" y="1104935"/>
            <a:ext cx="11814698" cy="5245683"/>
          </a:xfrm>
          <a:prstGeom prst="roundRect">
            <a:avLst>
              <a:gd name="adj" fmla="val 28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47113">
            <a:extLst>
              <a:ext uri="{FF2B5EF4-FFF2-40B4-BE49-F238E27FC236}">
                <a16:creationId xmlns:a16="http://schemas.microsoft.com/office/drawing/2014/main" id="{47C10FFD-2996-D95B-1C88-3DCEED2A3C4F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2501" y="551899"/>
            <a:ext cx="60463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SzTx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五、重力方向的应用</a:t>
            </a:r>
            <a:endParaRPr lang="en-US" altLang="zh-CN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梯形 16">
            <a:extLst>
              <a:ext uri="{FF2B5EF4-FFF2-40B4-BE49-F238E27FC236}">
                <a16:creationId xmlns:a16="http://schemas.microsoft.com/office/drawing/2014/main" id="{21141A60-4AF0-79C5-AB31-C91E0E8FE051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222501" y="4746426"/>
            <a:ext cx="11634537" cy="1609915"/>
          </a:xfrm>
          <a:prstGeom prst="trapezoid">
            <a:avLst>
              <a:gd name="adj" fmla="val 130187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8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C46932-FE27-194B-FDBB-CB6FA45ED2EA}"/>
              </a:ext>
            </a:extLst>
          </p:cNvPr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7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5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4675" y="433704"/>
            <a:ext cx="682509" cy="683560"/>
          </a:xfrm>
          <a:prstGeom prst="rect">
            <a:avLst/>
          </a:prstGeom>
        </p:spPr>
      </p:pic>
      <p:pic>
        <p:nvPicPr>
          <p:cNvPr id="123" name="Picture 2">
            <a:extLst>
              <a:ext uri="{FF2B5EF4-FFF2-40B4-BE49-F238E27FC236}">
                <a16:creationId xmlns:a16="http://schemas.microsoft.com/office/drawing/2014/main" id="{AB349247-3976-CD86-EDA7-487F02FCA305}"/>
              </a:ext>
            </a:extLst>
          </p:cNvPr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94" t="12457" r="11633" b="12804"/>
          <a:stretch>
            <a:fillRect/>
          </a:stretch>
        </p:blipFill>
        <p:spPr bwMode="auto">
          <a:xfrm>
            <a:off x="16963696" y="1489800"/>
            <a:ext cx="342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4">
            <a:extLst>
              <a:ext uri="{FF2B5EF4-FFF2-40B4-BE49-F238E27FC236}">
                <a16:creationId xmlns:a16="http://schemas.microsoft.com/office/drawing/2014/main" id="{0A8D6F32-853F-2452-137B-48BE7FDD15A5}"/>
              </a:ext>
            </a:extLst>
          </p:cNvPr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7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0" t="13681" r="52283" b="11700"/>
          <a:stretch>
            <a:fillRect/>
          </a:stretch>
        </p:blipFill>
        <p:spPr bwMode="auto">
          <a:xfrm>
            <a:off x="17929397" y="3960022"/>
            <a:ext cx="3810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6">
            <a:extLst>
              <a:ext uri="{FF2B5EF4-FFF2-40B4-BE49-F238E27FC236}">
                <a16:creationId xmlns:a16="http://schemas.microsoft.com/office/drawing/2014/main" id="{21E31551-DFD6-FE06-9BA3-AECDE4F118ED}"/>
              </a:ext>
            </a:extLst>
          </p:cNvPr>
          <p:cNvPicPr>
            <a:picLocks noChangeAspect="1" noChangeArrowheads="1" noCrop="1"/>
          </p:cNvPicPr>
          <p:nvPr>
            <p:custDataLst>
              <p:tags r:id="rId23"/>
            </p:custData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82787" y="-169828"/>
            <a:ext cx="2551113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" name="AutoShape 10">
            <a:extLst>
              <a:ext uri="{FF2B5EF4-FFF2-40B4-BE49-F238E27FC236}">
                <a16:creationId xmlns:a16="http://schemas.microsoft.com/office/drawing/2014/main" id="{918E4406-74D3-1005-323D-B6057B5FACAB}"/>
              </a:ext>
            </a:extLst>
          </p:cNvPr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 rot="5400000">
            <a:off x="20073348" y="-725452"/>
            <a:ext cx="974725" cy="196850"/>
          </a:xfrm>
          <a:prstGeom prst="rightArrow">
            <a:avLst>
              <a:gd name="adj1" fmla="val 50000"/>
              <a:gd name="adj2" fmla="val 123790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7" name="AutoShape 11">
            <a:extLst>
              <a:ext uri="{FF2B5EF4-FFF2-40B4-BE49-F238E27FC236}">
                <a16:creationId xmlns:a16="http://schemas.microsoft.com/office/drawing/2014/main" id="{A50F548D-D506-7E3C-4C88-424D69AAE76D}"/>
              </a:ext>
            </a:extLst>
          </p:cNvPr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8310397" y="970212"/>
            <a:ext cx="974725" cy="196850"/>
          </a:xfrm>
          <a:prstGeom prst="rightArrow">
            <a:avLst>
              <a:gd name="adj1" fmla="val 50000"/>
              <a:gd name="adj2" fmla="val 123790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8" name="AutoShape 12">
            <a:extLst>
              <a:ext uri="{FF2B5EF4-FFF2-40B4-BE49-F238E27FC236}">
                <a16:creationId xmlns:a16="http://schemas.microsoft.com/office/drawing/2014/main" id="{37E1DFD4-A8C1-A0B7-0A34-BA93E1D03ADC}"/>
              </a:ext>
            </a:extLst>
          </p:cNvPr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 rot="5400000" flipH="1">
            <a:off x="20159073" y="2694022"/>
            <a:ext cx="974725" cy="215900"/>
          </a:xfrm>
          <a:prstGeom prst="rightArrow">
            <a:avLst>
              <a:gd name="adj1" fmla="val 50000"/>
              <a:gd name="adj2" fmla="val 112868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25" name="AutoShape 13">
            <a:extLst>
              <a:ext uri="{FF2B5EF4-FFF2-40B4-BE49-F238E27FC236}">
                <a16:creationId xmlns:a16="http://schemas.microsoft.com/office/drawing/2014/main" id="{EF73D390-62B6-ECBC-F4CB-F16BE32AF44B}"/>
              </a:ext>
            </a:extLst>
          </p:cNvPr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 rot="10800000">
            <a:off x="22138613" y="829325"/>
            <a:ext cx="1129449" cy="189337"/>
          </a:xfrm>
          <a:prstGeom prst="rightArrow">
            <a:avLst>
              <a:gd name="adj1" fmla="val 50000"/>
              <a:gd name="adj2" fmla="val 168682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3" name="AutoShape 10">
            <a:extLst>
              <a:ext uri="{FF2B5EF4-FFF2-40B4-BE49-F238E27FC236}">
                <a16:creationId xmlns:a16="http://schemas.microsoft.com/office/drawing/2014/main" id="{A0314D44-AF9D-65E4-23BE-74567E9D565C}"/>
              </a:ext>
            </a:extLst>
          </p:cNvPr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 rot="8343867">
            <a:off x="21651252" y="-280038"/>
            <a:ext cx="974725" cy="196850"/>
          </a:xfrm>
          <a:prstGeom prst="rightArrow">
            <a:avLst>
              <a:gd name="adj1" fmla="val 50000"/>
              <a:gd name="adj2" fmla="val 123790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4" name="AutoShape 10">
            <a:extLst>
              <a:ext uri="{FF2B5EF4-FFF2-40B4-BE49-F238E27FC236}">
                <a16:creationId xmlns:a16="http://schemas.microsoft.com/office/drawing/2014/main" id="{274C00F4-DF25-F6D5-A0FE-4EE1A0BAB357}"/>
              </a:ext>
            </a:extLst>
          </p:cNvPr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 rot="2219107">
            <a:off x="18813145" y="-192442"/>
            <a:ext cx="974725" cy="196850"/>
          </a:xfrm>
          <a:prstGeom prst="rightArrow">
            <a:avLst>
              <a:gd name="adj1" fmla="val 50000"/>
              <a:gd name="adj2" fmla="val 123790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5" name="AutoShape 13">
            <a:extLst>
              <a:ext uri="{FF2B5EF4-FFF2-40B4-BE49-F238E27FC236}">
                <a16:creationId xmlns:a16="http://schemas.microsoft.com/office/drawing/2014/main" id="{79820856-AE8B-640A-2EB5-C2E34D953258}"/>
              </a:ext>
            </a:extLst>
          </p:cNvPr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 rot="12820904">
            <a:off x="21706329" y="2304736"/>
            <a:ext cx="974725" cy="176987"/>
          </a:xfrm>
          <a:prstGeom prst="rightArrow">
            <a:avLst>
              <a:gd name="adj1" fmla="val 50000"/>
              <a:gd name="adj2" fmla="val 168682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6" name="AutoShape 13">
            <a:extLst>
              <a:ext uri="{FF2B5EF4-FFF2-40B4-BE49-F238E27FC236}">
                <a16:creationId xmlns:a16="http://schemas.microsoft.com/office/drawing/2014/main" id="{B68B0588-16E7-4CC2-7357-25426A8E1058}"/>
              </a:ext>
            </a:extLst>
          </p:cNvPr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 rot="19280678">
            <a:off x="18593984" y="2226555"/>
            <a:ext cx="974725" cy="144462"/>
          </a:xfrm>
          <a:prstGeom prst="rightArrow">
            <a:avLst>
              <a:gd name="adj1" fmla="val 50000"/>
              <a:gd name="adj2" fmla="val 168682"/>
            </a:avLst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pic>
        <p:nvPicPr>
          <p:cNvPr id="70" name="Picture 6">
            <a:extLst>
              <a:ext uri="{FF2B5EF4-FFF2-40B4-BE49-F238E27FC236}">
                <a16:creationId xmlns:a16="http://schemas.microsoft.com/office/drawing/2014/main" id="{2919F3F9-2FAD-34F8-EB78-29E43DB927A9}"/>
              </a:ext>
            </a:extLst>
          </p:cNvPr>
          <p:cNvPicPr>
            <a:picLocks noChangeAspect="1" noChangeArrowheads="1"/>
          </p:cNvPicPr>
          <p:nvPr>
            <p:custDataLst>
              <p:tags r:id="rId32"/>
            </p:custDataLst>
          </p:nvPr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9" b="6918"/>
          <a:stretch>
            <a:fillRect/>
          </a:stretch>
        </p:blipFill>
        <p:spPr bwMode="auto">
          <a:xfrm>
            <a:off x="7831005" y="1589726"/>
            <a:ext cx="3637245" cy="3043353"/>
          </a:xfrm>
          <a:prstGeom prst="roundRect">
            <a:avLst>
              <a:gd name="adj" fmla="val 10064"/>
            </a:avLst>
          </a:prstGeom>
          <a:noFill/>
          <a:ln w="9525" algn="ctr">
            <a:solidFill>
              <a:srgbClr val="FF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GraphicFramePr>
                <a:graphicFrameLocks noChangeAspect="1"/>
              </p:cNvGraphicFramePr>
              <p:nvPr>
                <p:custDataLst>
                  <p:tags r:id="rId33"/>
                </p:custDataLst>
                <p:extLst>
                  <p:ext uri="{D42A27DB-BD31-4B8C-83A1-F6EECF244321}">
                    <p14:modId xmlns:p14="http://schemas.microsoft.com/office/powerpoint/2010/main" val="4264583667"/>
                  </p:ext>
                </p:extLst>
              </p:nvPr>
            </p:nvGraphicFramePr>
            <p:xfrm>
              <a:off x="10768870" y="5096027"/>
              <a:ext cx="1122018" cy="1122018"/>
            </p:xfrm>
            <a:graphic>
              <a:graphicData uri="http://schemas.microsoft.com/office/drawing/2017/model3d">
                <am3d:model3d r:embed="rId80">
                  <am3d:spPr>
                    <a:xfrm>
                      <a:off x="0" y="0"/>
                      <a:ext cx="1122018" cy="1122018"/>
                    </a:xfrm>
                    <a:prstGeom prst="rect">
                      <a:avLst/>
                    </a:prstGeom>
                  </am3d:spPr>
                  <am3d:camera>
                    <am3d:pos x="0" y="0" z="814692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7369974" ay="-1734392" az="-8589745"/>
                    <am3d:postTrans dx="0" dy="0" dz="0"/>
                  </am3d:trans>
                  <am3d:raster rName="Office3DRenderer" rVer="16.0.8326">
                    <am3d:blip r:embed="rId81"/>
                  </am3d:raster>
                  <am3d:objViewport viewportSz="198573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0768870" y="5096027"/>
                <a:ext cx="1122018" cy="1122018"/>
              </a:xfrm>
              <a:prstGeom prst="rect">
                <a:avLst/>
              </a:prstGeom>
            </p:spPr>
          </p:pic>
        </mc:Fallback>
      </mc:AlternateContent>
      <p:pic>
        <p:nvPicPr>
          <p:cNvPr id="71" name="图片 24579">
            <a:extLst>
              <a:ext uri="{FF2B5EF4-FFF2-40B4-BE49-F238E27FC236}">
                <a16:creationId xmlns:a16="http://schemas.microsoft.com/office/drawing/2014/main" id="{1959CBC8-5E3B-4207-B241-B4D6EBAC50FB}"/>
              </a:ext>
            </a:extLst>
          </p:cNvPr>
          <p:cNvPicPr>
            <a:picLocks noChangeAspect="1" noChangeArrowheads="1"/>
          </p:cNvPicPr>
          <p:nvPr>
            <p:custDataLst>
              <p:tags r:id="rId34"/>
            </p:custDataLst>
          </p:nvPr>
        </p:nvPicPr>
        <p:blipFill>
          <a:blip r:embed="rId82">
            <a:lum bright="30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2" b="17179"/>
          <a:stretch>
            <a:fillRect/>
          </a:stretch>
        </p:blipFill>
        <p:spPr bwMode="auto">
          <a:xfrm>
            <a:off x="838921" y="1589726"/>
            <a:ext cx="3360198" cy="3052358"/>
          </a:xfrm>
          <a:prstGeom prst="roundRect">
            <a:avLst>
              <a:gd name="adj" fmla="val 10741"/>
            </a:avLst>
          </a:prstGeom>
          <a:noFill/>
          <a:ln w="9525" algn="ctr">
            <a:solidFill>
              <a:srgbClr val="FF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图片 24581">
            <a:extLst>
              <a:ext uri="{FF2B5EF4-FFF2-40B4-BE49-F238E27FC236}">
                <a16:creationId xmlns:a16="http://schemas.microsoft.com/office/drawing/2014/main" id="{B758DCC5-3DB4-6161-6398-095AD7EBB34C}"/>
              </a:ext>
            </a:extLst>
          </p:cNvPr>
          <p:cNvPicPr>
            <a:picLocks noChangeAspect="1" noChangeArrowheads="1"/>
          </p:cNvPicPr>
          <p:nvPr>
            <p:custDataLst>
              <p:tags r:id="rId35"/>
            </p:custDataLst>
          </p:nvPr>
        </p:nvPicPr>
        <p:blipFill>
          <a:blip r:embed="rId83">
            <a:lum bright="40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" t="2391" r="4615" b="24056"/>
          <a:stretch>
            <a:fillRect/>
          </a:stretch>
        </p:blipFill>
        <p:spPr bwMode="auto">
          <a:xfrm>
            <a:off x="4500537" y="1589726"/>
            <a:ext cx="3029050" cy="3043353"/>
          </a:xfrm>
          <a:prstGeom prst="roundRect">
            <a:avLst>
              <a:gd name="adj" fmla="val 9037"/>
            </a:avLst>
          </a:prstGeom>
          <a:noFill/>
          <a:ln w="9525" algn="ctr">
            <a:solidFill>
              <a:srgbClr val="FF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5">
            <a:extLst>
              <a:ext uri="{FF2B5EF4-FFF2-40B4-BE49-F238E27FC236}">
                <a16:creationId xmlns:a16="http://schemas.microsoft.com/office/drawing/2014/main" id="{F5B4BF2A-8741-90EF-D3AF-93D48B7B1211}"/>
              </a:ext>
            </a:extLst>
          </p:cNvPr>
          <p:cNvPicPr>
            <a:picLocks noChangeAspect="1" noChangeArrowheads="1"/>
          </p:cNvPicPr>
          <p:nvPr>
            <p:custDataLst>
              <p:tags r:id="rId36"/>
            </p:custDataLst>
          </p:nvPr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7272" y="4239815"/>
            <a:ext cx="1609744" cy="1580779"/>
          </a:xfrm>
          <a:prstGeom prst="ellipse">
            <a:avLst/>
          </a:prstGeom>
          <a:noFill/>
          <a:ln w="9525" algn="ctr">
            <a:solidFill>
              <a:srgbClr val="FF0000"/>
            </a:solidFill>
            <a:miter lim="800000"/>
          </a:ln>
          <a:effectLst>
            <a:outerShdw blurRad="1524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7">
            <a:extLst>
              <a:ext uri="{FF2B5EF4-FFF2-40B4-BE49-F238E27FC236}">
                <a16:creationId xmlns:a16="http://schemas.microsoft.com/office/drawing/2014/main" id="{70C1DB9C-7EE9-B330-1A1E-FE6CA8FAFBA6}"/>
              </a:ext>
            </a:extLst>
          </p:cNvPr>
          <p:cNvPicPr>
            <a:picLocks noChangeAspect="1" noChangeArrowheads="1"/>
          </p:cNvPicPr>
          <p:nvPr>
            <p:custDataLst>
              <p:tags r:id="rId37"/>
            </p:custDataLst>
          </p:nvPr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73998" y="4239092"/>
            <a:ext cx="1602194" cy="1613798"/>
          </a:xfrm>
          <a:prstGeom prst="ellipse">
            <a:avLst/>
          </a:prstGeom>
          <a:noFill/>
          <a:ln w="9525" algn="ctr">
            <a:solidFill>
              <a:srgbClr val="FF0000"/>
            </a:solidFill>
            <a:miter lim="800000"/>
          </a:ln>
          <a:effectLst>
            <a:outerShdw blurRad="1524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New picture"/>
          <p:cNvPicPr/>
          <p:nvPr>
            <p:custDataLst>
              <p:tags r:id="rId38"/>
            </p:custDataLst>
          </p:nvPr>
        </p:nvPicPr>
        <p:blipFill>
          <a:blip r:embed="rId86"/>
          <a:stretch>
            <a:fillRect/>
          </a:stretch>
        </p:blipFill>
        <p:spPr>
          <a:xfrm>
            <a:off x="10198100" y="10541000"/>
            <a:ext cx="342900" cy="2540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1899451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accel="20000" decel="2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9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64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67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69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71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72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5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6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70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68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45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48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50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53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54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55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6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7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51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49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88651" y="1104935"/>
            <a:ext cx="11814698" cy="5245683"/>
          </a:xfrm>
          <a:prstGeom prst="roundRect">
            <a:avLst>
              <a:gd name="adj" fmla="val 28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47113">
            <a:extLst>
              <a:ext uri="{FF2B5EF4-FFF2-40B4-BE49-F238E27FC236}">
                <a16:creationId xmlns:a16="http://schemas.microsoft.com/office/drawing/2014/main" id="{47C10FFD-2996-D95B-1C88-3DCEED2A3C4F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2501" y="551899"/>
            <a:ext cx="60463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SzTx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六、重心</a:t>
            </a:r>
            <a:endParaRPr lang="en-US" altLang="zh-CN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梯形 16">
            <a:extLst>
              <a:ext uri="{FF2B5EF4-FFF2-40B4-BE49-F238E27FC236}">
                <a16:creationId xmlns:a16="http://schemas.microsoft.com/office/drawing/2014/main" id="{21141A60-4AF0-79C5-AB31-C91E0E8FE051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222501" y="4746426"/>
            <a:ext cx="11634537" cy="1609915"/>
          </a:xfrm>
          <a:prstGeom prst="trapezoid">
            <a:avLst>
              <a:gd name="adj" fmla="val 130187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8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C46932-FE27-194B-FDBB-CB6FA45ED2EA}"/>
              </a:ext>
            </a:extLst>
          </p:cNvPr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8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1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4675" y="433704"/>
            <a:ext cx="682509" cy="683560"/>
          </a:xfrm>
          <a:prstGeom prst="rect">
            <a:avLst/>
          </a:prstGeom>
        </p:spPr>
      </p:pic>
      <p:pic>
        <p:nvPicPr>
          <p:cNvPr id="70" name="Picture 6">
            <a:extLst>
              <a:ext uri="{FF2B5EF4-FFF2-40B4-BE49-F238E27FC236}">
                <a16:creationId xmlns:a16="http://schemas.microsoft.com/office/drawing/2014/main" id="{2919F3F9-2FAD-34F8-EB78-29E43DB927A9}"/>
              </a:ext>
            </a:extLst>
          </p:cNvPr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9" b="6918"/>
          <a:stretch>
            <a:fillRect/>
          </a:stretch>
        </p:blipFill>
        <p:spPr bwMode="auto">
          <a:xfrm>
            <a:off x="-5552761" y="-2609649"/>
            <a:ext cx="3637245" cy="3043353"/>
          </a:xfrm>
          <a:prstGeom prst="roundRect">
            <a:avLst>
              <a:gd name="adj" fmla="val 10064"/>
            </a:avLst>
          </a:prstGeom>
          <a:noFill/>
          <a:ln w="9525" algn="ctr">
            <a:solidFill>
              <a:srgbClr val="FF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GraphicFramePr>
                <a:graphicFrameLocks noChangeAspect="1"/>
              </p:cNvGraphicFramePr>
              <p:nvPr>
                <p:custDataLst>
                  <p:tags r:id="rId22"/>
                </p:custDataLst>
              </p:nvPr>
            </p:nvGraphicFramePr>
            <p:xfrm>
              <a:off x="10768870" y="5096027"/>
              <a:ext cx="1122018" cy="1122018"/>
            </p:xfrm>
            <a:graphic>
              <a:graphicData uri="http://schemas.microsoft.com/office/drawing/2017/model3d">
                <am3d:model3d r:embed="rId83">
                  <am3d:spPr>
                    <a:xfrm>
                      <a:off x="0" y="0"/>
                      <a:ext cx="1122018" cy="1122018"/>
                    </a:xfrm>
                    <a:prstGeom prst="rect">
                      <a:avLst/>
                    </a:prstGeom>
                  </am3d:spPr>
                  <am3d:camera>
                    <am3d:pos x="0" y="0" z="814692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7369974" ay="-1734392" az="-8589745"/>
                    <am3d:postTrans dx="0" dy="0" dz="0"/>
                  </am3d:trans>
                  <am3d:raster rName="Office3DRenderer" rVer="16.0.8326">
                    <am3d:blip r:embed="rId84"/>
                  </am3d:raster>
                  <am3d:objViewport viewportSz="198573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10768870" y="5096027"/>
                <a:ext cx="1122018" cy="1122018"/>
              </a:xfrm>
              <a:prstGeom prst="rect">
                <a:avLst/>
              </a:prstGeom>
            </p:spPr>
          </p:pic>
        </mc:Fallback>
      </mc:AlternateContent>
      <p:pic>
        <p:nvPicPr>
          <p:cNvPr id="71" name="图片 24579">
            <a:extLst>
              <a:ext uri="{FF2B5EF4-FFF2-40B4-BE49-F238E27FC236}">
                <a16:creationId xmlns:a16="http://schemas.microsoft.com/office/drawing/2014/main" id="{1959CBC8-5E3B-4207-B241-B4D6EBAC50FB}"/>
              </a:ext>
            </a:extLst>
          </p:cNvPr>
          <p:cNvPicPr>
            <a:picLocks noChangeAspect="1" noChangeArrowheads="1"/>
          </p:cNvPicPr>
          <p:nvPr>
            <p:custDataLst>
              <p:tags r:id="rId23"/>
            </p:custDataLst>
          </p:nvPr>
        </p:nvPicPr>
        <p:blipFill>
          <a:blip r:embed="rId85">
            <a:lum bright="30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2" b="17179"/>
          <a:stretch>
            <a:fillRect/>
          </a:stretch>
        </p:blipFill>
        <p:spPr bwMode="auto">
          <a:xfrm>
            <a:off x="-12544845" y="-2609649"/>
            <a:ext cx="3360198" cy="3052358"/>
          </a:xfrm>
          <a:prstGeom prst="roundRect">
            <a:avLst>
              <a:gd name="adj" fmla="val 10741"/>
            </a:avLst>
          </a:prstGeom>
          <a:noFill/>
          <a:ln w="9525" algn="ctr">
            <a:solidFill>
              <a:srgbClr val="FF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图片 24581">
            <a:extLst>
              <a:ext uri="{FF2B5EF4-FFF2-40B4-BE49-F238E27FC236}">
                <a16:creationId xmlns:a16="http://schemas.microsoft.com/office/drawing/2014/main" id="{B758DCC5-3DB4-6161-6398-095AD7EBB34C}"/>
              </a:ext>
            </a:extLst>
          </p:cNvPr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86">
            <a:lum bright="40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" t="2391" r="4615" b="24056"/>
          <a:stretch>
            <a:fillRect/>
          </a:stretch>
        </p:blipFill>
        <p:spPr bwMode="auto">
          <a:xfrm>
            <a:off x="-8883229" y="-2609649"/>
            <a:ext cx="3029050" cy="3043353"/>
          </a:xfrm>
          <a:prstGeom prst="roundRect">
            <a:avLst>
              <a:gd name="adj" fmla="val 9037"/>
            </a:avLst>
          </a:prstGeom>
          <a:noFill/>
          <a:ln w="9525" algn="ctr">
            <a:solidFill>
              <a:srgbClr val="FF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5">
            <a:extLst>
              <a:ext uri="{FF2B5EF4-FFF2-40B4-BE49-F238E27FC236}">
                <a16:creationId xmlns:a16="http://schemas.microsoft.com/office/drawing/2014/main" id="{F5B4BF2A-8741-90EF-D3AF-93D48B7B1211}"/>
              </a:ext>
            </a:extLst>
          </p:cNvPr>
          <p:cNvPicPr>
            <a:picLocks noChangeAspect="1" noChangeArrowheads="1"/>
          </p:cNvPicPr>
          <p:nvPr>
            <p:custDataLst>
              <p:tags r:id="rId25"/>
            </p:custDataLst>
          </p:nvPr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976494" y="40440"/>
            <a:ext cx="1609744" cy="1580779"/>
          </a:xfrm>
          <a:prstGeom prst="ellipse">
            <a:avLst/>
          </a:prstGeom>
          <a:noFill/>
          <a:ln w="9525" algn="ctr">
            <a:solidFill>
              <a:srgbClr val="FF0000"/>
            </a:solidFill>
            <a:miter lim="800000"/>
          </a:ln>
          <a:effectLst>
            <a:outerShdw blurRad="1524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7">
            <a:extLst>
              <a:ext uri="{FF2B5EF4-FFF2-40B4-BE49-F238E27FC236}">
                <a16:creationId xmlns:a16="http://schemas.microsoft.com/office/drawing/2014/main" id="{70C1DB9C-7EE9-B330-1A1E-FE6CA8FAFBA6}"/>
              </a:ext>
            </a:extLst>
          </p:cNvPr>
          <p:cNvPicPr>
            <a:picLocks noChangeAspect="1" noChangeArrowheads="1"/>
          </p:cNvPicPr>
          <p:nvPr>
            <p:custDataLst>
              <p:tags r:id="rId26"/>
            </p:custDataLst>
          </p:nvPr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409768" y="39717"/>
            <a:ext cx="1602194" cy="1613798"/>
          </a:xfrm>
          <a:prstGeom prst="ellipse">
            <a:avLst/>
          </a:prstGeom>
          <a:noFill/>
          <a:ln w="9525" algn="ctr">
            <a:solidFill>
              <a:srgbClr val="FF0000"/>
            </a:solidFill>
            <a:miter lim="800000"/>
          </a:ln>
          <a:effectLst>
            <a:outerShdw blurRad="1524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3">
            <a:extLst>
              <a:ext uri="{FF2B5EF4-FFF2-40B4-BE49-F238E27FC236}">
                <a16:creationId xmlns:a16="http://schemas.microsoft.com/office/drawing/2014/main" id="{9DA5E7EF-DEFF-9559-F193-A0FB699AD75A}"/>
              </a:ext>
            </a:extLst>
          </p:cNvPr>
          <p:cNvSpPr txBox="1">
            <a:spLocks noChangeArrowheads="1"/>
          </p:cNvSpPr>
          <p:nvPr>
            <p:custDataLst>
              <p:tags r:id="rId27"/>
            </p:custDataLst>
          </p:nvPr>
        </p:nvSpPr>
        <p:spPr>
          <a:xfrm>
            <a:off x="347812" y="1591654"/>
            <a:ext cx="4114800" cy="451365"/>
          </a:xfrm>
          <a:prstGeom prst="rect">
            <a:avLst/>
          </a:prstGeom>
          <a:ln cap="flat" algn="ctr">
            <a:miter lim="800000"/>
            <a:headEnd type="none" w="med" len="med"/>
            <a:tailEnd type="none" w="med" len="med"/>
          </a:ln>
        </p:spPr>
        <p:txBody>
          <a:bodyPr>
            <a:noAutofit/>
          </a:bodyPr>
          <a:lstStyle>
            <a:lvl1pPr marL="27305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1pPr>
            <a:lvl2pPr marL="639762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17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2pPr>
            <a:lvl3pPr marL="91440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3pPr>
            <a:lvl4pPr marL="118745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16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4pPr>
            <a:lvl5pPr marL="1462088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2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477AB1"/>
              </a:buClr>
              <a:buFont typeface="Wingdings" pitchFamily="2" charset="2"/>
              <a:buNone/>
            </a:pPr>
            <a:r>
              <a:rPr lang="zh-CN" altLang="en-US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概念：重力的等效作用点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 Box 8">
            <a:extLst>
              <a:ext uri="{FF2B5EF4-FFF2-40B4-BE49-F238E27FC236}">
                <a16:creationId xmlns:a16="http://schemas.microsoft.com/office/drawing/2014/main" id="{E45A8F0C-1F58-E470-1E0A-6871954F2DB9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437205" y="5155595"/>
            <a:ext cx="7086600" cy="58105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质地均匀、外形规则物体的重心在它的</a:t>
            </a:r>
            <a:r>
              <a:rPr kumimoji="1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几何中心</a:t>
            </a:r>
            <a:r>
              <a:rPr kumimoji="1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上</a:t>
            </a:r>
            <a:endParaRPr kumimoji="1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Rectangle 3">
            <a:extLst>
              <a:ext uri="{FF2B5EF4-FFF2-40B4-BE49-F238E27FC236}">
                <a16:creationId xmlns:a16="http://schemas.microsoft.com/office/drawing/2014/main" id="{E1DFC454-07DB-D441-9A17-A78691DBC775}"/>
              </a:ext>
            </a:extLst>
          </p:cNvPr>
          <p:cNvSpPr txBox="1">
            <a:spLocks noChangeArrowheads="1"/>
          </p:cNvSpPr>
          <p:nvPr>
            <p:custDataLst>
              <p:tags r:id="rId29"/>
            </p:custDataLst>
          </p:nvPr>
        </p:nvSpPr>
        <p:spPr>
          <a:xfrm>
            <a:off x="347812" y="1273865"/>
            <a:ext cx="4114800" cy="685800"/>
          </a:xfrm>
          <a:prstGeom prst="rect">
            <a:avLst/>
          </a:prstGeom>
          <a:ln cap="flat" algn="ctr">
            <a:miter lim="800000"/>
            <a:headEnd type="none" w="med" len="med"/>
            <a:tailEnd type="none" w="med" len="med"/>
          </a:ln>
        </p:spPr>
        <p:txBody>
          <a:bodyPr>
            <a:noAutofit/>
          </a:bodyPr>
          <a:lstStyle>
            <a:lvl1pPr marL="27305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1pPr>
            <a:lvl2pPr marL="639762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17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2pPr>
            <a:lvl3pPr marL="91440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3pPr>
            <a:lvl4pPr marL="118745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16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4pPr>
            <a:lvl5pPr marL="1462088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2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重力的作用点</a:t>
            </a:r>
            <a:r>
              <a:rPr lang="en-US" altLang="zh-CN"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——</a:t>
            </a:r>
            <a:r>
              <a:rPr lang="zh-CN" altLang="en-US"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重心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F098A8D-8ED9-1604-638C-3E39A04F24E7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188652" y="2270301"/>
            <a:ext cx="11802720" cy="26898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122884">
            <a:extLst>
              <a:ext uri="{FF2B5EF4-FFF2-40B4-BE49-F238E27FC236}">
                <a16:creationId xmlns:a16="http://schemas.microsoft.com/office/drawing/2014/main" id="{8E1F13B0-A49F-9B4B-2FEA-F74F799044BD}"/>
              </a:ext>
            </a:extLst>
          </p:cNvPr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802515" y="2505255"/>
            <a:ext cx="1728787" cy="1223963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FFC000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8" name="直接连接符 122885">
            <a:extLst>
              <a:ext uri="{FF2B5EF4-FFF2-40B4-BE49-F238E27FC236}">
                <a16:creationId xmlns:a16="http://schemas.microsoft.com/office/drawing/2014/main" id="{F8EDB21E-1195-269E-4CC6-B09E726E923B}"/>
              </a:ext>
            </a:extLst>
          </p:cNvPr>
          <p:cNvCxnSpPr>
            <a:cxnSpLocks noChangeShapeType="1"/>
          </p:cNvCxnSpPr>
          <p:nvPr>
            <p:custDataLst>
              <p:tags r:id="rId32"/>
            </p:custDataLst>
          </p:nvPr>
        </p:nvCxnSpPr>
        <p:spPr bwMode="auto">
          <a:xfrm>
            <a:off x="802515" y="2505255"/>
            <a:ext cx="1728787" cy="12239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9" name="直接连接符 122886">
            <a:extLst>
              <a:ext uri="{FF2B5EF4-FFF2-40B4-BE49-F238E27FC236}">
                <a16:creationId xmlns:a16="http://schemas.microsoft.com/office/drawing/2014/main" id="{A0AB3FF5-7AA1-E193-5081-A00976901E87}"/>
              </a:ext>
            </a:extLst>
          </p:cNvPr>
          <p:cNvCxnSpPr>
            <a:cxnSpLocks noChangeShapeType="1"/>
          </p:cNvCxnSpPr>
          <p:nvPr>
            <p:custDataLst>
              <p:tags r:id="rId33"/>
            </p:custDataLst>
          </p:nvPr>
        </p:nvCxnSpPr>
        <p:spPr bwMode="auto">
          <a:xfrm flipV="1">
            <a:off x="802515" y="2505255"/>
            <a:ext cx="1728787" cy="12239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0" name="椭圆 122887">
            <a:extLst>
              <a:ext uri="{FF2B5EF4-FFF2-40B4-BE49-F238E27FC236}">
                <a16:creationId xmlns:a16="http://schemas.microsoft.com/office/drawing/2014/main" id="{07F62383-E3D7-350E-DE2E-997F89B14619}"/>
              </a:ext>
            </a:extLst>
          </p:cNvPr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7544854" y="2359589"/>
            <a:ext cx="1498582" cy="1411117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FFC000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椭圆 122888">
            <a:extLst>
              <a:ext uri="{FF2B5EF4-FFF2-40B4-BE49-F238E27FC236}">
                <a16:creationId xmlns:a16="http://schemas.microsoft.com/office/drawing/2014/main" id="{EE468C19-F4CA-D2F1-4128-7D426EF9DBA2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8219704" y="3023015"/>
            <a:ext cx="141287" cy="144462"/>
          </a:xfrm>
          <a:prstGeom prst="ellipse">
            <a:avLst/>
          </a:prstGeom>
          <a:solidFill>
            <a:srgbClr val="F45016"/>
          </a:soli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 sz="200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latin typeface="微软雅黑" panose="020B0503020204020204" pitchFamily="34" charset="-122"/>
              <a:ea typeface="微软雅黑" panose="020B0503020204020204" pitchFamily="34" charset="-122"/>
              <a:sym typeface="Wingdings"/>
            </a:endParaRPr>
          </a:p>
        </p:txBody>
      </p:sp>
      <p:sp>
        <p:nvSpPr>
          <p:cNvPr id="103" name="文本框 122889">
            <a:extLst>
              <a:ext uri="{FF2B5EF4-FFF2-40B4-BE49-F238E27FC236}">
                <a16:creationId xmlns:a16="http://schemas.microsoft.com/office/drawing/2014/main" id="{39B9C3BF-38D7-D3C7-64A7-972B9F99D6BF}"/>
              </a:ext>
            </a:extLst>
          </p:cNvPr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4277623" y="4277735"/>
            <a:ext cx="17335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粗细均匀的棒</a:t>
            </a:r>
          </a:p>
        </p:txBody>
      </p:sp>
      <p:sp>
        <p:nvSpPr>
          <p:cNvPr id="105" name="文本框 122891">
            <a:extLst>
              <a:ext uri="{FF2B5EF4-FFF2-40B4-BE49-F238E27FC236}">
                <a16:creationId xmlns:a16="http://schemas.microsoft.com/office/drawing/2014/main" id="{A05652B9-7592-DEE2-3035-8235F0AB976E}"/>
              </a:ext>
            </a:extLst>
          </p:cNvPr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710752" y="4277735"/>
            <a:ext cx="19107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方形薄木板</a:t>
            </a:r>
          </a:p>
        </p:txBody>
      </p:sp>
      <p:sp>
        <p:nvSpPr>
          <p:cNvPr id="109" name="文本框 122892">
            <a:extLst>
              <a:ext uri="{FF2B5EF4-FFF2-40B4-BE49-F238E27FC236}">
                <a16:creationId xmlns:a16="http://schemas.microsoft.com/office/drawing/2014/main" id="{CD51FDA4-F9A3-B6BF-CFC4-67A1AE49010C}"/>
              </a:ext>
            </a:extLst>
          </p:cNvPr>
          <p:cNvSpPr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8102067" y="4287337"/>
            <a:ext cx="3781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球</a:t>
            </a:r>
          </a:p>
        </p:txBody>
      </p:sp>
      <p:cxnSp>
        <p:nvCxnSpPr>
          <p:cNvPr id="110" name="直接连接符 122893">
            <a:extLst>
              <a:ext uri="{FF2B5EF4-FFF2-40B4-BE49-F238E27FC236}">
                <a16:creationId xmlns:a16="http://schemas.microsoft.com/office/drawing/2014/main" id="{6C729182-C19D-3966-D3C8-359BFC6B8FF7}"/>
              </a:ext>
            </a:extLst>
          </p:cNvPr>
          <p:cNvCxnSpPr>
            <a:cxnSpLocks noChangeShapeType="1"/>
          </p:cNvCxnSpPr>
          <p:nvPr>
            <p:custDataLst>
              <p:tags r:id="rId39"/>
            </p:custDataLst>
          </p:nvPr>
        </p:nvCxnSpPr>
        <p:spPr bwMode="auto">
          <a:xfrm flipH="1">
            <a:off x="8291141" y="3080165"/>
            <a:ext cx="0" cy="1138591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1" name="椭圆 122894">
            <a:extLst>
              <a:ext uri="{FF2B5EF4-FFF2-40B4-BE49-F238E27FC236}">
                <a16:creationId xmlns:a16="http://schemas.microsoft.com/office/drawing/2014/main" id="{D3170242-D175-D4A0-99FB-18341A38297F}"/>
              </a:ext>
            </a:extLst>
          </p:cNvPr>
          <p:cNvSpPr/>
          <p:nvPr>
            <p:custDataLst>
              <p:tags r:id="rId40"/>
            </p:custDataLst>
          </p:nvPr>
        </p:nvSpPr>
        <p:spPr>
          <a:xfrm>
            <a:off x="1596265" y="3038655"/>
            <a:ext cx="139700" cy="142875"/>
          </a:xfrm>
          <a:prstGeom prst="ellipse">
            <a:avLst/>
          </a:prstGeom>
          <a:solidFill>
            <a:srgbClr val="F45016"/>
          </a:soli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 sz="200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latin typeface="微软雅黑" panose="020B0503020204020204" pitchFamily="34" charset="-122"/>
              <a:ea typeface="微软雅黑" panose="020B0503020204020204" pitchFamily="34" charset="-122"/>
              <a:sym typeface="Wingdings"/>
            </a:endParaRPr>
          </a:p>
        </p:txBody>
      </p:sp>
      <p:cxnSp>
        <p:nvCxnSpPr>
          <p:cNvPr id="112" name="直接连接符 122895">
            <a:extLst>
              <a:ext uri="{FF2B5EF4-FFF2-40B4-BE49-F238E27FC236}">
                <a16:creationId xmlns:a16="http://schemas.microsoft.com/office/drawing/2014/main" id="{87EADA2B-FBFF-892E-E2D5-0F00EC076342}"/>
              </a:ext>
            </a:extLst>
          </p:cNvPr>
          <p:cNvCxnSpPr>
            <a:cxnSpLocks noChangeShapeType="1"/>
          </p:cNvCxnSpPr>
          <p:nvPr>
            <p:custDataLst>
              <p:tags r:id="rId41"/>
            </p:custDataLst>
          </p:nvPr>
        </p:nvCxnSpPr>
        <p:spPr bwMode="auto">
          <a:xfrm flipH="1">
            <a:off x="1666115" y="3081518"/>
            <a:ext cx="0" cy="1223962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" name="矩形 122882">
            <a:extLst>
              <a:ext uri="{FF2B5EF4-FFF2-40B4-BE49-F238E27FC236}">
                <a16:creationId xmlns:a16="http://schemas.microsoft.com/office/drawing/2014/main" id="{A7C3A03F-198F-7FF1-496F-705317FC2BA7}"/>
              </a:ext>
            </a:extLst>
          </p:cNvPr>
          <p:cNvSpPr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4462612" y="2551840"/>
            <a:ext cx="1403821" cy="188144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FFC000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椭圆 122883">
            <a:extLst>
              <a:ext uri="{FF2B5EF4-FFF2-40B4-BE49-F238E27FC236}">
                <a16:creationId xmlns:a16="http://schemas.microsoft.com/office/drawing/2014/main" id="{EF631C7F-2D7D-A6BB-E65D-01EDF7382A3F}"/>
              </a:ext>
            </a:extLst>
          </p:cNvPr>
          <p:cNvSpPr/>
          <p:nvPr>
            <p:custDataLst>
              <p:tags r:id="rId43"/>
            </p:custDataLst>
          </p:nvPr>
        </p:nvSpPr>
        <p:spPr>
          <a:xfrm>
            <a:off x="5064362" y="2564118"/>
            <a:ext cx="142875" cy="146050"/>
          </a:xfrm>
          <a:prstGeom prst="ellipse">
            <a:avLst/>
          </a:prstGeom>
          <a:solidFill>
            <a:srgbClr val="F45016"/>
          </a:soli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 sz="200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latin typeface="微软雅黑" panose="020B0503020204020204" pitchFamily="34" charset="-122"/>
              <a:ea typeface="微软雅黑" panose="020B0503020204020204" pitchFamily="34" charset="-122"/>
              <a:sym typeface="Wingdings"/>
            </a:endParaRPr>
          </a:p>
        </p:txBody>
      </p:sp>
      <p:cxnSp>
        <p:nvCxnSpPr>
          <p:cNvPr id="104" name="直接连接符 122890">
            <a:extLst>
              <a:ext uri="{FF2B5EF4-FFF2-40B4-BE49-F238E27FC236}">
                <a16:creationId xmlns:a16="http://schemas.microsoft.com/office/drawing/2014/main" id="{8F690A3B-7520-9013-06B6-713CDADB6FD9}"/>
              </a:ext>
            </a:extLst>
          </p:cNvPr>
          <p:cNvCxnSpPr>
            <a:cxnSpLocks noChangeShapeType="1"/>
          </p:cNvCxnSpPr>
          <p:nvPr>
            <p:custDataLst>
              <p:tags r:id="rId44"/>
            </p:custDataLst>
          </p:nvPr>
        </p:nvCxnSpPr>
        <p:spPr bwMode="auto">
          <a:xfrm flipH="1">
            <a:off x="5137387" y="2635556"/>
            <a:ext cx="0" cy="1223962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833075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accel="20000" decel="2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 fill="hold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 fill="hold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 fill="hold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 fill="hold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9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74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77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79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82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83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84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85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86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80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78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55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58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60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62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63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64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65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6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7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61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59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88651" y="1104935"/>
            <a:ext cx="11814698" cy="5245683"/>
          </a:xfrm>
          <a:prstGeom prst="roundRect">
            <a:avLst>
              <a:gd name="adj" fmla="val 28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47113">
            <a:extLst>
              <a:ext uri="{FF2B5EF4-FFF2-40B4-BE49-F238E27FC236}">
                <a16:creationId xmlns:a16="http://schemas.microsoft.com/office/drawing/2014/main" id="{47C10FFD-2996-D95B-1C88-3DCEED2A3C4F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2501" y="551899"/>
            <a:ext cx="60463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SzTx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六、重心</a:t>
            </a:r>
            <a:endParaRPr lang="en-US" altLang="zh-CN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梯形 16">
            <a:extLst>
              <a:ext uri="{FF2B5EF4-FFF2-40B4-BE49-F238E27FC236}">
                <a16:creationId xmlns:a16="http://schemas.microsoft.com/office/drawing/2014/main" id="{21141A60-4AF0-79C5-AB31-C91E0E8FE051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222501" y="4746426"/>
            <a:ext cx="11634537" cy="1609915"/>
          </a:xfrm>
          <a:prstGeom prst="trapezoid">
            <a:avLst>
              <a:gd name="adj" fmla="val 130187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8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C46932-FE27-194B-FDBB-CB6FA45ED2EA}"/>
              </a:ext>
            </a:extLst>
          </p:cNvPr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9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1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4675" y="433704"/>
            <a:ext cx="682509" cy="683560"/>
          </a:xfrm>
          <a:prstGeom prst="rect">
            <a:avLst/>
          </a:prstGeom>
        </p:spPr>
      </p:pic>
      <p:pic>
        <p:nvPicPr>
          <p:cNvPr id="70" name="Picture 6">
            <a:extLst>
              <a:ext uri="{FF2B5EF4-FFF2-40B4-BE49-F238E27FC236}">
                <a16:creationId xmlns:a16="http://schemas.microsoft.com/office/drawing/2014/main" id="{2919F3F9-2FAD-34F8-EB78-29E43DB927A9}"/>
              </a:ext>
            </a:extLst>
          </p:cNvPr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9" b="6918"/>
          <a:stretch>
            <a:fillRect/>
          </a:stretch>
        </p:blipFill>
        <p:spPr bwMode="auto">
          <a:xfrm>
            <a:off x="-5552761" y="-2609649"/>
            <a:ext cx="3637245" cy="3043353"/>
          </a:xfrm>
          <a:prstGeom prst="roundRect">
            <a:avLst>
              <a:gd name="adj" fmla="val 10064"/>
            </a:avLst>
          </a:prstGeom>
          <a:noFill/>
          <a:ln w="9525" algn="ctr">
            <a:solidFill>
              <a:srgbClr val="FF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GraphicFramePr>
                <a:graphicFrameLocks noChangeAspect="1"/>
              </p:cNvGraphicFramePr>
              <p:nvPr>
                <p:custDataLst>
                  <p:tags r:id="rId22"/>
                </p:custDataLst>
              </p:nvPr>
            </p:nvGraphicFramePr>
            <p:xfrm>
              <a:off x="10768870" y="5096027"/>
              <a:ext cx="1122018" cy="1122018"/>
            </p:xfrm>
            <a:graphic>
              <a:graphicData uri="http://schemas.microsoft.com/office/drawing/2017/model3d">
                <am3d:model3d r:embed="rId93">
                  <am3d:spPr>
                    <a:xfrm>
                      <a:off x="0" y="0"/>
                      <a:ext cx="1122018" cy="1122018"/>
                    </a:xfrm>
                    <a:prstGeom prst="rect">
                      <a:avLst/>
                    </a:prstGeom>
                  </am3d:spPr>
                  <am3d:camera>
                    <am3d:pos x="0" y="0" z="814692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7369974" ay="-1734392" az="-8589745"/>
                    <am3d:postTrans dx="0" dy="0" dz="0"/>
                  </am3d:trans>
                  <am3d:raster rName="Office3DRenderer" rVer="16.0.8326">
                    <am3d:blip r:embed="rId94"/>
                  </am3d:raster>
                  <am3d:objViewport viewportSz="198573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10768870" y="5096027"/>
                <a:ext cx="1122018" cy="1122018"/>
              </a:xfrm>
              <a:prstGeom prst="rect">
                <a:avLst/>
              </a:prstGeom>
            </p:spPr>
          </p:pic>
        </mc:Fallback>
      </mc:AlternateContent>
      <p:pic>
        <p:nvPicPr>
          <p:cNvPr id="71" name="图片 24579">
            <a:extLst>
              <a:ext uri="{FF2B5EF4-FFF2-40B4-BE49-F238E27FC236}">
                <a16:creationId xmlns:a16="http://schemas.microsoft.com/office/drawing/2014/main" id="{1959CBC8-5E3B-4207-B241-B4D6EBAC50FB}"/>
              </a:ext>
            </a:extLst>
          </p:cNvPr>
          <p:cNvPicPr>
            <a:picLocks noChangeAspect="1" noChangeArrowheads="1"/>
          </p:cNvPicPr>
          <p:nvPr>
            <p:custDataLst>
              <p:tags r:id="rId23"/>
            </p:custDataLst>
          </p:nvPr>
        </p:nvPicPr>
        <p:blipFill>
          <a:blip r:embed="rId95">
            <a:lum bright="30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2" b="17179"/>
          <a:stretch>
            <a:fillRect/>
          </a:stretch>
        </p:blipFill>
        <p:spPr bwMode="auto">
          <a:xfrm>
            <a:off x="-12544845" y="-2609649"/>
            <a:ext cx="3360198" cy="3052358"/>
          </a:xfrm>
          <a:prstGeom prst="roundRect">
            <a:avLst>
              <a:gd name="adj" fmla="val 10741"/>
            </a:avLst>
          </a:prstGeom>
          <a:noFill/>
          <a:ln w="9525" algn="ctr">
            <a:solidFill>
              <a:srgbClr val="FF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图片 24581">
            <a:extLst>
              <a:ext uri="{FF2B5EF4-FFF2-40B4-BE49-F238E27FC236}">
                <a16:creationId xmlns:a16="http://schemas.microsoft.com/office/drawing/2014/main" id="{B758DCC5-3DB4-6161-6398-095AD7EBB34C}"/>
              </a:ext>
            </a:extLst>
          </p:cNvPr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96">
            <a:lum bright="40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" t="2391" r="4615" b="24056"/>
          <a:stretch>
            <a:fillRect/>
          </a:stretch>
        </p:blipFill>
        <p:spPr bwMode="auto">
          <a:xfrm>
            <a:off x="-8883229" y="-2609649"/>
            <a:ext cx="3029050" cy="3043353"/>
          </a:xfrm>
          <a:prstGeom prst="roundRect">
            <a:avLst>
              <a:gd name="adj" fmla="val 9037"/>
            </a:avLst>
          </a:prstGeom>
          <a:noFill/>
          <a:ln w="9525" algn="ctr">
            <a:solidFill>
              <a:srgbClr val="FF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5">
            <a:extLst>
              <a:ext uri="{FF2B5EF4-FFF2-40B4-BE49-F238E27FC236}">
                <a16:creationId xmlns:a16="http://schemas.microsoft.com/office/drawing/2014/main" id="{F5B4BF2A-8741-90EF-D3AF-93D48B7B1211}"/>
              </a:ext>
            </a:extLst>
          </p:cNvPr>
          <p:cNvPicPr>
            <a:picLocks noChangeAspect="1" noChangeArrowheads="1"/>
          </p:cNvPicPr>
          <p:nvPr>
            <p:custDataLst>
              <p:tags r:id="rId25"/>
            </p:custDataLst>
          </p:nvPr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976494" y="40440"/>
            <a:ext cx="1609744" cy="1580779"/>
          </a:xfrm>
          <a:prstGeom prst="ellipse">
            <a:avLst/>
          </a:prstGeom>
          <a:noFill/>
          <a:ln w="9525" algn="ctr">
            <a:solidFill>
              <a:srgbClr val="FF0000"/>
            </a:solidFill>
            <a:miter lim="800000"/>
          </a:ln>
          <a:effectLst>
            <a:outerShdw blurRad="1524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7">
            <a:extLst>
              <a:ext uri="{FF2B5EF4-FFF2-40B4-BE49-F238E27FC236}">
                <a16:creationId xmlns:a16="http://schemas.microsoft.com/office/drawing/2014/main" id="{70C1DB9C-7EE9-B330-1A1E-FE6CA8FAFBA6}"/>
              </a:ext>
            </a:extLst>
          </p:cNvPr>
          <p:cNvPicPr>
            <a:picLocks noChangeAspect="1" noChangeArrowheads="1"/>
          </p:cNvPicPr>
          <p:nvPr>
            <p:custDataLst>
              <p:tags r:id="rId26"/>
            </p:custDataLst>
          </p:nvPr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409768" y="39717"/>
            <a:ext cx="1602194" cy="1613798"/>
          </a:xfrm>
          <a:prstGeom prst="ellipse">
            <a:avLst/>
          </a:prstGeom>
          <a:noFill/>
          <a:ln w="9525" algn="ctr">
            <a:solidFill>
              <a:srgbClr val="FF0000"/>
            </a:solidFill>
            <a:miter lim="800000"/>
          </a:ln>
          <a:effectLst>
            <a:outerShdw blurRad="1524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3">
            <a:extLst>
              <a:ext uri="{FF2B5EF4-FFF2-40B4-BE49-F238E27FC236}">
                <a16:creationId xmlns:a16="http://schemas.microsoft.com/office/drawing/2014/main" id="{9DA5E7EF-DEFF-9559-F193-A0FB699AD75A}"/>
              </a:ext>
            </a:extLst>
          </p:cNvPr>
          <p:cNvSpPr txBox="1">
            <a:spLocks noChangeArrowheads="1"/>
          </p:cNvSpPr>
          <p:nvPr>
            <p:custDataLst>
              <p:tags r:id="rId27"/>
            </p:custDataLst>
          </p:nvPr>
        </p:nvSpPr>
        <p:spPr>
          <a:xfrm>
            <a:off x="347812" y="1591654"/>
            <a:ext cx="4114800" cy="451365"/>
          </a:xfrm>
          <a:prstGeom prst="rect">
            <a:avLst/>
          </a:prstGeom>
          <a:ln cap="flat" algn="ctr">
            <a:miter lim="800000"/>
            <a:headEnd type="none" w="med" len="med"/>
            <a:tailEnd type="none" w="med" len="med"/>
          </a:ln>
        </p:spPr>
        <p:txBody>
          <a:bodyPr>
            <a:noAutofit/>
          </a:bodyPr>
          <a:lstStyle>
            <a:lvl1pPr marL="27305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1pPr>
            <a:lvl2pPr marL="639762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17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2pPr>
            <a:lvl3pPr marL="91440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3pPr>
            <a:lvl4pPr marL="118745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16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4pPr>
            <a:lvl5pPr marL="1462088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2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477AB1"/>
              </a:buClr>
              <a:buFont typeface="Wingdings" pitchFamily="2" charset="2"/>
              <a:buNone/>
            </a:pPr>
            <a:r>
              <a:rPr lang="zh-CN" altLang="en-US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概念：重力的等效作用点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Rectangle 3">
            <a:extLst>
              <a:ext uri="{FF2B5EF4-FFF2-40B4-BE49-F238E27FC236}">
                <a16:creationId xmlns:a16="http://schemas.microsoft.com/office/drawing/2014/main" id="{E1DFC454-07DB-D441-9A17-A78691DBC775}"/>
              </a:ext>
            </a:extLst>
          </p:cNvPr>
          <p:cNvSpPr txBox="1">
            <a:spLocks noChangeArrowheads="1"/>
          </p:cNvSpPr>
          <p:nvPr>
            <p:custDataLst>
              <p:tags r:id="rId28"/>
            </p:custDataLst>
          </p:nvPr>
        </p:nvSpPr>
        <p:spPr>
          <a:xfrm>
            <a:off x="347812" y="1273865"/>
            <a:ext cx="4114800" cy="685800"/>
          </a:xfrm>
          <a:prstGeom prst="rect">
            <a:avLst/>
          </a:prstGeom>
          <a:ln cap="flat" algn="ctr">
            <a:miter lim="800000"/>
            <a:headEnd type="none" w="med" len="med"/>
            <a:tailEnd type="none" w="med" len="med"/>
          </a:ln>
        </p:spPr>
        <p:txBody>
          <a:bodyPr>
            <a:noAutofit/>
          </a:bodyPr>
          <a:lstStyle>
            <a:lvl1pPr marL="27305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1pPr>
            <a:lvl2pPr marL="639762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17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2pPr>
            <a:lvl3pPr marL="91440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3pPr>
            <a:lvl4pPr marL="118745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16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4pPr>
            <a:lvl5pPr marL="1462088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2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重力的作用点</a:t>
            </a:r>
            <a:r>
              <a:rPr lang="en-US" altLang="zh-CN"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——</a:t>
            </a:r>
            <a:r>
              <a:rPr lang="zh-CN" altLang="en-US"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重心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F098A8D-8ED9-1604-638C-3E39A04F24E7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188652" y="2270301"/>
            <a:ext cx="11802720" cy="26898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122884">
            <a:extLst>
              <a:ext uri="{FF2B5EF4-FFF2-40B4-BE49-F238E27FC236}">
                <a16:creationId xmlns:a16="http://schemas.microsoft.com/office/drawing/2014/main" id="{8E1F13B0-A49F-9B4B-2FEA-F74F799044BD}"/>
              </a:ext>
            </a:extLst>
          </p:cNvPr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-9221161" y="1399772"/>
            <a:ext cx="1728787" cy="1223963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FFC000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8" name="直接连接符 122885">
            <a:extLst>
              <a:ext uri="{FF2B5EF4-FFF2-40B4-BE49-F238E27FC236}">
                <a16:creationId xmlns:a16="http://schemas.microsoft.com/office/drawing/2014/main" id="{F8EDB21E-1195-269E-4CC6-B09E726E923B}"/>
              </a:ext>
            </a:extLst>
          </p:cNvPr>
          <p:cNvCxnSpPr>
            <a:cxnSpLocks noChangeShapeType="1"/>
          </p:cNvCxnSpPr>
          <p:nvPr>
            <p:custDataLst>
              <p:tags r:id="rId31"/>
            </p:custDataLst>
          </p:nvPr>
        </p:nvCxnSpPr>
        <p:spPr bwMode="auto">
          <a:xfrm>
            <a:off x="-9221161" y="1399772"/>
            <a:ext cx="1728787" cy="12239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9" name="直接连接符 122886">
            <a:extLst>
              <a:ext uri="{FF2B5EF4-FFF2-40B4-BE49-F238E27FC236}">
                <a16:creationId xmlns:a16="http://schemas.microsoft.com/office/drawing/2014/main" id="{A0AB3FF5-7AA1-E193-5081-A00976901E87}"/>
              </a:ext>
            </a:extLst>
          </p:cNvPr>
          <p:cNvCxnSpPr>
            <a:cxnSpLocks noChangeShapeType="1"/>
          </p:cNvCxnSpPr>
          <p:nvPr>
            <p:custDataLst>
              <p:tags r:id="rId32"/>
            </p:custDataLst>
          </p:nvPr>
        </p:nvCxnSpPr>
        <p:spPr bwMode="auto">
          <a:xfrm flipV="1">
            <a:off x="-9221161" y="1399772"/>
            <a:ext cx="1728787" cy="12239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0" name="椭圆 122887">
            <a:extLst>
              <a:ext uri="{FF2B5EF4-FFF2-40B4-BE49-F238E27FC236}">
                <a16:creationId xmlns:a16="http://schemas.microsoft.com/office/drawing/2014/main" id="{07F62383-E3D7-350E-DE2E-997F89B14619}"/>
              </a:ext>
            </a:extLst>
          </p:cNvPr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-2478822" y="1254106"/>
            <a:ext cx="1498582" cy="1411117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rgbClr val="FFC000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椭圆 122888">
            <a:extLst>
              <a:ext uri="{FF2B5EF4-FFF2-40B4-BE49-F238E27FC236}">
                <a16:creationId xmlns:a16="http://schemas.microsoft.com/office/drawing/2014/main" id="{EE468C19-F4CA-D2F1-4128-7D426EF9DBA2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-1803972" y="1917532"/>
            <a:ext cx="141287" cy="144462"/>
          </a:xfrm>
          <a:prstGeom prst="ellipse">
            <a:avLst/>
          </a:prstGeom>
          <a:solidFill>
            <a:srgbClr val="F45016"/>
          </a:soli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 sz="200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latin typeface="微软雅黑" panose="020B0503020204020204" pitchFamily="34" charset="-122"/>
              <a:ea typeface="微软雅黑" panose="020B0503020204020204" pitchFamily="34" charset="-122"/>
              <a:sym typeface="Wingdings"/>
            </a:endParaRPr>
          </a:p>
        </p:txBody>
      </p:sp>
      <p:sp>
        <p:nvSpPr>
          <p:cNvPr id="103" name="文本框 122889">
            <a:extLst>
              <a:ext uri="{FF2B5EF4-FFF2-40B4-BE49-F238E27FC236}">
                <a16:creationId xmlns:a16="http://schemas.microsoft.com/office/drawing/2014/main" id="{39B9C3BF-38D7-D3C7-64A7-972B9F99D6BF}"/>
              </a:ext>
            </a:extLst>
          </p:cNvPr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-5746053" y="3172252"/>
            <a:ext cx="17335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粗细均匀的棒</a:t>
            </a:r>
          </a:p>
        </p:txBody>
      </p:sp>
      <p:sp>
        <p:nvSpPr>
          <p:cNvPr id="105" name="文本框 122891">
            <a:extLst>
              <a:ext uri="{FF2B5EF4-FFF2-40B4-BE49-F238E27FC236}">
                <a16:creationId xmlns:a16="http://schemas.microsoft.com/office/drawing/2014/main" id="{A05652B9-7592-DEE2-3035-8235F0AB976E}"/>
              </a:ext>
            </a:extLst>
          </p:cNvPr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-9312924" y="3172252"/>
            <a:ext cx="19107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方形薄木板</a:t>
            </a:r>
          </a:p>
        </p:txBody>
      </p:sp>
      <p:sp>
        <p:nvSpPr>
          <p:cNvPr id="109" name="文本框 122892">
            <a:extLst>
              <a:ext uri="{FF2B5EF4-FFF2-40B4-BE49-F238E27FC236}">
                <a16:creationId xmlns:a16="http://schemas.microsoft.com/office/drawing/2014/main" id="{CD51FDA4-F9A3-B6BF-CFC4-67A1AE49010C}"/>
              </a:ext>
            </a:extLst>
          </p:cNvPr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-1921609" y="3181854"/>
            <a:ext cx="3781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球</a:t>
            </a:r>
          </a:p>
        </p:txBody>
      </p:sp>
      <p:cxnSp>
        <p:nvCxnSpPr>
          <p:cNvPr id="110" name="直接连接符 122893">
            <a:extLst>
              <a:ext uri="{FF2B5EF4-FFF2-40B4-BE49-F238E27FC236}">
                <a16:creationId xmlns:a16="http://schemas.microsoft.com/office/drawing/2014/main" id="{6C729182-C19D-3966-D3C8-359BFC6B8FF7}"/>
              </a:ext>
            </a:extLst>
          </p:cNvPr>
          <p:cNvCxnSpPr>
            <a:cxnSpLocks noChangeShapeType="1"/>
          </p:cNvCxnSpPr>
          <p:nvPr>
            <p:custDataLst>
              <p:tags r:id="rId38"/>
            </p:custDataLst>
          </p:nvPr>
        </p:nvCxnSpPr>
        <p:spPr bwMode="auto">
          <a:xfrm flipH="1">
            <a:off x="-1732535" y="1974682"/>
            <a:ext cx="0" cy="1138591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1" name="椭圆 122894">
            <a:extLst>
              <a:ext uri="{FF2B5EF4-FFF2-40B4-BE49-F238E27FC236}">
                <a16:creationId xmlns:a16="http://schemas.microsoft.com/office/drawing/2014/main" id="{D3170242-D175-D4A0-99FB-18341A38297F}"/>
              </a:ext>
            </a:extLst>
          </p:cNvPr>
          <p:cNvSpPr/>
          <p:nvPr>
            <p:custDataLst>
              <p:tags r:id="rId39"/>
            </p:custDataLst>
          </p:nvPr>
        </p:nvSpPr>
        <p:spPr>
          <a:xfrm>
            <a:off x="-8427411" y="1933172"/>
            <a:ext cx="139700" cy="142875"/>
          </a:xfrm>
          <a:prstGeom prst="ellipse">
            <a:avLst/>
          </a:prstGeom>
          <a:solidFill>
            <a:srgbClr val="F45016"/>
          </a:soli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 sz="200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latin typeface="微软雅黑" panose="020B0503020204020204" pitchFamily="34" charset="-122"/>
              <a:ea typeface="微软雅黑" panose="020B0503020204020204" pitchFamily="34" charset="-122"/>
              <a:sym typeface="Wingdings"/>
            </a:endParaRPr>
          </a:p>
        </p:txBody>
      </p:sp>
      <p:cxnSp>
        <p:nvCxnSpPr>
          <p:cNvPr id="112" name="直接连接符 122895">
            <a:extLst>
              <a:ext uri="{FF2B5EF4-FFF2-40B4-BE49-F238E27FC236}">
                <a16:creationId xmlns:a16="http://schemas.microsoft.com/office/drawing/2014/main" id="{87EADA2B-FBFF-892E-E2D5-0F00EC076342}"/>
              </a:ext>
            </a:extLst>
          </p:cNvPr>
          <p:cNvCxnSpPr>
            <a:cxnSpLocks noChangeShapeType="1"/>
          </p:cNvCxnSpPr>
          <p:nvPr>
            <p:custDataLst>
              <p:tags r:id="rId40"/>
            </p:custDataLst>
          </p:nvPr>
        </p:nvCxnSpPr>
        <p:spPr bwMode="auto">
          <a:xfrm flipH="1">
            <a:off x="-8357561" y="1976035"/>
            <a:ext cx="0" cy="1223962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" name="矩形 122882">
            <a:extLst>
              <a:ext uri="{FF2B5EF4-FFF2-40B4-BE49-F238E27FC236}">
                <a16:creationId xmlns:a16="http://schemas.microsoft.com/office/drawing/2014/main" id="{A7C3A03F-198F-7FF1-496F-705317FC2BA7}"/>
              </a:ext>
            </a:extLst>
          </p:cNvPr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-5561064" y="1446357"/>
            <a:ext cx="1403821" cy="188144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FFC000"/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</a:ln>
        </p:spPr>
        <p:txBody>
          <a:bodyPr/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椭圆 122883">
            <a:extLst>
              <a:ext uri="{FF2B5EF4-FFF2-40B4-BE49-F238E27FC236}">
                <a16:creationId xmlns:a16="http://schemas.microsoft.com/office/drawing/2014/main" id="{EF631C7F-2D7D-A6BB-E65D-01EDF7382A3F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-4959314" y="1458635"/>
            <a:ext cx="142875" cy="146050"/>
          </a:xfrm>
          <a:prstGeom prst="ellipse">
            <a:avLst/>
          </a:prstGeom>
          <a:solidFill>
            <a:srgbClr val="F45016"/>
          </a:soli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 sz="2000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latin typeface="微软雅黑" panose="020B0503020204020204" pitchFamily="34" charset="-122"/>
              <a:ea typeface="微软雅黑" panose="020B0503020204020204" pitchFamily="34" charset="-122"/>
              <a:sym typeface="Wingdings"/>
            </a:endParaRPr>
          </a:p>
        </p:txBody>
      </p:sp>
      <p:cxnSp>
        <p:nvCxnSpPr>
          <p:cNvPr id="104" name="直接连接符 122890">
            <a:extLst>
              <a:ext uri="{FF2B5EF4-FFF2-40B4-BE49-F238E27FC236}">
                <a16:creationId xmlns:a16="http://schemas.microsoft.com/office/drawing/2014/main" id="{8F690A3B-7520-9013-06B6-713CDADB6FD9}"/>
              </a:ext>
            </a:extLst>
          </p:cNvPr>
          <p:cNvCxnSpPr>
            <a:cxnSpLocks noChangeShapeType="1"/>
          </p:cNvCxnSpPr>
          <p:nvPr>
            <p:custDataLst>
              <p:tags r:id="rId43"/>
            </p:custDataLst>
          </p:nvPr>
        </p:nvCxnSpPr>
        <p:spPr bwMode="auto">
          <a:xfrm flipH="1">
            <a:off x="-4886289" y="1530073"/>
            <a:ext cx="0" cy="1223962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8" name="组合 168964">
            <a:extLst>
              <a:ext uri="{FF2B5EF4-FFF2-40B4-BE49-F238E27FC236}">
                <a16:creationId xmlns:a16="http://schemas.microsoft.com/office/drawing/2014/main" id="{4BFC3364-FD80-4253-2D94-86779E4B9DAC}"/>
              </a:ext>
            </a:extLst>
          </p:cNvPr>
          <p:cNvGrpSpPr/>
          <p:nvPr>
            <p:custDataLst>
              <p:tags r:id="rId44"/>
            </p:custDataLst>
          </p:nvPr>
        </p:nvGrpSpPr>
        <p:grpSpPr>
          <a:xfrm>
            <a:off x="1522124" y="2713044"/>
            <a:ext cx="1676400" cy="1676400"/>
            <a:chOff x="816" y="2352"/>
            <a:chExt cx="1056" cy="1056"/>
          </a:xfrm>
        </p:grpSpPr>
        <p:sp>
          <p:nvSpPr>
            <p:cNvPr id="80" name="椭圆 168965">
              <a:extLst>
                <a:ext uri="{FF2B5EF4-FFF2-40B4-BE49-F238E27FC236}">
                  <a16:creationId xmlns:a16="http://schemas.microsoft.com/office/drawing/2014/main" id="{12866828-06C5-754E-1D05-FC15C0D47E1E}"/>
                </a:ext>
              </a:extLst>
            </p:cNvPr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816" y="2352"/>
              <a:ext cx="1056" cy="1056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14000">
                  <a:srgbClr val="FFFF00"/>
                </a:gs>
                <a:gs pos="27000">
                  <a:srgbClr val="FFC000"/>
                </a:gs>
                <a:gs pos="42000">
                  <a:srgbClr val="FFFF00"/>
                </a:gs>
                <a:gs pos="53000">
                  <a:srgbClr val="FFC000"/>
                </a:gs>
                <a:gs pos="66000">
                  <a:srgbClr val="FFFF00"/>
                </a:gs>
                <a:gs pos="81000">
                  <a:srgbClr val="FFC000"/>
                </a:gs>
                <a:gs pos="100000">
                  <a:srgbClr val="FFFF00"/>
                </a:gs>
              </a:gsLst>
              <a:lin ang="2700000" scaled="1"/>
            </a:gra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1" name="椭圆 168966">
              <a:extLst>
                <a:ext uri="{FF2B5EF4-FFF2-40B4-BE49-F238E27FC236}">
                  <a16:creationId xmlns:a16="http://schemas.microsoft.com/office/drawing/2014/main" id="{4471025F-7CB6-5601-BA72-FC07E16D780E}"/>
                </a:ext>
              </a:extLst>
            </p:cNvPr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884" y="2420"/>
              <a:ext cx="920" cy="92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82" name="椭圆 168967">
            <a:extLst>
              <a:ext uri="{FF2B5EF4-FFF2-40B4-BE49-F238E27FC236}">
                <a16:creationId xmlns:a16="http://schemas.microsoft.com/office/drawing/2014/main" id="{F4799867-1CEB-8475-6649-7BBDFB1C6B3B}"/>
              </a:ext>
            </a:extLst>
          </p:cNvPr>
          <p:cNvSpPr/>
          <p:nvPr>
            <p:custDataLst>
              <p:tags r:id="rId45"/>
            </p:custDataLst>
          </p:nvPr>
        </p:nvSpPr>
        <p:spPr>
          <a:xfrm>
            <a:off x="2312699" y="3536957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sym typeface="Wingdings"/>
            </a:endParaRPr>
          </a:p>
        </p:txBody>
      </p:sp>
      <p:grpSp>
        <p:nvGrpSpPr>
          <p:cNvPr id="83" name="组合 168968">
            <a:extLst>
              <a:ext uri="{FF2B5EF4-FFF2-40B4-BE49-F238E27FC236}">
                <a16:creationId xmlns:a16="http://schemas.microsoft.com/office/drawing/2014/main" id="{C5188D47-8841-EF86-0BD2-F806C56E33F1}"/>
              </a:ext>
            </a:extLst>
          </p:cNvPr>
          <p:cNvGrpSpPr/>
          <p:nvPr>
            <p:custDataLst>
              <p:tags r:id="rId46"/>
            </p:custDataLst>
          </p:nvPr>
        </p:nvGrpSpPr>
        <p:grpSpPr>
          <a:xfrm>
            <a:off x="5027324" y="2865444"/>
            <a:ext cx="1676400" cy="1371600"/>
            <a:chOff x="2400" y="2064"/>
            <a:chExt cx="1056" cy="864"/>
          </a:xfrm>
        </p:grpSpPr>
        <p:sp>
          <p:nvSpPr>
            <p:cNvPr id="84" name="矩形 168969">
              <a:extLst>
                <a:ext uri="{FF2B5EF4-FFF2-40B4-BE49-F238E27FC236}">
                  <a16:creationId xmlns:a16="http://schemas.microsoft.com/office/drawing/2014/main" id="{23682AB3-32AC-EBE0-A4B1-EDA3C45B04A3}"/>
                </a:ext>
              </a:extLst>
            </p:cNvPr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2400" y="2064"/>
              <a:ext cx="1056" cy="864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21001">
                  <a:srgbClr val="FFC000"/>
                </a:gs>
                <a:gs pos="42000">
                  <a:srgbClr val="FFFFFF"/>
                </a:gs>
                <a:gs pos="58000">
                  <a:srgbClr val="FFFF00"/>
                </a:gs>
                <a:gs pos="74000">
                  <a:srgbClr val="FFC000"/>
                </a:gs>
                <a:gs pos="86000">
                  <a:srgbClr val="FFFF00"/>
                </a:gs>
                <a:gs pos="100000">
                  <a:schemeClr val="bg1"/>
                </a:gs>
              </a:gsLst>
              <a:lin ang="2700000" scaled="0"/>
            </a:gradFill>
            <a:ln w="9525" algn="ctr">
              <a:solidFill>
                <a:schemeClr val="tx1"/>
              </a:solidFill>
              <a:miter lim="800000"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5" name="矩形 168970">
              <a:extLst>
                <a:ext uri="{FF2B5EF4-FFF2-40B4-BE49-F238E27FC236}">
                  <a16:creationId xmlns:a16="http://schemas.microsoft.com/office/drawing/2014/main" id="{906EE891-7537-584E-A076-6374542DD8F9}"/>
                </a:ext>
              </a:extLst>
            </p:cNvPr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2496" y="2160"/>
              <a:ext cx="864" cy="67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86" name="椭圆 168971">
            <a:extLst>
              <a:ext uri="{FF2B5EF4-FFF2-40B4-BE49-F238E27FC236}">
                <a16:creationId xmlns:a16="http://schemas.microsoft.com/office/drawing/2014/main" id="{B97C1A4F-7EA1-D261-B402-2DCA3A85845F}"/>
              </a:ext>
            </a:extLst>
          </p:cNvPr>
          <p:cNvSpPr/>
          <p:nvPr>
            <p:custDataLst>
              <p:tags r:id="rId47"/>
            </p:custDataLst>
          </p:nvPr>
        </p:nvSpPr>
        <p:spPr>
          <a:xfrm>
            <a:off x="5789324" y="3551244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sym typeface="Wingdings"/>
            </a:endParaRPr>
          </a:p>
        </p:txBody>
      </p:sp>
      <p:sp>
        <p:nvSpPr>
          <p:cNvPr id="87" name="文本框 168963">
            <a:extLst>
              <a:ext uri="{FF2B5EF4-FFF2-40B4-BE49-F238E27FC236}">
                <a16:creationId xmlns:a16="http://schemas.microsoft.com/office/drawing/2014/main" id="{E216761E-EF9E-723F-0285-0CEC24915FE3}"/>
              </a:ext>
            </a:extLst>
          </p:cNvPr>
          <p:cNvSpPr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355874" y="5233952"/>
            <a:ext cx="37206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物体的重心可以不在物体上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  <p:pic>
        <p:nvPicPr>
          <p:cNvPr id="88" name="图片 121861">
            <a:extLst>
              <a:ext uri="{FF2B5EF4-FFF2-40B4-BE49-F238E27FC236}">
                <a16:creationId xmlns:a16="http://schemas.microsoft.com/office/drawing/2014/main" id="{4AD8788B-884C-A413-C553-727A2006470A}"/>
              </a:ext>
            </a:extLst>
          </p:cNvPr>
          <p:cNvPicPr>
            <a:picLocks noChangeAspect="1" noChangeArrowheads="1"/>
          </p:cNvPicPr>
          <p:nvPr>
            <p:custDataLst>
              <p:tags r:id="rId49"/>
            </p:custDataLst>
          </p:nvPr>
        </p:nvPicPr>
        <p:blipFill>
          <a:blip r:embed="rId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7225439">
            <a:off x="8922098" y="3160362"/>
            <a:ext cx="850900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椭圆 168971">
            <a:extLst>
              <a:ext uri="{FF2B5EF4-FFF2-40B4-BE49-F238E27FC236}">
                <a16:creationId xmlns:a16="http://schemas.microsoft.com/office/drawing/2014/main" id="{D2D2FECC-1364-48B9-0742-8B031500409A}"/>
              </a:ext>
            </a:extLst>
          </p:cNvPr>
          <p:cNvSpPr/>
          <p:nvPr>
            <p:custDataLst>
              <p:tags r:id="rId50"/>
            </p:custDataLst>
          </p:nvPr>
        </p:nvSpPr>
        <p:spPr>
          <a:xfrm>
            <a:off x="9029053" y="3559235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341260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accel="20000" decel="2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6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61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64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66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68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69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70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67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65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42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45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47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49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50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51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52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3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4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48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46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88651" y="1104935"/>
            <a:ext cx="11814698" cy="5245683"/>
          </a:xfrm>
          <a:prstGeom prst="roundRect">
            <a:avLst>
              <a:gd name="adj" fmla="val 28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47113">
            <a:extLst>
              <a:ext uri="{FF2B5EF4-FFF2-40B4-BE49-F238E27FC236}">
                <a16:creationId xmlns:a16="http://schemas.microsoft.com/office/drawing/2014/main" id="{47C10FFD-2996-D95B-1C88-3DCEED2A3C4F}"/>
              </a:ext>
            </a:extLst>
          </p:cNvPr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22501" y="551899"/>
            <a:ext cx="60463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SzTx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六、重心</a:t>
            </a:r>
            <a:endParaRPr lang="en-US" altLang="zh-CN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梯形 16">
            <a:extLst>
              <a:ext uri="{FF2B5EF4-FFF2-40B4-BE49-F238E27FC236}">
                <a16:creationId xmlns:a16="http://schemas.microsoft.com/office/drawing/2014/main" id="{21141A60-4AF0-79C5-AB31-C91E0E8FE051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222501" y="4746426"/>
            <a:ext cx="11634537" cy="1609915"/>
          </a:xfrm>
          <a:prstGeom prst="trapezoid">
            <a:avLst>
              <a:gd name="adj" fmla="val 130187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8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C46932-FE27-194B-FDBB-CB6FA45ED2EA}"/>
              </a:ext>
            </a:extLst>
          </p:cNvPr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7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8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4675" y="433704"/>
            <a:ext cx="682509" cy="68356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GraphicFramePr>
                <a:graphicFrameLocks noChangeAspect="1"/>
              </p:cNvGraphicFramePr>
              <p:nvPr>
                <p:custDataLst>
                  <p:tags r:id="rId21"/>
                </p:custDataLst>
              </p:nvPr>
            </p:nvGraphicFramePr>
            <p:xfrm>
              <a:off x="10768870" y="5096027"/>
              <a:ext cx="1122018" cy="1122018"/>
            </p:xfrm>
            <a:graphic>
              <a:graphicData uri="http://schemas.microsoft.com/office/drawing/2017/model3d">
                <am3d:model3d r:embed="rId79">
                  <am3d:spPr>
                    <a:xfrm>
                      <a:off x="0" y="0"/>
                      <a:ext cx="1122018" cy="1122018"/>
                    </a:xfrm>
                    <a:prstGeom prst="rect">
                      <a:avLst/>
                    </a:prstGeom>
                  </am3d:spPr>
                  <am3d:camera>
                    <am3d:pos x="0" y="0" z="814692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7369974" ay="-1734392" az="-8589745"/>
                    <am3d:postTrans dx="0" dy="0" dz="0"/>
                  </am3d:trans>
                  <am3d:raster rName="Office3DRenderer" rVer="16.0.8326">
                    <am3d:blip r:embed="rId80"/>
                  </am3d:raster>
                  <am3d:objViewport viewportSz="198573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10768870" y="5096027"/>
                <a:ext cx="1122018" cy="1122018"/>
              </a:xfrm>
              <a:prstGeom prst="rect">
                <a:avLst/>
              </a:prstGeom>
            </p:spPr>
          </p:pic>
        </mc:Fallback>
      </mc:AlternateContent>
      <p:sp>
        <p:nvSpPr>
          <p:cNvPr id="75" name="Rectangle 3">
            <a:extLst>
              <a:ext uri="{FF2B5EF4-FFF2-40B4-BE49-F238E27FC236}">
                <a16:creationId xmlns:a16="http://schemas.microsoft.com/office/drawing/2014/main" id="{9DA5E7EF-DEFF-9559-F193-A0FB699AD75A}"/>
              </a:ext>
            </a:extLst>
          </p:cNvPr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-12498675" y="1075119"/>
            <a:ext cx="4114800" cy="451365"/>
          </a:xfrm>
          <a:prstGeom prst="rect">
            <a:avLst/>
          </a:prstGeom>
          <a:ln cap="flat" algn="ctr">
            <a:miter lim="800000"/>
            <a:headEnd type="none" w="med" len="med"/>
            <a:tailEnd type="none" w="med" len="med"/>
          </a:ln>
        </p:spPr>
        <p:txBody>
          <a:bodyPr>
            <a:noAutofit/>
          </a:bodyPr>
          <a:lstStyle>
            <a:lvl1pPr marL="27305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1pPr>
            <a:lvl2pPr marL="639762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17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2pPr>
            <a:lvl3pPr marL="91440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3pPr>
            <a:lvl4pPr marL="118745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16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4pPr>
            <a:lvl5pPr marL="1462088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2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477AB1"/>
              </a:buClr>
              <a:buFont typeface="Wingdings" pitchFamily="2" charset="2"/>
              <a:buNone/>
            </a:pPr>
            <a:r>
              <a:rPr lang="zh-CN" altLang="en-US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概念：重力的等效作用点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Rectangle 3">
            <a:extLst>
              <a:ext uri="{FF2B5EF4-FFF2-40B4-BE49-F238E27FC236}">
                <a16:creationId xmlns:a16="http://schemas.microsoft.com/office/drawing/2014/main" id="{E1DFC454-07DB-D441-9A17-A78691DBC775}"/>
              </a:ext>
            </a:extLst>
          </p:cNvPr>
          <p:cNvSpPr txBox="1">
            <a:spLocks noChangeArrowheads="1"/>
          </p:cNvSpPr>
          <p:nvPr>
            <p:custDataLst>
              <p:tags r:id="rId23"/>
            </p:custDataLst>
          </p:nvPr>
        </p:nvSpPr>
        <p:spPr>
          <a:xfrm>
            <a:off x="188650" y="1245512"/>
            <a:ext cx="4114800" cy="685800"/>
          </a:xfrm>
          <a:prstGeom prst="rect">
            <a:avLst/>
          </a:prstGeom>
          <a:ln cap="flat" algn="ctr">
            <a:miter lim="800000"/>
            <a:headEnd type="none" w="med" len="med"/>
            <a:tailEnd type="none" w="med" len="med"/>
          </a:ln>
        </p:spPr>
        <p:txBody>
          <a:bodyPr>
            <a:noAutofit/>
          </a:bodyPr>
          <a:lstStyle>
            <a:lvl1pPr marL="27305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1pPr>
            <a:lvl2pPr marL="639762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17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2pPr>
            <a:lvl3pPr marL="91440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3pPr>
            <a:lvl4pPr marL="118745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16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4pPr>
            <a:lvl5pPr marL="1462088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2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重力的作用点</a:t>
            </a:r>
            <a:r>
              <a:rPr lang="en-US" altLang="zh-CN"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——</a:t>
            </a:r>
            <a:r>
              <a:rPr lang="zh-CN" altLang="en-US"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重心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F098A8D-8ED9-1604-638C-3E39A04F24E7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188652" y="2270301"/>
            <a:ext cx="11802720" cy="26898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组合 168964">
            <a:extLst>
              <a:ext uri="{FF2B5EF4-FFF2-40B4-BE49-F238E27FC236}">
                <a16:creationId xmlns:a16="http://schemas.microsoft.com/office/drawing/2014/main" id="{4BFC3364-FD80-4253-2D94-86779E4B9DAC}"/>
              </a:ext>
            </a:extLst>
          </p:cNvPr>
          <p:cNvGrpSpPr/>
          <p:nvPr>
            <p:custDataLst>
              <p:tags r:id="rId25"/>
            </p:custDataLst>
          </p:nvPr>
        </p:nvGrpSpPr>
        <p:grpSpPr>
          <a:xfrm>
            <a:off x="-13413074" y="-3596316"/>
            <a:ext cx="1676400" cy="1676400"/>
            <a:chOff x="816" y="2352"/>
            <a:chExt cx="1056" cy="1056"/>
          </a:xfrm>
        </p:grpSpPr>
        <p:sp>
          <p:nvSpPr>
            <p:cNvPr id="80" name="椭圆 168965">
              <a:extLst>
                <a:ext uri="{FF2B5EF4-FFF2-40B4-BE49-F238E27FC236}">
                  <a16:creationId xmlns:a16="http://schemas.microsoft.com/office/drawing/2014/main" id="{12866828-06C5-754E-1D05-FC15C0D47E1E}"/>
                </a:ext>
              </a:extLst>
            </p:cNvPr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816" y="2352"/>
              <a:ext cx="1056" cy="1056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14000">
                  <a:srgbClr val="FFFF00"/>
                </a:gs>
                <a:gs pos="27000">
                  <a:srgbClr val="FFC000"/>
                </a:gs>
                <a:gs pos="42000">
                  <a:srgbClr val="FFFF00"/>
                </a:gs>
                <a:gs pos="53000">
                  <a:srgbClr val="FFC000"/>
                </a:gs>
                <a:gs pos="66000">
                  <a:srgbClr val="FFFF00"/>
                </a:gs>
                <a:gs pos="81000">
                  <a:srgbClr val="FFC000"/>
                </a:gs>
                <a:gs pos="100000">
                  <a:srgbClr val="FFFF00"/>
                </a:gs>
              </a:gsLst>
              <a:lin ang="2700000" scaled="1"/>
            </a:gra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1" name="椭圆 168966">
              <a:extLst>
                <a:ext uri="{FF2B5EF4-FFF2-40B4-BE49-F238E27FC236}">
                  <a16:creationId xmlns:a16="http://schemas.microsoft.com/office/drawing/2014/main" id="{4471025F-7CB6-5601-BA72-FC07E16D780E}"/>
                </a:ext>
              </a:extLst>
            </p:cNvPr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884" y="2420"/>
              <a:ext cx="920" cy="92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82" name="椭圆 168967">
            <a:extLst>
              <a:ext uri="{FF2B5EF4-FFF2-40B4-BE49-F238E27FC236}">
                <a16:creationId xmlns:a16="http://schemas.microsoft.com/office/drawing/2014/main" id="{F4799867-1CEB-8475-6649-7BBDFB1C6B3B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-12622500" y="-2772403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sym typeface="Wingdings"/>
            </a:endParaRPr>
          </a:p>
        </p:txBody>
      </p:sp>
      <p:grpSp>
        <p:nvGrpSpPr>
          <p:cNvPr id="83" name="组合 168968">
            <a:extLst>
              <a:ext uri="{FF2B5EF4-FFF2-40B4-BE49-F238E27FC236}">
                <a16:creationId xmlns:a16="http://schemas.microsoft.com/office/drawing/2014/main" id="{C5188D47-8841-EF86-0BD2-F806C56E33F1}"/>
              </a:ext>
            </a:extLst>
          </p:cNvPr>
          <p:cNvGrpSpPr/>
          <p:nvPr>
            <p:custDataLst>
              <p:tags r:id="rId27"/>
            </p:custDataLst>
          </p:nvPr>
        </p:nvGrpSpPr>
        <p:grpSpPr>
          <a:xfrm>
            <a:off x="-9907875" y="-3443916"/>
            <a:ext cx="1676400" cy="1371600"/>
            <a:chOff x="2400" y="2064"/>
            <a:chExt cx="1056" cy="864"/>
          </a:xfrm>
        </p:grpSpPr>
        <p:sp>
          <p:nvSpPr>
            <p:cNvPr id="84" name="矩形 168969">
              <a:extLst>
                <a:ext uri="{FF2B5EF4-FFF2-40B4-BE49-F238E27FC236}">
                  <a16:creationId xmlns:a16="http://schemas.microsoft.com/office/drawing/2014/main" id="{23682AB3-32AC-EBE0-A4B1-EDA3C45B04A3}"/>
                </a:ext>
              </a:extLst>
            </p:cNvPr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400" y="2064"/>
              <a:ext cx="1056" cy="864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21001">
                  <a:srgbClr val="FFC000"/>
                </a:gs>
                <a:gs pos="42000">
                  <a:srgbClr val="FFFFFF"/>
                </a:gs>
                <a:gs pos="58000">
                  <a:srgbClr val="FFFF00"/>
                </a:gs>
                <a:gs pos="74000">
                  <a:srgbClr val="FFC000"/>
                </a:gs>
                <a:gs pos="86000">
                  <a:srgbClr val="FFFF00"/>
                </a:gs>
                <a:gs pos="100000">
                  <a:schemeClr val="bg1"/>
                </a:gs>
              </a:gsLst>
              <a:lin ang="2700000" scaled="0"/>
            </a:gradFill>
            <a:ln w="9525" algn="ctr">
              <a:solidFill>
                <a:schemeClr val="tx1"/>
              </a:solidFill>
              <a:miter lim="800000"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5" name="矩形 168970">
              <a:extLst>
                <a:ext uri="{FF2B5EF4-FFF2-40B4-BE49-F238E27FC236}">
                  <a16:creationId xmlns:a16="http://schemas.microsoft.com/office/drawing/2014/main" id="{906EE891-7537-584E-A076-6374542DD8F9}"/>
                </a:ext>
              </a:extLst>
            </p:cNvPr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2496" y="2160"/>
              <a:ext cx="864" cy="67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86" name="椭圆 168971">
            <a:extLst>
              <a:ext uri="{FF2B5EF4-FFF2-40B4-BE49-F238E27FC236}">
                <a16:creationId xmlns:a16="http://schemas.microsoft.com/office/drawing/2014/main" id="{B97C1A4F-7EA1-D261-B402-2DCA3A85845F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-9145875" y="-2758116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sym typeface="Wingdings"/>
            </a:endParaRPr>
          </a:p>
        </p:txBody>
      </p:sp>
      <p:sp>
        <p:nvSpPr>
          <p:cNvPr id="87" name="文本框 168963">
            <a:extLst>
              <a:ext uri="{FF2B5EF4-FFF2-40B4-BE49-F238E27FC236}">
                <a16:creationId xmlns:a16="http://schemas.microsoft.com/office/drawing/2014/main" id="{E216761E-EF9E-723F-0285-0CEC24915FE3}"/>
              </a:ext>
            </a:extLst>
          </p:cNvPr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-13793651" y="-852244"/>
            <a:ext cx="37206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物体的重心可以不在物体上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  <p:pic>
        <p:nvPicPr>
          <p:cNvPr id="88" name="图片 121861">
            <a:extLst>
              <a:ext uri="{FF2B5EF4-FFF2-40B4-BE49-F238E27FC236}">
                <a16:creationId xmlns:a16="http://schemas.microsoft.com/office/drawing/2014/main" id="{4AD8788B-884C-A413-C553-727A2006470A}"/>
              </a:ext>
            </a:extLst>
          </p:cNvPr>
          <p:cNvPicPr>
            <a:picLocks noChangeAspect="1" noChangeArrowheads="1"/>
          </p:cNvPicPr>
          <p:nvPr>
            <p:custDataLst>
              <p:tags r:id="rId30"/>
            </p:custDataLst>
          </p:nvPr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7225439">
            <a:off x="-6013101" y="-3148998"/>
            <a:ext cx="850900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椭圆 168971">
            <a:extLst>
              <a:ext uri="{FF2B5EF4-FFF2-40B4-BE49-F238E27FC236}">
                <a16:creationId xmlns:a16="http://schemas.microsoft.com/office/drawing/2014/main" id="{D2D2FECC-1364-48B9-0742-8B031500409A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-5906146" y="-2750125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sym typeface="Wingdings"/>
            </a:endParaRPr>
          </a:p>
        </p:txBody>
      </p:sp>
      <p:sp>
        <p:nvSpPr>
          <p:cNvPr id="90" name="文本框 168963">
            <a:extLst>
              <a:ext uri="{FF2B5EF4-FFF2-40B4-BE49-F238E27FC236}">
                <a16:creationId xmlns:a16="http://schemas.microsoft.com/office/drawing/2014/main" id="{3EC5BA7B-8664-BD90-5073-B60AC3AFDB0F}"/>
              </a:ext>
            </a:extLst>
          </p:cNvPr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-13818077" y="-483292"/>
            <a:ext cx="558660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密度不均匀，形状不规则的几何体可以用悬挂法</a:t>
            </a:r>
            <a:endParaRPr lang="en-US" altLang="zh-CN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Rectangle 2">
            <a:extLst>
              <a:ext uri="{FF2B5EF4-FFF2-40B4-BE49-F238E27FC236}">
                <a16:creationId xmlns:a16="http://schemas.microsoft.com/office/drawing/2014/main" id="{0471B926-FC5D-7655-4A13-E56CDBE2B705}"/>
              </a:ext>
            </a:extLst>
          </p:cNvPr>
          <p:cNvSpPr txBox="1">
            <a:spLocks noChangeArrowheads="1"/>
          </p:cNvSpPr>
          <p:nvPr>
            <p:custDataLst>
              <p:tags r:id="rId33"/>
            </p:custDataLst>
          </p:nvPr>
        </p:nvSpPr>
        <p:spPr>
          <a:xfrm>
            <a:off x="228816" y="1587165"/>
            <a:ext cx="4927384" cy="533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如何确定质量不均匀、不规则物体的重心？</a:t>
            </a:r>
          </a:p>
        </p:txBody>
      </p:sp>
      <p:pic>
        <p:nvPicPr>
          <p:cNvPr id="92" name="Picture 5">
            <a:extLst>
              <a:ext uri="{FF2B5EF4-FFF2-40B4-BE49-F238E27FC236}">
                <a16:creationId xmlns:a16="http://schemas.microsoft.com/office/drawing/2014/main" id="{3FD8305F-1DB2-F22E-C75A-C85C29716FF9}"/>
              </a:ext>
            </a:extLst>
          </p:cNvPr>
          <p:cNvPicPr>
            <a:picLocks noChangeAspect="1" noChangeArrowheads="1"/>
          </p:cNvPicPr>
          <p:nvPr>
            <p:custDataLst>
              <p:tags r:id="rId34"/>
            </p:custDataLst>
          </p:nvPr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43294" y="2415038"/>
            <a:ext cx="1327149" cy="2316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7">
            <a:extLst>
              <a:ext uri="{FF2B5EF4-FFF2-40B4-BE49-F238E27FC236}">
                <a16:creationId xmlns:a16="http://schemas.microsoft.com/office/drawing/2014/main" id="{72D5037C-2E60-B7E4-5527-36B199299907}"/>
              </a:ext>
            </a:extLst>
          </p:cNvPr>
          <p:cNvPicPr>
            <a:picLocks noChangeAspect="1" noChangeArrowheads="1"/>
          </p:cNvPicPr>
          <p:nvPr>
            <p:custDataLst>
              <p:tags r:id="rId35"/>
            </p:custDataLst>
          </p:nvPr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9099" y="2386574"/>
            <a:ext cx="1449256" cy="2470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8">
            <a:extLst>
              <a:ext uri="{FF2B5EF4-FFF2-40B4-BE49-F238E27FC236}">
                <a16:creationId xmlns:a16="http://schemas.microsoft.com/office/drawing/2014/main" id="{C8C6C25F-47A2-8A34-58A9-B2132800EB0E}"/>
              </a:ext>
            </a:extLst>
          </p:cNvPr>
          <p:cNvPicPr>
            <a:picLocks noChangeAspect="1" noChangeArrowheads="1"/>
          </p:cNvPicPr>
          <p:nvPr>
            <p:custDataLst>
              <p:tags r:id="rId36"/>
            </p:custDataLst>
          </p:nvPr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5614" y="2315125"/>
            <a:ext cx="2028555" cy="2613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" name="文本框 168963">
            <a:extLst>
              <a:ext uri="{FF2B5EF4-FFF2-40B4-BE49-F238E27FC236}">
                <a16:creationId xmlns:a16="http://schemas.microsoft.com/office/drawing/2014/main" id="{23C6BB59-2D92-0578-4B9D-DF7907614DF5}"/>
              </a:ext>
            </a:extLst>
          </p:cNvPr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300038" y="5412433"/>
            <a:ext cx="76374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密度不均匀，形状不规则的几何体可以用悬挂法寻找重心</a:t>
            </a:r>
            <a:endParaRPr lang="en-US" altLang="zh-CN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3689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accel="20000" decel="2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589" y="-10107"/>
            <a:ext cx="12292200" cy="697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6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71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74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76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78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79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80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81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82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83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75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41839" y="464283"/>
            <a:ext cx="12170785" cy="6029385"/>
          </a:xfrm>
          <a:prstGeom prst="rect">
            <a:avLst/>
          </a:prstGeom>
          <a:gradFill>
            <a:gsLst>
              <a:gs pos="0">
                <a:schemeClr val="tx1">
                  <a:alpha val="59000"/>
                </a:schemeClr>
              </a:gs>
              <a:gs pos="100000">
                <a:schemeClr val="bg1">
                  <a:alpha val="13000"/>
                </a:schemeClr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52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55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57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59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60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61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62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3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4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58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56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0704471" y="6516"/>
            <a:ext cx="1510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节来自地球的力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248021" y="210678"/>
            <a:ext cx="1978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forces from the earth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>
            <a:off x="10528262" y="244327"/>
            <a:ext cx="160681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B3B0E5-675F-B61B-C8FF-444065FF9ABA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88651" y="1104935"/>
            <a:ext cx="11814698" cy="5245683"/>
          </a:xfrm>
          <a:prstGeom prst="roundRect">
            <a:avLst>
              <a:gd name="adj" fmla="val 28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47113">
            <a:extLst>
              <a:ext uri="{FF2B5EF4-FFF2-40B4-BE49-F238E27FC236}">
                <a16:creationId xmlns:a16="http://schemas.microsoft.com/office/drawing/2014/main" id="{47C10FFD-2996-D95B-1C88-3DCEED2A3C4F}"/>
              </a:ext>
            </a:extLst>
          </p:cNvPr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222501" y="551899"/>
            <a:ext cx="60463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SzTx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七、课堂总结</a:t>
            </a:r>
            <a:endParaRPr lang="en-US" altLang="zh-CN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梯形 16">
            <a:extLst>
              <a:ext uri="{FF2B5EF4-FFF2-40B4-BE49-F238E27FC236}">
                <a16:creationId xmlns:a16="http://schemas.microsoft.com/office/drawing/2014/main" id="{21141A60-4AF0-79C5-AB31-C91E0E8FE051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222501" y="4746426"/>
            <a:ext cx="11634537" cy="1609915"/>
          </a:xfrm>
          <a:prstGeom prst="trapezoid">
            <a:avLst>
              <a:gd name="adj" fmla="val 130187"/>
            </a:avLst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8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C46932-FE27-194B-FDBB-CB6FA45ED2EA}"/>
              </a:ext>
            </a:extLst>
          </p:cNvPr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8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8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4675" y="433704"/>
            <a:ext cx="682509" cy="68356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GraphicFramePr>
                <a:graphicFrameLocks noChangeAspect="1"/>
              </p:cNvGraphicFramePr>
              <p:nvPr>
                <p:custDataLst>
                  <p:tags r:id="rId20"/>
                </p:custDataLst>
              </p:nvPr>
            </p:nvGraphicFramePr>
            <p:xfrm>
              <a:off x="10768870" y="5096027"/>
              <a:ext cx="1122018" cy="1122018"/>
            </p:xfrm>
            <a:graphic>
              <a:graphicData uri="http://schemas.microsoft.com/office/drawing/2017/model3d">
                <am3d:model3d r:embed="rId89">
                  <am3d:spPr>
                    <a:xfrm>
                      <a:off x="0" y="0"/>
                      <a:ext cx="1122018" cy="1122018"/>
                    </a:xfrm>
                    <a:prstGeom prst="rect">
                      <a:avLst/>
                    </a:prstGeom>
                  </am3d:spPr>
                  <am3d:camera>
                    <am3d:pos x="0" y="0" z="814692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7369974" ay="-1734392" az="-8589745"/>
                    <am3d:postTrans dx="0" dy="0" dz="0"/>
                  </am3d:trans>
                  <am3d:raster rName="Office3DRenderer" rVer="16.0.8326">
                    <am3d:blip r:embed="rId90"/>
                  </am3d:raster>
                  <am3d:objViewport viewportSz="198573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>
                <a:extLst>
                  <a:ext uri="{FF2B5EF4-FFF2-40B4-BE49-F238E27FC236}">
                    <a16:creationId xmlns:a16="http://schemas.microsoft.com/office/drawing/2014/main" id="{AB8BEC63-22D2-2A85-052E-B57482C9EE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10768870" y="5096027"/>
                <a:ext cx="1122018" cy="1122018"/>
              </a:xfrm>
              <a:prstGeom prst="rect">
                <a:avLst/>
              </a:prstGeom>
            </p:spPr>
          </p:pic>
        </mc:Fallback>
      </mc:AlternateContent>
      <p:sp>
        <p:nvSpPr>
          <p:cNvPr id="75" name="Rectangle 3">
            <a:extLst>
              <a:ext uri="{FF2B5EF4-FFF2-40B4-BE49-F238E27FC236}">
                <a16:creationId xmlns:a16="http://schemas.microsoft.com/office/drawing/2014/main" id="{9DA5E7EF-DEFF-9559-F193-A0FB699AD75A}"/>
              </a:ext>
            </a:extLst>
          </p:cNvPr>
          <p:cNvSpPr txBox="1">
            <a:spLocks noChangeArrowheads="1"/>
          </p:cNvSpPr>
          <p:nvPr>
            <p:custDataLst>
              <p:tags r:id="rId21"/>
            </p:custDataLst>
          </p:nvPr>
        </p:nvSpPr>
        <p:spPr>
          <a:xfrm>
            <a:off x="-12498675" y="1075119"/>
            <a:ext cx="4114800" cy="451365"/>
          </a:xfrm>
          <a:prstGeom prst="rect">
            <a:avLst/>
          </a:prstGeom>
          <a:ln cap="flat" algn="ctr">
            <a:miter lim="800000"/>
            <a:headEnd type="none" w="med" len="med"/>
            <a:tailEnd type="none" w="med" len="med"/>
          </a:ln>
        </p:spPr>
        <p:txBody>
          <a:bodyPr>
            <a:noAutofit/>
          </a:bodyPr>
          <a:lstStyle>
            <a:lvl1pPr marL="27305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1pPr>
            <a:lvl2pPr marL="639762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17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2pPr>
            <a:lvl3pPr marL="91440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3pPr>
            <a:lvl4pPr marL="118745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16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4pPr>
            <a:lvl5pPr marL="1462088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2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477AB1"/>
              </a:buClr>
              <a:buFont typeface="Wingdings" pitchFamily="2" charset="2"/>
              <a:buNone/>
            </a:pPr>
            <a:r>
              <a:rPr lang="zh-CN" altLang="en-US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概念：重力的等效作用点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Rectangle 3">
            <a:extLst>
              <a:ext uri="{FF2B5EF4-FFF2-40B4-BE49-F238E27FC236}">
                <a16:creationId xmlns:a16="http://schemas.microsoft.com/office/drawing/2014/main" id="{E1DFC454-07DB-D441-9A17-A78691DBC775}"/>
              </a:ext>
            </a:extLst>
          </p:cNvPr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-10006026" y="1104935"/>
            <a:ext cx="4114800" cy="685800"/>
          </a:xfrm>
          <a:prstGeom prst="rect">
            <a:avLst/>
          </a:prstGeom>
          <a:ln cap="flat" algn="ctr">
            <a:miter lim="800000"/>
            <a:headEnd type="none" w="med" len="med"/>
            <a:tailEnd type="none" w="med" len="med"/>
          </a:ln>
        </p:spPr>
        <p:txBody>
          <a:bodyPr>
            <a:noAutofit/>
          </a:bodyPr>
          <a:lstStyle>
            <a:lvl1pPr marL="27305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1pPr>
            <a:lvl2pPr marL="639762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17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2pPr>
            <a:lvl3pPr marL="91440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18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3pPr>
            <a:lvl4pPr marL="1187450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16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4pPr>
            <a:lvl5pPr marL="1462088" indent="-182562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200" b="0" i="0" u="none" kern="1200" baseline="0">
                <a:solidFill>
                  <a:schemeClr val="tx1"/>
                </a:solidFill>
                <a:effectLst/>
                <a:latin typeface="Franklin Gothic Book" panose="020B0503020102020204" pitchFamily="34" charset="0"/>
                <a:ea typeface="黑体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重力的作用点</a:t>
            </a:r>
            <a:r>
              <a:rPr lang="en-US" altLang="zh-CN"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——</a:t>
            </a:r>
            <a:r>
              <a:rPr lang="zh-CN" altLang="en-US"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重心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组合 168964">
            <a:extLst>
              <a:ext uri="{FF2B5EF4-FFF2-40B4-BE49-F238E27FC236}">
                <a16:creationId xmlns:a16="http://schemas.microsoft.com/office/drawing/2014/main" id="{4BFC3364-FD80-4253-2D94-86779E4B9DAC}"/>
              </a:ext>
            </a:extLst>
          </p:cNvPr>
          <p:cNvGrpSpPr/>
          <p:nvPr>
            <p:custDataLst>
              <p:tags r:id="rId23"/>
            </p:custDataLst>
          </p:nvPr>
        </p:nvGrpSpPr>
        <p:grpSpPr>
          <a:xfrm>
            <a:off x="-13413074" y="-3596316"/>
            <a:ext cx="1676400" cy="1676400"/>
            <a:chOff x="816" y="2352"/>
            <a:chExt cx="1056" cy="1056"/>
          </a:xfrm>
        </p:grpSpPr>
        <p:sp>
          <p:nvSpPr>
            <p:cNvPr id="80" name="椭圆 168965">
              <a:extLst>
                <a:ext uri="{FF2B5EF4-FFF2-40B4-BE49-F238E27FC236}">
                  <a16:creationId xmlns:a16="http://schemas.microsoft.com/office/drawing/2014/main" id="{12866828-06C5-754E-1D05-FC15C0D47E1E}"/>
                </a:ext>
              </a:extLst>
            </p:cNvPr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816" y="2352"/>
              <a:ext cx="1056" cy="1056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14000">
                  <a:srgbClr val="FFFF00"/>
                </a:gs>
                <a:gs pos="27000">
                  <a:srgbClr val="FFC000"/>
                </a:gs>
                <a:gs pos="42000">
                  <a:srgbClr val="FFFF00"/>
                </a:gs>
                <a:gs pos="53000">
                  <a:srgbClr val="FFC000"/>
                </a:gs>
                <a:gs pos="66000">
                  <a:srgbClr val="FFFF00"/>
                </a:gs>
                <a:gs pos="81000">
                  <a:srgbClr val="FFC000"/>
                </a:gs>
                <a:gs pos="100000">
                  <a:srgbClr val="FFFF00"/>
                </a:gs>
              </a:gsLst>
              <a:lin ang="2700000" scaled="1"/>
            </a:gra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1" name="椭圆 168966">
              <a:extLst>
                <a:ext uri="{FF2B5EF4-FFF2-40B4-BE49-F238E27FC236}">
                  <a16:creationId xmlns:a16="http://schemas.microsoft.com/office/drawing/2014/main" id="{4471025F-7CB6-5601-BA72-FC07E16D780E}"/>
                </a:ext>
              </a:extLst>
            </p:cNvPr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884" y="2420"/>
              <a:ext cx="920" cy="92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82" name="椭圆 168967">
            <a:extLst>
              <a:ext uri="{FF2B5EF4-FFF2-40B4-BE49-F238E27FC236}">
                <a16:creationId xmlns:a16="http://schemas.microsoft.com/office/drawing/2014/main" id="{F4799867-1CEB-8475-6649-7BBDFB1C6B3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-12622500" y="-2772403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sym typeface="Wingdings"/>
            </a:endParaRPr>
          </a:p>
        </p:txBody>
      </p:sp>
      <p:grpSp>
        <p:nvGrpSpPr>
          <p:cNvPr id="83" name="组合 168968">
            <a:extLst>
              <a:ext uri="{FF2B5EF4-FFF2-40B4-BE49-F238E27FC236}">
                <a16:creationId xmlns:a16="http://schemas.microsoft.com/office/drawing/2014/main" id="{C5188D47-8841-EF86-0BD2-F806C56E33F1}"/>
              </a:ext>
            </a:extLst>
          </p:cNvPr>
          <p:cNvGrpSpPr/>
          <p:nvPr>
            <p:custDataLst>
              <p:tags r:id="rId25"/>
            </p:custDataLst>
          </p:nvPr>
        </p:nvGrpSpPr>
        <p:grpSpPr>
          <a:xfrm>
            <a:off x="-9907875" y="-3443916"/>
            <a:ext cx="1676400" cy="1371600"/>
            <a:chOff x="2400" y="2064"/>
            <a:chExt cx="1056" cy="864"/>
          </a:xfrm>
        </p:grpSpPr>
        <p:sp>
          <p:nvSpPr>
            <p:cNvPr id="84" name="矩形 168969">
              <a:extLst>
                <a:ext uri="{FF2B5EF4-FFF2-40B4-BE49-F238E27FC236}">
                  <a16:creationId xmlns:a16="http://schemas.microsoft.com/office/drawing/2014/main" id="{23682AB3-32AC-EBE0-A4B1-EDA3C45B04A3}"/>
                </a:ext>
              </a:extLst>
            </p:cNvPr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2400" y="2064"/>
              <a:ext cx="1056" cy="864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21001">
                  <a:srgbClr val="FFC000"/>
                </a:gs>
                <a:gs pos="42000">
                  <a:srgbClr val="FFFFFF"/>
                </a:gs>
                <a:gs pos="58000">
                  <a:srgbClr val="FFFF00"/>
                </a:gs>
                <a:gs pos="74000">
                  <a:srgbClr val="FFC000"/>
                </a:gs>
                <a:gs pos="86000">
                  <a:srgbClr val="FFFF00"/>
                </a:gs>
                <a:gs pos="100000">
                  <a:schemeClr val="bg1"/>
                </a:gs>
              </a:gsLst>
              <a:lin ang="2700000" scaled="0"/>
            </a:gradFill>
            <a:ln w="9525" algn="ctr">
              <a:solidFill>
                <a:schemeClr val="tx1"/>
              </a:solidFill>
              <a:miter lim="800000"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5" name="矩形 168970">
              <a:extLst>
                <a:ext uri="{FF2B5EF4-FFF2-40B4-BE49-F238E27FC236}">
                  <a16:creationId xmlns:a16="http://schemas.microsoft.com/office/drawing/2014/main" id="{906EE891-7537-584E-A076-6374542DD8F9}"/>
                </a:ext>
              </a:extLst>
            </p:cNvPr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2496" y="2160"/>
              <a:ext cx="864" cy="67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</a:ln>
          </p:spPr>
          <p:txBody>
            <a:bodyPr/>
            <a:lstStyle>
              <a:lvl1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1pPr>
              <a:lvl2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defRPr sz="2400">
                  <a:solidFill>
                    <a:srgbClr val="000000"/>
                  </a:solidFill>
                  <a:latin typeface="Tahoma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86" name="椭圆 168971">
            <a:extLst>
              <a:ext uri="{FF2B5EF4-FFF2-40B4-BE49-F238E27FC236}">
                <a16:creationId xmlns:a16="http://schemas.microsoft.com/office/drawing/2014/main" id="{B97C1A4F-7EA1-D261-B402-2DCA3A85845F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-9145875" y="-2758116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sym typeface="Wingdings"/>
            </a:endParaRPr>
          </a:p>
        </p:txBody>
      </p:sp>
      <p:sp>
        <p:nvSpPr>
          <p:cNvPr id="87" name="文本框 168963">
            <a:extLst>
              <a:ext uri="{FF2B5EF4-FFF2-40B4-BE49-F238E27FC236}">
                <a16:creationId xmlns:a16="http://schemas.microsoft.com/office/drawing/2014/main" id="{E216761E-EF9E-723F-0285-0CEC24915FE3}"/>
              </a:ext>
            </a:extLst>
          </p:cNvPr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-13793651" y="-852244"/>
            <a:ext cx="37206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物体的重心可以不在物体上</a:t>
            </a:r>
            <a:r>
              <a:rPr lang="en-US" altLang="zh-CN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  <p:pic>
        <p:nvPicPr>
          <p:cNvPr id="88" name="图片 121861">
            <a:extLst>
              <a:ext uri="{FF2B5EF4-FFF2-40B4-BE49-F238E27FC236}">
                <a16:creationId xmlns:a16="http://schemas.microsoft.com/office/drawing/2014/main" id="{4AD8788B-884C-A413-C553-727A2006470A}"/>
              </a:ext>
            </a:extLst>
          </p:cNvPr>
          <p:cNvPicPr>
            <a:picLocks noChangeAspect="1" noChangeArrowheads="1"/>
          </p:cNvPicPr>
          <p:nvPr>
            <p:custDataLst>
              <p:tags r:id="rId28"/>
            </p:custDataLst>
          </p:nvPr>
        </p:nvPicPr>
        <p:blipFill>
          <a:blip r:embed="rId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7225439">
            <a:off x="-6013101" y="-3148998"/>
            <a:ext cx="850900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椭圆 168971">
            <a:extLst>
              <a:ext uri="{FF2B5EF4-FFF2-40B4-BE49-F238E27FC236}">
                <a16:creationId xmlns:a16="http://schemas.microsoft.com/office/drawing/2014/main" id="{D2D2FECC-1364-48B9-0742-8B031500409A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-5906146" y="-2750125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2400" b="0" i="0" u="none" baseline="0">
                <a:solidFill>
                  <a:schemeClr val="tx1"/>
                </a:solidFill>
                <a:effectLst/>
                <a:latin typeface="Tahoma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sym typeface="Wingdings"/>
            </a:endParaRPr>
          </a:p>
        </p:txBody>
      </p:sp>
      <p:sp>
        <p:nvSpPr>
          <p:cNvPr id="90" name="文本框 168963">
            <a:extLst>
              <a:ext uri="{FF2B5EF4-FFF2-40B4-BE49-F238E27FC236}">
                <a16:creationId xmlns:a16="http://schemas.microsoft.com/office/drawing/2014/main" id="{3EC5BA7B-8664-BD90-5073-B60AC3AFDB0F}"/>
              </a:ext>
            </a:extLst>
          </p:cNvPr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-13818077" y="-483292"/>
            <a:ext cx="558660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密度不均匀，形状不规则的几何体可以用悬挂法</a:t>
            </a:r>
            <a:endParaRPr lang="en-US" altLang="zh-CN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Rectangle 2">
            <a:extLst>
              <a:ext uri="{FF2B5EF4-FFF2-40B4-BE49-F238E27FC236}">
                <a16:creationId xmlns:a16="http://schemas.microsoft.com/office/drawing/2014/main" id="{0471B926-FC5D-7655-4A13-E56CDBE2B705}"/>
              </a:ext>
            </a:extLst>
          </p:cNvPr>
          <p:cNvSpPr txBox="1">
            <a:spLocks noChangeArrowheads="1"/>
          </p:cNvSpPr>
          <p:nvPr>
            <p:custDataLst>
              <p:tags r:id="rId31"/>
            </p:custDataLst>
          </p:nvPr>
        </p:nvSpPr>
        <p:spPr>
          <a:xfrm>
            <a:off x="-9965860" y="1446588"/>
            <a:ext cx="4927384" cy="533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如何确定质量不均匀、不规则物体的重心？</a:t>
            </a:r>
          </a:p>
        </p:txBody>
      </p:sp>
      <p:pic>
        <p:nvPicPr>
          <p:cNvPr id="92" name="Picture 5">
            <a:extLst>
              <a:ext uri="{FF2B5EF4-FFF2-40B4-BE49-F238E27FC236}">
                <a16:creationId xmlns:a16="http://schemas.microsoft.com/office/drawing/2014/main" id="{3FD8305F-1DB2-F22E-C75A-C85C29716FF9}"/>
              </a:ext>
            </a:extLst>
          </p:cNvPr>
          <p:cNvPicPr>
            <a:picLocks noChangeAspect="1" noChangeArrowheads="1"/>
          </p:cNvPicPr>
          <p:nvPr>
            <p:custDataLst>
              <p:tags r:id="rId32"/>
            </p:custDataLst>
          </p:nvPr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351382" y="2274461"/>
            <a:ext cx="1327149" cy="2316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7">
            <a:extLst>
              <a:ext uri="{FF2B5EF4-FFF2-40B4-BE49-F238E27FC236}">
                <a16:creationId xmlns:a16="http://schemas.microsoft.com/office/drawing/2014/main" id="{72D5037C-2E60-B7E4-5527-36B199299907}"/>
              </a:ext>
            </a:extLst>
          </p:cNvPr>
          <p:cNvPicPr>
            <a:picLocks noChangeAspect="1" noChangeArrowheads="1"/>
          </p:cNvPicPr>
          <p:nvPr>
            <p:custDataLst>
              <p:tags r:id="rId33"/>
            </p:custDataLst>
          </p:nvPr>
        </p:nvPicPr>
        <p:blipFill>
          <a:blip r:embed="rId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545577" y="2245997"/>
            <a:ext cx="1449256" cy="2470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8">
            <a:extLst>
              <a:ext uri="{FF2B5EF4-FFF2-40B4-BE49-F238E27FC236}">
                <a16:creationId xmlns:a16="http://schemas.microsoft.com/office/drawing/2014/main" id="{C8C6C25F-47A2-8A34-58A9-B2132800EB0E}"/>
              </a:ext>
            </a:extLst>
          </p:cNvPr>
          <p:cNvPicPr>
            <a:picLocks noChangeAspect="1" noChangeArrowheads="1"/>
          </p:cNvPicPr>
          <p:nvPr>
            <p:custDataLst>
              <p:tags r:id="rId34"/>
            </p:custDataLst>
          </p:nvPr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389062" y="2174548"/>
            <a:ext cx="2028555" cy="2613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" name="文本框 168963">
            <a:extLst>
              <a:ext uri="{FF2B5EF4-FFF2-40B4-BE49-F238E27FC236}">
                <a16:creationId xmlns:a16="http://schemas.microsoft.com/office/drawing/2014/main" id="{23C6BB59-2D92-0578-4B9D-DF7907614DF5}"/>
              </a:ext>
            </a:extLst>
          </p:cNvPr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-9894638" y="5271856"/>
            <a:ext cx="76374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1pPr>
            <a:lvl2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defRPr sz="2400">
                <a:solidFill>
                  <a:srgbClr val="000000"/>
                </a:solidFill>
                <a:latin typeface="Tahoma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密度不均匀，形状不规则的几何体可以用悬挂法寻找重心</a:t>
            </a:r>
            <a:endParaRPr lang="en-US" altLang="zh-CN"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Text Box 4">
            <a:extLst>
              <a:ext uri="{FF2B5EF4-FFF2-40B4-BE49-F238E27FC236}">
                <a16:creationId xmlns:a16="http://schemas.microsoft.com/office/drawing/2014/main" id="{DD3BE47E-BA43-330F-01AA-4309F4E7BB0F}"/>
              </a:ext>
            </a:extLst>
          </p:cNvPr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694127" y="1399546"/>
            <a:ext cx="1219200" cy="507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重力：</a:t>
            </a:r>
          </a:p>
        </p:txBody>
      </p:sp>
      <p:sp>
        <p:nvSpPr>
          <p:cNvPr id="96" name="Text Box 4">
            <a:extLst>
              <a:ext uri="{FF2B5EF4-FFF2-40B4-BE49-F238E27FC236}">
                <a16:creationId xmlns:a16="http://schemas.microsoft.com/office/drawing/2014/main" id="{D40AAB1C-A8D4-D8F0-0378-5419C8CAB23E}"/>
              </a:ext>
            </a:extLst>
          </p:cNvPr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694127" y="2313946"/>
            <a:ext cx="2057400" cy="507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重力的大小：</a:t>
            </a:r>
          </a:p>
        </p:txBody>
      </p:sp>
      <p:sp>
        <p:nvSpPr>
          <p:cNvPr id="97" name="Rectangle 14">
            <a:extLst>
              <a:ext uri="{FF2B5EF4-FFF2-40B4-BE49-F238E27FC236}">
                <a16:creationId xmlns:a16="http://schemas.microsoft.com/office/drawing/2014/main" id="{8396E2E5-3887-0DF0-EB5D-8A4AEA200049}"/>
              </a:ext>
            </a:extLst>
          </p:cNvPr>
          <p:cNvSpPr/>
          <p:nvPr>
            <p:custDataLst>
              <p:tags r:id="rId38"/>
            </p:custDataLst>
          </p:nvPr>
        </p:nvSpPr>
        <p:spPr>
          <a:xfrm>
            <a:off x="694127" y="1856746"/>
            <a:ext cx="5000625" cy="50744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由于地球的吸引而使物体受到的力，符号</a:t>
            </a:r>
            <a:r>
              <a:rPr kumimoji="1"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G</a:t>
            </a:r>
            <a:endParaRPr kumimoji="1"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8" name="Group 6">
            <a:extLst>
              <a:ext uri="{FF2B5EF4-FFF2-40B4-BE49-F238E27FC236}">
                <a16:creationId xmlns:a16="http://schemas.microsoft.com/office/drawing/2014/main" id="{671E0E55-1C92-9EBA-E05A-376736197B1C}"/>
              </a:ext>
            </a:extLst>
          </p:cNvPr>
          <p:cNvGrpSpPr/>
          <p:nvPr>
            <p:custDataLst>
              <p:tags r:id="rId39"/>
            </p:custDataLst>
          </p:nvPr>
        </p:nvGrpSpPr>
        <p:grpSpPr>
          <a:xfrm>
            <a:off x="770327" y="3456948"/>
            <a:ext cx="3819526" cy="957263"/>
            <a:chOff x="2170" y="2474"/>
            <a:chExt cx="2406" cy="603"/>
          </a:xfrm>
        </p:grpSpPr>
        <p:sp>
          <p:nvSpPr>
            <p:cNvPr id="99" name="Text Box 7">
              <a:extLst>
                <a:ext uri="{FF2B5EF4-FFF2-40B4-BE49-F238E27FC236}">
                  <a16:creationId xmlns:a16="http://schemas.microsoft.com/office/drawing/2014/main" id="{F48FE4A9-C98C-9DC3-3C50-A3CB21A55535}"/>
                </a:ext>
              </a:extLst>
            </p:cNvPr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2170" y="2474"/>
              <a:ext cx="677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1pPr>
              <a:lvl2pPr marL="639763" indent="-27305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1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2pPr>
              <a:lvl3pPr indent="-182563" eaLnBrk="0" hangingPunct="0">
                <a:spcBef>
                  <a:spcPct val="20000"/>
                </a:spcBef>
                <a:buClr>
                  <a:srgbClr val="3D6B9B"/>
                </a:buClr>
                <a:buSzPct val="6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3pPr>
              <a:lvl4pPr marL="1187450" indent="-182563" eaLnBrk="0" hangingPunct="0">
                <a:spcBef>
                  <a:spcPct val="20000"/>
                </a:spcBef>
                <a:buClr>
                  <a:srgbClr val="B1BED5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4pPr>
              <a:lvl5pPr marL="1462088" indent="-182563" eaLnBrk="0" hangingPunct="0">
                <a:spcBef>
                  <a:spcPct val="20000"/>
                </a:spcBef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5pPr>
              <a:lvl6pPr marL="19192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6pPr>
              <a:lvl7pPr marL="23764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7pPr>
              <a:lvl8pPr marL="28336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8pPr>
              <a:lvl9pPr marL="3290888" indent="-182563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Franklin Gothic Book" panose="020B05030201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G=m g</a:t>
              </a:r>
            </a:p>
          </p:txBody>
        </p:sp>
        <p:sp>
          <p:nvSpPr>
            <p:cNvPr id="100" name="Text Box 8">
              <a:extLst>
                <a:ext uri="{FF2B5EF4-FFF2-40B4-BE49-F238E27FC236}">
                  <a16:creationId xmlns:a16="http://schemas.microsoft.com/office/drawing/2014/main" id="{68FF6C9A-D407-7577-6748-837BD1E1720B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2880" y="2474"/>
              <a:ext cx="1696" cy="31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lvl1pPr marL="273050" indent="-273050" algn="l" defTabSz="914400" rtl="0" eaLnBrk="0" fontAlgn="base" hangingPunct="0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kumimoji="0" lang="zh-CN" altLang="en-US" sz="24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39763" indent="-2730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kumimoji="0" lang="zh-CN" altLang="en-US" sz="21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182563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D6B9B"/>
                </a:buClr>
                <a:buSzPct val="60000"/>
                <a:buFont typeface="Wingdings" pitchFamily="2" charset="2"/>
                <a:buChar char=""/>
                <a:defRPr kumimoji="0" lang="zh-CN" altLang="en-US" sz="24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87450" indent="-182563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B1BED5"/>
                </a:buClr>
                <a:buSzPct val="60000"/>
                <a:buFont typeface="Wingdings" pitchFamily="2" charset="2"/>
                <a:buChar char=""/>
                <a:defRPr kumimoji="0" lang="zh-CN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62088" indent="-182563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kumimoji="0" lang="zh-CN" altLang="en-US" sz="16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lang="zh-CN" altLang="en-US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lang="zh-CN" altLang="en-US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lang="zh-CN" altLang="en-US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lang="zh-CN" altLang="en-US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eaLnBrk="1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000" b="1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G—</a:t>
              </a:r>
              <a:r>
                <a:rPr kumimoji="1" sz="2000" b="1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  <a:sym typeface="Wingdings"/>
                </a:rPr>
                <a:t>重力</a:t>
              </a:r>
              <a:r>
                <a:rPr kumimoji="1" lang="en-US" altLang="zh-CN" sz="2000" b="1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—</a:t>
              </a:r>
              <a:r>
                <a:rPr kumimoji="1" sz="2000" b="1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  <a:sym typeface="Wingdings"/>
                </a:rPr>
                <a:t>牛顿（</a:t>
              </a:r>
              <a:r>
                <a:rPr kumimoji="1" lang="en-US" altLang="zh-CN" sz="2000" b="1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N</a:t>
              </a:r>
              <a:r>
                <a:rPr kumimoji="1" sz="2000" b="1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  <a:sym typeface="Wingdings"/>
                </a:rPr>
                <a:t>）</a:t>
              </a:r>
              <a:endParaRPr kumimoji="1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Text Box 9">
              <a:extLst>
                <a:ext uri="{FF2B5EF4-FFF2-40B4-BE49-F238E27FC236}">
                  <a16:creationId xmlns:a16="http://schemas.microsoft.com/office/drawing/2014/main" id="{617D9DA5-9257-F089-87FD-48448BDF5C4A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2890" y="2762"/>
              <a:ext cx="1596" cy="31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lvl1pPr marL="273050" indent="-273050" algn="l" defTabSz="914400" rtl="0" eaLnBrk="0" fontAlgn="base" hangingPunct="0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kumimoji="0" lang="zh-CN" altLang="en-US" sz="24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39763" indent="-273050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kumimoji="0" lang="zh-CN" altLang="en-US" sz="21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182563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D6B9B"/>
                </a:buClr>
                <a:buSzPct val="60000"/>
                <a:buFont typeface="Wingdings" pitchFamily="2" charset="2"/>
                <a:buChar char=""/>
                <a:defRPr kumimoji="0" lang="zh-CN" altLang="en-US" sz="24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87450" indent="-182563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B1BED5"/>
                </a:buClr>
                <a:buSzPct val="60000"/>
                <a:buFont typeface="Wingdings" pitchFamily="2" charset="2"/>
                <a:buChar char=""/>
                <a:defRPr kumimoji="0" lang="zh-CN" altLang="en-US" sz="20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62088" indent="-182563" algn="l" defTabSz="914400" rtl="0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B3C2C6"/>
                </a:buClr>
                <a:buSzPct val="68000"/>
                <a:buFont typeface="Wingdings 2" pitchFamily="18" charset="2"/>
                <a:buChar char=""/>
                <a:defRPr kumimoji="0" lang="zh-CN" altLang="en-US" sz="1600" b="0" i="0" u="non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lang="zh-CN" altLang="en-US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lang="zh-CN" altLang="en-US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lang="zh-CN" altLang="en-US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lang="zh-CN" altLang="en-US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eaLnBrk="1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2000" b="1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m—</a:t>
              </a:r>
              <a:r>
                <a:rPr kumimoji="1" sz="2000" b="1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  <a:sym typeface="Wingdings"/>
                </a:rPr>
                <a:t>质量</a:t>
              </a:r>
              <a:r>
                <a:rPr kumimoji="1" lang="en-US" altLang="zh-CN" sz="2000" b="1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—</a:t>
              </a:r>
              <a:r>
                <a:rPr kumimoji="1" sz="2000" b="1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  <a:sym typeface="Wingdings"/>
                </a:rPr>
                <a:t>千克</a:t>
              </a:r>
              <a:r>
                <a:rPr kumimoji="1" lang="en-US" altLang="zh-CN" sz="2000" b="1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/>
                </a:rPr>
                <a:t>(kg)</a:t>
              </a:r>
              <a:endPara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3" name="Rectangle 15">
            <a:extLst>
              <a:ext uri="{FF2B5EF4-FFF2-40B4-BE49-F238E27FC236}">
                <a16:creationId xmlns:a16="http://schemas.microsoft.com/office/drawing/2014/main" id="{2D414D1C-FDC5-27C9-5E02-D719A7D4A038}"/>
              </a:ext>
            </a:extLst>
          </p:cNvPr>
          <p:cNvSpPr/>
          <p:nvPr>
            <p:custDataLst>
              <p:tags r:id="rId40"/>
            </p:custDataLst>
          </p:nvPr>
        </p:nvSpPr>
        <p:spPr>
          <a:xfrm>
            <a:off x="694127" y="2847346"/>
            <a:ext cx="4545013" cy="508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物体所受的重力与物体的质量成正比。</a:t>
            </a:r>
            <a:endParaRPr kumimoji="1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Text Box 4">
            <a:extLst>
              <a:ext uri="{FF2B5EF4-FFF2-40B4-BE49-F238E27FC236}">
                <a16:creationId xmlns:a16="http://schemas.microsoft.com/office/drawing/2014/main" id="{280486CE-264D-78E7-E206-7E037F49F64A}"/>
              </a:ext>
            </a:extLst>
          </p:cNvPr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694127" y="4411034"/>
            <a:ext cx="2057400" cy="507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重力的方向：</a:t>
            </a:r>
          </a:p>
        </p:txBody>
      </p:sp>
      <p:sp>
        <p:nvSpPr>
          <p:cNvPr id="105" name="Rectangle 16">
            <a:extLst>
              <a:ext uri="{FF2B5EF4-FFF2-40B4-BE49-F238E27FC236}">
                <a16:creationId xmlns:a16="http://schemas.microsoft.com/office/drawing/2014/main" id="{FEAD6622-A014-D5FB-C80B-47CA8B9FF380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2599127" y="4503109"/>
            <a:ext cx="1211263" cy="508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竖直向下</a:t>
            </a:r>
            <a:endParaRPr kumimoji="1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Rectangle 17">
            <a:extLst>
              <a:ext uri="{FF2B5EF4-FFF2-40B4-BE49-F238E27FC236}">
                <a16:creationId xmlns:a16="http://schemas.microsoft.com/office/drawing/2014/main" id="{349E8E04-362E-5131-7F51-00D3DCE25D6C}"/>
              </a:ext>
            </a:extLst>
          </p:cNvPr>
          <p:cNvSpPr/>
          <p:nvPr>
            <p:custDataLst>
              <p:tags r:id="rId43"/>
            </p:custDataLst>
          </p:nvPr>
        </p:nvSpPr>
        <p:spPr>
          <a:xfrm>
            <a:off x="2648476" y="5184132"/>
            <a:ext cx="1466850" cy="508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273050" indent="-273050" algn="l" defTabSz="914400" rt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kumimoji="0" lang="zh-CN" altLang="en-US"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D6B9B"/>
              </a:buClr>
              <a:buSzPct val="60000"/>
              <a:buFont typeface="Wingdings" pitchFamily="2" charset="2"/>
              <a:buChar char=""/>
              <a:defRPr kumimoji="0" lang="zh-CN" altLang="en-US"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1BED5"/>
              </a:buClr>
              <a:buSzPct val="60000"/>
              <a:buFont typeface="Wingdings" pitchFamily="2" charset="2"/>
              <a:buChar char=""/>
              <a:defRPr kumimoji="0"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kumimoji="0" lang="zh-CN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lang="zh-CN" alt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lang="zh-CN" altLang="en-US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lang="zh-CN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Wingdings"/>
              </a:rPr>
              <a:t>等效作用点</a:t>
            </a:r>
            <a:endParaRPr kumimoji="1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Text Box 4">
            <a:extLst>
              <a:ext uri="{FF2B5EF4-FFF2-40B4-BE49-F238E27FC236}">
                <a16:creationId xmlns:a16="http://schemas.microsoft.com/office/drawing/2014/main" id="{E9BF2F73-30B3-982C-71D0-BD4587CA775E}"/>
              </a:ext>
            </a:extLst>
          </p:cNvPr>
          <p:cNvSpPr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694127" y="5184685"/>
            <a:ext cx="1170043" cy="507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639763" indent="-273050" ea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indent="-182563" eaLnBrk="0" hangingPunct="0">
              <a:spcBef>
                <a:spcPct val="20000"/>
              </a:spcBef>
              <a:buClr>
                <a:srgbClr val="3D6B9B"/>
              </a:buClr>
              <a:buSzPct val="6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187450" indent="-182563" eaLnBrk="0" hangingPunct="0">
              <a:spcBef>
                <a:spcPct val="20000"/>
              </a:spcBef>
              <a:buClr>
                <a:srgbClr val="B1BED5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1462088" indent="-182563" eaLnBrk="0" hangingPunct="0">
              <a:spcBef>
                <a:spcPct val="20000"/>
              </a:spcBef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19192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3764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28336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2908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C2C6"/>
              </a:buClr>
              <a:buSzPct val="68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重心：</a:t>
            </a:r>
          </a:p>
        </p:txBody>
      </p:sp>
    </p:spTree>
    <p:extLst>
      <p:ext uri="{BB962C8B-B14F-4D97-AF65-F5344CB8AC3E}">
        <p14:creationId xmlns:p14="http://schemas.microsoft.com/office/powerpoint/2010/main" val="4061258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accel="20000" decel="2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5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8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7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8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9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0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3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4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5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6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7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8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9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2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3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4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9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7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8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5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6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7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8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9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0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6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2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3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4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5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6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7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8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9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0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2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4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5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3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7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8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5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0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6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7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9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0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8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7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4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5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2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8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9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4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4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5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6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0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0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2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3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4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5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9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0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4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8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9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0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5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6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7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8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9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0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2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3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6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7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0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4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5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6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7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8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9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0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2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3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8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9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4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5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2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3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4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3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2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4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5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6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7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8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9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0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6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7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3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6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7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8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7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6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8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5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9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0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1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2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3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4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2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3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4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5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6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7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1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2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6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0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1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2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3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7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8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9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0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2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3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4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6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7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8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9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0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2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3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4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5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6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4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5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6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5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4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6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3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7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8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9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0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2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7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8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9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3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4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5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8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9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0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9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8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0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7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2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3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4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5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6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8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9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0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1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2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3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7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8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2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6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7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8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9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3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4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5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6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7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8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9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0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1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3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4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5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6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7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8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9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2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0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1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2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1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0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2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9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3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4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5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6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7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8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3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4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5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9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0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1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4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5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6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5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4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6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3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7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8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9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0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2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1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2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3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4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5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6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0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5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9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0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1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2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6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7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8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9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0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1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2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3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4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5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6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7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8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9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0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3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4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5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4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3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5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2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6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7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8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9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0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1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6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7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8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2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3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4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7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8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9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8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7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9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6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0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1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2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3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4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5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2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3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4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5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6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7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1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2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6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0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1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2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3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7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8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9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0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1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2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3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4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5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6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7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8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9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0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1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2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3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4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5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6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7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8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9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9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0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0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1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8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2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3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4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5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6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7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4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5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6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5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4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6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3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7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8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9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0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1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2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7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8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9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3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4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5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8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9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0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9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8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0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7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1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2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3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4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5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6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2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3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4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5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6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7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1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2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6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0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1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2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3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7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8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9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0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1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2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3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4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5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6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7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8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9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0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1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2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3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4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5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5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6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7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8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9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0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1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4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5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8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9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0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1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2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6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7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2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3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6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7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4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8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9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0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1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2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3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4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5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6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5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4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6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3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7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8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9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0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1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2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7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8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9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3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4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5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8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9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0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9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8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0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7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1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2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3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4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5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6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4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5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6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7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8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9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3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4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8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2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3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4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5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9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0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1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2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3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4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5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6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7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8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9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0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1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2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3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4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5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6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6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7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8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9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0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1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2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5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6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9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0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1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2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3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4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8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9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0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1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2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3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4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5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6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7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5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6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7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7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8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3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4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7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8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5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9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0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1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2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3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4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6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7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8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7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6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8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5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9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0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1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2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3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4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9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0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1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5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6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7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0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1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2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1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0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2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9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3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4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5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6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7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8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9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0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1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2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3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4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8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9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3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7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8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9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0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4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5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6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7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8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9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0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1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2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3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4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5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6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7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8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9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0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1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1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2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3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4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5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6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7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1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2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3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4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5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6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7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8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9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0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8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9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0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2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3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0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4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5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6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7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8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9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1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2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3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2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1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3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0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4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5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6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7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8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9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4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5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6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0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1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2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5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6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7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6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5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7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4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8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9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0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1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2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3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2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3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4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5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6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7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1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2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6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0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1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2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3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7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8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9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0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1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2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3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4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5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6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4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5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6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5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4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6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3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7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8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9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0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1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2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7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8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9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3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4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5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8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9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0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9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8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0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7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1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2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3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4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5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6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8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9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0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1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2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3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7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8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2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6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7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8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9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3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4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5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6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7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8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9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0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1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2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3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4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5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1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0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1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2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1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0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2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9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3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4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5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6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7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8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3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4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5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9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0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1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4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5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6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5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4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6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3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7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8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9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0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1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2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7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8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9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0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1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2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6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7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1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5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6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7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8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2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3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4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5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6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7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8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9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0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1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2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3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4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5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6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7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8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9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0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1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2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3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4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5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6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7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8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9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9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0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1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0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9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1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8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2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3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4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5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6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7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2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3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4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8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9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0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3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4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5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4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3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5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2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6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7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8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9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0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1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1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2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3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4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5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6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0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1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5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9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0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1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2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6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7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8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9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0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1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2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3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4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5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6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7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8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9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0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1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2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3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4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5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6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7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8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9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0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1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2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3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4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7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8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1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2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3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4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9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0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5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6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3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4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5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4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3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5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2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6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7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8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9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0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1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6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7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8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2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3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4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7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8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9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8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7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9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6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0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1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2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3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4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5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6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7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8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9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0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1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5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6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0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4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5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6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7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1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2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3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4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5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6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7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8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9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0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3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4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7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8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9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0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1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2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5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6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1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2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8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9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0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9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8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0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7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1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2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3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4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5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6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1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2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3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7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8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9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2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3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4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3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2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4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1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5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6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7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8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9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0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4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5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6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7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8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9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3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4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8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2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4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5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9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0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1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2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3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4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5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6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7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0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1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4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5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6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7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8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9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8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9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0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3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4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4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0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2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3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8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6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7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8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7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6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8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5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9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0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1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2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3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4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9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0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1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5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6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7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0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1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2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1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0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2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9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3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4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5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6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7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>
            <a:lumMod val="60000"/>
            <a:lumOff val="40000"/>
            <a:alpha val="83000"/>
          </a:schemeClr>
        </a:solidFill>
        <a:ln>
          <a:solidFill>
            <a:schemeClr val="bg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400" spc="600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2431</Words>
  <Application>Microsoft Office PowerPoint</Application>
  <PresentationFormat>宽屏</PresentationFormat>
  <Paragraphs>434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等线</vt:lpstr>
      <vt:lpstr>等线 Light</vt:lpstr>
      <vt:lpstr>华文彩云</vt:lpstr>
      <vt:lpstr>华文行楷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1</cp:revision>
  <cp:lastPrinted>2022-08-15T11:03:07Z</cp:lastPrinted>
  <dcterms:created xsi:type="dcterms:W3CDTF">2022-08-15T11:03:07Z</dcterms:created>
  <dcterms:modified xsi:type="dcterms:W3CDTF">2024-08-13T08:21:12Z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