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charts/chart1.xml" ContentType="application/vnd.openxmlformats-officedocument.drawingml.chart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charts/chart2.xml" ContentType="application/vnd.openxmlformats-officedocument.drawingml.chart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7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34" r:id="rId14"/>
    <p:sldId id="389" r:id="rId15"/>
    <p:sldId id="390" r:id="rId16"/>
    <p:sldId id="412" r:id="rId17"/>
    <p:sldId id="275" r:id="rId18"/>
    <p:sldId id="416" r:id="rId19"/>
    <p:sldId id="417" r:id="rId20"/>
    <p:sldId id="414" r:id="rId21"/>
    <p:sldId id="418" r:id="rId22"/>
    <p:sldId id="355" r:id="rId23"/>
    <p:sldId id="266" r:id="rId24"/>
    <p:sldId id="419" r:id="rId25"/>
    <p:sldId id="420" r:id="rId26"/>
    <p:sldId id="271" r:id="rId27"/>
    <p:sldId id="421" r:id="rId28"/>
    <p:sldId id="422" r:id="rId29"/>
    <p:sldId id="423" r:id="rId30"/>
    <p:sldId id="424" r:id="rId31"/>
    <p:sldId id="425" r:id="rId32"/>
    <p:sldId id="426" r:id="rId33"/>
    <p:sldId id="428" r:id="rId34"/>
    <p:sldId id="427" r:id="rId35"/>
    <p:sldId id="429" r:id="rId36"/>
    <p:sldId id="430" r:id="rId37"/>
    <p:sldId id="431" r:id="rId38"/>
    <p:sldId id="434" r:id="rId39"/>
    <p:sldId id="433" r:id="rId40"/>
    <p:sldId id="435" r:id="rId41"/>
  </p:sldIdLst>
  <p:sldSz cx="12192000" cy="6858000"/>
  <p:notesSz cx="6858000" cy="9144000"/>
  <p:custDataLst>
    <p:tags r:id="rId4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4" userDrawn="1">
          <p15:clr>
            <a:srgbClr val="A4A3A4"/>
          </p15:clr>
        </p15:guide>
        <p15:guide id="2" pos="37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1" y="134"/>
      </p:cViewPr>
      <p:guideLst>
        <p:guide orient="horz" pos="2234"/>
        <p:guide pos="374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57295018434525E-2"/>
          <c:y val="2.5546964257955551E-2"/>
          <c:w val="0.92080992460250854"/>
          <c:h val="0.89771080017089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值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xVal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0">
                  <c:v>40</c:v>
                </c:pt>
                <c:pt idx="1">
                  <c:v>42</c:v>
                </c:pt>
                <c:pt idx="2">
                  <c:v>44</c:v>
                </c:pt>
                <c:pt idx="3">
                  <c:v>46</c:v>
                </c:pt>
                <c:pt idx="4">
                  <c:v>48</c:v>
                </c:pt>
                <c:pt idx="5">
                  <c:v>48</c:v>
                </c:pt>
                <c:pt idx="6">
                  <c:v>48</c:v>
                </c:pt>
                <c:pt idx="7">
                  <c:v>48</c:v>
                </c:pt>
                <c:pt idx="8">
                  <c:v>48</c:v>
                </c:pt>
                <c:pt idx="9">
                  <c:v>48</c:v>
                </c:pt>
                <c:pt idx="10">
                  <c:v>50</c:v>
                </c:pt>
                <c:pt idx="11">
                  <c:v>53</c:v>
                </c:pt>
                <c:pt idx="12">
                  <c:v>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6C-415F-AF10-27C09E567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50875408"/>
        <c:axId val="-650875952"/>
      </c:scatterChart>
      <c:valAx>
        <c:axId val="-650875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650875952"/>
        <c:crosses val="autoZero"/>
        <c:crossBetween val="midCat"/>
      </c:valAx>
      <c:valAx>
        <c:axId val="-650875952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650875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mtId="4294967295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0577290058136E-2"/>
          <c:y val="0.10054675489664078"/>
          <c:w val="0.92080986499786377"/>
          <c:h val="0.8273983597755432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值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xVal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0">
                  <c:v>52</c:v>
                </c:pt>
                <c:pt idx="1">
                  <c:v>55</c:v>
                </c:pt>
                <c:pt idx="2">
                  <c:v>58</c:v>
                </c:pt>
                <c:pt idx="3">
                  <c:v>61</c:v>
                </c:pt>
                <c:pt idx="4">
                  <c:v>62</c:v>
                </c:pt>
                <c:pt idx="5">
                  <c:v>63</c:v>
                </c:pt>
                <c:pt idx="6">
                  <c:v>64</c:v>
                </c:pt>
                <c:pt idx="7">
                  <c:v>65</c:v>
                </c:pt>
                <c:pt idx="8">
                  <c:v>67</c:v>
                </c:pt>
                <c:pt idx="9">
                  <c:v>70</c:v>
                </c:pt>
                <c:pt idx="10">
                  <c:v>71</c:v>
                </c:pt>
                <c:pt idx="11">
                  <c:v>72</c:v>
                </c:pt>
                <c:pt idx="12">
                  <c:v>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E5-493A-9765-F03634E26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50873776"/>
        <c:axId val="-650873232"/>
      </c:scatterChart>
      <c:valAx>
        <c:axId val="-650873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650873232"/>
        <c:crosses val="autoZero"/>
        <c:crossBetween val="midCat"/>
      </c:valAx>
      <c:valAx>
        <c:axId val="-650873232"/>
        <c:scaling>
          <c:orientation val="minMax"/>
          <c:max val="72"/>
          <c:min val="5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650873776"/>
        <c:crosses val="autoZero"/>
        <c:crossBetween val="midCat"/>
        <c:majorUnit val="2"/>
      </c:valAx>
      <c:spPr>
        <a:noFill/>
        <a:ln w="28575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mtId="4294967295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heme" Target="../theme/theme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页眉占位符 27649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27651" name="日期占位符 27650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27652" name="幻灯片图像占位符 27651"/>
          <p:cNvSpPr>
            <a:spLocks noGrp="1" noRot="1" noChangeAspec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653" name="文本占位符 2765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7654" name="页脚占位符 27653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27655" name="灯片编号占位符 27654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5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53.xml"/><Relationship Id="rId7" Type="http://schemas.openxmlformats.org/officeDocument/2006/relationships/image" Target="../media/image20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tags" Target="../tags/tag168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57.xml"/><Relationship Id="rId16" Type="http://schemas.openxmlformats.org/officeDocument/2006/relationships/tags" Target="../tags/tag171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5" Type="http://schemas.openxmlformats.org/officeDocument/2006/relationships/tags" Target="../tags/tag160.xml"/><Relationship Id="rId15" Type="http://schemas.openxmlformats.org/officeDocument/2006/relationships/tags" Target="../tags/tag170.xml"/><Relationship Id="rId10" Type="http://schemas.openxmlformats.org/officeDocument/2006/relationships/tags" Target="../tags/tag165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tags" Target="../tags/tag16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74.xml"/><Relationship Id="rId7" Type="http://schemas.openxmlformats.org/officeDocument/2006/relationships/image" Target="../media/image22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tags" Target="../tags/tag189.xml"/><Relationship Id="rId18" Type="http://schemas.openxmlformats.org/officeDocument/2006/relationships/tags" Target="../tags/tag194.xml"/><Relationship Id="rId3" Type="http://schemas.openxmlformats.org/officeDocument/2006/relationships/tags" Target="../tags/tag179.xml"/><Relationship Id="rId21" Type="http://schemas.openxmlformats.org/officeDocument/2006/relationships/tags" Target="../tags/tag197.xml"/><Relationship Id="rId7" Type="http://schemas.openxmlformats.org/officeDocument/2006/relationships/tags" Target="../tags/tag183.xml"/><Relationship Id="rId12" Type="http://schemas.openxmlformats.org/officeDocument/2006/relationships/tags" Target="../tags/tag188.xml"/><Relationship Id="rId17" Type="http://schemas.openxmlformats.org/officeDocument/2006/relationships/tags" Target="../tags/tag193.xml"/><Relationship Id="rId2" Type="http://schemas.openxmlformats.org/officeDocument/2006/relationships/tags" Target="../tags/tag178.xml"/><Relationship Id="rId16" Type="http://schemas.openxmlformats.org/officeDocument/2006/relationships/tags" Target="../tags/tag192.xml"/><Relationship Id="rId20" Type="http://schemas.openxmlformats.org/officeDocument/2006/relationships/tags" Target="../tags/tag196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24" Type="http://schemas.openxmlformats.org/officeDocument/2006/relationships/image" Target="../media/image24.png"/><Relationship Id="rId5" Type="http://schemas.openxmlformats.org/officeDocument/2006/relationships/tags" Target="../tags/tag181.xml"/><Relationship Id="rId15" Type="http://schemas.openxmlformats.org/officeDocument/2006/relationships/tags" Target="../tags/tag191.xml"/><Relationship Id="rId23" Type="http://schemas.openxmlformats.org/officeDocument/2006/relationships/slideLayout" Target="../slideLayouts/slideLayout12.xml"/><Relationship Id="rId10" Type="http://schemas.openxmlformats.org/officeDocument/2006/relationships/tags" Target="../tags/tag186.xml"/><Relationship Id="rId19" Type="http://schemas.openxmlformats.org/officeDocument/2006/relationships/tags" Target="../tags/tag195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tags" Target="../tags/tag190.xml"/><Relationship Id="rId22" Type="http://schemas.openxmlformats.org/officeDocument/2006/relationships/tags" Target="../tags/tag19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tags" Target="../tags/tag211.xml"/><Relationship Id="rId18" Type="http://schemas.openxmlformats.org/officeDocument/2006/relationships/tags" Target="../tags/tag216.xml"/><Relationship Id="rId3" Type="http://schemas.openxmlformats.org/officeDocument/2006/relationships/tags" Target="../tags/tag201.xml"/><Relationship Id="rId21" Type="http://schemas.openxmlformats.org/officeDocument/2006/relationships/slideLayout" Target="../slideLayouts/slideLayout12.xml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tags" Target="../tags/tag215.xml"/><Relationship Id="rId2" Type="http://schemas.openxmlformats.org/officeDocument/2006/relationships/tags" Target="../tags/tag200.xml"/><Relationship Id="rId16" Type="http://schemas.openxmlformats.org/officeDocument/2006/relationships/tags" Target="../tags/tag214.xml"/><Relationship Id="rId20" Type="http://schemas.openxmlformats.org/officeDocument/2006/relationships/tags" Target="../tags/tag218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5" Type="http://schemas.openxmlformats.org/officeDocument/2006/relationships/tags" Target="../tags/tag203.xml"/><Relationship Id="rId15" Type="http://schemas.openxmlformats.org/officeDocument/2006/relationships/tags" Target="../tags/tag213.xml"/><Relationship Id="rId10" Type="http://schemas.openxmlformats.org/officeDocument/2006/relationships/tags" Target="../tags/tag208.xml"/><Relationship Id="rId19" Type="http://schemas.openxmlformats.org/officeDocument/2006/relationships/tags" Target="../tags/tag217.xml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tags" Target="../tags/tag212.xml"/><Relationship Id="rId2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223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tags" Target="../tags/tag237.xml"/><Relationship Id="rId18" Type="http://schemas.openxmlformats.org/officeDocument/2006/relationships/tags" Target="../tags/tag242.xml"/><Relationship Id="rId26" Type="http://schemas.openxmlformats.org/officeDocument/2006/relationships/image" Target="../media/image29.png"/><Relationship Id="rId3" Type="http://schemas.openxmlformats.org/officeDocument/2006/relationships/tags" Target="../tags/tag227.xml"/><Relationship Id="rId21" Type="http://schemas.openxmlformats.org/officeDocument/2006/relationships/tags" Target="../tags/tag245.xml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tags" Target="../tags/tag241.xml"/><Relationship Id="rId25" Type="http://schemas.openxmlformats.org/officeDocument/2006/relationships/image" Target="../media/image28.png"/><Relationship Id="rId2" Type="http://schemas.openxmlformats.org/officeDocument/2006/relationships/tags" Target="../tags/tag226.xml"/><Relationship Id="rId16" Type="http://schemas.openxmlformats.org/officeDocument/2006/relationships/tags" Target="../tags/tag240.xml"/><Relationship Id="rId20" Type="http://schemas.openxmlformats.org/officeDocument/2006/relationships/tags" Target="../tags/tag244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24" Type="http://schemas.openxmlformats.org/officeDocument/2006/relationships/image" Target="../media/image27.png"/><Relationship Id="rId5" Type="http://schemas.openxmlformats.org/officeDocument/2006/relationships/tags" Target="../tags/tag229.xml"/><Relationship Id="rId15" Type="http://schemas.openxmlformats.org/officeDocument/2006/relationships/tags" Target="../tags/tag239.xml"/><Relationship Id="rId23" Type="http://schemas.openxmlformats.org/officeDocument/2006/relationships/slideLayout" Target="../slideLayouts/slideLayout13.xml"/><Relationship Id="rId10" Type="http://schemas.openxmlformats.org/officeDocument/2006/relationships/tags" Target="../tags/tag234.xml"/><Relationship Id="rId19" Type="http://schemas.openxmlformats.org/officeDocument/2006/relationships/tags" Target="../tags/tag243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tags" Target="../tags/tag238.xml"/><Relationship Id="rId22" Type="http://schemas.openxmlformats.org/officeDocument/2006/relationships/tags" Target="../tags/tag246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259.xml"/><Relationship Id="rId18" Type="http://schemas.openxmlformats.org/officeDocument/2006/relationships/tags" Target="../tags/tag264.xml"/><Relationship Id="rId26" Type="http://schemas.openxmlformats.org/officeDocument/2006/relationships/tags" Target="../tags/tag272.xml"/><Relationship Id="rId3" Type="http://schemas.openxmlformats.org/officeDocument/2006/relationships/tags" Target="../tags/tag249.xml"/><Relationship Id="rId21" Type="http://schemas.openxmlformats.org/officeDocument/2006/relationships/tags" Target="../tags/tag267.xml"/><Relationship Id="rId34" Type="http://schemas.openxmlformats.org/officeDocument/2006/relationships/tags" Target="../tags/tag280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tags" Target="../tags/tag263.xml"/><Relationship Id="rId25" Type="http://schemas.openxmlformats.org/officeDocument/2006/relationships/tags" Target="../tags/tag271.xml"/><Relationship Id="rId33" Type="http://schemas.openxmlformats.org/officeDocument/2006/relationships/tags" Target="../tags/tag279.xml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20" Type="http://schemas.openxmlformats.org/officeDocument/2006/relationships/tags" Target="../tags/tag266.xml"/><Relationship Id="rId29" Type="http://schemas.openxmlformats.org/officeDocument/2006/relationships/tags" Target="../tags/tag275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24" Type="http://schemas.openxmlformats.org/officeDocument/2006/relationships/tags" Target="../tags/tag270.xml"/><Relationship Id="rId32" Type="http://schemas.openxmlformats.org/officeDocument/2006/relationships/tags" Target="../tags/tag278.xml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23" Type="http://schemas.openxmlformats.org/officeDocument/2006/relationships/tags" Target="../tags/tag269.xml"/><Relationship Id="rId28" Type="http://schemas.openxmlformats.org/officeDocument/2006/relationships/tags" Target="../tags/tag274.xml"/><Relationship Id="rId36" Type="http://schemas.openxmlformats.org/officeDocument/2006/relationships/chart" Target="../charts/chart1.xml"/><Relationship Id="rId10" Type="http://schemas.openxmlformats.org/officeDocument/2006/relationships/tags" Target="../tags/tag256.xml"/><Relationship Id="rId19" Type="http://schemas.openxmlformats.org/officeDocument/2006/relationships/tags" Target="../tags/tag265.xml"/><Relationship Id="rId31" Type="http://schemas.openxmlformats.org/officeDocument/2006/relationships/tags" Target="../tags/tag277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Relationship Id="rId22" Type="http://schemas.openxmlformats.org/officeDocument/2006/relationships/tags" Target="../tags/tag268.xml"/><Relationship Id="rId27" Type="http://schemas.openxmlformats.org/officeDocument/2006/relationships/tags" Target="../tags/tag273.xml"/><Relationship Id="rId30" Type="http://schemas.openxmlformats.org/officeDocument/2006/relationships/tags" Target="../tags/tag276.xml"/><Relationship Id="rId35" Type="http://schemas.openxmlformats.org/officeDocument/2006/relationships/slideLayout" Target="../slideLayouts/slideLayout13.xml"/><Relationship Id="rId8" Type="http://schemas.openxmlformats.org/officeDocument/2006/relationships/tags" Target="../tags/tag25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tags" Target="../tags/tag293.xml"/><Relationship Id="rId18" Type="http://schemas.openxmlformats.org/officeDocument/2006/relationships/tags" Target="../tags/tag298.xml"/><Relationship Id="rId3" Type="http://schemas.openxmlformats.org/officeDocument/2006/relationships/tags" Target="../tags/tag283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287.xml"/><Relationship Id="rId12" Type="http://schemas.openxmlformats.org/officeDocument/2006/relationships/tags" Target="../tags/tag292.xml"/><Relationship Id="rId17" Type="http://schemas.openxmlformats.org/officeDocument/2006/relationships/tags" Target="../tags/tag297.xml"/><Relationship Id="rId2" Type="http://schemas.openxmlformats.org/officeDocument/2006/relationships/tags" Target="../tags/tag282.xml"/><Relationship Id="rId16" Type="http://schemas.openxmlformats.org/officeDocument/2006/relationships/tags" Target="../tags/tag296.xml"/><Relationship Id="rId20" Type="http://schemas.openxmlformats.org/officeDocument/2006/relationships/tags" Target="../tags/tag300.xml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tags" Target="../tags/tag291.xml"/><Relationship Id="rId5" Type="http://schemas.openxmlformats.org/officeDocument/2006/relationships/tags" Target="../tags/tag285.xml"/><Relationship Id="rId15" Type="http://schemas.openxmlformats.org/officeDocument/2006/relationships/tags" Target="../tags/tag295.xml"/><Relationship Id="rId10" Type="http://schemas.openxmlformats.org/officeDocument/2006/relationships/tags" Target="../tags/tag290.xml"/><Relationship Id="rId19" Type="http://schemas.openxmlformats.org/officeDocument/2006/relationships/tags" Target="../tags/tag299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tags" Target="../tags/tag294.xml"/><Relationship Id="rId22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7.xml"/><Relationship Id="rId7" Type="http://schemas.openxmlformats.org/officeDocument/2006/relationships/image" Target="../media/image5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jpeg"/><Relationship Id="rId5" Type="http://schemas.openxmlformats.org/officeDocument/2006/relationships/tags" Target="../tags/tag89.xml"/><Relationship Id="rId10" Type="http://schemas.openxmlformats.org/officeDocument/2006/relationships/image" Target="../media/image8.png"/><Relationship Id="rId4" Type="http://schemas.openxmlformats.org/officeDocument/2006/relationships/tags" Target="../tags/tag88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tags" Target="../tags/tag313.xml"/><Relationship Id="rId18" Type="http://schemas.openxmlformats.org/officeDocument/2006/relationships/tags" Target="../tags/tag318.xml"/><Relationship Id="rId3" Type="http://schemas.openxmlformats.org/officeDocument/2006/relationships/tags" Target="../tags/tag303.xml"/><Relationship Id="rId21" Type="http://schemas.openxmlformats.org/officeDocument/2006/relationships/image" Target="../media/image31.png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tags" Target="../tags/tag317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20" Type="http://schemas.openxmlformats.org/officeDocument/2006/relationships/image" Target="../media/image30.png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24" Type="http://schemas.openxmlformats.org/officeDocument/2006/relationships/image" Target="../media/image34.png"/><Relationship Id="rId5" Type="http://schemas.openxmlformats.org/officeDocument/2006/relationships/tags" Target="../tags/tag305.xml"/><Relationship Id="rId15" Type="http://schemas.openxmlformats.org/officeDocument/2006/relationships/tags" Target="../tags/tag315.xml"/><Relationship Id="rId23" Type="http://schemas.openxmlformats.org/officeDocument/2006/relationships/image" Target="../media/image33.png"/><Relationship Id="rId10" Type="http://schemas.openxmlformats.org/officeDocument/2006/relationships/tags" Target="../tags/tag310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Relationship Id="rId2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331.xml"/><Relationship Id="rId18" Type="http://schemas.openxmlformats.org/officeDocument/2006/relationships/tags" Target="../tags/tag336.xml"/><Relationship Id="rId26" Type="http://schemas.openxmlformats.org/officeDocument/2006/relationships/tags" Target="../tags/tag344.xml"/><Relationship Id="rId39" Type="http://schemas.openxmlformats.org/officeDocument/2006/relationships/tags" Target="../tags/tag357.xml"/><Relationship Id="rId21" Type="http://schemas.openxmlformats.org/officeDocument/2006/relationships/tags" Target="../tags/tag339.xml"/><Relationship Id="rId34" Type="http://schemas.openxmlformats.org/officeDocument/2006/relationships/tags" Target="../tags/tag352.xml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50" Type="http://schemas.openxmlformats.org/officeDocument/2006/relationships/image" Target="../media/image44.png"/><Relationship Id="rId7" Type="http://schemas.openxmlformats.org/officeDocument/2006/relationships/tags" Target="../tags/tag325.xml"/><Relationship Id="rId2" Type="http://schemas.openxmlformats.org/officeDocument/2006/relationships/tags" Target="../tags/tag320.xml"/><Relationship Id="rId16" Type="http://schemas.openxmlformats.org/officeDocument/2006/relationships/tags" Target="../tags/tag334.xml"/><Relationship Id="rId29" Type="http://schemas.openxmlformats.org/officeDocument/2006/relationships/tags" Target="../tags/tag347.xml"/><Relationship Id="rId11" Type="http://schemas.openxmlformats.org/officeDocument/2006/relationships/tags" Target="../tags/tag329.xml"/><Relationship Id="rId24" Type="http://schemas.openxmlformats.org/officeDocument/2006/relationships/tags" Target="../tags/tag342.xml"/><Relationship Id="rId32" Type="http://schemas.openxmlformats.org/officeDocument/2006/relationships/tags" Target="../tags/tag350.xml"/><Relationship Id="rId37" Type="http://schemas.openxmlformats.org/officeDocument/2006/relationships/tags" Target="../tags/tag355.xml"/><Relationship Id="rId40" Type="http://schemas.openxmlformats.org/officeDocument/2006/relationships/slideLayout" Target="../slideLayouts/slideLayout13.xml"/><Relationship Id="rId45" Type="http://schemas.openxmlformats.org/officeDocument/2006/relationships/image" Target="../media/image39.png"/><Relationship Id="rId5" Type="http://schemas.openxmlformats.org/officeDocument/2006/relationships/tags" Target="../tags/tag323.xml"/><Relationship Id="rId15" Type="http://schemas.openxmlformats.org/officeDocument/2006/relationships/tags" Target="../tags/tag333.xml"/><Relationship Id="rId23" Type="http://schemas.openxmlformats.org/officeDocument/2006/relationships/tags" Target="../tags/tag341.xml"/><Relationship Id="rId28" Type="http://schemas.openxmlformats.org/officeDocument/2006/relationships/tags" Target="../tags/tag346.xml"/><Relationship Id="rId36" Type="http://schemas.openxmlformats.org/officeDocument/2006/relationships/tags" Target="../tags/tag354.xml"/><Relationship Id="rId49" Type="http://schemas.openxmlformats.org/officeDocument/2006/relationships/image" Target="../media/image43.png"/><Relationship Id="rId10" Type="http://schemas.openxmlformats.org/officeDocument/2006/relationships/tags" Target="../tags/tag328.xml"/><Relationship Id="rId19" Type="http://schemas.openxmlformats.org/officeDocument/2006/relationships/tags" Target="../tags/tag337.xml"/><Relationship Id="rId31" Type="http://schemas.openxmlformats.org/officeDocument/2006/relationships/tags" Target="../tags/tag349.xml"/><Relationship Id="rId44" Type="http://schemas.openxmlformats.org/officeDocument/2006/relationships/image" Target="../media/image38.png"/><Relationship Id="rId52" Type="http://schemas.openxmlformats.org/officeDocument/2006/relationships/image" Target="../media/image46.jpeg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tags" Target="../tags/tag332.xml"/><Relationship Id="rId22" Type="http://schemas.openxmlformats.org/officeDocument/2006/relationships/tags" Target="../tags/tag340.xml"/><Relationship Id="rId27" Type="http://schemas.openxmlformats.org/officeDocument/2006/relationships/tags" Target="../tags/tag345.xml"/><Relationship Id="rId30" Type="http://schemas.openxmlformats.org/officeDocument/2006/relationships/tags" Target="../tags/tag348.xml"/><Relationship Id="rId35" Type="http://schemas.openxmlformats.org/officeDocument/2006/relationships/tags" Target="../tags/tag353.xml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8" Type="http://schemas.openxmlformats.org/officeDocument/2006/relationships/tags" Target="../tags/tag326.xml"/><Relationship Id="rId51" Type="http://schemas.openxmlformats.org/officeDocument/2006/relationships/image" Target="../media/image45.jpeg"/><Relationship Id="rId3" Type="http://schemas.openxmlformats.org/officeDocument/2006/relationships/tags" Target="../tags/tag321.xml"/><Relationship Id="rId12" Type="http://schemas.openxmlformats.org/officeDocument/2006/relationships/tags" Target="../tags/tag330.xml"/><Relationship Id="rId17" Type="http://schemas.openxmlformats.org/officeDocument/2006/relationships/tags" Target="../tags/tag335.xml"/><Relationship Id="rId25" Type="http://schemas.openxmlformats.org/officeDocument/2006/relationships/tags" Target="../tags/tag343.xml"/><Relationship Id="rId33" Type="http://schemas.openxmlformats.org/officeDocument/2006/relationships/tags" Target="../tags/tag351.xml"/><Relationship Id="rId38" Type="http://schemas.openxmlformats.org/officeDocument/2006/relationships/tags" Target="../tags/tag356.xml"/><Relationship Id="rId46" Type="http://schemas.openxmlformats.org/officeDocument/2006/relationships/image" Target="../media/image40.png"/><Relationship Id="rId20" Type="http://schemas.openxmlformats.org/officeDocument/2006/relationships/tags" Target="../tags/tag338.xml"/><Relationship Id="rId41" Type="http://schemas.openxmlformats.org/officeDocument/2006/relationships/image" Target="../media/image35.png"/><Relationship Id="rId1" Type="http://schemas.openxmlformats.org/officeDocument/2006/relationships/tags" Target="../tags/tag319.xml"/><Relationship Id="rId6" Type="http://schemas.openxmlformats.org/officeDocument/2006/relationships/tags" Target="../tags/tag3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tags" Target="../tags/tag370.xml"/><Relationship Id="rId18" Type="http://schemas.openxmlformats.org/officeDocument/2006/relationships/tags" Target="../tags/tag375.xml"/><Relationship Id="rId3" Type="http://schemas.openxmlformats.org/officeDocument/2006/relationships/tags" Target="../tags/tag360.xml"/><Relationship Id="rId21" Type="http://schemas.openxmlformats.org/officeDocument/2006/relationships/tags" Target="../tags/tag378.xml"/><Relationship Id="rId7" Type="http://schemas.openxmlformats.org/officeDocument/2006/relationships/tags" Target="../tags/tag364.xml"/><Relationship Id="rId12" Type="http://schemas.openxmlformats.org/officeDocument/2006/relationships/tags" Target="../tags/tag369.xml"/><Relationship Id="rId17" Type="http://schemas.openxmlformats.org/officeDocument/2006/relationships/tags" Target="../tags/tag374.xml"/><Relationship Id="rId2" Type="http://schemas.openxmlformats.org/officeDocument/2006/relationships/tags" Target="../tags/tag359.xml"/><Relationship Id="rId16" Type="http://schemas.openxmlformats.org/officeDocument/2006/relationships/tags" Target="../tags/tag373.xml"/><Relationship Id="rId20" Type="http://schemas.openxmlformats.org/officeDocument/2006/relationships/tags" Target="../tags/tag377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tags" Target="../tags/tag368.xml"/><Relationship Id="rId24" Type="http://schemas.openxmlformats.org/officeDocument/2006/relationships/slideLayout" Target="../slideLayouts/slideLayout12.xml"/><Relationship Id="rId5" Type="http://schemas.openxmlformats.org/officeDocument/2006/relationships/tags" Target="../tags/tag362.xml"/><Relationship Id="rId15" Type="http://schemas.openxmlformats.org/officeDocument/2006/relationships/tags" Target="../tags/tag372.xml"/><Relationship Id="rId23" Type="http://schemas.openxmlformats.org/officeDocument/2006/relationships/tags" Target="../tags/tag380.xml"/><Relationship Id="rId10" Type="http://schemas.openxmlformats.org/officeDocument/2006/relationships/tags" Target="../tags/tag367.xml"/><Relationship Id="rId19" Type="http://schemas.openxmlformats.org/officeDocument/2006/relationships/tags" Target="../tags/tag376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tags" Target="../tags/tag371.xml"/><Relationship Id="rId22" Type="http://schemas.openxmlformats.org/officeDocument/2006/relationships/tags" Target="../tags/tag37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13" Type="http://schemas.openxmlformats.org/officeDocument/2006/relationships/tags" Target="../tags/tag393.xml"/><Relationship Id="rId3" Type="http://schemas.openxmlformats.org/officeDocument/2006/relationships/tags" Target="../tags/tag383.xml"/><Relationship Id="rId7" Type="http://schemas.openxmlformats.org/officeDocument/2006/relationships/tags" Target="../tags/tag387.xml"/><Relationship Id="rId12" Type="http://schemas.openxmlformats.org/officeDocument/2006/relationships/tags" Target="../tags/tag392.xml"/><Relationship Id="rId17" Type="http://schemas.openxmlformats.org/officeDocument/2006/relationships/image" Target="../media/image47.png"/><Relationship Id="rId2" Type="http://schemas.openxmlformats.org/officeDocument/2006/relationships/tags" Target="../tags/tag38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tags" Target="../tags/tag391.xml"/><Relationship Id="rId5" Type="http://schemas.openxmlformats.org/officeDocument/2006/relationships/tags" Target="../tags/tag385.xml"/><Relationship Id="rId15" Type="http://schemas.openxmlformats.org/officeDocument/2006/relationships/tags" Target="../tags/tag395.xml"/><Relationship Id="rId10" Type="http://schemas.openxmlformats.org/officeDocument/2006/relationships/tags" Target="../tags/tag390.xml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tags" Target="../tags/tag39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tags" Target="../tags/tag411.xml"/><Relationship Id="rId18" Type="http://schemas.openxmlformats.org/officeDocument/2006/relationships/tags" Target="../tags/tag416.xml"/><Relationship Id="rId26" Type="http://schemas.openxmlformats.org/officeDocument/2006/relationships/image" Target="../media/image48.png"/><Relationship Id="rId3" Type="http://schemas.openxmlformats.org/officeDocument/2006/relationships/tags" Target="../tags/tag401.xml"/><Relationship Id="rId21" Type="http://schemas.openxmlformats.org/officeDocument/2006/relationships/tags" Target="../tags/tag419.xml"/><Relationship Id="rId7" Type="http://schemas.openxmlformats.org/officeDocument/2006/relationships/tags" Target="../tags/tag405.xml"/><Relationship Id="rId12" Type="http://schemas.openxmlformats.org/officeDocument/2006/relationships/tags" Target="../tags/tag410.xml"/><Relationship Id="rId17" Type="http://schemas.openxmlformats.org/officeDocument/2006/relationships/tags" Target="../tags/tag415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400.xml"/><Relationship Id="rId16" Type="http://schemas.openxmlformats.org/officeDocument/2006/relationships/tags" Target="../tags/tag414.xml"/><Relationship Id="rId20" Type="http://schemas.openxmlformats.org/officeDocument/2006/relationships/tags" Target="../tags/tag418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24" Type="http://schemas.openxmlformats.org/officeDocument/2006/relationships/tags" Target="../tags/tag422.xml"/><Relationship Id="rId5" Type="http://schemas.openxmlformats.org/officeDocument/2006/relationships/tags" Target="../tags/tag403.xml"/><Relationship Id="rId15" Type="http://schemas.openxmlformats.org/officeDocument/2006/relationships/tags" Target="../tags/tag413.xml"/><Relationship Id="rId23" Type="http://schemas.openxmlformats.org/officeDocument/2006/relationships/tags" Target="../tags/tag421.xml"/><Relationship Id="rId10" Type="http://schemas.openxmlformats.org/officeDocument/2006/relationships/tags" Target="../tags/tag408.xml"/><Relationship Id="rId19" Type="http://schemas.openxmlformats.org/officeDocument/2006/relationships/tags" Target="../tags/tag417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tags" Target="../tags/tag412.xml"/><Relationship Id="rId22" Type="http://schemas.openxmlformats.org/officeDocument/2006/relationships/tags" Target="../tags/tag420.xml"/><Relationship Id="rId27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tags" Target="../tags/tag435.xml"/><Relationship Id="rId18" Type="http://schemas.openxmlformats.org/officeDocument/2006/relationships/image" Target="../media/image50.png"/><Relationship Id="rId3" Type="http://schemas.openxmlformats.org/officeDocument/2006/relationships/tags" Target="../tags/tag425.xml"/><Relationship Id="rId7" Type="http://schemas.openxmlformats.org/officeDocument/2006/relationships/tags" Target="../tags/tag429.xml"/><Relationship Id="rId12" Type="http://schemas.openxmlformats.org/officeDocument/2006/relationships/tags" Target="../tags/tag434.xml"/><Relationship Id="rId17" Type="http://schemas.openxmlformats.org/officeDocument/2006/relationships/slideLayout" Target="../slideLayouts/slideLayout12.xml"/><Relationship Id="rId2" Type="http://schemas.openxmlformats.org/officeDocument/2006/relationships/tags" Target="../tags/tag424.xml"/><Relationship Id="rId16" Type="http://schemas.openxmlformats.org/officeDocument/2006/relationships/tags" Target="../tags/tag438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tags" Target="../tags/tag433.xml"/><Relationship Id="rId5" Type="http://schemas.openxmlformats.org/officeDocument/2006/relationships/tags" Target="../tags/tag427.xml"/><Relationship Id="rId15" Type="http://schemas.openxmlformats.org/officeDocument/2006/relationships/tags" Target="../tags/tag437.xml"/><Relationship Id="rId10" Type="http://schemas.openxmlformats.org/officeDocument/2006/relationships/tags" Target="../tags/tag432.xml"/><Relationship Id="rId19" Type="http://schemas.openxmlformats.org/officeDocument/2006/relationships/image" Target="../media/image51.png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tags" Target="../tags/tag43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48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54.xml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tags" Target="../tags/tag10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62.xml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image" Target="../media/image56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66.xml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6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5" Type="http://schemas.openxmlformats.org/officeDocument/2006/relationships/tags" Target="../tags/tag472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71.xml"/><Relationship Id="rId9" Type="http://schemas.openxmlformats.org/officeDocument/2006/relationships/tags" Target="../tags/tag47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84.xml"/><Relationship Id="rId13" Type="http://schemas.openxmlformats.org/officeDocument/2006/relationships/image" Target="../media/image61.jpeg"/><Relationship Id="rId3" Type="http://schemas.openxmlformats.org/officeDocument/2006/relationships/tags" Target="../tags/tag479.xml"/><Relationship Id="rId7" Type="http://schemas.openxmlformats.org/officeDocument/2006/relationships/tags" Target="../tags/tag483.xml"/><Relationship Id="rId12" Type="http://schemas.openxmlformats.org/officeDocument/2006/relationships/image" Target="../media/image60.jpeg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tags" Target="../tags/tag482.xml"/><Relationship Id="rId11" Type="http://schemas.openxmlformats.org/officeDocument/2006/relationships/image" Target="../media/image59.jpeg"/><Relationship Id="rId5" Type="http://schemas.openxmlformats.org/officeDocument/2006/relationships/tags" Target="../tags/tag481.xml"/><Relationship Id="rId10" Type="http://schemas.openxmlformats.org/officeDocument/2006/relationships/image" Target="../media/image58.jpeg"/><Relationship Id="rId4" Type="http://schemas.openxmlformats.org/officeDocument/2006/relationships/tags" Target="../tags/tag480.xml"/><Relationship Id="rId9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89.xml"/><Relationship Id="rId4" Type="http://schemas.openxmlformats.org/officeDocument/2006/relationships/tags" Target="../tags/tag48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97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492.xml"/><Relationship Id="rId7" Type="http://schemas.openxmlformats.org/officeDocument/2006/relationships/tags" Target="../tags/tag496.xml"/><Relationship Id="rId12" Type="http://schemas.openxmlformats.org/officeDocument/2006/relationships/tags" Target="../tags/tag501.xml"/><Relationship Id="rId2" Type="http://schemas.openxmlformats.org/officeDocument/2006/relationships/tags" Target="../tags/tag491.xml"/><Relationship Id="rId16" Type="http://schemas.microsoft.com/office/2007/relationships/hdphoto" Target="../media/hdphoto1.wdp"/><Relationship Id="rId1" Type="http://schemas.openxmlformats.org/officeDocument/2006/relationships/tags" Target="../tags/tag490.xml"/><Relationship Id="rId6" Type="http://schemas.openxmlformats.org/officeDocument/2006/relationships/tags" Target="../tags/tag495.xml"/><Relationship Id="rId11" Type="http://schemas.openxmlformats.org/officeDocument/2006/relationships/tags" Target="../tags/tag500.xml"/><Relationship Id="rId5" Type="http://schemas.openxmlformats.org/officeDocument/2006/relationships/tags" Target="../tags/tag494.xml"/><Relationship Id="rId15" Type="http://schemas.openxmlformats.org/officeDocument/2006/relationships/image" Target="../media/image63.png"/><Relationship Id="rId10" Type="http://schemas.openxmlformats.org/officeDocument/2006/relationships/tags" Target="../tags/tag499.xml"/><Relationship Id="rId4" Type="http://schemas.openxmlformats.org/officeDocument/2006/relationships/tags" Target="../tags/tag493.xml"/><Relationship Id="rId9" Type="http://schemas.openxmlformats.org/officeDocument/2006/relationships/tags" Target="../tags/tag498.xml"/><Relationship Id="rId1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09.xml"/><Relationship Id="rId13" Type="http://schemas.openxmlformats.org/officeDocument/2006/relationships/tags" Target="../tags/tag514.xml"/><Relationship Id="rId18" Type="http://schemas.openxmlformats.org/officeDocument/2006/relationships/tags" Target="../tags/tag519.xml"/><Relationship Id="rId26" Type="http://schemas.openxmlformats.org/officeDocument/2006/relationships/slideLayout" Target="../slideLayouts/slideLayout12.xml"/><Relationship Id="rId3" Type="http://schemas.openxmlformats.org/officeDocument/2006/relationships/tags" Target="../tags/tag504.xml"/><Relationship Id="rId21" Type="http://schemas.openxmlformats.org/officeDocument/2006/relationships/tags" Target="../tags/tag522.xml"/><Relationship Id="rId7" Type="http://schemas.openxmlformats.org/officeDocument/2006/relationships/tags" Target="../tags/tag508.xml"/><Relationship Id="rId12" Type="http://schemas.openxmlformats.org/officeDocument/2006/relationships/tags" Target="../tags/tag513.xml"/><Relationship Id="rId17" Type="http://schemas.openxmlformats.org/officeDocument/2006/relationships/tags" Target="../tags/tag518.xml"/><Relationship Id="rId25" Type="http://schemas.openxmlformats.org/officeDocument/2006/relationships/tags" Target="../tags/tag526.xml"/><Relationship Id="rId2" Type="http://schemas.openxmlformats.org/officeDocument/2006/relationships/tags" Target="../tags/tag503.xml"/><Relationship Id="rId16" Type="http://schemas.openxmlformats.org/officeDocument/2006/relationships/tags" Target="../tags/tag517.xml"/><Relationship Id="rId20" Type="http://schemas.openxmlformats.org/officeDocument/2006/relationships/tags" Target="../tags/tag521.xml"/><Relationship Id="rId1" Type="http://schemas.openxmlformats.org/officeDocument/2006/relationships/tags" Target="../tags/tag502.xml"/><Relationship Id="rId6" Type="http://schemas.openxmlformats.org/officeDocument/2006/relationships/tags" Target="../tags/tag507.xml"/><Relationship Id="rId11" Type="http://schemas.openxmlformats.org/officeDocument/2006/relationships/tags" Target="../tags/tag512.xml"/><Relationship Id="rId24" Type="http://schemas.openxmlformats.org/officeDocument/2006/relationships/tags" Target="../tags/tag525.xml"/><Relationship Id="rId5" Type="http://schemas.openxmlformats.org/officeDocument/2006/relationships/tags" Target="../tags/tag506.xml"/><Relationship Id="rId15" Type="http://schemas.openxmlformats.org/officeDocument/2006/relationships/tags" Target="../tags/tag516.xml"/><Relationship Id="rId23" Type="http://schemas.openxmlformats.org/officeDocument/2006/relationships/tags" Target="../tags/tag524.xml"/><Relationship Id="rId10" Type="http://schemas.openxmlformats.org/officeDocument/2006/relationships/tags" Target="../tags/tag511.xml"/><Relationship Id="rId19" Type="http://schemas.openxmlformats.org/officeDocument/2006/relationships/tags" Target="../tags/tag520.xml"/><Relationship Id="rId4" Type="http://schemas.openxmlformats.org/officeDocument/2006/relationships/tags" Target="../tags/tag505.xml"/><Relationship Id="rId9" Type="http://schemas.openxmlformats.org/officeDocument/2006/relationships/tags" Target="../tags/tag510.xml"/><Relationship Id="rId14" Type="http://schemas.openxmlformats.org/officeDocument/2006/relationships/tags" Target="../tags/tag515.xml"/><Relationship Id="rId22" Type="http://schemas.openxmlformats.org/officeDocument/2006/relationships/tags" Target="../tags/tag523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539.xml"/><Relationship Id="rId18" Type="http://schemas.openxmlformats.org/officeDocument/2006/relationships/tags" Target="../tags/tag544.xml"/><Relationship Id="rId26" Type="http://schemas.openxmlformats.org/officeDocument/2006/relationships/tags" Target="../tags/tag552.xml"/><Relationship Id="rId39" Type="http://schemas.openxmlformats.org/officeDocument/2006/relationships/tags" Target="../tags/tag565.xml"/><Relationship Id="rId21" Type="http://schemas.openxmlformats.org/officeDocument/2006/relationships/tags" Target="../tags/tag547.xml"/><Relationship Id="rId34" Type="http://schemas.openxmlformats.org/officeDocument/2006/relationships/tags" Target="../tags/tag560.xml"/><Relationship Id="rId42" Type="http://schemas.openxmlformats.org/officeDocument/2006/relationships/tags" Target="../tags/tag568.xml"/><Relationship Id="rId47" Type="http://schemas.openxmlformats.org/officeDocument/2006/relationships/tags" Target="../tags/tag573.xml"/><Relationship Id="rId50" Type="http://schemas.openxmlformats.org/officeDocument/2006/relationships/tags" Target="../tags/tag576.xml"/><Relationship Id="rId55" Type="http://schemas.openxmlformats.org/officeDocument/2006/relationships/tags" Target="../tags/tag581.xml"/><Relationship Id="rId63" Type="http://schemas.openxmlformats.org/officeDocument/2006/relationships/slideLayout" Target="../slideLayouts/slideLayout12.xml"/><Relationship Id="rId7" Type="http://schemas.openxmlformats.org/officeDocument/2006/relationships/tags" Target="../tags/tag533.xml"/><Relationship Id="rId2" Type="http://schemas.openxmlformats.org/officeDocument/2006/relationships/tags" Target="../tags/tag528.xml"/><Relationship Id="rId16" Type="http://schemas.openxmlformats.org/officeDocument/2006/relationships/tags" Target="../tags/tag542.xml"/><Relationship Id="rId29" Type="http://schemas.openxmlformats.org/officeDocument/2006/relationships/tags" Target="../tags/tag555.xml"/><Relationship Id="rId11" Type="http://schemas.openxmlformats.org/officeDocument/2006/relationships/tags" Target="../tags/tag537.xml"/><Relationship Id="rId24" Type="http://schemas.openxmlformats.org/officeDocument/2006/relationships/tags" Target="../tags/tag550.xml"/><Relationship Id="rId32" Type="http://schemas.openxmlformats.org/officeDocument/2006/relationships/tags" Target="../tags/tag558.xml"/><Relationship Id="rId37" Type="http://schemas.openxmlformats.org/officeDocument/2006/relationships/tags" Target="../tags/tag563.xml"/><Relationship Id="rId40" Type="http://schemas.openxmlformats.org/officeDocument/2006/relationships/tags" Target="../tags/tag566.xml"/><Relationship Id="rId45" Type="http://schemas.openxmlformats.org/officeDocument/2006/relationships/tags" Target="../tags/tag571.xml"/><Relationship Id="rId53" Type="http://schemas.openxmlformats.org/officeDocument/2006/relationships/tags" Target="../tags/tag579.xml"/><Relationship Id="rId58" Type="http://schemas.openxmlformats.org/officeDocument/2006/relationships/tags" Target="../tags/tag584.xml"/><Relationship Id="rId5" Type="http://schemas.openxmlformats.org/officeDocument/2006/relationships/tags" Target="../tags/tag531.xml"/><Relationship Id="rId61" Type="http://schemas.openxmlformats.org/officeDocument/2006/relationships/tags" Target="../tags/tag587.xml"/><Relationship Id="rId19" Type="http://schemas.openxmlformats.org/officeDocument/2006/relationships/tags" Target="../tags/tag545.xml"/><Relationship Id="rId14" Type="http://schemas.openxmlformats.org/officeDocument/2006/relationships/tags" Target="../tags/tag540.xml"/><Relationship Id="rId22" Type="http://schemas.openxmlformats.org/officeDocument/2006/relationships/tags" Target="../tags/tag548.xml"/><Relationship Id="rId27" Type="http://schemas.openxmlformats.org/officeDocument/2006/relationships/tags" Target="../tags/tag553.xml"/><Relationship Id="rId30" Type="http://schemas.openxmlformats.org/officeDocument/2006/relationships/tags" Target="../tags/tag556.xml"/><Relationship Id="rId35" Type="http://schemas.openxmlformats.org/officeDocument/2006/relationships/tags" Target="../tags/tag561.xml"/><Relationship Id="rId43" Type="http://schemas.openxmlformats.org/officeDocument/2006/relationships/tags" Target="../tags/tag569.xml"/><Relationship Id="rId48" Type="http://schemas.openxmlformats.org/officeDocument/2006/relationships/tags" Target="../tags/tag574.xml"/><Relationship Id="rId56" Type="http://schemas.openxmlformats.org/officeDocument/2006/relationships/tags" Target="../tags/tag582.xml"/><Relationship Id="rId8" Type="http://schemas.openxmlformats.org/officeDocument/2006/relationships/tags" Target="../tags/tag534.xml"/><Relationship Id="rId51" Type="http://schemas.openxmlformats.org/officeDocument/2006/relationships/tags" Target="../tags/tag577.xml"/><Relationship Id="rId3" Type="http://schemas.openxmlformats.org/officeDocument/2006/relationships/tags" Target="../tags/tag529.xml"/><Relationship Id="rId12" Type="http://schemas.openxmlformats.org/officeDocument/2006/relationships/tags" Target="../tags/tag538.xml"/><Relationship Id="rId17" Type="http://schemas.openxmlformats.org/officeDocument/2006/relationships/tags" Target="../tags/tag543.xml"/><Relationship Id="rId25" Type="http://schemas.openxmlformats.org/officeDocument/2006/relationships/tags" Target="../tags/tag551.xml"/><Relationship Id="rId33" Type="http://schemas.openxmlformats.org/officeDocument/2006/relationships/tags" Target="../tags/tag559.xml"/><Relationship Id="rId38" Type="http://schemas.openxmlformats.org/officeDocument/2006/relationships/tags" Target="../tags/tag564.xml"/><Relationship Id="rId46" Type="http://schemas.openxmlformats.org/officeDocument/2006/relationships/tags" Target="../tags/tag572.xml"/><Relationship Id="rId59" Type="http://schemas.openxmlformats.org/officeDocument/2006/relationships/tags" Target="../tags/tag585.xml"/><Relationship Id="rId20" Type="http://schemas.openxmlformats.org/officeDocument/2006/relationships/tags" Target="../tags/tag546.xml"/><Relationship Id="rId41" Type="http://schemas.openxmlformats.org/officeDocument/2006/relationships/tags" Target="../tags/tag567.xml"/><Relationship Id="rId54" Type="http://schemas.openxmlformats.org/officeDocument/2006/relationships/tags" Target="../tags/tag580.xml"/><Relationship Id="rId62" Type="http://schemas.openxmlformats.org/officeDocument/2006/relationships/tags" Target="../tags/tag588.xml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15" Type="http://schemas.openxmlformats.org/officeDocument/2006/relationships/tags" Target="../tags/tag541.xml"/><Relationship Id="rId23" Type="http://schemas.openxmlformats.org/officeDocument/2006/relationships/tags" Target="../tags/tag549.xml"/><Relationship Id="rId28" Type="http://schemas.openxmlformats.org/officeDocument/2006/relationships/tags" Target="../tags/tag554.xml"/><Relationship Id="rId36" Type="http://schemas.openxmlformats.org/officeDocument/2006/relationships/tags" Target="../tags/tag562.xml"/><Relationship Id="rId49" Type="http://schemas.openxmlformats.org/officeDocument/2006/relationships/tags" Target="../tags/tag575.xml"/><Relationship Id="rId57" Type="http://schemas.openxmlformats.org/officeDocument/2006/relationships/tags" Target="../tags/tag583.xml"/><Relationship Id="rId10" Type="http://schemas.openxmlformats.org/officeDocument/2006/relationships/tags" Target="../tags/tag536.xml"/><Relationship Id="rId31" Type="http://schemas.openxmlformats.org/officeDocument/2006/relationships/tags" Target="../tags/tag557.xml"/><Relationship Id="rId44" Type="http://schemas.openxmlformats.org/officeDocument/2006/relationships/tags" Target="../tags/tag570.xml"/><Relationship Id="rId52" Type="http://schemas.openxmlformats.org/officeDocument/2006/relationships/tags" Target="../tags/tag578.xml"/><Relationship Id="rId60" Type="http://schemas.openxmlformats.org/officeDocument/2006/relationships/tags" Target="../tags/tag586.xml"/><Relationship Id="rId4" Type="http://schemas.openxmlformats.org/officeDocument/2006/relationships/tags" Target="../tags/tag530.xml"/><Relationship Id="rId9" Type="http://schemas.openxmlformats.org/officeDocument/2006/relationships/tags" Target="../tags/tag5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591.xml"/><Relationship Id="rId7" Type="http://schemas.openxmlformats.org/officeDocument/2006/relationships/tags" Target="../tags/tag595.xml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image" Target="../media/image13.jpeg"/><Relationship Id="rId3" Type="http://schemas.openxmlformats.org/officeDocument/2006/relationships/tags" Target="../tags/tag104.xml"/><Relationship Id="rId21" Type="http://schemas.openxmlformats.org/officeDocument/2006/relationships/oleObject" Target="../embeddings/oleObject2.bin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image" Target="../media/image12.jpeg"/><Relationship Id="rId2" Type="http://schemas.openxmlformats.org/officeDocument/2006/relationships/tags" Target="../tags/tag103.xml"/><Relationship Id="rId16" Type="http://schemas.openxmlformats.org/officeDocument/2006/relationships/image" Target="../media/image11.png"/><Relationship Id="rId20" Type="http://schemas.openxmlformats.org/officeDocument/2006/relationships/image" Target="../media/image14.wmf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11.xml"/><Relationship Id="rId19" Type="http://schemas.openxmlformats.org/officeDocument/2006/relationships/oleObject" Target="../embeddings/oleObject1.bin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598.xml"/><Relationship Id="rId2" Type="http://schemas.openxmlformats.org/officeDocument/2006/relationships/tags" Target="../tags/tag597.xml"/><Relationship Id="rId1" Type="http://schemas.openxmlformats.org/officeDocument/2006/relationships/tags" Target="../tags/tag596.xml"/><Relationship Id="rId6" Type="http://schemas.openxmlformats.org/officeDocument/2006/relationships/image" Target="../media/image65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9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9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126.xml"/><Relationship Id="rId7" Type="http://schemas.openxmlformats.org/officeDocument/2006/relationships/image" Target="../media/image15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131.xml"/><Relationship Id="rId7" Type="http://schemas.openxmlformats.org/officeDocument/2006/relationships/image" Target="../media/image15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tags" Target="../tags/tag146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tags" Target="../tags/tag145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tags" Target="../tags/tag144.xml"/><Relationship Id="rId5" Type="http://schemas.openxmlformats.org/officeDocument/2006/relationships/tags" Target="../tags/tag138.xml"/><Relationship Id="rId15" Type="http://schemas.openxmlformats.org/officeDocument/2006/relationships/image" Target="../media/image10.jpe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image" Target="../media/image17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>
            <p:custDataLst>
              <p:tags r:id="rId1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charset="-122"/>
                <a:ea typeface="隶书" panose="02010509060101010101" charset="-122"/>
              </a:rPr>
              <a:t>第三章    物态变化</a:t>
            </a:r>
          </a:p>
        </p:txBody>
      </p:sp>
      <p:sp>
        <p:nvSpPr>
          <p:cNvPr id="4" name="Rectangle 5"/>
          <p:cNvSpPr/>
          <p:nvPr>
            <p:custDataLst>
              <p:tags r:id="rId2"/>
            </p:custDataLst>
          </p:nvPr>
        </p:nvSpPr>
        <p:spPr>
          <a:xfrm>
            <a:off x="4628833" y="3100706"/>
            <a:ext cx="552196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2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 熔化和凝固</a:t>
            </a:r>
            <a:r>
              <a:rPr lang="zh-CN" altLang="zh-CN" sz="4400" b="1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矩形 10245"/>
          <p:cNvSpPr/>
          <p:nvPr>
            <p:custDataLst>
              <p:tags r:id="rId1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3063" y="1772661"/>
            <a:ext cx="4002611" cy="3121905"/>
          </a:xfrm>
          <a:prstGeom prst="rect">
            <a:avLst/>
          </a:prstGeom>
        </p:spPr>
      </p:pic>
      <p:sp>
        <p:nvSpPr>
          <p:cNvPr id="29" name="矩形标注 28"/>
          <p:cNvSpPr/>
          <p:nvPr>
            <p:custDataLst>
              <p:tags r:id="rId3"/>
            </p:custDataLst>
          </p:nvPr>
        </p:nvSpPr>
        <p:spPr>
          <a:xfrm>
            <a:off x="4865159" y="3013198"/>
            <a:ext cx="1255916" cy="438690"/>
          </a:xfrm>
          <a:prstGeom prst="wedgeRectCallout">
            <a:avLst>
              <a:gd name="adj1" fmla="val -91484"/>
              <a:gd name="adj2" fmla="val -45088"/>
            </a:avLst>
          </a:prstGeom>
          <a:solidFill>
            <a:srgbClr val="FFCC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ysClr val="window" lastClr="FFFFFF">
                <a:alpha val="28000"/>
              </a:sys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>
                <a:solidFill>
                  <a:prstClr val="black"/>
                </a:solidFill>
                <a:effectLst>
                  <a:outerShdw blurRad="50800" dist="50800" dir="5400000" algn="ctr" rotWithShape="0">
                    <a:sysClr val="window" lastClr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海波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83714" y="1772880"/>
            <a:ext cx="4340545" cy="3194641"/>
          </a:xfrm>
          <a:prstGeom prst="rect">
            <a:avLst/>
          </a:prstGeom>
        </p:spPr>
      </p:pic>
      <p:sp>
        <p:nvSpPr>
          <p:cNvPr id="10" name="矩形标注 9"/>
          <p:cNvSpPr/>
          <p:nvPr>
            <p:custDataLst>
              <p:tags r:id="rId5"/>
            </p:custDataLst>
          </p:nvPr>
        </p:nvSpPr>
        <p:spPr>
          <a:xfrm>
            <a:off x="10803635" y="3049786"/>
            <a:ext cx="1255916" cy="438690"/>
          </a:xfrm>
          <a:prstGeom prst="wedgeRectCallout">
            <a:avLst>
              <a:gd name="adj1" fmla="val -91484"/>
              <a:gd name="adj2" fmla="val -45088"/>
            </a:avLst>
          </a:prstGeom>
          <a:solidFill>
            <a:srgbClr val="FFCC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石蜡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2580547" y="2375915"/>
            <a:ext cx="5351617" cy="540000"/>
            <a:chOff x="996173" y="2188583"/>
            <a:chExt cx="5351617" cy="540000"/>
          </a:xfrm>
        </p:grpSpPr>
        <p:sp>
          <p:nvSpPr>
            <p:cNvPr id="10" name="圆角矩形 9"/>
            <p:cNvSpPr/>
            <p:nvPr>
              <p:custDataLst>
                <p:tags r:id="rId13"/>
              </p:custDataLst>
            </p:nvPr>
          </p:nvSpPr>
          <p:spPr>
            <a:xfrm>
              <a:off x="1190385" y="2227883"/>
              <a:ext cx="4967395" cy="474029"/>
            </a:xfrm>
            <a:prstGeom prst="roundRect">
              <a:avLst/>
            </a:prstGeom>
            <a:solidFill>
              <a:srgbClr val="01431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4"/>
              </p:custDataLst>
            </p:nvPr>
          </p:nvSpPr>
          <p:spPr>
            <a:xfrm rot="18614180">
              <a:off x="996173" y="2188583"/>
              <a:ext cx="540000" cy="540000"/>
            </a:xfrm>
            <a:prstGeom prst="rect">
              <a:avLst/>
            </a:prstGeom>
            <a:solidFill>
              <a:srgbClr val="01621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060995" y="2238645"/>
              <a:ext cx="403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593525" y="2226224"/>
              <a:ext cx="4754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需要哪些器材？如何给海波加热？</a:t>
              </a:r>
              <a:endParaRPr lang="en-US" altLang="zh-CN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4" name="标题 2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966359" y="1506311"/>
            <a:ext cx="8208963" cy="574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想想议议</a:t>
            </a: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2601567" y="3505634"/>
            <a:ext cx="7282220" cy="540000"/>
            <a:chOff x="996172" y="3423822"/>
            <a:chExt cx="7282220" cy="540000"/>
          </a:xfrm>
        </p:grpSpPr>
        <p:sp>
          <p:nvSpPr>
            <p:cNvPr id="16" name="圆角矩形 15"/>
            <p:cNvSpPr/>
            <p:nvPr>
              <p:custDataLst>
                <p:tags r:id="rId9"/>
              </p:custDataLst>
            </p:nvPr>
          </p:nvSpPr>
          <p:spPr>
            <a:xfrm>
              <a:off x="1190384" y="3463123"/>
              <a:ext cx="6356044" cy="474029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0"/>
              </p:custDataLst>
            </p:nvPr>
          </p:nvSpPr>
          <p:spPr>
            <a:xfrm rot="18614180">
              <a:off x="996172" y="3423822"/>
              <a:ext cx="540000" cy="540000"/>
            </a:xfrm>
            <a:prstGeom prst="rect">
              <a:avLst/>
            </a:prstGeom>
            <a:solidFill>
              <a:srgbClr val="1784A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1"/>
              </p:custDataLst>
            </p:nvPr>
          </p:nvSpPr>
          <p:spPr>
            <a:xfrm>
              <a:off x="1084861" y="3467202"/>
              <a:ext cx="379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2"/>
              </p:custDataLst>
            </p:nvPr>
          </p:nvSpPr>
          <p:spPr>
            <a:xfrm>
              <a:off x="1569657" y="3458793"/>
              <a:ext cx="6708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操作中要注意什么？观察什么？记录什么？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2609300" y="4579236"/>
            <a:ext cx="2756021" cy="540000"/>
            <a:chOff x="996172" y="4633625"/>
            <a:chExt cx="2756021" cy="540000"/>
          </a:xfrm>
        </p:grpSpPr>
        <p:sp>
          <p:nvSpPr>
            <p:cNvPr id="27" name="圆角矩形 26"/>
            <p:cNvSpPr/>
            <p:nvPr>
              <p:custDataLst>
                <p:tags r:id="rId5"/>
              </p:custDataLst>
            </p:nvPr>
          </p:nvSpPr>
          <p:spPr>
            <a:xfrm>
              <a:off x="1190384" y="4672926"/>
              <a:ext cx="2561809" cy="474029"/>
            </a:xfrm>
            <a:prstGeom prst="roundRect">
              <a:avLst/>
            </a:prstGeom>
            <a:solidFill>
              <a:srgbClr val="711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6"/>
              </p:custDataLst>
            </p:nvPr>
          </p:nvSpPr>
          <p:spPr>
            <a:xfrm rot="18614180">
              <a:off x="996172" y="4633625"/>
              <a:ext cx="540000" cy="540000"/>
            </a:xfrm>
            <a:prstGeom prst="rect">
              <a:avLst/>
            </a:prstGeom>
            <a:solidFill>
              <a:srgbClr val="A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7"/>
              </p:custDataLst>
            </p:nvPr>
          </p:nvSpPr>
          <p:spPr>
            <a:xfrm>
              <a:off x="1656186" y="4660241"/>
              <a:ext cx="2096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结论是什么？</a:t>
              </a:r>
              <a:endParaRPr lang="zh-CN" altLang="en-US" sz="2400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8"/>
              </p:custDataLst>
            </p:nvPr>
          </p:nvSpPr>
          <p:spPr>
            <a:xfrm>
              <a:off x="1097940" y="4672792"/>
              <a:ext cx="379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3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矩形 10245"/>
          <p:cNvSpPr/>
          <p:nvPr>
            <p:custDataLst>
              <p:tags r:id="rId1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59346" y="1861716"/>
            <a:ext cx="2437210" cy="244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30030" y="1886545"/>
            <a:ext cx="3042250" cy="24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2" name="Rectangle 2"/>
          <p:cNvSpPr txBox="1"/>
          <p:nvPr>
            <p:custDataLst>
              <p:tags r:id="rId4"/>
            </p:custDataLst>
          </p:nvPr>
        </p:nvSpPr>
        <p:spPr bwMode="auto">
          <a:xfrm>
            <a:off x="3708868" y="4425651"/>
            <a:ext cx="1701187" cy="538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+mj-cs"/>
              </a:rPr>
              <a:t>温度计</a:t>
            </a:r>
          </a:p>
        </p:txBody>
      </p:sp>
      <p:sp>
        <p:nvSpPr>
          <p:cNvPr id="3" name="Rectangle 2"/>
          <p:cNvSpPr txBox="1"/>
          <p:nvPr>
            <p:custDataLst>
              <p:tags r:id="rId5"/>
            </p:custDataLst>
          </p:nvPr>
        </p:nvSpPr>
        <p:spPr bwMode="auto">
          <a:xfrm>
            <a:off x="7175968" y="4420571"/>
            <a:ext cx="1701187" cy="538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+mj-cs"/>
              </a:rPr>
              <a:t>停表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2227" y="1340503"/>
            <a:ext cx="2196219" cy="4293427"/>
          </a:xfrm>
          <a:prstGeom prst="rect">
            <a:avLst/>
          </a:prstGeom>
        </p:spPr>
      </p:pic>
      <p:sp>
        <p:nvSpPr>
          <p:cNvPr id="8" name="Line 6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rot="20520000" flipH="1" flipV="1">
            <a:off x="6263055" y="4553895"/>
            <a:ext cx="822157" cy="606001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0" name="Text Box 6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61238" y="4441520"/>
            <a:ext cx="159896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铁架台</a:t>
            </a:r>
          </a:p>
        </p:txBody>
      </p:sp>
      <p:sp>
        <p:nvSpPr>
          <p:cNvPr id="11" name="Line 6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8265067" y="4650590"/>
            <a:ext cx="885468" cy="10545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2" name="Text Box 6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099308" y="4388980"/>
            <a:ext cx="136197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酒精灯</a:t>
            </a:r>
          </a:p>
        </p:txBody>
      </p:sp>
      <p:sp>
        <p:nvSpPr>
          <p:cNvPr id="13" name="Line 6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6672226" y="3729165"/>
            <a:ext cx="926623" cy="18337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4" name="Text Box 6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498880" y="3440490"/>
            <a:ext cx="145506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石棉网</a:t>
            </a:r>
          </a:p>
        </p:txBody>
      </p:sp>
      <p:sp>
        <p:nvSpPr>
          <p:cNvPr id="15" name="Line 7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8488148" y="3326645"/>
            <a:ext cx="684695" cy="368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6" name="Text Box 7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50350" y="3065145"/>
            <a:ext cx="2259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盛水烧杯</a:t>
            </a:r>
          </a:p>
        </p:txBody>
      </p:sp>
      <p:sp>
        <p:nvSpPr>
          <p:cNvPr id="17" name="Text Box 7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983095" y="1813870"/>
            <a:ext cx="13152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温度计</a:t>
            </a:r>
          </a:p>
        </p:txBody>
      </p:sp>
      <p:sp>
        <p:nvSpPr>
          <p:cNvPr id="18" name="Line 7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8134270" y="2116869"/>
            <a:ext cx="907016" cy="14314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9" name="Line 7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 flipV="1">
            <a:off x="6672227" y="2649797"/>
            <a:ext cx="1304591" cy="461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20" name="Text Box 7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780599" y="2370018"/>
            <a:ext cx="10092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试管</a:t>
            </a: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1847215" y="1484630"/>
            <a:ext cx="268859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）实验装置：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5"/>
            </p:custDataLst>
          </p:nvPr>
        </p:nvSpPr>
        <p:spPr>
          <a:xfrm>
            <a:off x="3071495" y="6021070"/>
            <a:ext cx="6979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实验器材应按照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自下而上</a:t>
            </a:r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的顺序安装。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0246" name="矩形 10245"/>
          <p:cNvSpPr/>
          <p:nvPr>
            <p:custDataLst>
              <p:tags r:id="rId16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" name="Text Box 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979861" y="3500460"/>
            <a:ext cx="1980029" cy="52322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kumimoji="1" lang="zh-CN" altLang="en-US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水浴法</a:t>
            </a:r>
            <a:r>
              <a:rPr kumimoji="1" lang="en-US" altLang="zh-CN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”</a:t>
            </a:r>
            <a:endParaRPr kumimoji="1" lang="zh-CN" altLang="en-US" sz="2800" b="1">
              <a:solidFill>
                <a:srgbClr val="A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60" name="组合 59"/>
          <p:cNvGrpSpPr/>
          <p:nvPr>
            <p:custDataLst>
              <p:tags r:id="rId18"/>
            </p:custDataLst>
          </p:nvPr>
        </p:nvGrpSpPr>
        <p:grpSpPr>
          <a:xfrm>
            <a:off x="2907588" y="2892519"/>
            <a:ext cx="1842135" cy="1665605"/>
            <a:chOff x="4931211" y="2026060"/>
            <a:chExt cx="1842135" cy="1665605"/>
          </a:xfrm>
        </p:grpSpPr>
        <p:grpSp>
          <p:nvGrpSpPr>
            <p:cNvPr id="58" name="组合 57"/>
            <p:cNvGrpSpPr/>
            <p:nvPr>
              <p:custDataLst>
                <p:tags r:id="rId19"/>
              </p:custDataLst>
            </p:nvPr>
          </p:nvGrpSpPr>
          <p:grpSpPr>
            <a:xfrm>
              <a:off x="4931211" y="2026060"/>
              <a:ext cx="309796" cy="1518471"/>
              <a:chOff x="5331896" y="1979177"/>
              <a:chExt cx="309796" cy="1518471"/>
            </a:xfrm>
          </p:grpSpPr>
          <p:cxnSp>
            <p:nvCxnSpPr>
              <p:cNvPr id="56" name="直接连接符 55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5639998" y="1979177"/>
                <a:ext cx="0" cy="14498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椭圆 56"/>
              <p:cNvSpPr/>
              <p:nvPr>
                <p:custDataLst>
                  <p:tags r:id="rId22"/>
                </p:custDataLst>
              </p:nvPr>
            </p:nvSpPr>
            <p:spPr>
              <a:xfrm>
                <a:off x="5331896" y="3326029"/>
                <a:ext cx="309796" cy="1716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61" name="文本框 60"/>
            <p:cNvSpPr txBox="1"/>
            <p:nvPr>
              <p:custDataLst>
                <p:tags r:id="rId20"/>
              </p:custDataLst>
            </p:nvPr>
          </p:nvSpPr>
          <p:spPr>
            <a:xfrm>
              <a:off x="5265856" y="3169695"/>
              <a:ext cx="1507490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搅拌器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 animBg="1"/>
      <p:bldP spid="20" grpId="0"/>
      <p:bldP spid="10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矩形 10245"/>
          <p:cNvSpPr/>
          <p:nvPr>
            <p:custDataLst>
              <p:tags r:id="rId1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2567" y="1628793"/>
            <a:ext cx="2196219" cy="4293427"/>
          </a:xfrm>
          <a:prstGeom prst="rect">
            <a:avLst/>
          </a:prstGeom>
        </p:spPr>
      </p:pic>
      <p:sp>
        <p:nvSpPr>
          <p:cNvPr id="15" name="Line 6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905407" y="4938880"/>
            <a:ext cx="885468" cy="10545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7" name="Text Box 6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39890" y="4677410"/>
            <a:ext cx="30048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酒精灯</a:t>
            </a:r>
            <a:r>
              <a:rPr lang="zh-CN" altLang="en-US" sz="2800" b="0" u="none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外焰加热</a:t>
            </a:r>
          </a:p>
        </p:txBody>
      </p:sp>
      <p:sp>
        <p:nvSpPr>
          <p:cNvPr id="18" name="Line 6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4312566" y="4017455"/>
            <a:ext cx="926623" cy="18337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9" name="Text Box 6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5890" y="3728720"/>
            <a:ext cx="445833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石棉网：</a:t>
            </a:r>
            <a:r>
              <a:rPr lang="zh-CN" altLang="en-US" sz="2800" b="0" u="none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使烧杯受热均匀</a:t>
            </a:r>
          </a:p>
        </p:txBody>
      </p:sp>
      <p:sp>
        <p:nvSpPr>
          <p:cNvPr id="20" name="Line 7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6128488" y="3614935"/>
            <a:ext cx="684695" cy="368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21" name="Text Box 7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90690" y="3353435"/>
            <a:ext cx="2259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盛水烧杯</a:t>
            </a:r>
          </a:p>
        </p:txBody>
      </p:sp>
      <p:sp>
        <p:nvSpPr>
          <p:cNvPr id="22" name="Text Box 7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23435" y="2102160"/>
            <a:ext cx="13152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温度计</a:t>
            </a:r>
          </a:p>
        </p:txBody>
      </p:sp>
      <p:sp>
        <p:nvSpPr>
          <p:cNvPr id="23" name="Line 7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5774610" y="2405159"/>
            <a:ext cx="907016" cy="14314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24" name="Line 7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 flipV="1">
            <a:off x="4312567" y="2938087"/>
            <a:ext cx="1304591" cy="461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25" name="Text Box 7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03555" y="2658110"/>
            <a:ext cx="39262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试管内选择</a:t>
            </a:r>
            <a:r>
              <a:rPr lang="zh-CN" altLang="en-US" sz="2800" b="0" u="none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小颗粒</a:t>
            </a: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物质</a:t>
            </a:r>
          </a:p>
        </p:txBody>
      </p:sp>
      <p:sp>
        <p:nvSpPr>
          <p:cNvPr id="26" name="Text Box 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620510" y="3789045"/>
            <a:ext cx="5742305" cy="52197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kumimoji="1" lang="zh-CN" altLang="en-US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水浴法</a:t>
            </a:r>
            <a:r>
              <a:rPr kumimoji="1" lang="en-US" altLang="zh-CN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kumimoji="1" lang="zh-CN" altLang="en-US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：使物质受热缓慢均匀</a:t>
            </a:r>
          </a:p>
        </p:txBody>
      </p:sp>
      <p:grpSp>
        <p:nvGrpSpPr>
          <p:cNvPr id="60" name="组合 59"/>
          <p:cNvGrpSpPr/>
          <p:nvPr>
            <p:custDataLst>
              <p:tags r:id="rId14"/>
            </p:custDataLst>
          </p:nvPr>
        </p:nvGrpSpPr>
        <p:grpSpPr>
          <a:xfrm>
            <a:off x="8074583" y="1196434"/>
            <a:ext cx="4288790" cy="1665605"/>
            <a:chOff x="4931211" y="2026060"/>
            <a:chExt cx="4288790" cy="1665605"/>
          </a:xfrm>
        </p:grpSpPr>
        <p:grpSp>
          <p:nvGrpSpPr>
            <p:cNvPr id="58" name="组合 57"/>
            <p:cNvGrpSpPr/>
            <p:nvPr>
              <p:custDataLst>
                <p:tags r:id="rId17"/>
              </p:custDataLst>
            </p:nvPr>
          </p:nvGrpSpPr>
          <p:grpSpPr>
            <a:xfrm>
              <a:off x="4931211" y="2026060"/>
              <a:ext cx="309796" cy="1518471"/>
              <a:chOff x="5331896" y="1979177"/>
              <a:chExt cx="309796" cy="1518471"/>
            </a:xfrm>
          </p:grpSpPr>
          <p:cxnSp>
            <p:nvCxnSpPr>
              <p:cNvPr id="56" name="直接连接符 55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5639998" y="1979177"/>
                <a:ext cx="0" cy="14498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椭圆 56"/>
              <p:cNvSpPr/>
              <p:nvPr>
                <p:custDataLst>
                  <p:tags r:id="rId20"/>
                </p:custDataLst>
              </p:nvPr>
            </p:nvSpPr>
            <p:spPr>
              <a:xfrm>
                <a:off x="5331896" y="3326029"/>
                <a:ext cx="309796" cy="1716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61" name="文本框 60"/>
            <p:cNvSpPr txBox="1"/>
            <p:nvPr>
              <p:custDataLst>
                <p:tags r:id="rId18"/>
              </p:custDataLst>
            </p:nvPr>
          </p:nvSpPr>
          <p:spPr>
            <a:xfrm>
              <a:off x="5104566" y="3169695"/>
              <a:ext cx="41154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搅拌器：</a:t>
              </a:r>
              <a:r>
                <a:rPr lang="zh-CN" altLang="en-US" sz="28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使物质受热均匀</a:t>
              </a:r>
            </a:p>
          </p:txBody>
        </p:sp>
      </p:grpSp>
      <p:sp>
        <p:nvSpPr>
          <p:cNvPr id="100" name="文本框 99"/>
          <p:cNvSpPr txBox="1"/>
          <p:nvPr>
            <p:custDataLst>
              <p:tags r:id="rId15"/>
            </p:custDataLst>
          </p:nvPr>
        </p:nvSpPr>
        <p:spPr>
          <a:xfrm>
            <a:off x="2711450" y="6055995"/>
            <a:ext cx="6979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实验器材应按照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自下而上</a:t>
            </a:r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的顺序安装。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>
            <a:off x="46990" y="1409065"/>
            <a:ext cx="3490595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）器材的作用：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 animBg="1"/>
      <p:bldP spid="25" grpId="0"/>
      <p:bldP spid="26" grpId="0" animBg="1"/>
      <p:bldP spid="10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矩形 10245"/>
          <p:cNvSpPr/>
          <p:nvPr>
            <p:custDataLst>
              <p:tags r:id="rId1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22655" y="2734945"/>
          <a:ext cx="10240010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3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5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45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45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916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33730">
                <a:tc>
                  <a:txBody>
                    <a:bodyPr/>
                    <a:lstStyle/>
                    <a:p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时间</a:t>
                      </a:r>
                      <a:r>
                        <a:rPr lang="en-US" altLang="zh-CN" sz="26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26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min</a:t>
                      </a:r>
                      <a:endParaRPr lang="zh-CN" altLang="en-US" sz="26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温度</a:t>
                      </a:r>
                      <a:r>
                        <a:rPr lang="en-US" altLang="zh-CN" sz="26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zh-CN" altLang="en-US" sz="26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物质状态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82983" y="1556424"/>
            <a:ext cx="326054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6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6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）实验数据表格</a:t>
            </a:r>
            <a:endParaRPr lang="en-US" altLang="zh-CN" sz="26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12674600" y="12496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矩形 10245"/>
          <p:cNvSpPr/>
          <p:nvPr>
            <p:custDataLst>
              <p:tags r:id="rId1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5" name="实验">
            <a:hlinkClick r:id="" action="ppaction://media"/>
          </p:cNvPr>
          <p:cNvPicPr/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505" y="1412875"/>
            <a:ext cx="7393305" cy="4823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矩形 10245"/>
          <p:cNvSpPr/>
          <p:nvPr>
            <p:custDataLst>
              <p:tags r:id="rId1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                    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探究海波熔化时温度变化规律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0" name="椭圆 19"/>
          <p:cNvSpPr/>
          <p:nvPr>
            <p:custDataLst>
              <p:tags r:id="rId2"/>
            </p:custDataLst>
          </p:nvPr>
        </p:nvSpPr>
        <p:spPr>
          <a:xfrm>
            <a:off x="5661232" y="1890629"/>
            <a:ext cx="1903831" cy="61751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3"/>
            </p:custDataLst>
          </p:nvPr>
        </p:nvSpPr>
        <p:spPr>
          <a:xfrm>
            <a:off x="5656559" y="2618230"/>
            <a:ext cx="2039933" cy="125846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216880" y="4222352"/>
            <a:ext cx="1833580" cy="22210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103593" y="4222352"/>
            <a:ext cx="1748443" cy="2221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226048" y="4222352"/>
            <a:ext cx="1719800" cy="2221757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726193" y="6392981"/>
            <a:ext cx="109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48</a:t>
            </a:r>
            <a:r>
              <a:rPr lang="zh-CN" altLang="en-US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℃</a:t>
            </a:r>
            <a:endParaRPr lang="en-US" altLang="zh-CN" sz="28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767788" y="6392981"/>
            <a:ext cx="109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48</a:t>
            </a:r>
            <a:r>
              <a:rPr lang="zh-CN" altLang="en-US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℃</a:t>
            </a:r>
            <a:endParaRPr lang="en-US" altLang="zh-CN" sz="28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578222" y="6392981"/>
            <a:ext cx="109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48</a:t>
            </a:r>
            <a:r>
              <a:rPr lang="zh-CN" altLang="en-US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℃</a:t>
            </a:r>
            <a:endParaRPr lang="en-US" altLang="zh-CN" sz="28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3339026" y="1377409"/>
          <a:ext cx="6587617" cy="250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7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714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时间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</a:t>
                      </a:r>
                      <a:endParaRPr lang="zh-CN" altLang="en-US" sz="18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温度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zh-CN" altLang="en-US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1800" b="1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222">
                <a:tc>
                  <a:txBody>
                    <a:bodyPr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海波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状态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4071087" y="286059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5581770" y="2701361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7505373" y="2913741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</a:p>
        </p:txBody>
      </p:sp>
      <p:sp>
        <p:nvSpPr>
          <p:cNvPr id="14" name="矩形 13"/>
          <p:cNvSpPr/>
          <p:nvPr>
            <p:custDataLst>
              <p:tags r:id="rId14"/>
            </p:custDataLst>
          </p:nvPr>
        </p:nvSpPr>
        <p:spPr>
          <a:xfrm>
            <a:off x="4390180" y="286059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</a:p>
        </p:txBody>
      </p:sp>
      <p:sp>
        <p:nvSpPr>
          <p:cNvPr id="15" name="矩形 14"/>
          <p:cNvSpPr/>
          <p:nvPr>
            <p:custDataLst>
              <p:tags r:id="rId15"/>
            </p:custDataLst>
          </p:nvPr>
        </p:nvSpPr>
        <p:spPr>
          <a:xfrm>
            <a:off x="4831077" y="286059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</a:p>
        </p:txBody>
      </p:sp>
      <p:sp>
        <p:nvSpPr>
          <p:cNvPr id="30" name="矩形 29"/>
          <p:cNvSpPr/>
          <p:nvPr>
            <p:custDataLst>
              <p:tags r:id="rId16"/>
            </p:custDataLst>
          </p:nvPr>
        </p:nvSpPr>
        <p:spPr>
          <a:xfrm>
            <a:off x="5208215" y="2870360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</a:p>
        </p:txBody>
      </p:sp>
      <p:sp>
        <p:nvSpPr>
          <p:cNvPr id="35" name="矩形 34"/>
          <p:cNvSpPr/>
          <p:nvPr>
            <p:custDataLst>
              <p:tags r:id="rId17"/>
            </p:custDataLst>
          </p:nvPr>
        </p:nvSpPr>
        <p:spPr>
          <a:xfrm>
            <a:off x="5957142" y="2706999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36" name="矩形 35"/>
          <p:cNvSpPr/>
          <p:nvPr>
            <p:custDataLst>
              <p:tags r:id="rId18"/>
            </p:custDataLst>
          </p:nvPr>
        </p:nvSpPr>
        <p:spPr>
          <a:xfrm>
            <a:off x="6325223" y="2687336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37" name="矩形 36"/>
          <p:cNvSpPr/>
          <p:nvPr>
            <p:custDataLst>
              <p:tags r:id="rId19"/>
            </p:custDataLst>
          </p:nvPr>
        </p:nvSpPr>
        <p:spPr>
          <a:xfrm>
            <a:off x="6693304" y="2701361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38" name="矩形 37"/>
          <p:cNvSpPr/>
          <p:nvPr>
            <p:custDataLst>
              <p:tags r:id="rId20"/>
            </p:custDataLst>
          </p:nvPr>
        </p:nvSpPr>
        <p:spPr>
          <a:xfrm>
            <a:off x="7090328" y="2715386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39" name="矩形 38"/>
          <p:cNvSpPr/>
          <p:nvPr>
            <p:custDataLst>
              <p:tags r:id="rId21"/>
            </p:custDataLst>
          </p:nvPr>
        </p:nvSpPr>
        <p:spPr>
          <a:xfrm>
            <a:off x="7857042" y="2900370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</a:p>
        </p:txBody>
      </p:sp>
      <p:sp>
        <p:nvSpPr>
          <p:cNvPr id="40" name="矩形 39"/>
          <p:cNvSpPr/>
          <p:nvPr>
            <p:custDataLst>
              <p:tags r:id="rId22"/>
            </p:custDataLst>
          </p:nvPr>
        </p:nvSpPr>
        <p:spPr>
          <a:xfrm>
            <a:off x="8218056" y="2900369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927546" y="188689"/>
          <a:ext cx="6587617" cy="250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71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714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71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时间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</a:t>
                      </a:r>
                      <a:endParaRPr lang="zh-CN" altLang="en-US" sz="18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温度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zh-CN" altLang="en-US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1800" b="1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222">
                <a:tc>
                  <a:txBody>
                    <a:bodyPr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海波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状态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3659607" y="167187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</a:p>
        </p:txBody>
      </p:sp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5170290" y="1512641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7093893" y="1725021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3978700" y="167187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4419597" y="167187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</a:p>
        </p:txBody>
      </p:sp>
      <p:sp>
        <p:nvSpPr>
          <p:cNvPr id="24" name="矩形 23"/>
          <p:cNvSpPr/>
          <p:nvPr>
            <p:custDataLst>
              <p:tags r:id="rId7"/>
            </p:custDataLst>
          </p:nvPr>
        </p:nvSpPr>
        <p:spPr>
          <a:xfrm>
            <a:off x="4796735" y="1681640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</a:p>
        </p:txBody>
      </p:sp>
      <p:sp>
        <p:nvSpPr>
          <p:cNvPr id="28" name="矩形 27"/>
          <p:cNvSpPr/>
          <p:nvPr>
            <p:custDataLst>
              <p:tags r:id="rId8"/>
            </p:custDataLst>
          </p:nvPr>
        </p:nvSpPr>
        <p:spPr>
          <a:xfrm>
            <a:off x="5545662" y="1518279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29" name="矩形 28"/>
          <p:cNvSpPr/>
          <p:nvPr>
            <p:custDataLst>
              <p:tags r:id="rId9"/>
            </p:custDataLst>
          </p:nvPr>
        </p:nvSpPr>
        <p:spPr>
          <a:xfrm>
            <a:off x="5913743" y="1498616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31" name="矩形 30"/>
          <p:cNvSpPr/>
          <p:nvPr>
            <p:custDataLst>
              <p:tags r:id="rId10"/>
            </p:custDataLst>
          </p:nvPr>
        </p:nvSpPr>
        <p:spPr>
          <a:xfrm>
            <a:off x="6281824" y="1512641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32" name="矩形 31"/>
          <p:cNvSpPr/>
          <p:nvPr>
            <p:custDataLst>
              <p:tags r:id="rId11"/>
            </p:custDataLst>
          </p:nvPr>
        </p:nvSpPr>
        <p:spPr>
          <a:xfrm>
            <a:off x="6678848" y="1526666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7445562" y="1711650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</a:p>
        </p:txBody>
      </p:sp>
      <p:sp>
        <p:nvSpPr>
          <p:cNvPr id="34" name="矩形 33"/>
          <p:cNvSpPr/>
          <p:nvPr>
            <p:custDataLst>
              <p:tags r:id="rId13"/>
            </p:custDataLst>
          </p:nvPr>
        </p:nvSpPr>
        <p:spPr>
          <a:xfrm>
            <a:off x="7806576" y="1711649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</a:p>
        </p:txBody>
      </p:sp>
      <p:graphicFrame>
        <p:nvGraphicFramePr>
          <p:cNvPr id="35" name="图表 34"/>
          <p:cNvGraphicFramePr/>
          <p:nvPr>
            <p:custDataLst>
              <p:tags r:id="rId14"/>
            </p:custDataLst>
          </p:nvPr>
        </p:nvGraphicFramePr>
        <p:xfrm>
          <a:off x="2930626" y="2996499"/>
          <a:ext cx="5867093" cy="370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cxnSp>
        <p:nvCxnSpPr>
          <p:cNvPr id="37" name="直接箭头连接符 36"/>
          <p:cNvCxnSpPr/>
          <p:nvPr>
            <p:custDataLst>
              <p:tags r:id="rId15"/>
            </p:custDataLst>
          </p:nvPr>
        </p:nvCxnSpPr>
        <p:spPr>
          <a:xfrm>
            <a:off x="3259196" y="6365028"/>
            <a:ext cx="617949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>
            <p:custDataLst>
              <p:tags r:id="rId16"/>
            </p:custDataLst>
          </p:nvPr>
        </p:nvCxnSpPr>
        <p:spPr>
          <a:xfrm flipH="1" flipV="1">
            <a:off x="3256041" y="2747163"/>
            <a:ext cx="1" cy="36117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>
            <p:custDataLst>
              <p:tags r:id="rId17"/>
            </p:custDataLst>
          </p:nvPr>
        </p:nvSpPr>
        <p:spPr>
          <a:xfrm>
            <a:off x="9042400" y="6483985"/>
            <a:ext cx="17894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时间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/min</a:t>
            </a:r>
            <a:endParaRPr lang="zh-CN" altLang="en-US" sz="24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>
            <p:custDataLst>
              <p:tags r:id="rId18"/>
            </p:custDataLst>
          </p:nvPr>
        </p:nvSpPr>
        <p:spPr>
          <a:xfrm>
            <a:off x="1991101" y="2747287"/>
            <a:ext cx="126492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温度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/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℃</a:t>
            </a:r>
          </a:p>
        </p:txBody>
      </p:sp>
      <p:cxnSp>
        <p:nvCxnSpPr>
          <p:cNvPr id="47" name="直接连接符 46"/>
          <p:cNvCxnSpPr/>
          <p:nvPr>
            <p:custDataLst>
              <p:tags r:id="rId19"/>
            </p:custDataLst>
          </p:nvPr>
        </p:nvCxnSpPr>
        <p:spPr>
          <a:xfrm flipV="1">
            <a:off x="3278544" y="4894590"/>
            <a:ext cx="1494743" cy="145982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20"/>
            </p:custDataLst>
          </p:nvPr>
        </p:nvCxnSpPr>
        <p:spPr>
          <a:xfrm flipV="1">
            <a:off x="4757690" y="4881890"/>
            <a:ext cx="2065294" cy="82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21"/>
            </p:custDataLst>
          </p:nvPr>
        </p:nvCxnSpPr>
        <p:spPr>
          <a:xfrm flipV="1">
            <a:off x="6835684" y="3407112"/>
            <a:ext cx="1037230" cy="149573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22"/>
            </p:custDataLst>
          </p:nvPr>
        </p:nvSpPr>
        <p:spPr>
          <a:xfrm>
            <a:off x="3536607" y="5956778"/>
            <a:ext cx="40322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A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3"/>
            </p:custDataLst>
          </p:nvPr>
        </p:nvSpPr>
        <p:spPr>
          <a:xfrm>
            <a:off x="4647680" y="4880526"/>
            <a:ext cx="386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4"/>
            </p:custDataLst>
          </p:nvPr>
        </p:nvSpPr>
        <p:spPr>
          <a:xfrm>
            <a:off x="6901060" y="4671147"/>
            <a:ext cx="386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5"/>
            </p:custDataLst>
          </p:nvPr>
        </p:nvSpPr>
        <p:spPr>
          <a:xfrm>
            <a:off x="7895957" y="3140816"/>
            <a:ext cx="40322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D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364865" y="5156835"/>
            <a:ext cx="1110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固态</a:t>
            </a:r>
          </a:p>
        </p:txBody>
      </p:sp>
      <p:sp>
        <p:nvSpPr>
          <p:cNvPr id="13" name="Text Box 1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874260" y="4364355"/>
            <a:ext cx="18224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固液共存</a:t>
            </a:r>
          </a:p>
        </p:txBody>
      </p:sp>
      <p:sp>
        <p:nvSpPr>
          <p:cNvPr id="14" name="Text Box 2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774069" y="3500658"/>
            <a:ext cx="8978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液态</a:t>
            </a:r>
          </a:p>
        </p:txBody>
      </p:sp>
      <p:sp>
        <p:nvSpPr>
          <p:cNvPr id="7" name="Text Box 19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857115" y="3819525"/>
            <a:ext cx="18224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熔化过程</a:t>
            </a:r>
          </a:p>
        </p:txBody>
      </p:sp>
      <p:cxnSp>
        <p:nvCxnSpPr>
          <p:cNvPr id="54" name="直接连接符 53"/>
          <p:cNvCxnSpPr/>
          <p:nvPr>
            <p:custDataLst>
              <p:tags r:id="rId30"/>
            </p:custDataLst>
          </p:nvPr>
        </p:nvCxnSpPr>
        <p:spPr>
          <a:xfrm flipV="1">
            <a:off x="3071491" y="4880327"/>
            <a:ext cx="2034159" cy="23675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>
            <p:custDataLst>
              <p:tags r:id="rId31"/>
            </p:custDataLst>
          </p:nvPr>
        </p:nvSpPr>
        <p:spPr>
          <a:xfrm>
            <a:off x="2271201" y="4671291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40" name="文本框 39"/>
          <p:cNvSpPr txBox="1"/>
          <p:nvPr>
            <p:custDataLst>
              <p:tags r:id="rId32"/>
            </p:custDataLst>
          </p:nvPr>
        </p:nvSpPr>
        <p:spPr>
          <a:xfrm>
            <a:off x="3771900" y="5679440"/>
            <a:ext cx="1102360" cy="615315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吸热</a:t>
            </a:r>
          </a:p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温度升高</a:t>
            </a:r>
          </a:p>
        </p:txBody>
      </p:sp>
      <p:sp>
        <p:nvSpPr>
          <p:cNvPr id="8" name="文本框 7"/>
          <p:cNvSpPr txBox="1"/>
          <p:nvPr>
            <p:custDataLst>
              <p:tags r:id="rId33"/>
            </p:custDataLst>
          </p:nvPr>
        </p:nvSpPr>
        <p:spPr>
          <a:xfrm>
            <a:off x="5210175" y="4909185"/>
            <a:ext cx="1102360" cy="615315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吸热</a:t>
            </a:r>
          </a:p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温度不变</a:t>
            </a:r>
          </a:p>
        </p:txBody>
      </p:sp>
      <p:sp>
        <p:nvSpPr>
          <p:cNvPr id="9" name="文本框 8"/>
          <p:cNvSpPr txBox="1"/>
          <p:nvPr>
            <p:custDataLst>
              <p:tags r:id="rId34"/>
            </p:custDataLst>
          </p:nvPr>
        </p:nvSpPr>
        <p:spPr>
          <a:xfrm>
            <a:off x="7319645" y="4148455"/>
            <a:ext cx="1102360" cy="615315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吸热</a:t>
            </a:r>
          </a:p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温度升高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7" grpId="0"/>
      <p:bldP spid="53" grpId="0"/>
      <p:bldP spid="40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011805" y="829310"/>
          <a:ext cx="6426200" cy="182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2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51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4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79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94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27685">
                <a:tc>
                  <a:txBody>
                    <a:bodyPr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时间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</a:t>
                      </a:r>
                      <a:endParaRPr lang="zh-CN" altLang="en-US" sz="18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温度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zh-CN" altLang="en-US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石蜡状态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buClrTx/>
                        <a:buSzTx/>
                        <a:buFontTx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sym typeface="+mn-ea"/>
                        </a:rPr>
                        <a:t>由硬变软变稀，最后熔化为液体</a:t>
                      </a:r>
                      <a:endParaRPr lang="zh-CN" altLang="en-US" sz="1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46" name="矩形 10245"/>
          <p:cNvSpPr/>
          <p:nvPr>
            <p:custDataLst>
              <p:tags r:id="rId2"/>
            </p:custDataLst>
          </p:nvPr>
        </p:nvSpPr>
        <p:spPr>
          <a:xfrm>
            <a:off x="1571625" y="19431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                    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探究石蜡熔化时温度变化规律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aphicFrame>
        <p:nvGraphicFramePr>
          <p:cNvPr id="28" name="图表 27"/>
          <p:cNvGraphicFramePr/>
          <p:nvPr>
            <p:custDataLst>
              <p:tags r:id="rId3"/>
            </p:custDataLst>
          </p:nvPr>
        </p:nvGraphicFramePr>
        <p:xfrm>
          <a:off x="3038561" y="2768807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29" name="椭圆 28"/>
          <p:cNvSpPr/>
          <p:nvPr>
            <p:custDataLst>
              <p:tags r:id="rId4"/>
            </p:custDataLst>
          </p:nvPr>
        </p:nvSpPr>
        <p:spPr>
          <a:xfrm>
            <a:off x="3317259" y="6426648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椭圆 29"/>
          <p:cNvSpPr/>
          <p:nvPr>
            <p:custDataLst>
              <p:tags r:id="rId5"/>
            </p:custDataLst>
          </p:nvPr>
        </p:nvSpPr>
        <p:spPr>
          <a:xfrm>
            <a:off x="3708999" y="5951088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椭圆 30"/>
          <p:cNvSpPr/>
          <p:nvPr>
            <p:custDataLst>
              <p:tags r:id="rId6"/>
            </p:custDataLst>
          </p:nvPr>
        </p:nvSpPr>
        <p:spPr>
          <a:xfrm>
            <a:off x="4124399" y="5461123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2" name="椭圆 31"/>
          <p:cNvSpPr/>
          <p:nvPr>
            <p:custDataLst>
              <p:tags r:id="rId7"/>
            </p:custDataLst>
          </p:nvPr>
        </p:nvSpPr>
        <p:spPr>
          <a:xfrm>
            <a:off x="4513911" y="4926898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椭圆 32"/>
          <p:cNvSpPr/>
          <p:nvPr>
            <p:custDataLst>
              <p:tags r:id="rId8"/>
            </p:custDataLst>
          </p:nvPr>
        </p:nvSpPr>
        <p:spPr>
          <a:xfrm>
            <a:off x="4924455" y="4784604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椭圆 33"/>
          <p:cNvSpPr/>
          <p:nvPr>
            <p:custDataLst>
              <p:tags r:id="rId9"/>
            </p:custDataLst>
          </p:nvPr>
        </p:nvSpPr>
        <p:spPr>
          <a:xfrm>
            <a:off x="5324681" y="4636157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5" name="椭圆 34"/>
          <p:cNvSpPr/>
          <p:nvPr>
            <p:custDataLst>
              <p:tags r:id="rId10"/>
            </p:custDataLst>
          </p:nvPr>
        </p:nvSpPr>
        <p:spPr>
          <a:xfrm>
            <a:off x="5727981" y="4455250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6" name="椭圆 35"/>
          <p:cNvSpPr/>
          <p:nvPr>
            <p:custDataLst>
              <p:tags r:id="rId11"/>
            </p:custDataLst>
          </p:nvPr>
        </p:nvSpPr>
        <p:spPr>
          <a:xfrm>
            <a:off x="6128697" y="4277960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7" name="椭圆 36"/>
          <p:cNvSpPr/>
          <p:nvPr>
            <p:custDataLst>
              <p:tags r:id="rId12"/>
            </p:custDataLst>
          </p:nvPr>
        </p:nvSpPr>
        <p:spPr>
          <a:xfrm>
            <a:off x="6530037" y="3944391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9" name="椭圆 38"/>
          <p:cNvSpPr/>
          <p:nvPr>
            <p:custDataLst>
              <p:tags r:id="rId13"/>
            </p:custDataLst>
          </p:nvPr>
        </p:nvSpPr>
        <p:spPr>
          <a:xfrm>
            <a:off x="6932173" y="3444618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0" name="椭圆 39"/>
          <p:cNvSpPr/>
          <p:nvPr>
            <p:custDataLst>
              <p:tags r:id="rId14"/>
            </p:custDataLst>
          </p:nvPr>
        </p:nvSpPr>
        <p:spPr>
          <a:xfrm>
            <a:off x="7335472" y="3270481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41" name="直接箭头连接符 40"/>
          <p:cNvCxnSpPr/>
          <p:nvPr>
            <p:custDataLst>
              <p:tags r:id="rId15"/>
            </p:custDataLst>
          </p:nvPr>
        </p:nvCxnSpPr>
        <p:spPr>
          <a:xfrm flipV="1">
            <a:off x="3345338" y="2768807"/>
            <a:ext cx="962" cy="3769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>
            <p:custDataLst>
              <p:tags r:id="rId16"/>
            </p:custDataLst>
          </p:nvPr>
        </p:nvCxnSpPr>
        <p:spPr>
          <a:xfrm flipV="1">
            <a:off x="3329965" y="6495346"/>
            <a:ext cx="6248322" cy="86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>
            <p:custDataLst>
              <p:tags r:id="rId17"/>
            </p:custDataLst>
          </p:nvPr>
        </p:nvSpPr>
        <p:spPr>
          <a:xfrm>
            <a:off x="1598569" y="3187687"/>
            <a:ext cx="12649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温度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/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℃</a:t>
            </a:r>
            <a:endParaRPr lang="zh-CN" altLang="en-US" sz="24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>
            <p:custDataLst>
              <p:tags r:id="rId18"/>
            </p:custDataLst>
          </p:nvPr>
        </p:nvSpPr>
        <p:spPr>
          <a:xfrm>
            <a:off x="9735185" y="6212205"/>
            <a:ext cx="194881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时间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/min</a:t>
            </a:r>
            <a:endParaRPr lang="zh-CN" altLang="en-US" sz="24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5" name="椭圆 44"/>
          <p:cNvSpPr/>
          <p:nvPr>
            <p:custDataLst>
              <p:tags r:id="rId19"/>
            </p:custDataLst>
          </p:nvPr>
        </p:nvSpPr>
        <p:spPr>
          <a:xfrm>
            <a:off x="7733535" y="3108977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8" name="任意多边形 47"/>
          <p:cNvSpPr/>
          <p:nvPr>
            <p:custDataLst>
              <p:tags r:id="rId20"/>
            </p:custDataLst>
          </p:nvPr>
        </p:nvSpPr>
        <p:spPr>
          <a:xfrm>
            <a:off x="3333750" y="3136265"/>
            <a:ext cx="4444365" cy="3389630"/>
          </a:xfrm>
          <a:custGeom>
            <a:avLst/>
            <a:gdLst>
              <a:gd name="connisteX0" fmla="*/ 0 w 4444365"/>
              <a:gd name="connsiteY0" fmla="*/ 3389630 h 3389630"/>
              <a:gd name="connisteX1" fmla="*/ 408305 w 4444365"/>
              <a:gd name="connsiteY1" fmla="*/ 2835275 h 3389630"/>
              <a:gd name="connisteX2" fmla="*/ 817245 w 4444365"/>
              <a:gd name="connsiteY2" fmla="*/ 2347595 h 3389630"/>
              <a:gd name="connisteX3" fmla="*/ 1212850 w 4444365"/>
              <a:gd name="connsiteY3" fmla="*/ 1819910 h 3389630"/>
              <a:gd name="connisteX4" fmla="*/ 1621790 w 4444365"/>
              <a:gd name="connsiteY4" fmla="*/ 1675130 h 3389630"/>
              <a:gd name="connisteX5" fmla="*/ 2017395 w 4444365"/>
              <a:gd name="connsiteY5" fmla="*/ 1543050 h 3389630"/>
              <a:gd name="connisteX6" fmla="*/ 2453005 w 4444365"/>
              <a:gd name="connsiteY6" fmla="*/ 1358265 h 3389630"/>
              <a:gd name="connisteX7" fmla="*/ 2848610 w 4444365"/>
              <a:gd name="connsiteY7" fmla="*/ 1173480 h 3389630"/>
              <a:gd name="connisteX8" fmla="*/ 3217545 w 4444365"/>
              <a:gd name="connsiteY8" fmla="*/ 843915 h 3389630"/>
              <a:gd name="connisteX9" fmla="*/ 3626485 w 4444365"/>
              <a:gd name="connsiteY9" fmla="*/ 342900 h 3389630"/>
              <a:gd name="connisteX10" fmla="*/ 4035425 w 4444365"/>
              <a:gd name="connsiteY10" fmla="*/ 171450 h 3389630"/>
              <a:gd name="connisteX11" fmla="*/ 4444365 w 4444365"/>
              <a:gd name="connsiteY11" fmla="*/ 0 h 33896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4444365" h="3389629">
                <a:moveTo>
                  <a:pt x="0" y="3389630"/>
                </a:moveTo>
                <a:cubicBezTo>
                  <a:pt x="73660" y="3288665"/>
                  <a:pt x="245110" y="3043555"/>
                  <a:pt x="408305" y="2835275"/>
                </a:cubicBezTo>
                <a:cubicBezTo>
                  <a:pt x="571500" y="2626995"/>
                  <a:pt x="656590" y="2550795"/>
                  <a:pt x="817245" y="2347595"/>
                </a:cubicBezTo>
                <a:cubicBezTo>
                  <a:pt x="977900" y="2144395"/>
                  <a:pt x="1052195" y="1954530"/>
                  <a:pt x="1212850" y="1819910"/>
                </a:cubicBezTo>
                <a:cubicBezTo>
                  <a:pt x="1373505" y="1685290"/>
                  <a:pt x="1461135" y="1730375"/>
                  <a:pt x="1621790" y="1675130"/>
                </a:cubicBezTo>
                <a:cubicBezTo>
                  <a:pt x="1782445" y="1619885"/>
                  <a:pt x="1851025" y="1606550"/>
                  <a:pt x="2017395" y="1543050"/>
                </a:cubicBezTo>
                <a:cubicBezTo>
                  <a:pt x="2183765" y="1479550"/>
                  <a:pt x="2286635" y="1431925"/>
                  <a:pt x="2453005" y="1358265"/>
                </a:cubicBezTo>
                <a:cubicBezTo>
                  <a:pt x="2619375" y="1284605"/>
                  <a:pt x="2695575" y="1276350"/>
                  <a:pt x="2848610" y="1173480"/>
                </a:cubicBezTo>
                <a:cubicBezTo>
                  <a:pt x="3001645" y="1070610"/>
                  <a:pt x="3061970" y="1010285"/>
                  <a:pt x="3217545" y="843915"/>
                </a:cubicBezTo>
                <a:cubicBezTo>
                  <a:pt x="3373120" y="677545"/>
                  <a:pt x="3462655" y="477520"/>
                  <a:pt x="3626485" y="342900"/>
                </a:cubicBezTo>
                <a:cubicBezTo>
                  <a:pt x="3790315" y="208280"/>
                  <a:pt x="3871595" y="240030"/>
                  <a:pt x="4035425" y="171450"/>
                </a:cubicBezTo>
                <a:cubicBezTo>
                  <a:pt x="4199255" y="102870"/>
                  <a:pt x="4370705" y="31115"/>
                  <a:pt x="4444365" y="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2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900" y="3939540"/>
            <a:ext cx="4358005" cy="249682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16090" y="188595"/>
            <a:ext cx="5029835" cy="244983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图片 2"/>
          <p:cNvPicPr/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386926" y="2075858"/>
            <a:ext cx="5288400" cy="27468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内容占位符 5"/>
          <p:cNvPicPr/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16010" y="4148964"/>
            <a:ext cx="5029200" cy="2451600"/>
          </a:xfrm>
          <a:prstGeom prst="rect">
            <a:avLst/>
          </a:prstGeom>
        </p:spPr>
      </p:pic>
      <p:pic>
        <p:nvPicPr>
          <p:cNvPr id="4" name="Picture 13" descr="露24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119300" y="116079"/>
            <a:ext cx="4359600" cy="24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矩形 10245"/>
          <p:cNvSpPr/>
          <p:nvPr>
            <p:custDataLst>
              <p:tags r:id="rId1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158530" y="1372606"/>
            <a:ext cx="3110293" cy="24846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22741" y="1384963"/>
            <a:ext cx="3385588" cy="2484629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869045" y="3913976"/>
            <a:ext cx="947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80.5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5400094" y="3869594"/>
            <a:ext cx="574445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>
          <a:xfrm flipV="1">
            <a:off x="4562693" y="2678585"/>
            <a:ext cx="617521" cy="11777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943081" y="1899195"/>
            <a:ext cx="112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80.5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4366649" y="2129120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cxnSp>
        <p:nvCxnSpPr>
          <p:cNvPr id="16" name="直接连接符 15"/>
          <p:cNvCxnSpPr/>
          <p:nvPr>
            <p:custDataLst>
              <p:tags r:id="rId9"/>
            </p:custDataLst>
          </p:nvPr>
        </p:nvCxnSpPr>
        <p:spPr>
          <a:xfrm flipV="1">
            <a:off x="943082" y="2374674"/>
            <a:ext cx="1289520" cy="65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112220" y="1429848"/>
            <a:ext cx="3342521" cy="2484000"/>
          </a:xfrm>
          <a:prstGeom prst="rect">
            <a:avLst/>
          </a:prstGeom>
        </p:spPr>
      </p:pic>
      <p:cxnSp>
        <p:nvCxnSpPr>
          <p:cNvPr id="54" name="直接连接符 53"/>
          <p:cNvCxnSpPr/>
          <p:nvPr>
            <p:custDataLst>
              <p:tags r:id="rId11"/>
            </p:custDataLst>
          </p:nvPr>
        </p:nvCxnSpPr>
        <p:spPr>
          <a:xfrm flipV="1">
            <a:off x="8256266" y="2537177"/>
            <a:ext cx="2034159" cy="23675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>
            <p:custDataLst>
              <p:tags r:id="rId12"/>
            </p:custDataLst>
          </p:nvPr>
        </p:nvSpPr>
        <p:spPr>
          <a:xfrm>
            <a:off x="7679496" y="2328141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9623866" y="3689581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059428" y="4358622"/>
            <a:ext cx="4341168" cy="248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239538" y="4314150"/>
            <a:ext cx="4738529" cy="2484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6"/>
            </p:custDataLst>
          </p:nvPr>
        </p:nvSpPr>
        <p:spPr>
          <a:xfrm>
            <a:off x="2999865" y="1196027"/>
            <a:ext cx="7514398" cy="460375"/>
          </a:xfrm>
          <a:prstGeom prst="rect">
            <a:avLst/>
          </a:prstGeom>
          <a:solidFill>
            <a:srgbClr val="5B9AD4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.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、晶体：熔化时有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固定熔化温度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的固体。</a:t>
            </a:r>
          </a:p>
        </p:txBody>
      </p:sp>
      <p:sp>
        <p:nvSpPr>
          <p:cNvPr id="7" name="矩形 6"/>
          <p:cNvSpPr/>
          <p:nvPr>
            <p:custDataLst>
              <p:tags r:id="rId17"/>
            </p:custDataLst>
          </p:nvPr>
        </p:nvSpPr>
        <p:spPr>
          <a:xfrm>
            <a:off x="3346688" y="1740708"/>
            <a:ext cx="4878259" cy="461665"/>
          </a:xfrm>
          <a:prstGeom prst="rect">
            <a:avLst/>
          </a:prstGeom>
          <a:solidFill>
            <a:srgbClr val="5B9AD4"/>
          </a:solidFill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熔点：晶体熔化时的温度叫熔点。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</a:p>
        </p:txBody>
      </p:sp>
      <p:sp>
        <p:nvSpPr>
          <p:cNvPr id="23" name="文本框 22"/>
          <p:cNvSpPr txBox="1"/>
          <p:nvPr>
            <p:custDataLst>
              <p:tags r:id="rId18"/>
            </p:custDataLst>
          </p:nvPr>
        </p:nvSpPr>
        <p:spPr>
          <a:xfrm>
            <a:off x="3071529" y="5661102"/>
            <a:ext cx="6686173" cy="460375"/>
          </a:xfrm>
          <a:prstGeom prst="rect">
            <a:avLst/>
          </a:prstGeom>
          <a:solidFill>
            <a:srgbClr val="5B9AD4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、非晶体：熔化时没有固定熔化温度的固体。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53" grpId="0"/>
      <p:bldP spid="3" grpId="0"/>
      <p:bldP spid="6" grpId="0" animBg="1"/>
      <p:bldP spid="7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</a:p>
        </p:txBody>
      </p:sp>
      <p:grpSp>
        <p:nvGrpSpPr>
          <p:cNvPr id="38" name="组合 37"/>
          <p:cNvGrpSpPr/>
          <p:nvPr>
            <p:custDataLst>
              <p:tags r:id="rId2"/>
            </p:custDataLst>
          </p:nvPr>
        </p:nvGrpSpPr>
        <p:grpSpPr>
          <a:xfrm>
            <a:off x="171976" y="4145915"/>
            <a:ext cx="11915273" cy="2503419"/>
            <a:chOff x="-17" y="6529"/>
            <a:chExt cx="18764" cy="3942"/>
          </a:xfrm>
        </p:grpSpPr>
        <p:grpSp>
          <p:nvGrpSpPr>
            <p:cNvPr id="34" name="组合 33"/>
            <p:cNvGrpSpPr/>
            <p:nvPr>
              <p:custDataLst>
                <p:tags r:id="rId20"/>
              </p:custDataLst>
            </p:nvPr>
          </p:nvGrpSpPr>
          <p:grpSpPr>
            <a:xfrm>
              <a:off x="-17" y="6529"/>
              <a:ext cx="15202" cy="3905"/>
              <a:chOff x="1996" y="6982"/>
              <a:chExt cx="15202" cy="3905"/>
            </a:xfrm>
          </p:grpSpPr>
          <p:grpSp>
            <p:nvGrpSpPr>
              <p:cNvPr id="29" name="组合 28"/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1996" y="7505"/>
                <a:ext cx="2446" cy="3219"/>
                <a:chOff x="696073" y="2999268"/>
                <a:chExt cx="1553210" cy="2043760"/>
              </a:xfrm>
            </p:grpSpPr>
            <p:pic>
              <p:nvPicPr>
                <p:cNvPr id="9" name="Picture 2"/>
                <p:cNvPicPr preferRelativeResize="0">
                  <a:picLocks noChangeArrowheads="1"/>
                </p:cNvPicPr>
                <p:nvPr>
                  <p:custDataLst>
                    <p:tags r:id="rId38"/>
                  </p:custDataLst>
                </p:nvPr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96073" y="2999268"/>
                  <a:ext cx="1553210" cy="16198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文本框 13"/>
                <p:cNvSpPr txBox="1"/>
                <p:nvPr>
                  <p:custDataLst>
                    <p:tags r:id="rId39"/>
                  </p:custDataLst>
                </p:nvPr>
              </p:nvSpPr>
              <p:spPr>
                <a:xfrm>
                  <a:off x="1147017" y="4582653"/>
                  <a:ext cx="829416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玻璃</a:t>
                  </a:r>
                </a:p>
              </p:txBody>
            </p:sp>
          </p:grpSp>
          <p:grpSp>
            <p:nvGrpSpPr>
              <p:cNvPr id="28" name="组合 27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4284" y="7782"/>
                <a:ext cx="2662" cy="2999"/>
                <a:chOff x="2111543" y="3211856"/>
                <a:chExt cx="1690370" cy="1904219"/>
              </a:xfrm>
            </p:grpSpPr>
            <p:pic>
              <p:nvPicPr>
                <p:cNvPr id="27" name="图片 26"/>
                <p:cNvPicPr>
                  <a:picLocks noChangeAspect="1"/>
                </p:cNvPicPr>
                <p:nvPr>
                  <p:custDataLst>
                    <p:tags r:id="rId36"/>
                  </p:custDataLst>
                </p:nvPr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111543" y="3211856"/>
                  <a:ext cx="1690370" cy="1407160"/>
                </a:xfrm>
                <a:prstGeom prst="rect">
                  <a:avLst/>
                </a:prstGeom>
              </p:spPr>
            </p:pic>
            <p:sp>
              <p:nvSpPr>
                <p:cNvPr id="5" name="文本框 12"/>
                <p:cNvSpPr txBox="1"/>
                <p:nvPr>
                  <p:custDataLst>
                    <p:tags r:id="rId37"/>
                  </p:custDataLst>
                </p:nvPr>
              </p:nvSpPr>
              <p:spPr>
                <a:xfrm>
                  <a:off x="2694130" y="4655700"/>
                  <a:ext cx="872827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lvl1pPr algn="l">
                    <a:defRPr sz="24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a typeface="微软雅黑" panose="020B0503020204020204" charset="-122"/>
                    </a:defRPr>
                  </a:lvl1pPr>
                </a:lstStyle>
                <a:p>
                  <a:r>
                    <a:rPr lang="zh-CN" altLang="en-US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松香</a:t>
                  </a:r>
                </a:p>
              </p:txBody>
            </p:sp>
          </p:grpSp>
          <p:sp>
            <p:nvSpPr>
              <p:cNvPr id="6" name="矩形 5"/>
              <p:cNvSpPr/>
              <p:nvPr>
                <p:custDataLst>
                  <p:tags r:id="rId26"/>
                </p:custDataLst>
              </p:nvPr>
            </p:nvSpPr>
            <p:spPr>
              <a:xfrm>
                <a:off x="10080" y="6982"/>
                <a:ext cx="3391" cy="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rPr>
                  <a:t>常见非</a:t>
                </a:r>
                <a:r>
                  <a:rPr lang="zh-CN" altLang="zh-CN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rPr>
                  <a:t>晶体</a:t>
                </a:r>
              </a:p>
            </p:txBody>
          </p:sp>
          <p:grpSp>
            <p:nvGrpSpPr>
              <p:cNvPr id="7" name="组合 6"/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10365" y="7780"/>
                <a:ext cx="3189" cy="3107"/>
                <a:chOff x="5700102" y="3193260"/>
                <a:chExt cx="2025015" cy="1973177"/>
              </a:xfrm>
            </p:grpSpPr>
            <p:pic>
              <p:nvPicPr>
                <p:cNvPr id="15" name="图片 14"/>
                <p:cNvPicPr>
                  <a:picLocks noChangeAspect="1"/>
                </p:cNvPicPr>
                <p:nvPr>
                  <p:custDataLst>
                    <p:tags r:id="rId34"/>
                  </p:custDataLst>
                </p:nvPr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700102" y="3193260"/>
                  <a:ext cx="2025015" cy="152336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18" name="文本框 17"/>
                <p:cNvSpPr txBox="1"/>
                <p:nvPr>
                  <p:custDataLst>
                    <p:tags r:id="rId35"/>
                  </p:custDataLst>
                </p:nvPr>
              </p:nvSpPr>
              <p:spPr>
                <a:xfrm>
                  <a:off x="6366349" y="4706062"/>
                  <a:ext cx="798073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lvl1pPr algn="l">
                    <a:defRPr sz="24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a typeface="微软雅黑" panose="020B0503020204020204" charset="-122"/>
                    </a:defRPr>
                  </a:lvl1pPr>
                </a:lstStyle>
                <a:p>
                  <a:r>
                    <a:rPr lang="zh-CN" altLang="en-US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沥青</a:t>
                  </a:r>
                </a:p>
              </p:txBody>
            </p:sp>
          </p:grpSp>
          <p:grpSp>
            <p:nvGrpSpPr>
              <p:cNvPr id="19" name="组合 18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6929" y="7572"/>
                <a:ext cx="3384" cy="3209"/>
                <a:chOff x="3433003" y="3061592"/>
                <a:chExt cx="2149026" cy="2037492"/>
              </a:xfrm>
            </p:grpSpPr>
            <p:pic>
              <p:nvPicPr>
                <p:cNvPr id="20" name="图片 19"/>
                <p:cNvPicPr>
                  <a:picLocks noChangeAspect="1"/>
                </p:cNvPicPr>
                <p:nvPr>
                  <p:custDataLst>
                    <p:tags r:id="rId32"/>
                  </p:custDataLst>
                </p:nvPr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433003" y="3061592"/>
                  <a:ext cx="2149026" cy="1577477"/>
                </a:xfrm>
                <a:prstGeom prst="rect">
                  <a:avLst/>
                </a:prstGeom>
              </p:spPr>
            </p:pic>
            <p:sp>
              <p:nvSpPr>
                <p:cNvPr id="30" name="文本框 14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4136030" y="4638709"/>
                  <a:ext cx="839546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lvl1pPr algn="l">
                    <a:defRPr sz="24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a typeface="微软雅黑" panose="020B0503020204020204" charset="-122"/>
                    </a:defRPr>
                  </a:lvl1pPr>
                </a:lstStyle>
                <a:p>
                  <a:pPr algn="ctr"/>
                  <a:r>
                    <a:rPr lang="zh-CN" altLang="en-US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橡胶</a:t>
                  </a:r>
                </a:p>
              </p:txBody>
            </p:sp>
          </p:grpSp>
          <p:grpSp>
            <p:nvGrpSpPr>
              <p:cNvPr id="31" name="组合 30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13775" y="7780"/>
                <a:ext cx="3422" cy="2994"/>
                <a:chOff x="5847765" y="665109"/>
                <a:chExt cx="1821225" cy="2279501"/>
              </a:xfrm>
            </p:grpSpPr>
            <p:pic>
              <p:nvPicPr>
                <p:cNvPr id="32" name="图片 31"/>
                <p:cNvPicPr/>
                <p:nvPr>
                  <p:custDataLst>
                    <p:tags r:id="rId30"/>
                  </p:custDataLst>
                </p:nvPr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847765" y="665109"/>
                  <a:ext cx="1821225" cy="1826026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33" name="Rectangle 23"/>
                <p:cNvSpPr>
                  <a:spLocks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6474713" y="2392538"/>
                  <a:ext cx="800219" cy="5520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塑料</a:t>
                  </a:r>
                </a:p>
              </p:txBody>
            </p:sp>
          </p:grpSp>
        </p:grpSp>
        <p:grpSp>
          <p:nvGrpSpPr>
            <p:cNvPr id="36" name="组合 35"/>
            <p:cNvGrpSpPr/>
            <p:nvPr>
              <p:custDataLst>
                <p:tags r:id="rId21"/>
              </p:custDataLst>
            </p:nvPr>
          </p:nvGrpSpPr>
          <p:grpSpPr>
            <a:xfrm>
              <a:off x="15513" y="7329"/>
              <a:ext cx="3234" cy="3143"/>
              <a:chOff x="2336522" y="1797906"/>
              <a:chExt cx="2053590" cy="1995591"/>
            </a:xfrm>
          </p:grpSpPr>
          <p:pic>
            <p:nvPicPr>
              <p:cNvPr id="35" name="图片 34"/>
              <p:cNvPicPr/>
              <p:nvPr>
                <p:custDataLst>
                  <p:tags r:id="rId22"/>
                </p:custDataLst>
              </p:nvPr>
            </p:nvPicPr>
            <p:blipFill>
              <a:blip r:embed="rId46"/>
              <a:stretch>
                <a:fillRect/>
              </a:stretch>
            </p:blipFill>
            <p:spPr>
              <a:xfrm>
                <a:off x="2336522" y="1797906"/>
                <a:ext cx="2053590" cy="1522730"/>
              </a:xfrm>
              <a:prstGeom prst="rect">
                <a:avLst/>
              </a:prstGeom>
            </p:spPr>
          </p:pic>
          <p:sp>
            <p:nvSpPr>
              <p:cNvPr id="37" name="Text Box 51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189022" y="3333122"/>
                <a:ext cx="808073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石蜡</a:t>
                </a:r>
              </a:p>
            </p:txBody>
          </p:sp>
        </p:grpSp>
      </p:grpSp>
      <p:grpSp>
        <p:nvGrpSpPr>
          <p:cNvPr id="41" name="组合 40"/>
          <p:cNvGrpSpPr/>
          <p:nvPr>
            <p:custDataLst>
              <p:tags r:id="rId3"/>
            </p:custDataLst>
          </p:nvPr>
        </p:nvGrpSpPr>
        <p:grpSpPr>
          <a:xfrm>
            <a:off x="191135" y="1288415"/>
            <a:ext cx="11901170" cy="2468245"/>
            <a:chOff x="301" y="2029"/>
            <a:chExt cx="18742" cy="3887"/>
          </a:xfrm>
        </p:grpSpPr>
        <p:grpSp>
          <p:nvGrpSpPr>
            <p:cNvPr id="4" name="组合 3"/>
            <p:cNvGrpSpPr/>
            <p:nvPr>
              <p:custDataLst>
                <p:tags r:id="rId4"/>
              </p:custDataLst>
            </p:nvPr>
          </p:nvGrpSpPr>
          <p:grpSpPr>
            <a:xfrm>
              <a:off x="301" y="2029"/>
              <a:ext cx="15784" cy="3804"/>
              <a:chOff x="1322" y="2074"/>
              <a:chExt cx="15784" cy="3804"/>
            </a:xfrm>
          </p:grpSpPr>
          <p:grpSp>
            <p:nvGrpSpPr>
              <p:cNvPr id="26" name="组合 25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1322" y="2074"/>
                <a:ext cx="12803" cy="3804"/>
                <a:chOff x="469520" y="2296979"/>
                <a:chExt cx="8129771" cy="2415745"/>
              </a:xfrm>
            </p:grpSpPr>
            <p:sp>
              <p:nvSpPr>
                <p:cNvPr id="24" name="矩形 23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5816755" y="2296979"/>
                  <a:ext cx="1566232" cy="4603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2400" b="1">
                      <a:solidFill>
                        <a:schemeClr val="tx1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常见</a:t>
                  </a:r>
                  <a:r>
                    <a:rPr lang="zh-CN" altLang="zh-CN" sz="2400" b="1">
                      <a:solidFill>
                        <a:schemeClr val="tx1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晶体</a:t>
                  </a:r>
                </a:p>
              </p:txBody>
            </p:sp>
            <p:grpSp>
              <p:nvGrpSpPr>
                <p:cNvPr id="25" name="组合 24"/>
                <p:cNvGrpSpPr/>
                <p:nvPr>
                  <p:custDataLst>
                    <p:tags r:id="rId11"/>
                  </p:custDataLst>
                </p:nvPr>
              </p:nvGrpSpPr>
              <p:grpSpPr>
                <a:xfrm>
                  <a:off x="469520" y="2767565"/>
                  <a:ext cx="8129771" cy="1945159"/>
                  <a:chOff x="469520" y="2767565"/>
                  <a:chExt cx="8129771" cy="1945159"/>
                </a:xfrm>
              </p:grpSpPr>
              <p:sp>
                <p:nvSpPr>
                  <p:cNvPr id="13" name="矩形 12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1122543" y="4205211"/>
                    <a:ext cx="488315" cy="4603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zh-CN" altLang="zh-CN" sz="24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冰</a:t>
                    </a:r>
                  </a:p>
                </p:txBody>
              </p:sp>
              <p:sp>
                <p:nvSpPr>
                  <p:cNvPr id="17" name="文本框 13"/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3122620" y="4252349"/>
                    <a:ext cx="793750" cy="4603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lvl1pPr algn="l">
                      <a:defRPr sz="2400">
                        <a:latin typeface="微软雅黑" panose="020B0503020204020204" charset="-122"/>
                        <a:ea typeface="微软雅黑" panose="020B0503020204020204" charset="-122"/>
                      </a:defRPr>
                    </a:lvl1pPr>
                  </a:lstStyle>
                  <a:p>
                    <a:r>
                      <a:rPr lang="zh-CN" altLang="en-US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水晶</a:t>
                    </a:r>
                  </a:p>
                </p:txBody>
              </p:sp>
              <p:sp>
                <p:nvSpPr>
                  <p:cNvPr id="22" name="Rectangle 17"/>
                  <p:cNvSpPr>
                    <a:spLocks noChangeArrowheads="1"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5091058" y="4205211"/>
                    <a:ext cx="793750" cy="460375"/>
                  </a:xfrm>
                  <a:prstGeom prst="rect">
                    <a:avLst/>
                  </a:prstGeom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zh-CN" altLang="en-US" sz="24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明矾</a:t>
                    </a:r>
                  </a:p>
                </p:txBody>
              </p:sp>
              <p:sp>
                <p:nvSpPr>
                  <p:cNvPr id="23" name="Rectangle 17"/>
                  <p:cNvSpPr>
                    <a:spLocks noChangeArrowheads="1"/>
                  </p:cNvSpPr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7382661" y="4223508"/>
                    <a:ext cx="793750" cy="460375"/>
                  </a:xfrm>
                  <a:prstGeom prst="rect">
                    <a:avLst/>
                  </a:prstGeom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zh-CN" altLang="en-US" sz="24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食盐</a:t>
                    </a:r>
                  </a:p>
                </p:txBody>
              </p:sp>
              <p:pic>
                <p:nvPicPr>
                  <p:cNvPr id="11" name="图片 10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69520" y="2767565"/>
                    <a:ext cx="1963637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2433533" y="2783508"/>
                    <a:ext cx="1940813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8"/>
                    </p:custDataLst>
                  </p:nvPr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496158" y="2797387"/>
                    <a:ext cx="1940813" cy="1426121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20"/>
                  <p:cNvPicPr>
                    <a:picLocks noChangeAspect="1"/>
                  </p:cNvPicPr>
                  <p:nvPr>
                    <p:custDataLst>
                      <p:tags r:id="rId19"/>
                    </p:custDataLst>
                  </p:nvPr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658477" y="2797387"/>
                    <a:ext cx="1940814" cy="142612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2" name="Picture 3"/>
              <p:cNvPicPr>
                <a:picLocks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51"/>
              <a:stretch>
                <a:fillRect/>
              </a:stretch>
            </p:blipFill>
            <p:spPr bwMode="auto">
              <a:xfrm>
                <a:off x="14050" y="2779"/>
                <a:ext cx="3056" cy="2245"/>
              </a:xfrm>
              <a:prstGeom prst="rect">
                <a:avLst/>
              </a:prstGeom>
            </p:spPr>
          </p:pic>
          <p:sp>
            <p:nvSpPr>
              <p:cNvPr id="3" name="Rectangle 17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4610" y="5153"/>
                <a:ext cx="2212" cy="725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zh-CN" altLang="en-US" sz="2400" b="1">
                    <a:solidFill>
                      <a:schemeClr val="tx1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各种金属</a:t>
                </a:r>
              </a:p>
            </p:txBody>
          </p:sp>
        </p:grpSp>
        <p:pic>
          <p:nvPicPr>
            <p:cNvPr id="3074" name="Picture 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33"/>
            <a:stretch>
              <a:fillRect/>
            </a:stretch>
          </p:blipFill>
          <p:spPr bwMode="auto">
            <a:xfrm>
              <a:off x="16177" y="2678"/>
              <a:ext cx="2867" cy="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7010" y="5192"/>
              <a:ext cx="1250" cy="7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rPr>
                <a:t>海波</a:t>
              </a: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H="1" flipV="1">
            <a:off x="1276985" y="1897380"/>
            <a:ext cx="0" cy="351091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7320" y="1755775"/>
            <a:ext cx="2867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温度</a:t>
            </a: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/℃</a:t>
            </a:r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51070" y="5408295"/>
            <a:ext cx="30378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/min</a:t>
            </a:r>
          </a:p>
        </p:txBody>
      </p:sp>
      <p:sp>
        <p:nvSpPr>
          <p:cNvPr id="9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635" y="3780155"/>
            <a:ext cx="103568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熔点</a:t>
            </a:r>
          </a:p>
        </p:txBody>
      </p:sp>
      <p:sp>
        <p:nvSpPr>
          <p:cNvPr id="10" name="Text 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49040" y="3994150"/>
            <a:ext cx="40767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ClrTx/>
              <a:buSzTx/>
              <a:buFontTx/>
              <a:buNone/>
              <a:defRPr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ea typeface="华文楷体" panose="02010600040101010101" charset="-122"/>
              </a:rPr>
              <a:t>C</a:t>
            </a:r>
          </a:p>
        </p:txBody>
      </p:sp>
      <p:sp>
        <p:nvSpPr>
          <p:cNvPr id="11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78705" y="2503805"/>
            <a:ext cx="4394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ClrTx/>
              <a:buSzTx/>
              <a:buFontTx/>
              <a:buNone/>
              <a:defRPr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ea typeface="华文楷体" panose="02010600040101010101" charset="-122"/>
              </a:rPr>
              <a:t>D</a:t>
            </a:r>
          </a:p>
        </p:txBody>
      </p:sp>
      <p:sp>
        <p:nvSpPr>
          <p:cNvPr id="12" name="Freeform 16">
            <a:hlinkHover r:id="" action="ppaction://noaction" highlightClick="1"/>
          </p:cNvPr>
          <p:cNvSpPr/>
          <p:nvPr>
            <p:custDataLst>
              <p:tags r:id="rId7"/>
            </p:custDataLst>
          </p:nvPr>
        </p:nvSpPr>
        <p:spPr bwMode="auto">
          <a:xfrm>
            <a:off x="1302385" y="4041140"/>
            <a:ext cx="1116965" cy="1347470"/>
          </a:xfrm>
          <a:custGeom>
            <a:avLst/>
            <a:gdLst>
              <a:gd name="T0" fmla="*/ 0 w 528"/>
              <a:gd name="T1" fmla="*/ 2147483646 h 768"/>
              <a:gd name="T2" fmla="*/ 2147483646 w 528"/>
              <a:gd name="T3" fmla="*/ 2147483646 h 768"/>
              <a:gd name="T4" fmla="*/ 2147483646 w 528"/>
              <a:gd name="T5" fmla="*/ 0 h 768"/>
              <a:gd name="T6" fmla="*/ 0 60000 65536"/>
              <a:gd name="T7" fmla="*/ 0 60000 65536"/>
              <a:gd name="T8" fmla="*/ 0 60000 65536"/>
              <a:gd name="T9" fmla="*/ 0 w 528"/>
              <a:gd name="T10" fmla="*/ 0 h 768"/>
              <a:gd name="T11" fmla="*/ 528 w 528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768">
                <a:moveTo>
                  <a:pt x="0" y="768"/>
                </a:moveTo>
                <a:cubicBezTo>
                  <a:pt x="52" y="616"/>
                  <a:pt x="104" y="464"/>
                  <a:pt x="192" y="336"/>
                </a:cubicBezTo>
                <a:cubicBezTo>
                  <a:pt x="280" y="208"/>
                  <a:pt x="472" y="56"/>
                  <a:pt x="528" y="0"/>
                </a:cubicBezTo>
              </a:path>
            </a:pathLst>
          </a:custGeom>
          <a:noFill/>
          <a:ln w="28575" cap="sq" cmpd="sng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Line 17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327785" y="4041140"/>
            <a:ext cx="1143000" cy="0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16">
            <a:hlinkHover r:id="" action="ppaction://noaction" highlightClick="1"/>
          </p:cNvPr>
          <p:cNvSpPr/>
          <p:nvPr>
            <p:custDataLst>
              <p:tags r:id="rId9"/>
            </p:custDataLst>
          </p:nvPr>
        </p:nvSpPr>
        <p:spPr bwMode="auto">
          <a:xfrm rot="11207250">
            <a:off x="3992880" y="2949575"/>
            <a:ext cx="984250" cy="1160145"/>
          </a:xfrm>
          <a:custGeom>
            <a:avLst/>
            <a:gdLst>
              <a:gd name="T0" fmla="*/ 0 w 528"/>
              <a:gd name="T1" fmla="*/ 2147483646 h 768"/>
              <a:gd name="T2" fmla="*/ 2147483646 w 528"/>
              <a:gd name="T3" fmla="*/ 2147483646 h 768"/>
              <a:gd name="T4" fmla="*/ 2147483646 w 528"/>
              <a:gd name="T5" fmla="*/ 0 h 768"/>
              <a:gd name="T6" fmla="*/ 0 60000 65536"/>
              <a:gd name="T7" fmla="*/ 0 60000 65536"/>
              <a:gd name="T8" fmla="*/ 0 60000 65536"/>
              <a:gd name="T9" fmla="*/ 0 w 528"/>
              <a:gd name="T10" fmla="*/ 0 h 768"/>
              <a:gd name="T11" fmla="*/ 528 w 528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768">
                <a:moveTo>
                  <a:pt x="0" y="768"/>
                </a:moveTo>
                <a:cubicBezTo>
                  <a:pt x="52" y="616"/>
                  <a:pt x="104" y="464"/>
                  <a:pt x="192" y="336"/>
                </a:cubicBezTo>
                <a:cubicBezTo>
                  <a:pt x="280" y="208"/>
                  <a:pt x="472" y="56"/>
                  <a:pt x="528" y="0"/>
                </a:cubicBezTo>
              </a:path>
            </a:pathLst>
          </a:custGeom>
          <a:noFill/>
          <a:ln w="28575" cap="sq" cmpd="sng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Line 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89685" y="5354320"/>
            <a:ext cx="4157345" cy="4699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75055" y="5408295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850900" y="5139055"/>
            <a:ext cx="42608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矩形 33"/>
          <p:cNvSpPr/>
          <p:nvPr>
            <p:custDataLst>
              <p:tags r:id="rId13"/>
            </p:custDataLst>
          </p:nvPr>
        </p:nvSpPr>
        <p:spPr>
          <a:xfrm>
            <a:off x="2339340" y="4041140"/>
            <a:ext cx="5060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6" name="直接连接符 15"/>
          <p:cNvCxnSpPr/>
          <p:nvPr>
            <p:custDataLst>
              <p:tags r:id="rId14"/>
            </p:custDataLst>
          </p:nvPr>
        </p:nvCxnSpPr>
        <p:spPr>
          <a:xfrm>
            <a:off x="2426335" y="4041140"/>
            <a:ext cx="14808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文本框 17412"/>
          <p:cNvSpPr txBox="1"/>
          <p:nvPr>
            <p:custDataLst>
              <p:tags r:id="rId15"/>
            </p:custDataLst>
          </p:nvPr>
        </p:nvSpPr>
        <p:spPr>
          <a:xfrm>
            <a:off x="2084070" y="5683250"/>
            <a:ext cx="2459355" cy="521970"/>
          </a:xfrm>
          <a:prstGeom prst="rect">
            <a:avLst/>
          </a:prstGeom>
          <a:noFill/>
          <a:ln w="38100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晶体熔化图像</a:t>
            </a:r>
            <a:endParaRPr lang="zh-CN" altLang="en-US" sz="2800" b="1">
              <a:solidFill>
                <a:srgbClr val="0066CC"/>
              </a:solidFill>
              <a:latin typeface="Times New Roman" panose="02020603050405020304" pitchFamily="18" charset="0"/>
              <a:ea typeface="华文楷体" panose="02010600040101010101" charset="-122"/>
              <a:cs typeface="宋体" panose="02010600030101010101" pitchFamily="2" charset="-122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2010" y="3472180"/>
            <a:ext cx="207264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固液共存态</a:t>
            </a:r>
          </a:p>
        </p:txBody>
      </p:sp>
      <p:sp>
        <p:nvSpPr>
          <p:cNvPr id="42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635125" y="4473575"/>
            <a:ext cx="10668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固态</a:t>
            </a:r>
          </a:p>
        </p:txBody>
      </p:sp>
      <p:sp>
        <p:nvSpPr>
          <p:cNvPr id="41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514850" y="3554730"/>
            <a:ext cx="11684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</a:p>
        </p:txBody>
      </p:sp>
      <p:sp>
        <p:nvSpPr>
          <p:cNvPr id="19" name="文本框 18"/>
          <p:cNvSpPr txBox="1"/>
          <p:nvPr>
            <p:custDataLst>
              <p:tags r:id="rId19"/>
            </p:custDataLst>
          </p:nvPr>
        </p:nvSpPr>
        <p:spPr>
          <a:xfrm>
            <a:off x="6146800" y="2492375"/>
            <a:ext cx="268541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晶体熔化条件：</a:t>
            </a:r>
          </a:p>
        </p:txBody>
      </p:sp>
      <p:sp>
        <p:nvSpPr>
          <p:cNvPr id="20" name="文本框 19"/>
          <p:cNvSpPr txBox="1"/>
          <p:nvPr>
            <p:custDataLst>
              <p:tags r:id="rId20"/>
            </p:custDataLst>
          </p:nvPr>
        </p:nvSpPr>
        <p:spPr>
          <a:xfrm>
            <a:off x="6146800" y="4652645"/>
            <a:ext cx="268541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晶体熔化特点：</a:t>
            </a:r>
          </a:p>
        </p:txBody>
      </p:sp>
      <p:sp>
        <p:nvSpPr>
          <p:cNvPr id="21" name="文本框 20"/>
          <p:cNvSpPr txBox="1"/>
          <p:nvPr>
            <p:custDataLst>
              <p:tags r:id="rId21"/>
            </p:custDataLst>
          </p:nvPr>
        </p:nvSpPr>
        <p:spPr>
          <a:xfrm>
            <a:off x="8399780" y="3068955"/>
            <a:ext cx="322072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：温度达到熔点；</a:t>
            </a:r>
          </a:p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：持续吸热。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22"/>
            </p:custDataLst>
          </p:nvPr>
        </p:nvSpPr>
        <p:spPr>
          <a:xfrm>
            <a:off x="8112125" y="5445125"/>
            <a:ext cx="37579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持续吸热，温度不变。</a:t>
            </a:r>
          </a:p>
        </p:txBody>
      </p:sp>
      <p:sp>
        <p:nvSpPr>
          <p:cNvPr id="2" name="文本框 1"/>
          <p:cNvSpPr txBox="1"/>
          <p:nvPr>
            <p:custDataLst>
              <p:tags r:id="rId2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0" grpId="1"/>
      <p:bldP spid="42" grpId="1"/>
      <p:bldP spid="41" grpId="1"/>
      <p:bldP spid="19" grpId="0"/>
      <p:bldP spid="20" grpId="0"/>
      <p:bldP spid="21" grpId="2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9" descr="E:\李燃\教师教学用书\2012人教教师用书项目\ppt\物理\图标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667875" y="142875"/>
            <a:ext cx="882650" cy="731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7463790" y="2924810"/>
            <a:ext cx="35598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非晶体熔化时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: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持续吸热温度升高。</a:t>
            </a: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1739265" y="1423035"/>
            <a:ext cx="5339938" cy="3564786"/>
            <a:chOff x="476" y="1920"/>
            <a:chExt cx="6226" cy="4345"/>
          </a:xfrm>
        </p:grpSpPr>
        <p:sp>
          <p:nvSpPr>
            <p:cNvPr id="30" name="Freeform 16">
              <a:hlinkHover r:id="" action="ppaction://noaction" highlightClick="1"/>
            </p:cNvPr>
            <p:cNvSpPr/>
            <p:nvPr>
              <p:custDataLst>
                <p:tags r:id="rId6"/>
              </p:custDataLst>
            </p:nvPr>
          </p:nvSpPr>
          <p:spPr bwMode="auto">
            <a:xfrm rot="11207250">
              <a:off x="1613" y="2701"/>
              <a:ext cx="2605" cy="2797"/>
            </a:xfrm>
            <a:custGeom>
              <a:avLst/>
              <a:gdLst>
                <a:gd name="T0" fmla="*/ 0 w 528"/>
                <a:gd name="T1" fmla="*/ 2147483646 h 768"/>
                <a:gd name="T2" fmla="*/ 2147483646 w 528"/>
                <a:gd name="T3" fmla="*/ 2147483646 h 768"/>
                <a:gd name="T4" fmla="*/ 2147483646 w 528"/>
                <a:gd name="T5" fmla="*/ 0 h 768"/>
                <a:gd name="T6" fmla="*/ 0 60000 65536"/>
                <a:gd name="T7" fmla="*/ 0 60000 65536"/>
                <a:gd name="T8" fmla="*/ 0 60000 65536"/>
                <a:gd name="T9" fmla="*/ 0 w 528"/>
                <a:gd name="T10" fmla="*/ 0 h 768"/>
                <a:gd name="T11" fmla="*/ 528 w 528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768">
                  <a:moveTo>
                    <a:pt x="0" y="768"/>
                  </a:moveTo>
                  <a:cubicBezTo>
                    <a:pt x="52" y="616"/>
                    <a:pt x="104" y="464"/>
                    <a:pt x="192" y="336"/>
                  </a:cubicBezTo>
                  <a:cubicBezTo>
                    <a:pt x="280" y="208"/>
                    <a:pt x="472" y="56"/>
                    <a:pt x="528" y="0"/>
                  </a:cubicBezTo>
                </a:path>
              </a:pathLst>
            </a:custGeom>
            <a:noFill/>
            <a:ln w="28575" cap="sq" cmpd="sng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65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32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639" y="4945"/>
              <a:ext cx="2063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时间</a:t>
              </a:r>
              <a:r>
                <a:rPr lang="en-US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/min</a:t>
              </a:r>
            </a:p>
          </p:txBody>
        </p:sp>
        <p:sp>
          <p:nvSpPr>
            <p:cNvPr id="9" name="Text Box 3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42" y="4541"/>
              <a:ext cx="776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硬</a:t>
              </a:r>
            </a:p>
          </p:txBody>
        </p:sp>
        <p:sp>
          <p:nvSpPr>
            <p:cNvPr id="10" name="Text Box 3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140" y="4029"/>
              <a:ext cx="776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软</a:t>
              </a:r>
            </a:p>
          </p:txBody>
        </p:sp>
        <p:sp>
          <p:nvSpPr>
            <p:cNvPr id="11" name="Text Box 3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92" y="3429"/>
              <a:ext cx="1049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稀</a:t>
              </a:r>
            </a:p>
          </p:txBody>
        </p:sp>
        <p:sp>
          <p:nvSpPr>
            <p:cNvPr id="12" name="Text Box 4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093" y="2917"/>
              <a:ext cx="1483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液态</a:t>
              </a:r>
            </a:p>
          </p:txBody>
        </p:sp>
        <p:sp>
          <p:nvSpPr>
            <p:cNvPr id="14" name="Line 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 flipV="1">
              <a:off x="1433" y="2531"/>
              <a:ext cx="0" cy="305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5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76" y="1920"/>
              <a:ext cx="2205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温度</a:t>
              </a:r>
              <a:r>
                <a:rPr lang="en-US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/℃</a:t>
              </a:r>
            </a:p>
          </p:txBody>
        </p:sp>
        <p:sp>
          <p:nvSpPr>
            <p:cNvPr id="25" name="Line 4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442" y="5540"/>
              <a:ext cx="3197" cy="4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5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230" y="5704"/>
              <a:ext cx="310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639695" y="4883785"/>
            <a:ext cx="2951480" cy="521970"/>
          </a:xfrm>
          <a:prstGeom prst="rect">
            <a:avLst/>
          </a:prstGeom>
          <a:noFill/>
          <a:ln w="38100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非晶体熔化图像</a:t>
            </a:r>
            <a:endParaRPr lang="zh-CN" altLang="en-US" sz="2800" b="1">
              <a:solidFill>
                <a:srgbClr val="0066CC"/>
              </a:solidFill>
              <a:latin typeface="Times New Roman" panose="02020603050405020304" pitchFamily="18" charset="0"/>
              <a:ea typeface="华文楷体" panose="02010600040101010101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747586" y="2569336"/>
            <a:ext cx="6524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      海波和石蜡凝固温度随时间变化的规律相同吗？</a:t>
            </a: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043774" y="4000884"/>
            <a:ext cx="3120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你怎么想的呢？</a:t>
            </a:r>
            <a:endParaRPr lang="en-US" altLang="zh-CN" sz="32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72172" y="3356731"/>
            <a:ext cx="1880680" cy="21216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039620" y="1431290"/>
            <a:ext cx="3895725" cy="33693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6021355" y="1419185"/>
            <a:ext cx="4051970" cy="336960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3791563" y="480041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图甲</a:t>
            </a:r>
            <a:endParaRPr lang="zh-CN" altLang="en-US" b="1"/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7096454" y="478835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图乙</a:t>
            </a: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3242116" y="5265545"/>
            <a:ext cx="6281127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3.</a:t>
            </a:r>
            <a:r>
              <a:rPr lang="en-US" altLang="zh-CN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晶体有确定的凝固温度，非晶体没有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2257696" y="1494050"/>
            <a:ext cx="3757560" cy="2672643"/>
            <a:chOff x="3146678" y="2444592"/>
            <a:chExt cx="3757560" cy="2672643"/>
          </a:xfrm>
        </p:grpSpPr>
        <p:sp>
          <p:nvSpPr>
            <p:cNvPr id="20" name="文本框 19"/>
            <p:cNvSpPr txBox="1"/>
            <p:nvPr>
              <p:custDataLst>
                <p:tags r:id="rId21"/>
              </p:custDataLst>
            </p:nvPr>
          </p:nvSpPr>
          <p:spPr>
            <a:xfrm>
              <a:off x="3146678" y="2444592"/>
              <a:ext cx="4516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22"/>
              </p:custDataLst>
            </p:nvPr>
          </p:nvSpPr>
          <p:spPr>
            <a:xfrm>
              <a:off x="3892813" y="3312716"/>
              <a:ext cx="4516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4789937" y="3258765"/>
              <a:ext cx="35621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6452546" y="4718455"/>
              <a:ext cx="4516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2711450" y="1525270"/>
            <a:ext cx="744855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</a:p>
        </p:txBody>
      </p:sp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2708910" y="1891665"/>
            <a:ext cx="781050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放热</a:t>
            </a: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2303780" y="2204720"/>
            <a:ext cx="1260475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温度降低</a:t>
            </a:r>
          </a:p>
        </p:txBody>
      </p:sp>
      <p:sp>
        <p:nvSpPr>
          <p:cNvPr id="28" name="文本框 27"/>
          <p:cNvSpPr txBox="1"/>
          <p:nvPr>
            <p:custDataLst>
              <p:tags r:id="rId11"/>
            </p:custDataLst>
          </p:nvPr>
        </p:nvSpPr>
        <p:spPr>
          <a:xfrm>
            <a:off x="3127375" y="2953385"/>
            <a:ext cx="1216025" cy="30734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固液共存</a:t>
            </a:r>
          </a:p>
        </p:txBody>
      </p:sp>
      <p:sp>
        <p:nvSpPr>
          <p:cNvPr id="29" name="文本框 28"/>
          <p:cNvSpPr txBox="1"/>
          <p:nvPr>
            <p:custDataLst>
              <p:tags r:id="rId12"/>
            </p:custDataLst>
          </p:nvPr>
        </p:nvSpPr>
        <p:spPr>
          <a:xfrm>
            <a:off x="3127164" y="3316389"/>
            <a:ext cx="599130" cy="30734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放热</a:t>
            </a:r>
          </a:p>
        </p:txBody>
      </p:sp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3101340" y="3679190"/>
            <a:ext cx="1242060" cy="30734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温度不变</a:t>
            </a:r>
          </a:p>
        </p:txBody>
      </p:sp>
      <p:sp>
        <p:nvSpPr>
          <p:cNvPr id="32" name="文本框 31"/>
          <p:cNvSpPr txBox="1"/>
          <p:nvPr>
            <p:custDataLst>
              <p:tags r:id="rId14"/>
            </p:custDataLst>
          </p:nvPr>
        </p:nvSpPr>
        <p:spPr>
          <a:xfrm>
            <a:off x="5012722" y="2541620"/>
            <a:ext cx="515313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固态</a:t>
            </a:r>
          </a:p>
        </p:txBody>
      </p:sp>
      <p:sp>
        <p:nvSpPr>
          <p:cNvPr id="33" name="文本框 32"/>
          <p:cNvSpPr txBox="1"/>
          <p:nvPr>
            <p:custDataLst>
              <p:tags r:id="rId15"/>
            </p:custDataLst>
          </p:nvPr>
        </p:nvSpPr>
        <p:spPr>
          <a:xfrm>
            <a:off x="5018968" y="2875244"/>
            <a:ext cx="521572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放热</a:t>
            </a:r>
          </a:p>
        </p:txBody>
      </p:sp>
      <p:sp>
        <p:nvSpPr>
          <p:cNvPr id="34" name="文本框 33"/>
          <p:cNvSpPr txBox="1"/>
          <p:nvPr>
            <p:custDataLst>
              <p:tags r:id="rId16"/>
            </p:custDataLst>
          </p:nvPr>
        </p:nvSpPr>
        <p:spPr>
          <a:xfrm>
            <a:off x="5012722" y="3196511"/>
            <a:ext cx="1026820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温度降低</a:t>
            </a:r>
          </a:p>
        </p:txBody>
      </p:sp>
      <p:sp>
        <p:nvSpPr>
          <p:cNvPr id="35" name="文本框 34"/>
          <p:cNvSpPr txBox="1"/>
          <p:nvPr>
            <p:custDataLst>
              <p:tags r:id="rId17"/>
            </p:custDataLst>
          </p:nvPr>
        </p:nvSpPr>
        <p:spPr>
          <a:xfrm>
            <a:off x="1565734" y="2517497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</a:p>
        </p:txBody>
      </p:sp>
      <p:cxnSp>
        <p:nvCxnSpPr>
          <p:cNvPr id="36" name="直接连接符 35"/>
          <p:cNvCxnSpPr/>
          <p:nvPr>
            <p:custDataLst>
              <p:tags r:id="rId18"/>
            </p:custDataLst>
          </p:nvPr>
        </p:nvCxnSpPr>
        <p:spPr>
          <a:xfrm>
            <a:off x="2367214" y="2723990"/>
            <a:ext cx="725379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标注 36"/>
          <p:cNvSpPr/>
          <p:nvPr>
            <p:custDataLst>
              <p:tags r:id="rId19"/>
            </p:custDataLst>
          </p:nvPr>
        </p:nvSpPr>
        <p:spPr>
          <a:xfrm>
            <a:off x="334740" y="3189481"/>
            <a:ext cx="1444386" cy="438690"/>
          </a:xfrm>
          <a:prstGeom prst="wedgeRectCallout">
            <a:avLst>
              <a:gd name="adj1" fmla="val 50394"/>
              <a:gd name="adj2" fmla="val -139221"/>
            </a:avLst>
          </a:prstGeom>
          <a:solidFill>
            <a:srgbClr val="6699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凝固点</a:t>
            </a:r>
          </a:p>
        </p:txBody>
      </p:sp>
      <p:sp>
        <p:nvSpPr>
          <p:cNvPr id="10" name="矩形 9"/>
          <p:cNvSpPr/>
          <p:nvPr>
            <p:custDataLst>
              <p:tags r:id="rId20"/>
            </p:custDataLst>
          </p:nvPr>
        </p:nvSpPr>
        <p:spPr>
          <a:xfrm>
            <a:off x="7463790" y="2265045"/>
            <a:ext cx="2818130" cy="42989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放热温度逐渐降低。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821045" y="2684780"/>
            <a:ext cx="3966845" cy="28308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798955" y="2540635"/>
            <a:ext cx="3834765" cy="283972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215640" y="6045200"/>
            <a:ext cx="57994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4.</a:t>
            </a:r>
            <a:r>
              <a:rPr lang="en-US" altLang="zh-CN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同种晶体，熔点和凝固点相同。</a:t>
            </a: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2101852" y="3320415"/>
            <a:ext cx="2812413" cy="1491615"/>
            <a:chOff x="1220072" y="3345114"/>
            <a:chExt cx="2394366" cy="1413258"/>
          </a:xfrm>
        </p:grpSpPr>
        <p:cxnSp>
          <p:nvCxnSpPr>
            <p:cNvPr id="13" name="直接连接符 12"/>
            <p:cNvCxnSpPr/>
            <p:nvPr>
              <p:custDataLst>
                <p:tags r:id="rId14"/>
              </p:custDataLst>
            </p:nvPr>
          </p:nvCxnSpPr>
          <p:spPr>
            <a:xfrm>
              <a:off x="1281700" y="3834442"/>
              <a:ext cx="1368274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220072" y="3345114"/>
              <a:ext cx="705080" cy="37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48</a:t>
              </a:r>
              <a:r>
                <a:rPr lang="zh-CN" altLang="en-US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℃</a:t>
              </a:r>
            </a:p>
          </p:txBody>
        </p:sp>
        <p:sp>
          <p:nvSpPr>
            <p:cNvPr id="15" name="矩形标注 14"/>
            <p:cNvSpPr/>
            <p:nvPr>
              <p:custDataLst>
                <p:tags r:id="rId16"/>
              </p:custDataLst>
            </p:nvPr>
          </p:nvSpPr>
          <p:spPr>
            <a:xfrm>
              <a:off x="2652216" y="4319682"/>
              <a:ext cx="962222" cy="438690"/>
            </a:xfrm>
            <a:prstGeom prst="wedgeRectCallout">
              <a:avLst>
                <a:gd name="adj1" fmla="val -50352"/>
                <a:gd name="adj2" fmla="val -159393"/>
              </a:avLst>
            </a:prstGeom>
            <a:solidFill>
              <a:srgbClr val="FFCCFF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chemeClr val="bg1">
                  <a:alpha val="28000"/>
                </a:scheme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熔点</a:t>
              </a:r>
            </a:p>
          </p:txBody>
        </p:sp>
      </p:grpSp>
      <p:grpSp>
        <p:nvGrpSpPr>
          <p:cNvPr id="16" name="组合 15"/>
          <p:cNvGrpSpPr/>
          <p:nvPr>
            <p:custDataLst>
              <p:tags r:id="rId5"/>
            </p:custDataLst>
          </p:nvPr>
        </p:nvGrpSpPr>
        <p:grpSpPr>
          <a:xfrm>
            <a:off x="5434965" y="3376295"/>
            <a:ext cx="2947670" cy="1401445"/>
            <a:chOff x="3982433" y="3345114"/>
            <a:chExt cx="2509524" cy="1328629"/>
          </a:xfrm>
        </p:grpSpPr>
        <p:cxnSp>
          <p:nvCxnSpPr>
            <p:cNvPr id="17" name="直接连接符 16"/>
            <p:cNvCxnSpPr/>
            <p:nvPr>
              <p:custDataLst>
                <p:tags r:id="rId11"/>
              </p:custDataLst>
            </p:nvPr>
          </p:nvCxnSpPr>
          <p:spPr>
            <a:xfrm>
              <a:off x="4593383" y="3720961"/>
              <a:ext cx="72537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3982433" y="3345114"/>
              <a:ext cx="705080" cy="378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48</a:t>
              </a:r>
              <a:r>
                <a:rPr lang="zh-CN" altLang="en-US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℃</a:t>
              </a:r>
            </a:p>
          </p:txBody>
        </p:sp>
        <p:sp>
          <p:nvSpPr>
            <p:cNvPr id="19" name="矩形标注 18"/>
            <p:cNvSpPr/>
            <p:nvPr>
              <p:custDataLst>
                <p:tags r:id="rId13"/>
              </p:custDataLst>
            </p:nvPr>
          </p:nvSpPr>
          <p:spPr>
            <a:xfrm>
              <a:off x="5318762" y="4235053"/>
              <a:ext cx="1173195" cy="438690"/>
            </a:xfrm>
            <a:prstGeom prst="wedgeRectCallout">
              <a:avLst>
                <a:gd name="adj1" fmla="val -50352"/>
                <a:gd name="adj2" fmla="val -159393"/>
              </a:avLst>
            </a:prstGeom>
            <a:solidFill>
              <a:srgbClr val="FFCCFF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chemeClr val="bg1">
                  <a:alpha val="28000"/>
                </a:scheme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凝固点</a:t>
              </a:r>
            </a:p>
          </p:txBody>
        </p:sp>
      </p:grp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781040" y="1364615"/>
            <a:ext cx="267652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晶体凝固条件：</a:t>
            </a: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8364855" y="1076325"/>
            <a:ext cx="3566795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：温度达到凝固点；</a:t>
            </a:r>
          </a:p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：持续放热。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119380" y="1412875"/>
            <a:ext cx="268541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晶体熔化条件：</a:t>
            </a: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2567305" y="1124585"/>
            <a:ext cx="322072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：温度达到熔点；</a:t>
            </a:r>
          </a:p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：持续吸热。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1" grpId="2"/>
      <p:bldP spid="20" grpId="0"/>
      <p:bldP spid="22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67305" y="993140"/>
            <a:ext cx="6963410" cy="369062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071297" y="5877204"/>
            <a:ext cx="5796777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lang="en-US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）</a:t>
            </a:r>
            <a:r>
              <a:rPr lang="zh-CN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能否用铝</a:t>
            </a: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做容器</a:t>
            </a:r>
            <a:r>
              <a:rPr lang="zh-CN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来熔化铁块呢？</a:t>
            </a:r>
            <a:endParaRPr lang="zh-CN" altLang="en-US" sz="26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2545715" y="2564765"/>
            <a:ext cx="2268855" cy="48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5015865" y="2132330"/>
            <a:ext cx="2385695" cy="48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2622550" y="2060575"/>
            <a:ext cx="2169160" cy="5911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3057962" y="5157114"/>
            <a:ext cx="5796777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lang="en-US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1</a:t>
            </a: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）</a:t>
            </a:r>
            <a:r>
              <a:rPr lang="zh-CN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为什么白炽灯灯丝用钨制成呢？</a:t>
            </a:r>
            <a:endParaRPr lang="zh-CN" altLang="en-US" sz="26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2" grpId="1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67305" y="993140"/>
            <a:ext cx="7209790" cy="38214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7536180" y="2239645"/>
            <a:ext cx="2268855" cy="48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7536180" y="2996565"/>
            <a:ext cx="2385695" cy="48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1487170" y="5080000"/>
            <a:ext cx="9441180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l">
              <a:lnSpc>
                <a:spcPts val="3300"/>
              </a:lnSpc>
            </a:pP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（</a:t>
            </a:r>
            <a:r>
              <a:rPr lang="en-US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3</a:t>
            </a: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）</a:t>
            </a:r>
            <a:r>
              <a:rPr lang="zh-CN" altLang="zh-CN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黑龙江省北部最低气温曾经达到</a:t>
            </a:r>
            <a:r>
              <a:rPr lang="en-US" altLang="zh-CN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-52.3</a:t>
            </a:r>
            <a:r>
              <a:rPr lang="zh-CN" altLang="zh-CN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℃</a:t>
            </a:r>
            <a:r>
              <a:rPr lang="zh-CN" altLang="en-US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lang="zh-CN" altLang="zh-CN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这时还能使用水银温度计吗？应该使用什么样的液体温度计？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rcRect b="24618"/>
          <a:stretch>
            <a:fillRect/>
          </a:stretch>
        </p:blipFill>
        <p:spPr>
          <a:xfrm>
            <a:off x="8976360" y="5512435"/>
            <a:ext cx="2364740" cy="115189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四、熔化和凝固的应用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3719523" y="2907677"/>
            <a:ext cx="1526656" cy="216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 flipH="1">
            <a:off x="2999740" y="1611630"/>
            <a:ext cx="6619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夏天，我们喝饮料，往往会在饮料中加冰块，而不直接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加</a:t>
            </a:r>
            <a:r>
              <a:rPr lang="zh-CN" altLang="en-US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入冷水，原因是什么？</a:t>
            </a: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6167798" y="3699277"/>
            <a:ext cx="1662324" cy="521970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balanced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熔化吸热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929247" y="3744081"/>
            <a:ext cx="1880680" cy="2121635"/>
          </a:xfrm>
          <a:prstGeom prst="rect">
            <a:avLst/>
          </a:prstGeom>
        </p:spPr>
      </p:pic>
      <p:sp>
        <p:nvSpPr>
          <p:cNvPr id="10" name="标题 27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300478" y="1549591"/>
            <a:ext cx="8208963" cy="574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dkEdge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想想议议</a:t>
            </a:r>
          </a:p>
        </p:txBody>
      </p: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3034663" y="2586516"/>
            <a:ext cx="5728005" cy="542504"/>
            <a:chOff x="1005669" y="2528963"/>
            <a:chExt cx="5728005" cy="542504"/>
          </a:xfrm>
        </p:grpSpPr>
        <p:sp>
          <p:nvSpPr>
            <p:cNvPr id="12" name="圆角矩形 11"/>
            <p:cNvSpPr/>
            <p:nvPr>
              <p:custDataLst>
                <p:tags r:id="rId9"/>
              </p:custDataLst>
            </p:nvPr>
          </p:nvSpPr>
          <p:spPr>
            <a:xfrm>
              <a:off x="1199881" y="2568263"/>
              <a:ext cx="5252456" cy="474029"/>
            </a:xfrm>
            <a:prstGeom prst="roundRect">
              <a:avLst/>
            </a:prstGeom>
            <a:solidFill>
              <a:srgbClr val="01431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 rot="18614180">
              <a:off x="1005669" y="2528963"/>
              <a:ext cx="540000" cy="540000"/>
            </a:xfrm>
            <a:prstGeom prst="rect">
              <a:avLst/>
            </a:prstGeom>
            <a:solidFill>
              <a:srgbClr val="01621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70490" y="2579025"/>
              <a:ext cx="403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1</a:t>
              </a:r>
              <a:endParaRPr lang="zh-CN" altLang="en-US" sz="2400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505987" y="2548247"/>
              <a:ext cx="5227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自然界的物质通常有几种状态？</a:t>
              </a:r>
              <a:endParaRPr lang="en-US" altLang="zh-CN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4"/>
            </p:custDataLst>
          </p:nvPr>
        </p:nvGrpSpPr>
        <p:grpSpPr>
          <a:xfrm>
            <a:off x="3078225" y="3683922"/>
            <a:ext cx="7308092" cy="558175"/>
            <a:chOff x="1005668" y="3731072"/>
            <a:chExt cx="7308092" cy="558175"/>
          </a:xfrm>
        </p:grpSpPr>
        <p:sp>
          <p:nvSpPr>
            <p:cNvPr id="17" name="圆角矩形 16"/>
            <p:cNvSpPr/>
            <p:nvPr>
              <p:custDataLst>
                <p:tags r:id="rId5"/>
              </p:custDataLst>
            </p:nvPr>
          </p:nvSpPr>
          <p:spPr>
            <a:xfrm>
              <a:off x="1199881" y="3765809"/>
              <a:ext cx="5252456" cy="474029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 rot="18614180">
              <a:off x="1005668" y="3749247"/>
              <a:ext cx="540000" cy="540000"/>
            </a:xfrm>
            <a:prstGeom prst="rect">
              <a:avLst/>
            </a:prstGeom>
            <a:solidFill>
              <a:srgbClr val="1784A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1094357" y="3792627"/>
              <a:ext cx="401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2</a:t>
              </a:r>
              <a:endParaRPr lang="zh-CN" altLang="en-US" sz="2400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8"/>
              </p:custDataLst>
            </p:nvPr>
          </p:nvSpPr>
          <p:spPr>
            <a:xfrm>
              <a:off x="1543562" y="3731072"/>
              <a:ext cx="67701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关于物态变化，你了解多少？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四、熔化和凝固的应用</a:t>
            </a: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 flipH="1">
            <a:off x="2999740" y="1611630"/>
            <a:ext cx="6619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800" b="1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俗话讲“下雪不冷化雪冷”中的“化雪冷”</a:t>
            </a:r>
            <a:r>
              <a:rPr lang="zh-CN" altLang="en-US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原因是什么？</a:t>
            </a: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7523523" y="3500522"/>
            <a:ext cx="1662324" cy="521970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balanced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熔化吸热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75812" y="2852531"/>
            <a:ext cx="2967269" cy="2005249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四、熔化和凝固的应用</a:t>
            </a: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 flipH="1">
            <a:off x="2423160" y="1484630"/>
            <a:ext cx="78968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在北方的冬天，为了能够很好的保存蔬菜，人们通常会在菜窖里放几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缸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水，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这样做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目的是什么？</a:t>
            </a:r>
            <a:endParaRPr lang="zh-CN" altLang="en-US" sz="2800" b="1" i="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7523523" y="3500522"/>
            <a:ext cx="1662324" cy="521970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balanced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凝固放热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3503492" y="2924915"/>
            <a:ext cx="2793312" cy="218626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四、熔化和凝固的应用</a:t>
            </a: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 flipH="1">
            <a:off x="2423160" y="1484630"/>
            <a:ext cx="78968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4. 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在北方的秋天，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Helvetica"/>
              </a:rPr>
              <a:t>夜间气温会比较低，果农夜间会给果树洒水、农民夜间会给秧苗周围灌水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这样做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目的是什么？</a:t>
            </a:r>
            <a:endParaRPr lang="zh-CN" altLang="en-US" sz="2800" b="1" i="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6743743" y="3500522"/>
            <a:ext cx="1662324" cy="521970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balanced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凝固放热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70835" y="2852420"/>
            <a:ext cx="2903220" cy="1905635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</a:p>
        </p:txBody>
      </p:sp>
      <p:sp>
        <p:nvSpPr>
          <p:cNvPr id="237" name="文本框 5"/>
          <p:cNvSpPr txBox="1"/>
          <p:nvPr>
            <p:custDataLst>
              <p:tags r:id="rId2"/>
            </p:custDataLst>
          </p:nvPr>
        </p:nvSpPr>
        <p:spPr>
          <a:xfrm>
            <a:off x="3060700" y="309435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固态</a:t>
            </a:r>
          </a:p>
        </p:txBody>
      </p:sp>
      <p:sp>
        <p:nvSpPr>
          <p:cNvPr id="248" name="文本框 5"/>
          <p:cNvSpPr txBox="1"/>
          <p:nvPr>
            <p:custDataLst>
              <p:tags r:id="rId3"/>
            </p:custDataLst>
          </p:nvPr>
        </p:nvSpPr>
        <p:spPr>
          <a:xfrm>
            <a:off x="6430010" y="308102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液态</a:t>
            </a:r>
          </a:p>
        </p:txBody>
      </p:sp>
      <p:sp>
        <p:nvSpPr>
          <p:cNvPr id="249" name="文本框 5"/>
          <p:cNvSpPr txBox="1"/>
          <p:nvPr>
            <p:custDataLst>
              <p:tags r:id="rId4"/>
            </p:custDataLst>
          </p:nvPr>
        </p:nvSpPr>
        <p:spPr>
          <a:xfrm>
            <a:off x="9585325" y="304546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气态</a:t>
            </a:r>
          </a:p>
        </p:txBody>
      </p:sp>
      <p:sp>
        <p:nvSpPr>
          <p:cNvPr id="259" name="TextBox 258"/>
          <p:cNvSpPr txBox="1"/>
          <p:nvPr>
            <p:custDataLst>
              <p:tags r:id="rId5"/>
            </p:custDataLst>
          </p:nvPr>
        </p:nvSpPr>
        <p:spPr>
          <a:xfrm rot="16200000">
            <a:off x="5101590" y="3281045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凝固放热</a:t>
            </a:r>
          </a:p>
        </p:txBody>
      </p:sp>
      <p:sp>
        <p:nvSpPr>
          <p:cNvPr id="265" name="TextBox 264"/>
          <p:cNvSpPr txBox="1"/>
          <p:nvPr>
            <p:custDataLst>
              <p:tags r:id="rId6"/>
            </p:custDataLst>
          </p:nvPr>
        </p:nvSpPr>
        <p:spPr>
          <a:xfrm rot="16200000">
            <a:off x="5046345" y="1849120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熔化吸热</a:t>
            </a:r>
          </a:p>
        </p:txBody>
      </p:sp>
      <p:sp>
        <p:nvSpPr>
          <p:cNvPr id="305" name=" 148"/>
          <p:cNvSpPr/>
          <p:nvPr>
            <p:custDataLst>
              <p:tags r:id="rId7"/>
            </p:custDataLst>
          </p:nvPr>
        </p:nvSpPr>
        <p:spPr>
          <a:xfrm flipH="1" flipV="1">
            <a:off x="4328795" y="3450590"/>
            <a:ext cx="1896745" cy="309880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07" name=" 148"/>
          <p:cNvSpPr/>
          <p:nvPr>
            <p:custDataLst>
              <p:tags r:id="rId8"/>
            </p:custDataLst>
          </p:nvPr>
        </p:nvSpPr>
        <p:spPr>
          <a:xfrm rot="10800000" flipH="1">
            <a:off x="4363085" y="2960370"/>
            <a:ext cx="1896745" cy="309880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6"/>
          <p:cNvSpPr txBox="1"/>
          <p:nvPr>
            <p:custDataLst>
              <p:tags r:id="rId9"/>
            </p:custDataLst>
          </p:nvPr>
        </p:nvSpPr>
        <p:spPr>
          <a:xfrm>
            <a:off x="1079500" y="2395220"/>
            <a:ext cx="613410" cy="1828165"/>
          </a:xfrm>
          <a:prstGeom prst="rect">
            <a:avLst/>
          </a:prstGeom>
          <a:noFill/>
          <a:ln w="19050">
            <a:solidFill>
              <a:sysClr val="window" lastClr="FFFFFF"/>
            </a:solidFill>
            <a:prstDash val="sysDash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vert="eaVert" wrap="square" rtlCol="0">
            <a:spAutoFit/>
          </a:bodyPr>
          <a:lstStyle/>
          <a:p>
            <a:pPr marL="421005" indent="-421005" algn="ctr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物态变化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48" grpId="0" animBg="1"/>
      <p:bldP spid="249" grpId="0" animBg="1"/>
      <p:bldP spid="259" grpId="0" animBg="1"/>
      <p:bldP spid="265" grpId="0" animBg="1"/>
      <p:bldP spid="305" grpId="0" animBg="1"/>
      <p:bldP spid="30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814320" y="1339215"/>
          <a:ext cx="6865620" cy="3841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熔化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凝固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39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altLang="zh-CN" sz="1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1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晶体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76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altLang="zh-CN" sz="1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1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非晶体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4" descr="07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lum bright="-24000" contrast="48000"/>
          </a:blip>
          <a:stretch>
            <a:fillRect/>
          </a:stretch>
        </p:blipFill>
        <p:spPr bwMode="auto">
          <a:xfrm>
            <a:off x="4759452" y="3632198"/>
            <a:ext cx="1887078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7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lum bright="-24000" contrast="48000"/>
          </a:blip>
          <a:stretch>
            <a:fillRect/>
          </a:stretch>
        </p:blipFill>
        <p:spPr bwMode="auto">
          <a:xfrm>
            <a:off x="4686300" y="2025650"/>
            <a:ext cx="1806575" cy="156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1" descr="07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lum bright="-24000" contrast="42000"/>
          </a:blip>
          <a:stretch>
            <a:fillRect/>
          </a:stretch>
        </p:blipFill>
        <p:spPr bwMode="auto">
          <a:xfrm>
            <a:off x="7502525" y="1989455"/>
            <a:ext cx="1666148" cy="15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2" descr="07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lum bright="-24000" contrast="42000"/>
          </a:blip>
          <a:stretch>
            <a:fillRect/>
          </a:stretch>
        </p:blipFill>
        <p:spPr bwMode="auto">
          <a:xfrm>
            <a:off x="7566495" y="3624095"/>
            <a:ext cx="1837728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3030303" y="6019754"/>
            <a:ext cx="6861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晶体熔化的条件：</a:t>
            </a:r>
            <a:r>
              <a:rPr lang="zh-CN" altLang="zh-CN" sz="2400" b="1">
                <a:latin typeface="华文楷体" panose="02010600040101010101" charset="-122"/>
                <a:ea typeface="华文楷体" panose="02010600040101010101" charset="-122"/>
              </a:rPr>
              <a:t>达到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熔点，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持续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吸热。</a:t>
            </a: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3030303" y="5439151"/>
            <a:ext cx="5878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同一种晶体，熔点和凝固点是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相同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的。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199515" y="1268839"/>
            <a:ext cx="7261860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下列属于物态变化的是（          ）</a:t>
            </a:r>
            <a:endParaRPr kumimoji="0" lang="en-US" alt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575945" algn="l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、尘土飞扬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、冰雪消融</a:t>
            </a:r>
            <a:endParaRPr kumimoji="0" lang="en-US" alt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575945" algn="l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、铁块变形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、花开花落</a:t>
            </a:r>
          </a:p>
        </p:txBody>
      </p:sp>
      <p:sp>
        <p:nvSpPr>
          <p:cNvPr id="3" name="TextBox 2"/>
          <p:cNvSpPr/>
          <p:nvPr>
            <p:custDataLst>
              <p:tags r:id="rId3"/>
            </p:custDataLst>
          </p:nvPr>
        </p:nvSpPr>
        <p:spPr>
          <a:xfrm>
            <a:off x="6639560" y="1396048"/>
            <a:ext cx="420370" cy="52197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B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184275" y="3788410"/>
            <a:ext cx="9385300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用铜块浇铸铜像的过程，发生的物态变化是（      ）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683895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只有凝固过程。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B.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只有熔化过程。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</a:p>
          <a:p>
            <a:pPr indent="683895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先熔化，后凝固。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D.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先凝固，后熔化。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9096058" y="4004628"/>
            <a:ext cx="869149" cy="47974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457200">
              <a:lnSpc>
                <a:spcPts val="3300"/>
              </a:lnSpc>
            </a:pPr>
            <a:r>
              <a:rPr lang="en-US" altLang="zh-CN" sz="2400" b="1">
                <a:solidFill>
                  <a:srgbClr val="C00000"/>
                </a:solidFill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62890" y="4796790"/>
            <a:ext cx="11348720" cy="1770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572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）除了图示实验器材外，还需要的实验器材有火柴和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</a:p>
          <a:p>
            <a:pPr marL="0" indent="4572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）图乙是奈熔化时温度随时间变化的图像。由图像可知，奈的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熔化温度为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，萘熔化过程的特点是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 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262890" y="1988820"/>
            <a:ext cx="7840345" cy="3449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572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）将装有奈的试管放入水中加热，而不是用酒精灯直接对试管加热，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这样做不但能使试管受热</a:t>
            </a:r>
            <a:r>
              <a:rPr lang="zh-CN" altLang="en-US" sz="2800" u="sng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，而且奈的温度上升速度较</a:t>
            </a:r>
            <a:r>
              <a:rPr lang="en-US" altLang="zh-CN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___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（选填“快”或“慢”），便于及时记录各个时刻的温度；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indent="4572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479425" y="1196340"/>
            <a:ext cx="6926580" cy="886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57200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用如图甲所示装置探究奈熔化时温度的变化规律。请回答下列问题：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127125" y="3068824"/>
            <a:ext cx="1046857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均匀</a:t>
            </a: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455774" y="3068859"/>
            <a:ext cx="51308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慢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6816090" y="5880735"/>
            <a:ext cx="42062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吸收热量，温度不变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9624342" y="4796622"/>
            <a:ext cx="1160286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停表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2423371" y="5949403"/>
            <a:ext cx="99229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80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8041005" y="1489710"/>
            <a:ext cx="3911600" cy="2163445"/>
            <a:chOff x="5619320" y="730054"/>
            <a:chExt cx="3320529" cy="1793394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/>
            <a:srcRect r="75996"/>
            <a:stretch>
              <a:fillRect/>
            </a:stretch>
          </p:blipFill>
          <p:spPr>
            <a:xfrm>
              <a:off x="5619320" y="730054"/>
              <a:ext cx="919134" cy="1779034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5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-54000" contrast="72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6"/>
            <a:stretch>
              <a:fillRect/>
            </a:stretch>
          </p:blipFill>
          <p:spPr bwMode="auto">
            <a:xfrm>
              <a:off x="6538454" y="869239"/>
              <a:ext cx="2401395" cy="165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7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63045" y="1196890"/>
            <a:ext cx="8767011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如图所示是某物质在熔化时温度随加热时间变化的图像。由图可知：该物质是</a:t>
            </a:r>
            <a:r>
              <a:rPr lang="zh-CN" altLang="en-US" sz="2800" u="sng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（选填“晶体”或“非晶体”），其中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段物质处于</a:t>
            </a:r>
            <a:r>
              <a:rPr lang="en-US" altLang="zh-CN" sz="2800" u="sng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    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（选填“固态”“液态”或“固液共存态”）。该物质的熔点为</a:t>
            </a:r>
            <a:r>
              <a:rPr lang="zh-CN" altLang="en-US" sz="2800" u="sng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 flipV="1">
            <a:off x="9217579" y="873135"/>
            <a:ext cx="0" cy="1724531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236164" y="684258"/>
            <a:ext cx="1194223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温度</a:t>
            </a:r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/℃</a:t>
            </a:r>
          </a:p>
        </p:txBody>
      </p:sp>
      <p:sp>
        <p:nvSpPr>
          <p:cNvPr id="1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505423" y="2304354"/>
            <a:ext cx="866638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/min</a:t>
            </a:r>
          </a:p>
        </p:txBody>
      </p:sp>
      <p:sp>
        <p:nvSpPr>
          <p:cNvPr id="17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383987" y="1626965"/>
            <a:ext cx="35242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985495" y="1204268"/>
            <a:ext cx="36639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9" name="Line 17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9212971" y="1715603"/>
            <a:ext cx="613505" cy="0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5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Line 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9226667" y="2596650"/>
            <a:ext cx="2284668" cy="4149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5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9218889" y="2039180"/>
            <a:ext cx="36639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9784261" y="1660828"/>
            <a:ext cx="35242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23" name="直接连接符 22"/>
          <p:cNvCxnSpPr/>
          <p:nvPr>
            <p:custDataLst>
              <p:tags r:id="rId12"/>
            </p:custDataLst>
          </p:nvPr>
        </p:nvCxnSpPr>
        <p:spPr>
          <a:xfrm flipV="1">
            <a:off x="9217579" y="1705825"/>
            <a:ext cx="607532" cy="4183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3"/>
            </p:custDataLst>
          </p:nvPr>
        </p:nvCxnSpPr>
        <p:spPr>
          <a:xfrm>
            <a:off x="9825111" y="1705825"/>
            <a:ext cx="56203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4"/>
            </p:custDataLst>
          </p:nvPr>
        </p:nvCxnSpPr>
        <p:spPr>
          <a:xfrm flipV="1">
            <a:off x="10387142" y="1287487"/>
            <a:ext cx="607532" cy="4183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>
            <p:custDataLst>
              <p:tags r:id="rId15"/>
            </p:custDataLst>
          </p:nvPr>
        </p:nvSpPr>
        <p:spPr>
          <a:xfrm>
            <a:off x="8779270" y="1870059"/>
            <a:ext cx="436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7" name="矩形 26"/>
          <p:cNvSpPr/>
          <p:nvPr>
            <p:custDataLst>
              <p:tags r:id="rId16"/>
            </p:custDataLst>
          </p:nvPr>
        </p:nvSpPr>
        <p:spPr>
          <a:xfrm>
            <a:off x="8748860" y="1424196"/>
            <a:ext cx="436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28" name="矩形 27"/>
          <p:cNvSpPr/>
          <p:nvPr>
            <p:custDataLst>
              <p:tags r:id="rId17"/>
            </p:custDataLst>
          </p:nvPr>
        </p:nvSpPr>
        <p:spPr>
          <a:xfrm>
            <a:off x="9107632" y="2492392"/>
            <a:ext cx="170157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0       5      10</a:t>
            </a:r>
            <a:endParaRPr lang="zh-CN" altLang="en-US" sz="20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Line 17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9816297" y="1736927"/>
            <a:ext cx="16979" cy="853594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5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Line 17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10402442" y="1727759"/>
            <a:ext cx="16979" cy="853594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5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20"/>
            </p:custDataLst>
          </p:nvPr>
        </p:nvSpPr>
        <p:spPr>
          <a:xfrm>
            <a:off x="5661242" y="158531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晶体</a:t>
            </a:r>
          </a:p>
        </p:txBody>
      </p:sp>
      <p:sp>
        <p:nvSpPr>
          <p:cNvPr id="32" name="矩形 31"/>
          <p:cNvSpPr/>
          <p:nvPr>
            <p:custDataLst>
              <p:tags r:id="rId21"/>
            </p:custDataLst>
          </p:nvPr>
        </p:nvSpPr>
        <p:spPr>
          <a:xfrm>
            <a:off x="6162326" y="2025917"/>
            <a:ext cx="2049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固液共存态 </a:t>
            </a:r>
          </a:p>
        </p:txBody>
      </p:sp>
      <p:sp>
        <p:nvSpPr>
          <p:cNvPr id="33" name="矩形 32"/>
          <p:cNvSpPr/>
          <p:nvPr>
            <p:custDataLst>
              <p:tags r:id="rId22"/>
            </p:custDataLst>
          </p:nvPr>
        </p:nvSpPr>
        <p:spPr>
          <a:xfrm>
            <a:off x="1199273" y="2891004"/>
            <a:ext cx="538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33794" name="Text Box 4"/>
          <p:cNvSpPr txBox="1"/>
          <p:nvPr>
            <p:custDataLst>
              <p:tags r:id="rId23"/>
            </p:custDataLst>
          </p:nvPr>
        </p:nvSpPr>
        <p:spPr>
          <a:xfrm>
            <a:off x="767080" y="3789045"/>
            <a:ext cx="78765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海波的熔点是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48℃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48℃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海波的状态时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        )</a:t>
            </a:r>
          </a:p>
        </p:txBody>
      </p:sp>
      <p:sp>
        <p:nvSpPr>
          <p:cNvPr id="33797" name="Text Box 10"/>
          <p:cNvSpPr txBox="1"/>
          <p:nvPr>
            <p:custDataLst>
              <p:tags r:id="rId24"/>
            </p:custDataLst>
          </p:nvPr>
        </p:nvSpPr>
        <p:spPr>
          <a:xfrm>
            <a:off x="1343978" y="4437063"/>
            <a:ext cx="4865370" cy="18148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一定是固态            </a:t>
            </a: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一定是液态</a:t>
            </a: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一定是固液共存的状态         </a:t>
            </a: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三种情况都有可能</a:t>
            </a:r>
          </a:p>
        </p:txBody>
      </p:sp>
      <p:sp>
        <p:nvSpPr>
          <p:cNvPr id="122891" name="Text Box 11"/>
          <p:cNvSpPr txBox="1"/>
          <p:nvPr>
            <p:custDataLst>
              <p:tags r:id="rId25"/>
            </p:custDataLst>
          </p:nvPr>
        </p:nvSpPr>
        <p:spPr>
          <a:xfrm>
            <a:off x="7751763" y="3716973"/>
            <a:ext cx="4394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3794" grpId="0"/>
      <p:bldP spid="33797" grpId="0"/>
      <p:bldP spid="12289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34819" name="Text Box 5"/>
          <p:cNvSpPr txBox="1"/>
          <p:nvPr>
            <p:custDataLst>
              <p:tags r:id="rId2"/>
            </p:custDataLst>
          </p:nvPr>
        </p:nvSpPr>
        <p:spPr>
          <a:xfrm>
            <a:off x="551180" y="1229995"/>
            <a:ext cx="74885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如图两种物质在固态时温度随时间的变化曲线。请根据图象回答下列问题。</a:t>
            </a:r>
          </a:p>
        </p:txBody>
      </p:sp>
      <p:sp>
        <p:nvSpPr>
          <p:cNvPr id="34820" name="Text Box 6"/>
          <p:cNvSpPr txBox="1"/>
          <p:nvPr>
            <p:custDataLst>
              <p:tags r:id="rId3"/>
            </p:custDataLst>
          </p:nvPr>
        </p:nvSpPr>
        <p:spPr>
          <a:xfrm>
            <a:off x="191135" y="4686300"/>
            <a:ext cx="905954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（2）温度升高的是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段，温度不变的是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段，</a:t>
            </a:r>
          </a:p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段处于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态，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段处于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状态，</a:t>
            </a:r>
          </a:p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段处于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状态，吸热的是 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段。</a:t>
            </a:r>
          </a:p>
        </p:txBody>
      </p:sp>
      <p:sp>
        <p:nvSpPr>
          <p:cNvPr id="34821" name="Text Box 7"/>
          <p:cNvSpPr txBox="1"/>
          <p:nvPr>
            <p:custDataLst>
              <p:tags r:id="rId4"/>
            </p:custDataLst>
          </p:nvPr>
        </p:nvSpPr>
        <p:spPr>
          <a:xfrm>
            <a:off x="414655" y="2629535"/>
            <a:ext cx="74599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（1）由图判断出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图线是晶体，该晶体的熔点是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，熔化时间是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分钟，另一图线的物质是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3801" name="Text Box 9"/>
          <p:cNvSpPr txBox="1"/>
          <p:nvPr>
            <p:custDataLst>
              <p:tags r:id="rId5"/>
            </p:custDataLst>
          </p:nvPr>
        </p:nvSpPr>
        <p:spPr>
          <a:xfrm>
            <a:off x="3358833" y="2533968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乙</a:t>
            </a:r>
          </a:p>
        </p:txBody>
      </p:sp>
      <p:sp>
        <p:nvSpPr>
          <p:cNvPr id="33802" name="Text Box 10"/>
          <p:cNvSpPr txBox="1"/>
          <p:nvPr>
            <p:custDataLst>
              <p:tags r:id="rId6"/>
            </p:custDataLst>
          </p:nvPr>
        </p:nvSpPr>
        <p:spPr>
          <a:xfrm>
            <a:off x="1199198" y="3029903"/>
            <a:ext cx="13684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210℃</a:t>
            </a:r>
          </a:p>
        </p:txBody>
      </p:sp>
      <p:sp>
        <p:nvSpPr>
          <p:cNvPr id="33803" name="Text Box 11"/>
          <p:cNvSpPr txBox="1"/>
          <p:nvPr>
            <p:custDataLst>
              <p:tags r:id="rId7"/>
            </p:custDataLst>
          </p:nvPr>
        </p:nvSpPr>
        <p:spPr>
          <a:xfrm>
            <a:off x="2135505" y="3435668"/>
            <a:ext cx="15128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非晶体</a:t>
            </a:r>
          </a:p>
        </p:txBody>
      </p:sp>
      <p:sp>
        <p:nvSpPr>
          <p:cNvPr id="33804" name="Text Box 12"/>
          <p:cNvSpPr txBox="1"/>
          <p:nvPr>
            <p:custDataLst>
              <p:tags r:id="rId8"/>
            </p:custDataLst>
          </p:nvPr>
        </p:nvSpPr>
        <p:spPr>
          <a:xfrm>
            <a:off x="3312160" y="4613593"/>
            <a:ext cx="14398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AB、CD</a:t>
            </a:r>
          </a:p>
        </p:txBody>
      </p:sp>
      <p:sp>
        <p:nvSpPr>
          <p:cNvPr id="33805" name="Text Box 13"/>
          <p:cNvSpPr txBox="1"/>
          <p:nvPr>
            <p:custDataLst>
              <p:tags r:id="rId9"/>
            </p:custDataLst>
          </p:nvPr>
        </p:nvSpPr>
        <p:spPr>
          <a:xfrm>
            <a:off x="7607935" y="4685983"/>
            <a:ext cx="7921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</a:p>
        </p:txBody>
      </p:sp>
      <p:sp>
        <p:nvSpPr>
          <p:cNvPr id="33806" name="Text Box 14"/>
          <p:cNvSpPr txBox="1"/>
          <p:nvPr>
            <p:custDataLst>
              <p:tags r:id="rId10"/>
            </p:custDataLst>
          </p:nvPr>
        </p:nvSpPr>
        <p:spPr>
          <a:xfrm>
            <a:off x="2711450" y="5334000"/>
            <a:ext cx="481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</a:t>
            </a:r>
          </a:p>
        </p:txBody>
      </p:sp>
      <p:sp>
        <p:nvSpPr>
          <p:cNvPr id="33807" name="Text Box 15"/>
          <p:cNvSpPr txBox="1"/>
          <p:nvPr>
            <p:custDataLst>
              <p:tags r:id="rId11"/>
            </p:custDataLst>
          </p:nvPr>
        </p:nvSpPr>
        <p:spPr>
          <a:xfrm>
            <a:off x="5807710" y="5262245"/>
            <a:ext cx="18002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固液共存</a:t>
            </a:r>
          </a:p>
        </p:txBody>
      </p:sp>
      <p:sp>
        <p:nvSpPr>
          <p:cNvPr id="33808" name="Text Box 16"/>
          <p:cNvSpPr txBox="1"/>
          <p:nvPr>
            <p:custDataLst>
              <p:tags r:id="rId12"/>
            </p:custDataLst>
          </p:nvPr>
        </p:nvSpPr>
        <p:spPr>
          <a:xfrm>
            <a:off x="2783205" y="5909945"/>
            <a:ext cx="546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</a:t>
            </a:r>
          </a:p>
        </p:txBody>
      </p:sp>
      <p:grpSp>
        <p:nvGrpSpPr>
          <p:cNvPr id="34831" name="Group 17"/>
          <p:cNvGrpSpPr/>
          <p:nvPr>
            <p:custDataLst>
              <p:tags r:id="rId13"/>
            </p:custDataLst>
          </p:nvPr>
        </p:nvGrpSpPr>
        <p:grpSpPr>
          <a:xfrm>
            <a:off x="6809105" y="886460"/>
            <a:ext cx="5314346" cy="3614460"/>
            <a:chOff x="2154" y="-516"/>
            <a:chExt cx="3943" cy="2948"/>
          </a:xfrm>
        </p:grpSpPr>
        <p:sp>
          <p:nvSpPr>
            <p:cNvPr id="34846" name="Text Box 18"/>
            <p:cNvSpPr txBox="1"/>
            <p:nvPr>
              <p:custDataLst>
                <p:tags r:id="rId16"/>
              </p:custDataLst>
            </p:nvPr>
          </p:nvSpPr>
          <p:spPr>
            <a:xfrm>
              <a:off x="3243" y="2008"/>
              <a:ext cx="227" cy="3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</a:p>
          </p:txBody>
        </p:sp>
        <p:grpSp>
          <p:nvGrpSpPr>
            <p:cNvPr id="34847" name="Group 19"/>
            <p:cNvGrpSpPr/>
            <p:nvPr>
              <p:custDataLst>
                <p:tags r:id="rId17"/>
              </p:custDataLst>
            </p:nvPr>
          </p:nvGrpSpPr>
          <p:grpSpPr>
            <a:xfrm>
              <a:off x="2154" y="-516"/>
              <a:ext cx="3943" cy="2948"/>
              <a:chOff x="2154" y="-516"/>
              <a:chExt cx="3943" cy="2948"/>
            </a:xfrm>
          </p:grpSpPr>
          <p:sp>
            <p:nvSpPr>
              <p:cNvPr id="34848" name="Text Box 2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696" y="1148"/>
                <a:ext cx="181" cy="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34849" name="Text Box 2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468" y="1148"/>
                <a:ext cx="272" cy="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34850" name="Text Box 2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48" y="545"/>
                <a:ext cx="272" cy="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D</a:t>
                </a:r>
              </a:p>
            </p:txBody>
          </p:sp>
          <p:grpSp>
            <p:nvGrpSpPr>
              <p:cNvPr id="34851" name="Group 23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2154" y="-516"/>
                <a:ext cx="3943" cy="2948"/>
                <a:chOff x="2154" y="-516"/>
                <a:chExt cx="3943" cy="2948"/>
              </a:xfrm>
            </p:grpSpPr>
            <p:sp>
              <p:nvSpPr>
                <p:cNvPr id="34852" name="Text Box 2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4921" y="141"/>
                  <a:ext cx="227" cy="3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latin typeface="Times New Roman" panose="02020603050405020304" pitchFamily="18" charset="0"/>
                      <a:ea typeface="华文楷体" panose="02010600040101010101" charset="-122"/>
                    </a:rPr>
                    <a:t>甲</a:t>
                  </a:r>
                </a:p>
              </p:txBody>
            </p:sp>
            <p:sp>
              <p:nvSpPr>
                <p:cNvPr id="34853" name="Text Box 25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5329" y="798"/>
                  <a:ext cx="227" cy="3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>
                      <a:latin typeface="Times New Roman" panose="02020603050405020304" pitchFamily="18" charset="0"/>
                      <a:ea typeface="华文楷体" panose="02010600040101010101" charset="-122"/>
                    </a:rPr>
                    <a:t>乙</a:t>
                  </a:r>
                </a:p>
              </p:txBody>
            </p:sp>
            <p:grpSp>
              <p:nvGrpSpPr>
                <p:cNvPr id="34854" name="Group 26"/>
                <p:cNvGrpSpPr/>
                <p:nvPr>
                  <p:custDataLst>
                    <p:tags r:id="rId24"/>
                  </p:custDataLst>
                </p:nvPr>
              </p:nvGrpSpPr>
              <p:grpSpPr>
                <a:xfrm>
                  <a:off x="2154" y="-516"/>
                  <a:ext cx="3943" cy="2948"/>
                  <a:chOff x="2562" y="0"/>
                  <a:chExt cx="3943" cy="2948"/>
                </a:xfrm>
              </p:grpSpPr>
              <p:sp>
                <p:nvSpPr>
                  <p:cNvPr id="34855" name="Text Box 27"/>
                  <p:cNvSpPr txBox="1"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5664" y="2648"/>
                    <a:ext cx="841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时间/分</a:t>
                    </a:r>
                  </a:p>
                </p:txBody>
              </p:sp>
              <p:sp>
                <p:nvSpPr>
                  <p:cNvPr id="34856" name="Text Box 28"/>
                  <p:cNvSpPr txBox="1"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3424" y="2473"/>
                    <a:ext cx="45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180</a:t>
                    </a:r>
                  </a:p>
                </p:txBody>
              </p:sp>
              <p:sp>
                <p:nvSpPr>
                  <p:cNvPr id="34857" name="Text Box 29"/>
                  <p:cNvSpPr txBox="1"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3424" y="2065"/>
                    <a:ext cx="45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200</a:t>
                    </a:r>
                  </a:p>
                </p:txBody>
              </p:sp>
              <p:sp>
                <p:nvSpPr>
                  <p:cNvPr id="34858" name="Text Box 30"/>
                  <p:cNvSpPr txBox="1"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3424" y="1661"/>
                    <a:ext cx="45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220</a:t>
                    </a:r>
                  </a:p>
                </p:txBody>
              </p:sp>
              <p:sp>
                <p:nvSpPr>
                  <p:cNvPr id="34859" name="Text Box 31"/>
                  <p:cNvSpPr txBox="1"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3424" y="1253"/>
                    <a:ext cx="45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240</a:t>
                    </a:r>
                  </a:p>
                </p:txBody>
              </p:sp>
              <p:sp>
                <p:nvSpPr>
                  <p:cNvPr id="34860" name="Text Box 32"/>
                  <p:cNvSpPr txBox="1"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3742" y="585"/>
                    <a:ext cx="88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温度℃</a:t>
                    </a:r>
                  </a:p>
                </p:txBody>
              </p:sp>
              <p:grpSp>
                <p:nvGrpSpPr>
                  <p:cNvPr id="34861" name="Group 33"/>
                  <p:cNvGrpSpPr/>
                  <p:nvPr>
                    <p:custDataLst>
                      <p:tags r:id="rId31"/>
                    </p:custDataLst>
                  </p:nvPr>
                </p:nvGrpSpPr>
                <p:grpSpPr>
                  <a:xfrm>
                    <a:off x="2562" y="0"/>
                    <a:ext cx="3538" cy="2945"/>
                    <a:chOff x="2222" y="1026"/>
                    <a:chExt cx="3538" cy="2945"/>
                  </a:xfrm>
                </p:grpSpPr>
                <p:sp>
                  <p:nvSpPr>
                    <p:cNvPr id="34862" name="Text Box 34"/>
                    <p:cNvSpPr txBox="1"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3560" y="3567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p:txBody>
                </p:sp>
                <p:sp>
                  <p:nvSpPr>
                    <p:cNvPr id="34863" name="Text Box 35"/>
                    <p:cNvSpPr txBox="1"/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3833" y="3593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p:txBody>
                </p:sp>
                <p:sp>
                  <p:nvSpPr>
                    <p:cNvPr id="34864" name="Text Box 36"/>
                    <p:cNvSpPr txBox="1"/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4104" y="3619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p:txBody>
                </p:sp>
                <p:sp>
                  <p:nvSpPr>
                    <p:cNvPr id="34865" name="Text Box 37"/>
                    <p:cNvSpPr txBox="1"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4332" y="3646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34866" name="Text Box 38"/>
                    <p:cNvSpPr txBox="1"/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4604" y="3567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p:txBody>
                </p:sp>
                <p:sp>
                  <p:nvSpPr>
                    <p:cNvPr id="34867" name="Text Box 39"/>
                    <p:cNvSpPr txBox="1"/>
                    <p:nvPr>
                      <p:custDataLst>
                        <p:tags r:id="rId37"/>
                      </p:custDataLst>
                    </p:nvPr>
                  </p:nvSpPr>
                  <p:spPr>
                    <a:xfrm>
                      <a:off x="4876" y="3567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p:txBody>
                </p:sp>
                <p:sp>
                  <p:nvSpPr>
                    <p:cNvPr id="34868" name="Text Box 40"/>
                    <p:cNvSpPr txBox="1"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5148" y="3593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p:txBody>
                </p:sp>
                <p:grpSp>
                  <p:nvGrpSpPr>
                    <p:cNvPr id="34869" name="Group 41"/>
                    <p:cNvGrpSpPr/>
                    <p:nvPr>
                      <p:custDataLst>
                        <p:tags r:id="rId39"/>
                      </p:custDataLst>
                    </p:nvPr>
                  </p:nvGrpSpPr>
                  <p:grpSpPr>
                    <a:xfrm>
                      <a:off x="2222" y="1026"/>
                      <a:ext cx="3538" cy="2576"/>
                      <a:chOff x="3016" y="504"/>
                      <a:chExt cx="2449" cy="1783"/>
                    </a:xfrm>
                  </p:grpSpPr>
                  <p:sp>
                    <p:nvSpPr>
                      <p:cNvPr id="34870" name="Line 42"/>
                      <p:cNvSpPr/>
                      <p:nvPr>
                        <p:custDataLst>
                          <p:tags r:id="rId40"/>
                        </p:custDataLst>
                      </p:nvPr>
                    </p:nvSpPr>
                    <p:spPr>
                      <a:xfrm flipV="1">
                        <a:off x="3833" y="2283"/>
                        <a:ext cx="1632" cy="1"/>
                      </a:xfrm>
                      <a:prstGeom prst="line">
                        <a:avLst/>
                      </a:prstGeom>
                      <a:ln w="1270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1" name="Line 43"/>
                      <p:cNvSpPr/>
                      <p:nvPr>
                        <p:custDataLst>
                          <p:tags r:id="rId41"/>
                        </p:custDataLst>
                      </p:nvPr>
                    </p:nvSpPr>
                    <p:spPr>
                      <a:xfrm flipH="1" flipV="1">
                        <a:off x="3833" y="890"/>
                        <a:ext cx="0" cy="1394"/>
                      </a:xfrm>
                      <a:prstGeom prst="line">
                        <a:avLst/>
                      </a:prstGeom>
                      <a:ln w="1270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2" name="Line 44"/>
                      <p:cNvSpPr/>
                      <p:nvPr>
                        <p:custDataLst>
                          <p:tags r:id="rId42"/>
                        </p:custDataLst>
                      </p:nvPr>
                    </p:nvSpPr>
                    <p:spPr>
                      <a:xfrm flipH="1" flipV="1">
                        <a:off x="4015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3" name="Line 45"/>
                      <p:cNvSpPr/>
                      <p:nvPr>
                        <p:custDataLst>
                          <p:tags r:id="rId43"/>
                        </p:custDataLst>
                      </p:nvPr>
                    </p:nvSpPr>
                    <p:spPr>
                      <a:xfrm flipH="1" flipV="1">
                        <a:off x="4196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4" name="Line 46"/>
                      <p:cNvSpPr/>
                      <p:nvPr>
                        <p:custDataLst>
                          <p:tags r:id="rId44"/>
                        </p:custDataLst>
                      </p:nvPr>
                    </p:nvSpPr>
                    <p:spPr>
                      <a:xfrm flipH="1" flipV="1">
                        <a:off x="4377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5" name="Line 47"/>
                      <p:cNvSpPr/>
                      <p:nvPr>
                        <p:custDataLst>
                          <p:tags r:id="rId45"/>
                        </p:custDataLst>
                      </p:nvPr>
                    </p:nvSpPr>
                    <p:spPr>
                      <a:xfrm flipH="1" flipV="1">
                        <a:off x="4558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6" name="Line 48"/>
                      <p:cNvSpPr/>
                      <p:nvPr>
                        <p:custDataLst>
                          <p:tags r:id="rId46"/>
                        </p:custDataLst>
                      </p:nvPr>
                    </p:nvSpPr>
                    <p:spPr>
                      <a:xfrm flipH="1" flipV="1">
                        <a:off x="4741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7" name="Line 49"/>
                      <p:cNvSpPr/>
                      <p:nvPr>
                        <p:custDataLst>
                          <p:tags r:id="rId47"/>
                        </p:custDataLst>
                      </p:nvPr>
                    </p:nvSpPr>
                    <p:spPr>
                      <a:xfrm flipH="1" flipV="1">
                        <a:off x="4922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8" name="Line 50"/>
                      <p:cNvSpPr/>
                      <p:nvPr>
                        <p:custDataLst>
                          <p:tags r:id="rId48"/>
                        </p:custDataLst>
                      </p:nvPr>
                    </p:nvSpPr>
                    <p:spPr>
                      <a:xfrm flipH="1" flipV="1">
                        <a:off x="5103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79" name="Line 51"/>
                      <p:cNvSpPr/>
                      <p:nvPr>
                        <p:custDataLst>
                          <p:tags r:id="rId49"/>
                        </p:custDataLst>
                      </p:nvPr>
                    </p:nvSpPr>
                    <p:spPr>
                      <a:xfrm flipH="1" flipV="1">
                        <a:off x="5284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0" name="Line 52"/>
                      <p:cNvSpPr/>
                      <p:nvPr>
                        <p:custDataLst>
                          <p:tags r:id="rId50"/>
                        </p:custDataLst>
                      </p:nvPr>
                    </p:nvSpPr>
                    <p:spPr>
                      <a:xfrm>
                        <a:off x="3832" y="2138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1" name="Line 53"/>
                      <p:cNvSpPr/>
                      <p:nvPr>
                        <p:custDataLst>
                          <p:tags r:id="rId51"/>
                        </p:custDataLst>
                      </p:nvPr>
                    </p:nvSpPr>
                    <p:spPr>
                      <a:xfrm>
                        <a:off x="3832" y="2001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2" name="Line 54"/>
                      <p:cNvSpPr/>
                      <p:nvPr>
                        <p:custDataLst>
                          <p:tags r:id="rId52"/>
                        </p:custDataLst>
                      </p:nvPr>
                    </p:nvSpPr>
                    <p:spPr>
                      <a:xfrm>
                        <a:off x="3832" y="1866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3" name="Line 55"/>
                      <p:cNvSpPr/>
                      <p:nvPr>
                        <p:custDataLst>
                          <p:tags r:id="rId53"/>
                        </p:custDataLst>
                      </p:nvPr>
                    </p:nvSpPr>
                    <p:spPr>
                      <a:xfrm>
                        <a:off x="3832" y="1729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4" name="Line 56"/>
                      <p:cNvSpPr/>
                      <p:nvPr>
                        <p:custDataLst>
                          <p:tags r:id="rId54"/>
                        </p:custDataLst>
                      </p:nvPr>
                    </p:nvSpPr>
                    <p:spPr>
                      <a:xfrm>
                        <a:off x="3832" y="1594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5" name="Line 57"/>
                      <p:cNvSpPr/>
                      <p:nvPr>
                        <p:custDataLst>
                          <p:tags r:id="rId55"/>
                        </p:custDataLst>
                      </p:nvPr>
                    </p:nvSpPr>
                    <p:spPr>
                      <a:xfrm>
                        <a:off x="3832" y="1457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6" name="Line 58"/>
                      <p:cNvSpPr/>
                      <p:nvPr>
                        <p:custDataLst>
                          <p:tags r:id="rId56"/>
                        </p:custDataLst>
                      </p:nvPr>
                    </p:nvSpPr>
                    <p:spPr>
                      <a:xfrm>
                        <a:off x="4195" y="1865"/>
                        <a:ext cx="536" cy="0"/>
                      </a:xfrm>
                      <a:prstGeom prst="line">
                        <a:avLst/>
                      </a:prstGeom>
                      <a:ln w="1905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7" name="Line 59"/>
                      <p:cNvSpPr/>
                      <p:nvPr>
                        <p:custDataLst>
                          <p:tags r:id="rId57"/>
                        </p:custDataLst>
                      </p:nvPr>
                    </p:nvSpPr>
                    <p:spPr>
                      <a:xfrm flipH="1" flipV="1">
                        <a:off x="4195" y="1865"/>
                        <a:ext cx="0" cy="38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dash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8" name="Line 60"/>
                      <p:cNvSpPr/>
                      <p:nvPr>
                        <p:custDataLst>
                          <p:tags r:id="rId58"/>
                        </p:custDataLst>
                      </p:nvPr>
                    </p:nvSpPr>
                    <p:spPr>
                      <a:xfrm flipV="1">
                        <a:off x="3832" y="1866"/>
                        <a:ext cx="363" cy="408"/>
                      </a:xfrm>
                      <a:prstGeom prst="line">
                        <a:avLst/>
                      </a:prstGeom>
                      <a:ln w="1905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89" name="Line 61"/>
                      <p:cNvSpPr/>
                      <p:nvPr>
                        <p:custDataLst>
                          <p:tags r:id="rId59"/>
                        </p:custDataLst>
                      </p:nvPr>
                    </p:nvSpPr>
                    <p:spPr>
                      <a:xfrm flipH="1" flipV="1">
                        <a:off x="4740" y="1865"/>
                        <a:ext cx="0" cy="38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dash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90" name="Line 62"/>
                      <p:cNvSpPr/>
                      <p:nvPr>
                        <p:custDataLst>
                          <p:tags r:id="rId60"/>
                        </p:custDataLst>
                      </p:nvPr>
                    </p:nvSpPr>
                    <p:spPr>
                      <a:xfrm flipV="1">
                        <a:off x="4731" y="1470"/>
                        <a:ext cx="508" cy="395"/>
                      </a:xfrm>
                      <a:prstGeom prst="line">
                        <a:avLst/>
                      </a:prstGeom>
                      <a:ln w="1905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4891" name="Arc 63"/>
                      <p:cNvSpPr/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 flipV="1">
                        <a:off x="3016" y="504"/>
                        <a:ext cx="1951" cy="1783"/>
                      </a:xfrm>
                      <a:custGeom>
                        <a:avLst/>
                        <a:gdLst>
                          <a:gd name="txL" fmla="*/ 0 w 20751"/>
                          <a:gd name="txT" fmla="*/ 0 h 19796"/>
                          <a:gd name="txR" fmla="*/ 20751 w 20751"/>
                          <a:gd name="txB" fmla="*/ 19796 h 19796"/>
                        </a:gdLst>
                        <a:ahLst/>
                        <a:cxnLst>
                          <a:cxn ang="0">
                            <a:pos x="76" y="0"/>
                          </a:cxn>
                          <a:cxn ang="0">
                            <a:pos x="183" y="112"/>
                          </a:cxn>
                          <a:cxn ang="0">
                            <a:pos x="0" y="161"/>
                          </a:cxn>
                        </a:cxnLst>
                        <a:rect l="txL" t="txT" r="txR" b="txB"/>
                        <a:pathLst>
                          <a:path w="20751" h="19796" fill="none">
                            <a:moveTo>
                              <a:pt x="8641" y="0"/>
                            </a:moveTo>
                            <a:cubicBezTo>
                              <a:pt x="14529" y="2570"/>
                              <a:pt x="18966" y="7627"/>
                              <a:pt x="20750" y="13798"/>
                            </a:cubicBezTo>
                          </a:path>
                          <a:path w="20751" h="19796" stroke="0">
                            <a:moveTo>
                              <a:pt x="8641" y="0"/>
                            </a:moveTo>
                            <a:cubicBezTo>
                              <a:pt x="14529" y="2570"/>
                              <a:pt x="18966" y="7627"/>
                              <a:pt x="20750" y="13798"/>
                            </a:cubicBezTo>
                            <a:lnTo>
                              <a:pt x="0" y="19796"/>
                            </a:lnTo>
                            <a:close/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FF0000">
                            <a:alpha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zh-CN" altLang="en-US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4892" name="Line 64"/>
                      <p:cNvSpPr/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>
                        <a:off x="3833" y="1866"/>
                        <a:ext cx="362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dash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</p:grpSp>
              </p:grpSp>
            </p:grpSp>
          </p:grpSp>
        </p:grpSp>
      </p:grpSp>
      <p:sp>
        <p:nvSpPr>
          <p:cNvPr id="33857" name="Text Box 65"/>
          <p:cNvSpPr txBox="1"/>
          <p:nvPr>
            <p:custDataLst>
              <p:tags r:id="rId14"/>
            </p:custDataLst>
          </p:nvPr>
        </p:nvSpPr>
        <p:spPr>
          <a:xfrm>
            <a:off x="4511675" y="2957830"/>
            <a:ext cx="5762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858" name="Text Box 66"/>
          <p:cNvSpPr txBox="1"/>
          <p:nvPr>
            <p:custDataLst>
              <p:tags r:id="rId15"/>
            </p:custDataLst>
          </p:nvPr>
        </p:nvSpPr>
        <p:spPr>
          <a:xfrm>
            <a:off x="5948363" y="5909628"/>
            <a:ext cx="24495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AB、BC、CD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/>
      <p:bldP spid="33802" grpId="0"/>
      <p:bldP spid="33803" grpId="0"/>
      <p:bldP spid="33804" grpId="0"/>
      <p:bldP spid="33805" grpId="0"/>
      <p:bldP spid="33806" grpId="0"/>
      <p:bldP spid="33807" grpId="0"/>
      <p:bldP spid="33808" grpId="0"/>
      <p:bldP spid="33857" grpId="0"/>
      <p:bldP spid="338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7125" y="3284855"/>
            <a:ext cx="10461625" cy="2211070"/>
          </a:xfrm>
          <a:prstGeom prst="rect">
            <a:avLst/>
          </a:prstGeom>
        </p:spPr>
      </p:pic>
      <p:sp>
        <p:nvSpPr>
          <p:cNvPr id="10" name="文本占位符 50178"/>
          <p:cNvSpPr txBox="1"/>
          <p:nvPr>
            <p:custDataLst>
              <p:tags r:id="rId3"/>
            </p:custDataLst>
          </p:nvPr>
        </p:nvSpPr>
        <p:spPr>
          <a:xfrm>
            <a:off x="1071245" y="1788160"/>
            <a:ext cx="10939145" cy="1529080"/>
          </a:xfrm>
          <a:prstGeom prst="rect">
            <a:avLst/>
          </a:prstGeom>
        </p:spPr>
        <p:txBody>
          <a:bodyPr/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7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如图所示，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图是晶体的熔化图像，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图是非晶体的熔化图像。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图是晶体的凝固图像，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图是非晶体的凝固图像。</a:t>
            </a: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3863340" y="1839187"/>
            <a:ext cx="12039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乙</a:t>
            </a: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7392035" y="2283886"/>
            <a:ext cx="12039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甲</a:t>
            </a: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2996355" y="2283781"/>
            <a:ext cx="12039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丙</a:t>
            </a: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8256481" y="1762087"/>
            <a:ext cx="12039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一、物态变化</a:t>
            </a:r>
          </a:p>
        </p:txBody>
      </p:sp>
      <p:pic>
        <p:nvPicPr>
          <p:cNvPr id="9" name="图片 8" descr="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rcRect b="40173"/>
          <a:stretch>
            <a:fillRect/>
          </a:stretch>
        </p:blipFill>
        <p:spPr>
          <a:xfrm>
            <a:off x="7876540" y="3967480"/>
            <a:ext cx="2052320" cy="1643380"/>
          </a:xfrm>
          <a:prstGeom prst="rect">
            <a:avLst/>
          </a:prstGeom>
        </p:spPr>
      </p:pic>
      <p:sp>
        <p:nvSpPr>
          <p:cNvPr id="10246" name="矩形 10245"/>
          <p:cNvSpPr/>
          <p:nvPr>
            <p:custDataLst>
              <p:tags r:id="rId3"/>
            </p:custDataLst>
          </p:nvPr>
        </p:nvSpPr>
        <p:spPr>
          <a:xfrm>
            <a:off x="2063433" y="1196658"/>
            <a:ext cx="7777162" cy="1168400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物质有三态：固态、液态、气态。 </a:t>
            </a:r>
          </a:p>
          <a:p>
            <a:pPr marL="533400" indent="-533400">
              <a:lnSpc>
                <a:spcPct val="125000"/>
              </a:lnSpc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251" name="矩形 10250"/>
          <p:cNvSpPr/>
          <p:nvPr>
            <p:custDataLst>
              <p:tags r:id="rId4"/>
            </p:custDataLst>
          </p:nvPr>
        </p:nvSpPr>
        <p:spPr>
          <a:xfrm>
            <a:off x="2134870" y="2330450"/>
            <a:ext cx="9013190" cy="629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．物质从一种状态变成另一种状态叫做物态变化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23" y="3788474"/>
            <a:ext cx="1714660" cy="2001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r="19551" b="11907"/>
          <a:stretch>
            <a:fillRect/>
          </a:stretch>
        </p:blipFill>
        <p:spPr>
          <a:xfrm>
            <a:off x="2216348" y="3789136"/>
            <a:ext cx="1685499" cy="2005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6086475" y="3419475"/>
          <a:ext cx="19050" cy="1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9" imgW="19050" imgH="19050" progId="Paint.Picture">
                  <p:embed/>
                </p:oleObj>
              </mc:Choice>
              <mc:Fallback>
                <p:oleObj r:id="rId19" imgW="19050" imgH="190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086475" y="3419475"/>
                        <a:ext cx="19050" cy="1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6086475" y="3419475"/>
          <a:ext cx="19050" cy="1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1" imgW="19050" imgH="19050" progId="Paint.Picture">
                  <p:embed/>
                </p:oleObj>
              </mc:Choice>
              <mc:Fallback>
                <p:oleObj r:id="rId21" imgW="19050" imgH="190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086475" y="3419475"/>
                        <a:ext cx="19050" cy="1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 135"/>
          <p:cNvSpPr/>
          <p:nvPr>
            <p:custDataLst>
              <p:tags r:id="rId9"/>
            </p:custDataLst>
          </p:nvPr>
        </p:nvSpPr>
        <p:spPr>
          <a:xfrm rot="7980000">
            <a:off x="3152775" y="2607945"/>
            <a:ext cx="2824480" cy="387985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>
              <a:solidFill>
                <a:srgbClr val="FFFF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 135"/>
          <p:cNvSpPr/>
          <p:nvPr>
            <p:custDataLst>
              <p:tags r:id="rId10"/>
            </p:custDataLst>
          </p:nvPr>
        </p:nvSpPr>
        <p:spPr>
          <a:xfrm rot="6480000">
            <a:off x="5182235" y="2764155"/>
            <a:ext cx="2824480" cy="387985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>
              <a:solidFill>
                <a:srgbClr val="FFFF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 135"/>
          <p:cNvSpPr/>
          <p:nvPr>
            <p:custDataLst>
              <p:tags r:id="rId11"/>
            </p:custDataLst>
          </p:nvPr>
        </p:nvSpPr>
        <p:spPr>
          <a:xfrm rot="4500000">
            <a:off x="7186295" y="2764155"/>
            <a:ext cx="2368550" cy="387985"/>
          </a:xfrm>
          <a:custGeom>
            <a:avLst/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>
              <a:solidFill>
                <a:srgbClr val="FFFF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5674360" y="5833745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latin typeface="Times New Roman" panose="02020603050405020304" pitchFamily="18" charset="0"/>
                <a:ea typeface="华文楷体" panose="02010600040101010101" charset="-122"/>
              </a:rPr>
              <a:t>水</a:t>
            </a: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8056245" y="5833745"/>
            <a:ext cx="1770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latin typeface="Times New Roman" panose="02020603050405020304" pitchFamily="18" charset="0"/>
                <a:ea typeface="华文楷体" panose="02010600040101010101" charset="-122"/>
              </a:rPr>
              <a:t>水蒸气</a:t>
            </a: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2666365" y="5833745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latin typeface="Times New Roman" panose="02020603050405020304" pitchFamily="18" charset="0"/>
                <a:ea typeface="华文楷体" panose="02010600040101010101" charset="-122"/>
              </a:rPr>
              <a:t>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51" grpId="0"/>
      <p:bldP spid="135" grpId="8" animBg="1"/>
      <p:bldP spid="135" grpId="10" animBg="1"/>
      <p:bldP spid="11" grpId="0" animBg="1"/>
      <p:bldP spid="11" grpId="2" animBg="1"/>
      <p:bldP spid="12" grpId="20" animBg="1"/>
      <p:bldP spid="12" grpId="22" animBg="1"/>
      <p:bldP spid="14" grpId="0"/>
      <p:bldP spid="14" grpId="2"/>
      <p:bldP spid="15" grpId="0"/>
      <p:bldP spid="15" grpId="2"/>
      <p:bldP spid="19" grpId="1"/>
      <p:bldP spid="19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</a:p>
        </p:txBody>
      </p:sp>
      <p:sp>
        <p:nvSpPr>
          <p:cNvPr id="2" name="文本占位符 38914"/>
          <p:cNvSpPr txBox="1"/>
          <p:nvPr>
            <p:custDataLst>
              <p:tags r:id="rId2"/>
            </p:custDataLst>
          </p:nvPr>
        </p:nvSpPr>
        <p:spPr>
          <a:xfrm>
            <a:off x="551180" y="1844675"/>
            <a:ext cx="10142855" cy="2758440"/>
          </a:xfrm>
          <a:prstGeom prst="rect">
            <a:avLst/>
          </a:prstGeom>
        </p:spPr>
        <p:txBody>
          <a:bodyPr/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把一块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0°C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的冰投入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0°C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的水里（周围气温也是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0°C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），过了一段时间，下面说法哪个正确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?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           ）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A.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有些冰熔化成水使水增多                </a:t>
            </a:r>
          </a:p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有些水凝固成冰使冰增多</a:t>
            </a:r>
          </a:p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冰和水的多少都没变</a:t>
            </a:r>
          </a:p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以上三种情况都可能发生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599238" y="2274253"/>
            <a:ext cx="869149" cy="47974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C</a:t>
            </a:r>
          </a:p>
        </p:txBody>
      </p:sp>
      <p:pic>
        <p:nvPicPr>
          <p:cNvPr id="25604" name="图片 25603" descr="冰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16315" y="3068955"/>
            <a:ext cx="2747010" cy="2061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文本框 5"/>
          <p:cNvSpPr txBox="1"/>
          <p:nvPr>
            <p:custDataLst>
              <p:tags r:id="rId1"/>
            </p:custDataLst>
          </p:nvPr>
        </p:nvSpPr>
        <p:spPr>
          <a:xfrm>
            <a:off x="3060700" y="348996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固态</a:t>
            </a:r>
          </a:p>
        </p:txBody>
      </p:sp>
      <p:sp>
        <p:nvSpPr>
          <p:cNvPr id="248" name="文本框 5"/>
          <p:cNvSpPr txBox="1"/>
          <p:nvPr>
            <p:custDataLst>
              <p:tags r:id="rId2"/>
            </p:custDataLst>
          </p:nvPr>
        </p:nvSpPr>
        <p:spPr>
          <a:xfrm>
            <a:off x="6430010" y="347662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液态</a:t>
            </a:r>
          </a:p>
        </p:txBody>
      </p:sp>
      <p:sp>
        <p:nvSpPr>
          <p:cNvPr id="249" name="文本框 5"/>
          <p:cNvSpPr txBox="1"/>
          <p:nvPr>
            <p:custDataLst>
              <p:tags r:id="rId3"/>
            </p:custDataLst>
          </p:nvPr>
        </p:nvSpPr>
        <p:spPr>
          <a:xfrm>
            <a:off x="9585325" y="344106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气态</a:t>
            </a:r>
          </a:p>
        </p:txBody>
      </p:sp>
      <p:sp>
        <p:nvSpPr>
          <p:cNvPr id="259" name="TextBox 258"/>
          <p:cNvSpPr txBox="1"/>
          <p:nvPr>
            <p:custDataLst>
              <p:tags r:id="rId4"/>
            </p:custDataLst>
          </p:nvPr>
        </p:nvSpPr>
        <p:spPr>
          <a:xfrm rot="16200000">
            <a:off x="5101590" y="3676650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</a:t>
            </a:r>
          </a:p>
        </p:txBody>
      </p:sp>
      <p:sp>
        <p:nvSpPr>
          <p:cNvPr id="265" name="TextBox 264"/>
          <p:cNvSpPr txBox="1"/>
          <p:nvPr>
            <p:custDataLst>
              <p:tags r:id="rId5"/>
            </p:custDataLst>
          </p:nvPr>
        </p:nvSpPr>
        <p:spPr>
          <a:xfrm rot="16200000">
            <a:off x="5046345" y="2244725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</a:t>
            </a:r>
          </a:p>
        </p:txBody>
      </p:sp>
      <p:sp>
        <p:nvSpPr>
          <p:cNvPr id="305" name=" 148"/>
          <p:cNvSpPr/>
          <p:nvPr>
            <p:custDataLst>
              <p:tags r:id="rId6"/>
            </p:custDataLst>
          </p:nvPr>
        </p:nvSpPr>
        <p:spPr>
          <a:xfrm flipH="1" flipV="1">
            <a:off x="4328795" y="3846195"/>
            <a:ext cx="1896745" cy="309880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07" name=" 148"/>
          <p:cNvSpPr/>
          <p:nvPr>
            <p:custDataLst>
              <p:tags r:id="rId7"/>
            </p:custDataLst>
          </p:nvPr>
        </p:nvSpPr>
        <p:spPr>
          <a:xfrm rot="10800000" flipH="1">
            <a:off x="4363085" y="3355975"/>
            <a:ext cx="1896745" cy="309880"/>
          </a:xfrm>
          <a:custGeom>
            <a:avLst/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26"/>
          <p:cNvSpPr txBox="1"/>
          <p:nvPr>
            <p:custDataLst>
              <p:tags r:id="rId8"/>
            </p:custDataLst>
          </p:nvPr>
        </p:nvSpPr>
        <p:spPr>
          <a:xfrm>
            <a:off x="1079500" y="2790825"/>
            <a:ext cx="613410" cy="1828165"/>
          </a:xfrm>
          <a:prstGeom prst="rect">
            <a:avLst/>
          </a:prstGeom>
          <a:noFill/>
          <a:ln w="19050">
            <a:solidFill>
              <a:sysClr val="window" lastClr="FFFFFF"/>
            </a:solidFill>
            <a:prstDash val="sysDash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vert="eaVert" wrap="square" rtlCol="0">
            <a:spAutoFit/>
          </a:bodyPr>
          <a:lstStyle/>
          <a:p>
            <a:pPr marL="421005" indent="-421005" algn="ctr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物态变化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48" grpId="0" animBg="1"/>
      <p:bldP spid="249" grpId="0" animBg="1"/>
      <p:bldP spid="259" grpId="0" animBg="1"/>
      <p:bldP spid="265" grpId="0" animBg="1"/>
      <p:bldP spid="305" grpId="0" animBg="1"/>
      <p:bldP spid="30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二、熔化和凝固</a:t>
            </a:r>
          </a:p>
        </p:txBody>
      </p:sp>
      <p:sp>
        <p:nvSpPr>
          <p:cNvPr id="10246" name="矩形 10245"/>
          <p:cNvSpPr/>
          <p:nvPr>
            <p:custDataLst>
              <p:tags r:id="rId2"/>
            </p:custDataLst>
          </p:nvPr>
        </p:nvSpPr>
        <p:spPr>
          <a:xfrm>
            <a:off x="1435735" y="1196975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熔化：物质由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固态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变为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的过程叫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熔化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pic>
        <p:nvPicPr>
          <p:cNvPr id="5" name="图片 4"/>
          <p:cNvPicPr/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83989" y="2780348"/>
            <a:ext cx="2761200" cy="3110400"/>
          </a:xfrm>
          <a:prstGeom prst="roundRect">
            <a:avLst/>
          </a:prstGeom>
        </p:spPr>
      </p:pic>
      <p:pic>
        <p:nvPicPr>
          <p:cNvPr id="2" name="图片 1" descr="2612331051590615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7215" y="2708910"/>
            <a:ext cx="2762250" cy="3112135"/>
          </a:xfrm>
          <a:prstGeom prst="roundRect">
            <a:avLst/>
          </a:prstGeom>
        </p:spPr>
      </p:pic>
      <p:pic>
        <p:nvPicPr>
          <p:cNvPr id="9" name="图片 8"/>
          <p:cNvPicPr/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87620" y="2780665"/>
            <a:ext cx="2761200" cy="311040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二、熔化和凝固</a:t>
            </a:r>
          </a:p>
        </p:txBody>
      </p:sp>
      <p:sp>
        <p:nvSpPr>
          <p:cNvPr id="10246" name="矩形 10245"/>
          <p:cNvSpPr/>
          <p:nvPr>
            <p:custDataLst>
              <p:tags r:id="rId2"/>
            </p:custDataLst>
          </p:nvPr>
        </p:nvSpPr>
        <p:spPr>
          <a:xfrm>
            <a:off x="1435735" y="1196975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凝固：物质由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液态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变为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固态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的过程叫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凝固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10329" y="2814638"/>
            <a:ext cx="2157440" cy="3056795"/>
          </a:xfrm>
          <a:prstGeom prst="roundRect">
            <a:avLst/>
          </a:prstGeom>
        </p:spPr>
      </p:pic>
      <p:pic>
        <p:nvPicPr>
          <p:cNvPr id="12292" name="图片 12291" descr="W02010032542396406375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49800" y="2814955"/>
            <a:ext cx="3030855" cy="3031490"/>
          </a:xfrm>
          <a:prstGeom prst="round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59541" y="2852326"/>
            <a:ext cx="3031200" cy="303120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2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578691" y="780216"/>
            <a:ext cx="2882903" cy="574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想想议议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387841" y="3838470"/>
            <a:ext cx="3120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你的想法是什么？</a:t>
            </a:r>
            <a:endParaRPr lang="en-US" altLang="zh-CN" sz="32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2574630" y="1815413"/>
            <a:ext cx="6946723" cy="540000"/>
            <a:chOff x="1082832" y="2504996"/>
            <a:chExt cx="6946723" cy="540000"/>
          </a:xfrm>
        </p:grpSpPr>
        <p:sp>
          <p:nvSpPr>
            <p:cNvPr id="13" name="圆角矩形 12"/>
            <p:cNvSpPr/>
            <p:nvPr>
              <p:custDataLst>
                <p:tags r:id="rId10"/>
              </p:custDataLst>
            </p:nvPr>
          </p:nvSpPr>
          <p:spPr>
            <a:xfrm>
              <a:off x="1277043" y="2544296"/>
              <a:ext cx="6502605" cy="474029"/>
            </a:xfrm>
            <a:prstGeom prst="roundRect">
              <a:avLst/>
            </a:prstGeom>
            <a:solidFill>
              <a:srgbClr val="01431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 rot="18614180">
              <a:off x="1082832" y="2504996"/>
              <a:ext cx="540000" cy="540000"/>
            </a:xfrm>
            <a:prstGeom prst="rect">
              <a:avLst/>
            </a:prstGeom>
            <a:solidFill>
              <a:srgbClr val="01621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147653" y="2555058"/>
              <a:ext cx="403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1629980" y="2519700"/>
              <a:ext cx="639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在什么情况下，物质会熔化和凝固呢？</a:t>
              </a:r>
              <a:endParaRPr lang="en-US" altLang="zh-CN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2598761" y="2933443"/>
            <a:ext cx="7324782" cy="545946"/>
            <a:chOff x="1005668" y="3743301"/>
            <a:chExt cx="7324782" cy="545946"/>
          </a:xfrm>
        </p:grpSpPr>
        <p:sp>
          <p:nvSpPr>
            <p:cNvPr id="18" name="圆角矩形 17"/>
            <p:cNvSpPr/>
            <p:nvPr>
              <p:custDataLst>
                <p:tags r:id="rId6"/>
              </p:custDataLst>
            </p:nvPr>
          </p:nvSpPr>
          <p:spPr>
            <a:xfrm>
              <a:off x="1199880" y="3765809"/>
              <a:ext cx="6510039" cy="474029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 rot="18614180">
              <a:off x="1005668" y="3749247"/>
              <a:ext cx="540000" cy="540000"/>
            </a:xfrm>
            <a:prstGeom prst="rect">
              <a:avLst/>
            </a:prstGeom>
            <a:solidFill>
              <a:srgbClr val="1784A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1094357" y="3792627"/>
              <a:ext cx="401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9"/>
              </p:custDataLst>
            </p:nvPr>
          </p:nvSpPr>
          <p:spPr>
            <a:xfrm>
              <a:off x="1560252" y="3743301"/>
              <a:ext cx="67701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不同的物质熔化和凝固的规律相同吗？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479917" y="2073396"/>
            <a:ext cx="1880680" cy="21216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12331051590615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87395" y="1398905"/>
            <a:ext cx="2762250" cy="3112135"/>
          </a:xfrm>
          <a:prstGeom prst="roundRect">
            <a:avLst/>
          </a:prstGeom>
        </p:spPr>
      </p:pic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27800" y="1470660"/>
            <a:ext cx="2761200" cy="3110400"/>
          </a:xfrm>
          <a:prstGeom prst="roundRect">
            <a:avLst/>
          </a:prstGeom>
        </p:spPr>
      </p:pic>
      <p:sp>
        <p:nvSpPr>
          <p:cNvPr id="11" name="Rectangle 2"/>
          <p:cNvSpPr txBox="1"/>
          <p:nvPr>
            <p:custDataLst>
              <p:tags r:id="rId3"/>
            </p:custDataLst>
          </p:nvPr>
        </p:nvSpPr>
        <p:spPr bwMode="auto">
          <a:xfrm>
            <a:off x="7175333" y="5142566"/>
            <a:ext cx="1701187" cy="538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+mj-cs"/>
              </a:rPr>
              <a:t>冰的熔化</a:t>
            </a:r>
          </a:p>
        </p:txBody>
      </p:sp>
      <p:sp>
        <p:nvSpPr>
          <p:cNvPr id="12" name="Rectangle 2"/>
          <p:cNvSpPr txBox="1"/>
          <p:nvPr>
            <p:custDataLst>
              <p:tags r:id="rId4"/>
            </p:custDataLst>
          </p:nvPr>
        </p:nvSpPr>
        <p:spPr bwMode="auto">
          <a:xfrm>
            <a:off x="3503337" y="5070565"/>
            <a:ext cx="2355889" cy="538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+mj-cs"/>
              </a:rPr>
              <a:t>巧克力的熔化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  <p:tag name="KSO_WM_DIAGRAM_VIRTUALLY_FRAME" val="{&quot;height&quot;:130.36070866141733,&quot;left&quot;:238.94984251968503,&quot;top&quot;:203.66267716535432,&quot;width&quot;:578.8703937007873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  <p:tag name="KSO_WM_DIAGRAM_VIRTUALLY_FRAME" val="{&quot;height&quot;:130.36070866141733,&quot;left&quot;:238.94984251968503,&quot;top&quot;:203.66267716535432,&quot;width&quot;:578.8703937007873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  <p:tag name="KSO_WM_DIAGRAM_VIRTUALLY_FRAME" val="{&quot;height&quot;:145.925,&quot;left&quot;:241,&quot;top&quot;:225.3,&quot;width&quot;:346.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  <p:tag name="KSO_WM_DIAGRAM_VIRTUALLY_FRAME" val="{&quot;height&quot;:145.925,&quot;left&quot;:241,&quot;top&quot;:225.3,&quot;width&quot;:346.6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  <p:tag name="KSO_WM_DIAGRAM_VIRTUALLY_FRAME" val="{&quot;height&quot;:145.925,&quot;left&quot;:241,&quot;top&quot;:225.3,&quot;width&quot;:346.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  <p:tag name="KSO_WM_DIAGRAM_VIRTUALLY_FRAME" val="{&quot;height&quot;:145.925,&quot;left&quot;:241,&quot;top&quot;:225.3,&quot;width&quot;:346.6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  <p:tag name="KSO_WM_DIAGRAM_VIRTUALLY_FRAME" val="{&quot;height&quot;:145.925,&quot;left&quot;:241,&quot;top&quot;:225.3,&quot;width&quot;:346.6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  <p:tag name="KSO_WM_DIAGRAM_VIRTUALLY_FRAME" val="{&quot;height&quot;:145.925,&quot;left&quot;:241,&quot;top&quot;:225.3,&quot;width&quot;:346.6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  <p:tag name="KSO_WM_DIAGRAM_VIRTUALLY_FRAME" val="{&quot;height&quot;:131.02173228346456,&quot;left&quot;:202.7267716535433,&quot;top&quot;:238.34590551181105,&quot;width&quot;:578.654566929133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  <p:tag name="KSO_WM_DIAGRAM_VIRTUALLY_FRAME" val="{&quot;height&quot;:131.02173228346456,&quot;left&quot;:202.7267716535433,&quot;top&quot;:238.34590551181105,&quot;width&quot;:578.6545669291339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  <p:tag name="KSO_WM_DIAGRAM_VIRTUALLY_FRAME" val="{&quot;height&quot;:131.02173228346456,&quot;left&quot;:202.7267716535433,&quot;top&quot;:238.34590551181105,&quot;width&quot;:578.6545669291339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  <p:tag name="KSO_WM_DIAGRAM_VIRTUALLY_FRAME" val="{&quot;height&quot;:131.02173228346456,&quot;left&quot;:202.7267716535433,&quot;top&quot;:238.34590551181105,&quot;width&quot;:578.6545669291339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  <p:tag name="KSO_WM_DIAGRAM_VIRTUALLY_FRAME" val="{&quot;height&quot;:131.02173228346456,&quot;left&quot;:202.7267716535433,&quot;top&quot;:238.34590551181105,&quot;width&quot;:578.6545669291339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  <p:tag name="KSO_WM_DIAGRAM_VIRTUALLY_FRAME" val="{&quot;height&quot;:131.02173228346456,&quot;left&quot;:202.7267716535433,&quot;top&quot;:238.34590551181105,&quot;width&quot;:578.6545669291339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  <p:tag name="KSO_WM_DIAGRAM_VIRTUALLY_FRAME" val="{&quot;height&quot;:131.02173228346456,&quot;left&quot;:202.7267716535433,&quot;top&quot;:238.34590551181105,&quot;width&quot;:578.6545669291339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  <p:tag name="KSO_WM_DIAGRAM_VIRTUALLY_FRAME" val="{&quot;height&quot;:131.02173228346456,&quot;left&quot;:202.7267716535433,&quot;top&quot;:238.34590551181105,&quot;width&quot;:578.6545669291339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  <p:tag name="TABLE_ENDDRAG_ORIGIN_RECT" val="806*135"/>
  <p:tag name="TABLE_ENDDRAG_RECT" val="77*218*806*13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  <p:tag name="KSO_WM_MEDIACOVER_FLAG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  <p:tag name="TABLE_ENDDRAG_ORIGIN_RECT" val="506*127"/>
  <p:tag name="TABLE_ENDDRAG_RECT" val="219*60*506*12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  <p:tag name="KSO_WM_DIAGRAM_VIRTUALLY_FRAME" val="{&quot;height&quot;:190.70291338582678,&quot;left&quot;:210.64787401574804,&quot;top&quot;:202.42921259842518,&quot;width&quot;:530.3922834645668}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  <p:tag name="KSO_WM_DIAGRAM_VIRTUALLY_FRAME" val="{&quot;height&quot;:190.70291338582678,&quot;left&quot;:210.64787401574804,&quot;top&quot;:202.42921259842518,&quot;width&quot;:530.3922834645668}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  <p:tag name="KSO_WM_DIAGRAM_VIRTUALLY_FRAME" val="{&quot;height&quot;:190.70291338582678,&quot;left&quot;:210.64787401574804,&quot;top&quot;:202.42921259842518,&quot;width&quot;:530.3922834645668}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  <p:tag name="KSO_WM_DIAGRAM_VIRTUALLY_FRAME" val="{&quot;height&quot;:190.70291338582678,&quot;left&quot;:210.64787401574804,&quot;top&quot;:202.42921259842518,&quot;width&quot;:530.3922834645668}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  <p:tag name="KSO_WM_DIAGRAM_VIRTUALLY_FRAME" val="{&quot;height&quot;:190.70291338582678,&quot;left&quot;:210.64787401574804,&quot;top&quot;:202.42921259842518,&quot;width&quot;:530.3922834645668}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  <p:tag name="KSO_WM_DIAGRAM_VIRTUALLY_FRAME" val="{&quot;height&quot;:190.70291338582678,&quot;left&quot;:210.64787401574804,&quot;top&quot;:202.42921259842518,&quot;width&quot;:530.3922834645668}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  <p:tag name="KSO_WM_DIAGRAM_VIRTUALLY_FRAME" val="{&quot;height&quot;:190.70291338582678,&quot;left&quot;:210.64787401574804,&quot;top&quot;:202.42921259842518,&quot;width&quot;:530.3922834645668}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  <p:tag name="KSO_WM_DIAGRAM_VIRTUALLY_FRAME" val="{&quot;height&quot;:190.70291338582678,&quot;left&quot;:210.64787401574804,&quot;top&quot;:202.42921259842518,&quot;width&quot;:530.3922834645668}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  <p:tag name="KSO_WM_DIAGRAM_VIRTUALLY_FRAME" val="{&quot;height&quot;:190.70291338582678,&quot;left&quot;:210.64787401574804,&quot;top&quot;:202.42921259842518,&quot;width&quot;:530.3922834645668}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  <p:tag name="KSO_WM_DIAGRAM_VIRTUALLY_FRAME" val="{&quot;height&quot;:190.70291338582678,&quot;left&quot;:210.64787401574804,&quot;top&quot;:202.42921259842518,&quot;width&quot;:530.3922834645668}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  <p:tag name="KSO_WM_UNIT_PLACING_PICTURE_USER_VIEWPORT" val="{&quot;height&quot;:6338,&quot;width&quot;:4757}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  <p:tag name="KSO_WM_DIAGRAM_VIRTUALLY_FRAME" val="{&quot;height&quot;:177.075,&quot;left&quot;:241,&quot;top&quot;:194.15,&quot;width&quot;:346.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  <p:tag name="KSO_WM_DIAGRAM_VIRTUALLY_FRAME" val="{&quot;height&quot;:177.075,&quot;left&quot;:241,&quot;top&quot;:194.15,&quot;width&quot;:346.6}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  <p:tag name="KSO_WM_DIAGRAM_VIRTUALLY_FRAME" val="{&quot;height&quot;:177.075,&quot;left&quot;:241,&quot;top&quot;:194.15,&quot;width&quot;:346.6}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  <p:tag name="KSO_WM_DIAGRAM_VIRTUALLY_FRAME" val="{&quot;height&quot;:177.075,&quot;left&quot;:241,&quot;top&quot;:194.15,&quot;width&quot;:346.6}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  <p:tag name="KSO_WM_DIAGRAM_VIRTUALLY_FRAME" val="{&quot;height&quot;:177.075,&quot;left&quot;:241,&quot;top&quot;:194.15,&quot;width&quot;:346.6}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  <p:tag name="KSO_WM_DIAGRAM_VIRTUALLY_FRAME" val="{&quot;height&quot;:177.075,&quot;left&quot;:241,&quot;top&quot;:194.15,&quot;width&quot;:346.6}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  <p:tag name="TABLE_ENDDRAG_ORIGIN_RECT" val="533*286"/>
  <p:tag name="TABLE_ENDDRAG_RECT" val="143*143*533*28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  <p:tag name="KSO_WM_DIAGRAM_VIRTUALLY_FRAME" val="{&quot;height&quot;:130.36070866141733,&quot;left&quot;:238.94984251968503,&quot;top&quot;:203.66267716535432,&quot;width&quot;:578.8703937007873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  <p:tag name="KSO_WM_DIAGRAM_VIRTUALLY_FRAME" val="{&quot;height&quot;:130.36070866141733,&quot;left&quot;:238.94984251968503,&quot;top&quot;:203.66267716535432,&quot;width&quot;:578.8703937007873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  <p:tag name="KSO_WM_DIAGRAM_VIRTUALLY_FRAME" val="{&quot;height&quot;:130.36070866141733,&quot;left&quot;:238.94984251968503,&quot;top&quot;:203.66267716535432,&quot;width&quot;:578.8703937007873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  <p:tag name="KSO_WM_DIAGRAM_VIRTUALLY_FRAME" val="{&quot;height&quot;:130.36070866141733,&quot;left&quot;:238.94984251968503,&quot;top&quot;:203.66267716535432,&quot;width&quot;:578.8703937007873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  <p:tag name="KSO_WM_DIAGRAM_VIRTUALLY_FRAME" val="{&quot;height&quot;:130.36070866141733,&quot;left&quot;:238.94984251968503,&quot;top&quot;:203.66267716535432,&quot;width&quot;:578.8703937007873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  <p:tag name="KSO_WM_DIAGRAM_VIRTUALLY_FRAME" val="{&quot;height&quot;:130.36070866141733,&quot;left&quot;:238.94984251968503,&quot;top&quot;:203.66267716535432,&quot;width&quot;:578.8703937007873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  <p:tag name="KSO_WM_DIAGRAM_VIRTUALLY_FRAME" val="{&quot;height&quot;:130.36070866141733,&quot;left&quot;:238.94984251968503,&quot;top&quot;:203.66267716535432,&quot;width&quot;:578.8703937007873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  <p:tag name="KSO_WM_DIAGRAM_VIRTUALLY_FRAME" val="{&quot;height&quot;:130.36070866141733,&quot;left&quot;:238.94984251968503,&quot;top&quot;:203.66267716535432,&quot;width&quot;:578.8703937007873}"/>
</p:tagLst>
</file>

<file path=ppt/theme/theme1.xml><?xml version="1.0" encoding="utf-8"?>
<a:theme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1721</Words>
  <Application>Microsoft Office PowerPoint</Application>
  <PresentationFormat>宽屏</PresentationFormat>
  <Paragraphs>422</Paragraphs>
  <Slides>40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黑体</vt:lpstr>
      <vt:lpstr>华文楷体</vt:lpstr>
      <vt:lpstr>楷体</vt:lpstr>
      <vt:lpstr>隶书</vt:lpstr>
      <vt:lpstr>宋体</vt:lpstr>
      <vt:lpstr>Arial</vt:lpstr>
      <vt:lpstr>Times New Roman</vt:lpstr>
      <vt:lpstr>Wingdings</vt:lpstr>
      <vt:lpstr>mykonglong.taobao.com</vt:lpstr>
      <vt:lpstr>Bitmap Image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2024-08-21T09:01:25Z</cp:lastPrinted>
  <dcterms:created xsi:type="dcterms:W3CDTF">2024-08-21T09:01:25Z</dcterms:created>
  <dcterms:modified xsi:type="dcterms:W3CDTF">2024-10-05T01:34:45Z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