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notesSlides/notesSlide2.xml" ContentType="application/vnd.openxmlformats-officedocument.presentationml.notesSlide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7" r:id="rId2"/>
    <p:sldId id="329" r:id="rId3"/>
    <p:sldId id="330" r:id="rId4"/>
    <p:sldId id="259" r:id="rId5"/>
    <p:sldId id="331" r:id="rId6"/>
    <p:sldId id="332" r:id="rId7"/>
    <p:sldId id="334" r:id="rId8"/>
    <p:sldId id="333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62" r:id="rId18"/>
    <p:sldId id="363" r:id="rId19"/>
    <p:sldId id="364" r:id="rId20"/>
    <p:sldId id="365" r:id="rId21"/>
    <p:sldId id="269" r:id="rId22"/>
    <p:sldId id="294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7" r:id="rId33"/>
    <p:sldId id="378" r:id="rId34"/>
    <p:sldId id="379" r:id="rId35"/>
    <p:sldId id="376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7" userDrawn="1">
          <p15:clr>
            <a:srgbClr val="A4A3A4"/>
          </p15:clr>
        </p15:guide>
        <p15:guide id="2" pos="38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237"/>
        <p:guide pos="389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页眉占位符 3072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30723" name="日期占位符 3072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30724" name="幻灯片图像占位符 30723"/>
          <p:cNvSpPr>
            <a:spLocks noGrp="1" noRot="1" noChangeAspec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文本占位符 3072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26" name="页脚占位符 3072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30727" name="灯片编号占位符 3072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36.xml"/><Relationship Id="rId2" Type="http://schemas.openxmlformats.org/officeDocument/2006/relationships/tags" Target="../tags/tag835.xml"/><Relationship Id="rId1" Type="http://schemas.openxmlformats.org/officeDocument/2006/relationships/tags" Target="../tags/tag834.xml"/><Relationship Id="rId5" Type="http://schemas.openxmlformats.org/officeDocument/2006/relationships/slide" Target="../slides/slide16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16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>2024/10/5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>2024/10/5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83.xml"/><Relationship Id="rId13" Type="http://schemas.openxmlformats.org/officeDocument/2006/relationships/tags" Target="../tags/tag588.xml"/><Relationship Id="rId18" Type="http://schemas.openxmlformats.org/officeDocument/2006/relationships/tags" Target="../tags/tag593.xml"/><Relationship Id="rId26" Type="http://schemas.openxmlformats.org/officeDocument/2006/relationships/image" Target="../media/image14.wmf"/><Relationship Id="rId3" Type="http://schemas.openxmlformats.org/officeDocument/2006/relationships/tags" Target="../tags/tag578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582.xml"/><Relationship Id="rId12" Type="http://schemas.openxmlformats.org/officeDocument/2006/relationships/tags" Target="../tags/tag587.xml"/><Relationship Id="rId17" Type="http://schemas.openxmlformats.org/officeDocument/2006/relationships/tags" Target="../tags/tag592.xml"/><Relationship Id="rId25" Type="http://schemas.microsoft.com/office/2007/relationships/hdphoto" Target="../media/hdphoto1.wdp"/><Relationship Id="rId2" Type="http://schemas.openxmlformats.org/officeDocument/2006/relationships/tags" Target="../tags/tag577.xml"/><Relationship Id="rId16" Type="http://schemas.openxmlformats.org/officeDocument/2006/relationships/tags" Target="../tags/tag591.xml"/><Relationship Id="rId20" Type="http://schemas.openxmlformats.org/officeDocument/2006/relationships/tags" Target="../tags/tag595.xml"/><Relationship Id="rId1" Type="http://schemas.openxmlformats.org/officeDocument/2006/relationships/tags" Target="../tags/tag576.xml"/><Relationship Id="rId6" Type="http://schemas.openxmlformats.org/officeDocument/2006/relationships/tags" Target="../tags/tag581.xml"/><Relationship Id="rId11" Type="http://schemas.openxmlformats.org/officeDocument/2006/relationships/tags" Target="../tags/tag586.xml"/><Relationship Id="rId24" Type="http://schemas.openxmlformats.org/officeDocument/2006/relationships/image" Target="../media/image16.png"/><Relationship Id="rId5" Type="http://schemas.openxmlformats.org/officeDocument/2006/relationships/tags" Target="../tags/tag580.xml"/><Relationship Id="rId15" Type="http://schemas.openxmlformats.org/officeDocument/2006/relationships/tags" Target="../tags/tag590.xml"/><Relationship Id="rId23" Type="http://schemas.openxmlformats.org/officeDocument/2006/relationships/hyperlink" Target="&#21160;&#30011;&#65306;&#28201;&#24230;&#35745;&#30340;&#26500;&#36896;.SWF" TargetMode="External"/><Relationship Id="rId10" Type="http://schemas.openxmlformats.org/officeDocument/2006/relationships/tags" Target="../tags/tag585.xml"/><Relationship Id="rId19" Type="http://schemas.openxmlformats.org/officeDocument/2006/relationships/tags" Target="../tags/tag594.xml"/><Relationship Id="rId4" Type="http://schemas.openxmlformats.org/officeDocument/2006/relationships/tags" Target="../tags/tag579.xml"/><Relationship Id="rId9" Type="http://schemas.openxmlformats.org/officeDocument/2006/relationships/tags" Target="../tags/tag584.xml"/><Relationship Id="rId14" Type="http://schemas.openxmlformats.org/officeDocument/2006/relationships/tags" Target="../tags/tag589.xml"/><Relationship Id="rId2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03.xml"/><Relationship Id="rId13" Type="http://schemas.openxmlformats.org/officeDocument/2006/relationships/tags" Target="../tags/tag608.xml"/><Relationship Id="rId18" Type="http://schemas.openxmlformats.org/officeDocument/2006/relationships/tags" Target="../tags/tag613.xml"/><Relationship Id="rId26" Type="http://schemas.openxmlformats.org/officeDocument/2006/relationships/tags" Target="../tags/tag621.xml"/><Relationship Id="rId3" Type="http://schemas.openxmlformats.org/officeDocument/2006/relationships/tags" Target="../tags/tag598.xml"/><Relationship Id="rId21" Type="http://schemas.openxmlformats.org/officeDocument/2006/relationships/tags" Target="../tags/tag616.xml"/><Relationship Id="rId7" Type="http://schemas.openxmlformats.org/officeDocument/2006/relationships/tags" Target="../tags/tag602.xml"/><Relationship Id="rId12" Type="http://schemas.openxmlformats.org/officeDocument/2006/relationships/tags" Target="../tags/tag607.xml"/><Relationship Id="rId17" Type="http://schemas.openxmlformats.org/officeDocument/2006/relationships/tags" Target="../tags/tag612.xml"/><Relationship Id="rId25" Type="http://schemas.openxmlformats.org/officeDocument/2006/relationships/tags" Target="../tags/tag620.xml"/><Relationship Id="rId2" Type="http://schemas.openxmlformats.org/officeDocument/2006/relationships/tags" Target="../tags/tag597.xml"/><Relationship Id="rId16" Type="http://schemas.openxmlformats.org/officeDocument/2006/relationships/tags" Target="../tags/tag611.xml"/><Relationship Id="rId20" Type="http://schemas.openxmlformats.org/officeDocument/2006/relationships/tags" Target="../tags/tag615.xml"/><Relationship Id="rId29" Type="http://schemas.openxmlformats.org/officeDocument/2006/relationships/image" Target="../media/image18.png"/><Relationship Id="rId1" Type="http://schemas.openxmlformats.org/officeDocument/2006/relationships/tags" Target="../tags/tag596.xml"/><Relationship Id="rId6" Type="http://schemas.openxmlformats.org/officeDocument/2006/relationships/tags" Target="../tags/tag601.xml"/><Relationship Id="rId11" Type="http://schemas.openxmlformats.org/officeDocument/2006/relationships/tags" Target="../tags/tag606.xml"/><Relationship Id="rId24" Type="http://schemas.openxmlformats.org/officeDocument/2006/relationships/tags" Target="../tags/tag619.xml"/><Relationship Id="rId5" Type="http://schemas.openxmlformats.org/officeDocument/2006/relationships/tags" Target="../tags/tag600.xml"/><Relationship Id="rId15" Type="http://schemas.openxmlformats.org/officeDocument/2006/relationships/tags" Target="../tags/tag610.xml"/><Relationship Id="rId23" Type="http://schemas.openxmlformats.org/officeDocument/2006/relationships/tags" Target="../tags/tag618.xml"/><Relationship Id="rId28" Type="http://schemas.openxmlformats.org/officeDocument/2006/relationships/image" Target="../media/image17.png"/><Relationship Id="rId10" Type="http://schemas.openxmlformats.org/officeDocument/2006/relationships/tags" Target="../tags/tag605.xml"/><Relationship Id="rId19" Type="http://schemas.openxmlformats.org/officeDocument/2006/relationships/tags" Target="../tags/tag614.xml"/><Relationship Id="rId4" Type="http://schemas.openxmlformats.org/officeDocument/2006/relationships/tags" Target="../tags/tag599.xml"/><Relationship Id="rId9" Type="http://schemas.openxmlformats.org/officeDocument/2006/relationships/tags" Target="../tags/tag604.xml"/><Relationship Id="rId14" Type="http://schemas.openxmlformats.org/officeDocument/2006/relationships/tags" Target="../tags/tag609.xml"/><Relationship Id="rId22" Type="http://schemas.openxmlformats.org/officeDocument/2006/relationships/tags" Target="../tags/tag617.xml"/><Relationship Id="rId27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13" Type="http://schemas.openxmlformats.org/officeDocument/2006/relationships/tags" Target="../tags/tag634.xml"/><Relationship Id="rId18" Type="http://schemas.openxmlformats.org/officeDocument/2006/relationships/tags" Target="../tags/tag639.xml"/><Relationship Id="rId26" Type="http://schemas.openxmlformats.org/officeDocument/2006/relationships/tags" Target="../tags/tag647.xml"/><Relationship Id="rId3" Type="http://schemas.openxmlformats.org/officeDocument/2006/relationships/tags" Target="../tags/tag624.xml"/><Relationship Id="rId21" Type="http://schemas.openxmlformats.org/officeDocument/2006/relationships/tags" Target="../tags/tag642.xml"/><Relationship Id="rId7" Type="http://schemas.openxmlformats.org/officeDocument/2006/relationships/tags" Target="../tags/tag628.xml"/><Relationship Id="rId12" Type="http://schemas.openxmlformats.org/officeDocument/2006/relationships/tags" Target="../tags/tag633.xml"/><Relationship Id="rId17" Type="http://schemas.openxmlformats.org/officeDocument/2006/relationships/tags" Target="../tags/tag638.xml"/><Relationship Id="rId25" Type="http://schemas.openxmlformats.org/officeDocument/2006/relationships/tags" Target="../tags/tag646.xml"/><Relationship Id="rId2" Type="http://schemas.openxmlformats.org/officeDocument/2006/relationships/tags" Target="../tags/tag623.xml"/><Relationship Id="rId16" Type="http://schemas.openxmlformats.org/officeDocument/2006/relationships/tags" Target="../tags/tag637.xml"/><Relationship Id="rId20" Type="http://schemas.openxmlformats.org/officeDocument/2006/relationships/tags" Target="../tags/tag641.xml"/><Relationship Id="rId29" Type="http://schemas.openxmlformats.org/officeDocument/2006/relationships/tags" Target="../tags/tag650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tags" Target="../tags/tag632.xml"/><Relationship Id="rId24" Type="http://schemas.openxmlformats.org/officeDocument/2006/relationships/tags" Target="../tags/tag645.xml"/><Relationship Id="rId32" Type="http://schemas.openxmlformats.org/officeDocument/2006/relationships/image" Target="../media/image19.jpeg"/><Relationship Id="rId5" Type="http://schemas.openxmlformats.org/officeDocument/2006/relationships/tags" Target="../tags/tag626.xml"/><Relationship Id="rId15" Type="http://schemas.openxmlformats.org/officeDocument/2006/relationships/tags" Target="../tags/tag636.xml"/><Relationship Id="rId23" Type="http://schemas.openxmlformats.org/officeDocument/2006/relationships/tags" Target="../tags/tag644.xml"/><Relationship Id="rId28" Type="http://schemas.openxmlformats.org/officeDocument/2006/relationships/tags" Target="../tags/tag649.xml"/><Relationship Id="rId10" Type="http://schemas.openxmlformats.org/officeDocument/2006/relationships/tags" Target="../tags/tag631.xml"/><Relationship Id="rId19" Type="http://schemas.openxmlformats.org/officeDocument/2006/relationships/tags" Target="../tags/tag640.xml"/><Relationship Id="rId31" Type="http://schemas.openxmlformats.org/officeDocument/2006/relationships/image" Target="../media/image17.png"/><Relationship Id="rId4" Type="http://schemas.openxmlformats.org/officeDocument/2006/relationships/tags" Target="../tags/tag625.xml"/><Relationship Id="rId9" Type="http://schemas.openxmlformats.org/officeDocument/2006/relationships/tags" Target="../tags/tag630.xml"/><Relationship Id="rId14" Type="http://schemas.openxmlformats.org/officeDocument/2006/relationships/tags" Target="../tags/tag635.xml"/><Relationship Id="rId22" Type="http://schemas.openxmlformats.org/officeDocument/2006/relationships/tags" Target="../tags/tag643.xml"/><Relationship Id="rId27" Type="http://schemas.openxmlformats.org/officeDocument/2006/relationships/tags" Target="../tags/tag648.xml"/><Relationship Id="rId30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58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653.xml"/><Relationship Id="rId7" Type="http://schemas.openxmlformats.org/officeDocument/2006/relationships/tags" Target="../tags/tag657.xml"/><Relationship Id="rId12" Type="http://schemas.openxmlformats.org/officeDocument/2006/relationships/tags" Target="../tags/tag662.xml"/><Relationship Id="rId17" Type="http://schemas.microsoft.com/office/2007/relationships/hdphoto" Target="../media/hdphoto3.wdp"/><Relationship Id="rId2" Type="http://schemas.openxmlformats.org/officeDocument/2006/relationships/tags" Target="../tags/tag652.xml"/><Relationship Id="rId16" Type="http://schemas.openxmlformats.org/officeDocument/2006/relationships/image" Target="../media/image21.png"/><Relationship Id="rId1" Type="http://schemas.openxmlformats.org/officeDocument/2006/relationships/tags" Target="../tags/tag651.xml"/><Relationship Id="rId6" Type="http://schemas.openxmlformats.org/officeDocument/2006/relationships/tags" Target="../tags/tag656.xml"/><Relationship Id="rId11" Type="http://schemas.openxmlformats.org/officeDocument/2006/relationships/tags" Target="../tags/tag661.xml"/><Relationship Id="rId5" Type="http://schemas.openxmlformats.org/officeDocument/2006/relationships/tags" Target="../tags/tag655.xml"/><Relationship Id="rId15" Type="http://schemas.microsoft.com/office/2007/relationships/hdphoto" Target="../media/hdphoto2.wdp"/><Relationship Id="rId10" Type="http://schemas.openxmlformats.org/officeDocument/2006/relationships/tags" Target="../tags/tag660.xml"/><Relationship Id="rId4" Type="http://schemas.openxmlformats.org/officeDocument/2006/relationships/tags" Target="../tags/tag654.xml"/><Relationship Id="rId9" Type="http://schemas.openxmlformats.org/officeDocument/2006/relationships/tags" Target="../tags/tag659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tags" Target="../tags/tag779.xml"/><Relationship Id="rId21" Type="http://schemas.openxmlformats.org/officeDocument/2006/relationships/tags" Target="../tags/tag683.xml"/><Relationship Id="rId42" Type="http://schemas.openxmlformats.org/officeDocument/2006/relationships/tags" Target="../tags/tag704.xml"/><Relationship Id="rId63" Type="http://schemas.openxmlformats.org/officeDocument/2006/relationships/tags" Target="../tags/tag725.xml"/><Relationship Id="rId84" Type="http://schemas.openxmlformats.org/officeDocument/2006/relationships/tags" Target="../tags/tag746.xml"/><Relationship Id="rId138" Type="http://schemas.openxmlformats.org/officeDocument/2006/relationships/tags" Target="../tags/tag800.xml"/><Relationship Id="rId107" Type="http://schemas.openxmlformats.org/officeDocument/2006/relationships/tags" Target="../tags/tag769.xml"/><Relationship Id="rId11" Type="http://schemas.openxmlformats.org/officeDocument/2006/relationships/tags" Target="../tags/tag673.xml"/><Relationship Id="rId32" Type="http://schemas.openxmlformats.org/officeDocument/2006/relationships/tags" Target="../tags/tag694.xml"/><Relationship Id="rId53" Type="http://schemas.openxmlformats.org/officeDocument/2006/relationships/tags" Target="../tags/tag715.xml"/><Relationship Id="rId74" Type="http://schemas.openxmlformats.org/officeDocument/2006/relationships/tags" Target="../tags/tag736.xml"/><Relationship Id="rId128" Type="http://schemas.openxmlformats.org/officeDocument/2006/relationships/tags" Target="../tags/tag790.xml"/><Relationship Id="rId149" Type="http://schemas.openxmlformats.org/officeDocument/2006/relationships/tags" Target="../tags/tag811.xml"/><Relationship Id="rId5" Type="http://schemas.openxmlformats.org/officeDocument/2006/relationships/tags" Target="../tags/tag667.xml"/><Relationship Id="rId95" Type="http://schemas.openxmlformats.org/officeDocument/2006/relationships/tags" Target="../tags/tag757.xml"/><Relationship Id="rId22" Type="http://schemas.openxmlformats.org/officeDocument/2006/relationships/tags" Target="../tags/tag684.xml"/><Relationship Id="rId27" Type="http://schemas.openxmlformats.org/officeDocument/2006/relationships/tags" Target="../tags/tag689.xml"/><Relationship Id="rId43" Type="http://schemas.openxmlformats.org/officeDocument/2006/relationships/tags" Target="../tags/tag705.xml"/><Relationship Id="rId48" Type="http://schemas.openxmlformats.org/officeDocument/2006/relationships/tags" Target="../tags/tag710.xml"/><Relationship Id="rId64" Type="http://schemas.openxmlformats.org/officeDocument/2006/relationships/tags" Target="../tags/tag726.xml"/><Relationship Id="rId69" Type="http://schemas.openxmlformats.org/officeDocument/2006/relationships/tags" Target="../tags/tag731.xml"/><Relationship Id="rId113" Type="http://schemas.openxmlformats.org/officeDocument/2006/relationships/tags" Target="../tags/tag775.xml"/><Relationship Id="rId118" Type="http://schemas.openxmlformats.org/officeDocument/2006/relationships/tags" Target="../tags/tag780.xml"/><Relationship Id="rId134" Type="http://schemas.openxmlformats.org/officeDocument/2006/relationships/tags" Target="../tags/tag796.xml"/><Relationship Id="rId139" Type="http://schemas.openxmlformats.org/officeDocument/2006/relationships/tags" Target="../tags/tag801.xml"/><Relationship Id="rId80" Type="http://schemas.openxmlformats.org/officeDocument/2006/relationships/tags" Target="../tags/tag742.xml"/><Relationship Id="rId85" Type="http://schemas.openxmlformats.org/officeDocument/2006/relationships/tags" Target="../tags/tag747.xml"/><Relationship Id="rId150" Type="http://schemas.openxmlformats.org/officeDocument/2006/relationships/slideLayout" Target="../slideLayouts/slideLayout7.xml"/><Relationship Id="rId12" Type="http://schemas.openxmlformats.org/officeDocument/2006/relationships/tags" Target="../tags/tag674.xml"/><Relationship Id="rId17" Type="http://schemas.openxmlformats.org/officeDocument/2006/relationships/tags" Target="../tags/tag679.xml"/><Relationship Id="rId33" Type="http://schemas.openxmlformats.org/officeDocument/2006/relationships/tags" Target="../tags/tag695.xml"/><Relationship Id="rId38" Type="http://schemas.openxmlformats.org/officeDocument/2006/relationships/tags" Target="../tags/tag700.xml"/><Relationship Id="rId59" Type="http://schemas.openxmlformats.org/officeDocument/2006/relationships/tags" Target="../tags/tag721.xml"/><Relationship Id="rId103" Type="http://schemas.openxmlformats.org/officeDocument/2006/relationships/tags" Target="../tags/tag765.xml"/><Relationship Id="rId108" Type="http://schemas.openxmlformats.org/officeDocument/2006/relationships/tags" Target="../tags/tag770.xml"/><Relationship Id="rId124" Type="http://schemas.openxmlformats.org/officeDocument/2006/relationships/tags" Target="../tags/tag786.xml"/><Relationship Id="rId129" Type="http://schemas.openxmlformats.org/officeDocument/2006/relationships/tags" Target="../tags/tag791.xml"/><Relationship Id="rId54" Type="http://schemas.openxmlformats.org/officeDocument/2006/relationships/tags" Target="../tags/tag716.xml"/><Relationship Id="rId70" Type="http://schemas.openxmlformats.org/officeDocument/2006/relationships/tags" Target="../tags/tag732.xml"/><Relationship Id="rId75" Type="http://schemas.openxmlformats.org/officeDocument/2006/relationships/tags" Target="../tags/tag737.xml"/><Relationship Id="rId91" Type="http://schemas.openxmlformats.org/officeDocument/2006/relationships/tags" Target="../tags/tag753.xml"/><Relationship Id="rId96" Type="http://schemas.openxmlformats.org/officeDocument/2006/relationships/tags" Target="../tags/tag758.xml"/><Relationship Id="rId140" Type="http://schemas.openxmlformats.org/officeDocument/2006/relationships/tags" Target="../tags/tag802.xml"/><Relationship Id="rId145" Type="http://schemas.openxmlformats.org/officeDocument/2006/relationships/tags" Target="../tags/tag807.xml"/><Relationship Id="rId1" Type="http://schemas.openxmlformats.org/officeDocument/2006/relationships/tags" Target="../tags/tag663.xml"/><Relationship Id="rId6" Type="http://schemas.openxmlformats.org/officeDocument/2006/relationships/tags" Target="../tags/tag668.xml"/><Relationship Id="rId23" Type="http://schemas.openxmlformats.org/officeDocument/2006/relationships/tags" Target="../tags/tag685.xml"/><Relationship Id="rId28" Type="http://schemas.openxmlformats.org/officeDocument/2006/relationships/tags" Target="../tags/tag690.xml"/><Relationship Id="rId49" Type="http://schemas.openxmlformats.org/officeDocument/2006/relationships/tags" Target="../tags/tag711.xml"/><Relationship Id="rId114" Type="http://schemas.openxmlformats.org/officeDocument/2006/relationships/tags" Target="../tags/tag776.xml"/><Relationship Id="rId119" Type="http://schemas.openxmlformats.org/officeDocument/2006/relationships/tags" Target="../tags/tag781.xml"/><Relationship Id="rId44" Type="http://schemas.openxmlformats.org/officeDocument/2006/relationships/tags" Target="../tags/tag706.xml"/><Relationship Id="rId60" Type="http://schemas.openxmlformats.org/officeDocument/2006/relationships/tags" Target="../tags/tag722.xml"/><Relationship Id="rId65" Type="http://schemas.openxmlformats.org/officeDocument/2006/relationships/tags" Target="../tags/tag727.xml"/><Relationship Id="rId81" Type="http://schemas.openxmlformats.org/officeDocument/2006/relationships/tags" Target="../tags/tag743.xml"/><Relationship Id="rId86" Type="http://schemas.openxmlformats.org/officeDocument/2006/relationships/tags" Target="../tags/tag748.xml"/><Relationship Id="rId130" Type="http://schemas.openxmlformats.org/officeDocument/2006/relationships/tags" Target="../tags/tag792.xml"/><Relationship Id="rId135" Type="http://schemas.openxmlformats.org/officeDocument/2006/relationships/tags" Target="../tags/tag797.xml"/><Relationship Id="rId151" Type="http://schemas.openxmlformats.org/officeDocument/2006/relationships/image" Target="../media/image20.png"/><Relationship Id="rId13" Type="http://schemas.openxmlformats.org/officeDocument/2006/relationships/tags" Target="../tags/tag675.xml"/><Relationship Id="rId18" Type="http://schemas.openxmlformats.org/officeDocument/2006/relationships/tags" Target="../tags/tag680.xml"/><Relationship Id="rId39" Type="http://schemas.openxmlformats.org/officeDocument/2006/relationships/tags" Target="../tags/tag701.xml"/><Relationship Id="rId109" Type="http://schemas.openxmlformats.org/officeDocument/2006/relationships/tags" Target="../tags/tag771.xml"/><Relationship Id="rId34" Type="http://schemas.openxmlformats.org/officeDocument/2006/relationships/tags" Target="../tags/tag696.xml"/><Relationship Id="rId50" Type="http://schemas.openxmlformats.org/officeDocument/2006/relationships/tags" Target="../tags/tag712.xml"/><Relationship Id="rId55" Type="http://schemas.openxmlformats.org/officeDocument/2006/relationships/tags" Target="../tags/tag717.xml"/><Relationship Id="rId76" Type="http://schemas.openxmlformats.org/officeDocument/2006/relationships/tags" Target="../tags/tag738.xml"/><Relationship Id="rId97" Type="http://schemas.openxmlformats.org/officeDocument/2006/relationships/tags" Target="../tags/tag759.xml"/><Relationship Id="rId104" Type="http://schemas.openxmlformats.org/officeDocument/2006/relationships/tags" Target="../tags/tag766.xml"/><Relationship Id="rId120" Type="http://schemas.openxmlformats.org/officeDocument/2006/relationships/tags" Target="../tags/tag782.xml"/><Relationship Id="rId125" Type="http://schemas.openxmlformats.org/officeDocument/2006/relationships/tags" Target="../tags/tag787.xml"/><Relationship Id="rId141" Type="http://schemas.openxmlformats.org/officeDocument/2006/relationships/tags" Target="../tags/tag803.xml"/><Relationship Id="rId146" Type="http://schemas.openxmlformats.org/officeDocument/2006/relationships/tags" Target="../tags/tag808.xml"/><Relationship Id="rId7" Type="http://schemas.openxmlformats.org/officeDocument/2006/relationships/tags" Target="../tags/tag669.xml"/><Relationship Id="rId71" Type="http://schemas.openxmlformats.org/officeDocument/2006/relationships/tags" Target="../tags/tag733.xml"/><Relationship Id="rId92" Type="http://schemas.openxmlformats.org/officeDocument/2006/relationships/tags" Target="../tags/tag754.xml"/><Relationship Id="rId2" Type="http://schemas.openxmlformats.org/officeDocument/2006/relationships/tags" Target="../tags/tag664.xml"/><Relationship Id="rId29" Type="http://schemas.openxmlformats.org/officeDocument/2006/relationships/tags" Target="../tags/tag691.xml"/><Relationship Id="rId24" Type="http://schemas.openxmlformats.org/officeDocument/2006/relationships/tags" Target="../tags/tag686.xml"/><Relationship Id="rId40" Type="http://schemas.openxmlformats.org/officeDocument/2006/relationships/tags" Target="../tags/tag702.xml"/><Relationship Id="rId45" Type="http://schemas.openxmlformats.org/officeDocument/2006/relationships/tags" Target="../tags/tag707.xml"/><Relationship Id="rId66" Type="http://schemas.openxmlformats.org/officeDocument/2006/relationships/tags" Target="../tags/tag728.xml"/><Relationship Id="rId87" Type="http://schemas.openxmlformats.org/officeDocument/2006/relationships/tags" Target="../tags/tag749.xml"/><Relationship Id="rId110" Type="http://schemas.openxmlformats.org/officeDocument/2006/relationships/tags" Target="../tags/tag772.xml"/><Relationship Id="rId115" Type="http://schemas.openxmlformats.org/officeDocument/2006/relationships/tags" Target="../tags/tag777.xml"/><Relationship Id="rId131" Type="http://schemas.openxmlformats.org/officeDocument/2006/relationships/tags" Target="../tags/tag793.xml"/><Relationship Id="rId136" Type="http://schemas.openxmlformats.org/officeDocument/2006/relationships/tags" Target="../tags/tag798.xml"/><Relationship Id="rId61" Type="http://schemas.openxmlformats.org/officeDocument/2006/relationships/tags" Target="../tags/tag723.xml"/><Relationship Id="rId82" Type="http://schemas.openxmlformats.org/officeDocument/2006/relationships/tags" Target="../tags/tag744.xml"/><Relationship Id="rId152" Type="http://schemas.microsoft.com/office/2007/relationships/hdphoto" Target="../media/hdphoto2.wdp"/><Relationship Id="rId19" Type="http://schemas.openxmlformats.org/officeDocument/2006/relationships/tags" Target="../tags/tag681.xml"/><Relationship Id="rId14" Type="http://schemas.openxmlformats.org/officeDocument/2006/relationships/tags" Target="../tags/tag676.xml"/><Relationship Id="rId30" Type="http://schemas.openxmlformats.org/officeDocument/2006/relationships/tags" Target="../tags/tag692.xml"/><Relationship Id="rId35" Type="http://schemas.openxmlformats.org/officeDocument/2006/relationships/tags" Target="../tags/tag697.xml"/><Relationship Id="rId56" Type="http://schemas.openxmlformats.org/officeDocument/2006/relationships/tags" Target="../tags/tag718.xml"/><Relationship Id="rId77" Type="http://schemas.openxmlformats.org/officeDocument/2006/relationships/tags" Target="../tags/tag739.xml"/><Relationship Id="rId100" Type="http://schemas.openxmlformats.org/officeDocument/2006/relationships/tags" Target="../tags/tag762.xml"/><Relationship Id="rId105" Type="http://schemas.openxmlformats.org/officeDocument/2006/relationships/tags" Target="../tags/tag767.xml"/><Relationship Id="rId126" Type="http://schemas.openxmlformats.org/officeDocument/2006/relationships/tags" Target="../tags/tag788.xml"/><Relationship Id="rId147" Type="http://schemas.openxmlformats.org/officeDocument/2006/relationships/tags" Target="../tags/tag809.xml"/><Relationship Id="rId8" Type="http://schemas.openxmlformats.org/officeDocument/2006/relationships/tags" Target="../tags/tag670.xml"/><Relationship Id="rId51" Type="http://schemas.openxmlformats.org/officeDocument/2006/relationships/tags" Target="../tags/tag713.xml"/><Relationship Id="rId72" Type="http://schemas.openxmlformats.org/officeDocument/2006/relationships/tags" Target="../tags/tag734.xml"/><Relationship Id="rId93" Type="http://schemas.openxmlformats.org/officeDocument/2006/relationships/tags" Target="../tags/tag755.xml"/><Relationship Id="rId98" Type="http://schemas.openxmlformats.org/officeDocument/2006/relationships/tags" Target="../tags/tag760.xml"/><Relationship Id="rId121" Type="http://schemas.openxmlformats.org/officeDocument/2006/relationships/tags" Target="../tags/tag783.xml"/><Relationship Id="rId142" Type="http://schemas.openxmlformats.org/officeDocument/2006/relationships/tags" Target="../tags/tag804.xml"/><Relationship Id="rId3" Type="http://schemas.openxmlformats.org/officeDocument/2006/relationships/tags" Target="../tags/tag665.xml"/><Relationship Id="rId25" Type="http://schemas.openxmlformats.org/officeDocument/2006/relationships/tags" Target="../tags/tag687.xml"/><Relationship Id="rId46" Type="http://schemas.openxmlformats.org/officeDocument/2006/relationships/tags" Target="../tags/tag708.xml"/><Relationship Id="rId67" Type="http://schemas.openxmlformats.org/officeDocument/2006/relationships/tags" Target="../tags/tag729.xml"/><Relationship Id="rId116" Type="http://schemas.openxmlformats.org/officeDocument/2006/relationships/tags" Target="../tags/tag778.xml"/><Relationship Id="rId137" Type="http://schemas.openxmlformats.org/officeDocument/2006/relationships/tags" Target="../tags/tag799.xml"/><Relationship Id="rId20" Type="http://schemas.openxmlformats.org/officeDocument/2006/relationships/tags" Target="../tags/tag682.xml"/><Relationship Id="rId41" Type="http://schemas.openxmlformats.org/officeDocument/2006/relationships/tags" Target="../tags/tag703.xml"/><Relationship Id="rId62" Type="http://schemas.openxmlformats.org/officeDocument/2006/relationships/tags" Target="../tags/tag724.xml"/><Relationship Id="rId83" Type="http://schemas.openxmlformats.org/officeDocument/2006/relationships/tags" Target="../tags/tag745.xml"/><Relationship Id="rId88" Type="http://schemas.openxmlformats.org/officeDocument/2006/relationships/tags" Target="../tags/tag750.xml"/><Relationship Id="rId111" Type="http://schemas.openxmlformats.org/officeDocument/2006/relationships/tags" Target="../tags/tag773.xml"/><Relationship Id="rId132" Type="http://schemas.openxmlformats.org/officeDocument/2006/relationships/tags" Target="../tags/tag794.xml"/><Relationship Id="rId153" Type="http://schemas.openxmlformats.org/officeDocument/2006/relationships/image" Target="../media/image21.png"/><Relationship Id="rId15" Type="http://schemas.openxmlformats.org/officeDocument/2006/relationships/tags" Target="../tags/tag677.xml"/><Relationship Id="rId36" Type="http://schemas.openxmlformats.org/officeDocument/2006/relationships/tags" Target="../tags/tag698.xml"/><Relationship Id="rId57" Type="http://schemas.openxmlformats.org/officeDocument/2006/relationships/tags" Target="../tags/tag719.xml"/><Relationship Id="rId106" Type="http://schemas.openxmlformats.org/officeDocument/2006/relationships/tags" Target="../tags/tag768.xml"/><Relationship Id="rId127" Type="http://schemas.openxmlformats.org/officeDocument/2006/relationships/tags" Target="../tags/tag789.xml"/><Relationship Id="rId10" Type="http://schemas.openxmlformats.org/officeDocument/2006/relationships/tags" Target="../tags/tag672.xml"/><Relationship Id="rId31" Type="http://schemas.openxmlformats.org/officeDocument/2006/relationships/tags" Target="../tags/tag693.xml"/><Relationship Id="rId52" Type="http://schemas.openxmlformats.org/officeDocument/2006/relationships/tags" Target="../tags/tag714.xml"/><Relationship Id="rId73" Type="http://schemas.openxmlformats.org/officeDocument/2006/relationships/tags" Target="../tags/tag735.xml"/><Relationship Id="rId78" Type="http://schemas.openxmlformats.org/officeDocument/2006/relationships/tags" Target="../tags/tag740.xml"/><Relationship Id="rId94" Type="http://schemas.openxmlformats.org/officeDocument/2006/relationships/tags" Target="../tags/tag756.xml"/><Relationship Id="rId99" Type="http://schemas.openxmlformats.org/officeDocument/2006/relationships/tags" Target="../tags/tag761.xml"/><Relationship Id="rId101" Type="http://schemas.openxmlformats.org/officeDocument/2006/relationships/tags" Target="../tags/tag763.xml"/><Relationship Id="rId122" Type="http://schemas.openxmlformats.org/officeDocument/2006/relationships/tags" Target="../tags/tag784.xml"/><Relationship Id="rId143" Type="http://schemas.openxmlformats.org/officeDocument/2006/relationships/tags" Target="../tags/tag805.xml"/><Relationship Id="rId148" Type="http://schemas.openxmlformats.org/officeDocument/2006/relationships/tags" Target="../tags/tag810.xml"/><Relationship Id="rId4" Type="http://schemas.openxmlformats.org/officeDocument/2006/relationships/tags" Target="../tags/tag666.xml"/><Relationship Id="rId9" Type="http://schemas.openxmlformats.org/officeDocument/2006/relationships/tags" Target="../tags/tag671.xml"/><Relationship Id="rId26" Type="http://schemas.openxmlformats.org/officeDocument/2006/relationships/tags" Target="../tags/tag688.xml"/><Relationship Id="rId47" Type="http://schemas.openxmlformats.org/officeDocument/2006/relationships/tags" Target="../tags/tag709.xml"/><Relationship Id="rId68" Type="http://schemas.openxmlformats.org/officeDocument/2006/relationships/tags" Target="../tags/tag730.xml"/><Relationship Id="rId89" Type="http://schemas.openxmlformats.org/officeDocument/2006/relationships/tags" Target="../tags/tag751.xml"/><Relationship Id="rId112" Type="http://schemas.openxmlformats.org/officeDocument/2006/relationships/tags" Target="../tags/tag774.xml"/><Relationship Id="rId133" Type="http://schemas.openxmlformats.org/officeDocument/2006/relationships/tags" Target="../tags/tag795.xml"/><Relationship Id="rId154" Type="http://schemas.microsoft.com/office/2007/relationships/hdphoto" Target="../media/hdphoto3.wdp"/><Relationship Id="rId16" Type="http://schemas.openxmlformats.org/officeDocument/2006/relationships/tags" Target="../tags/tag678.xml"/><Relationship Id="rId37" Type="http://schemas.openxmlformats.org/officeDocument/2006/relationships/tags" Target="../tags/tag699.xml"/><Relationship Id="rId58" Type="http://schemas.openxmlformats.org/officeDocument/2006/relationships/tags" Target="../tags/tag720.xml"/><Relationship Id="rId79" Type="http://schemas.openxmlformats.org/officeDocument/2006/relationships/tags" Target="../tags/tag741.xml"/><Relationship Id="rId102" Type="http://schemas.openxmlformats.org/officeDocument/2006/relationships/tags" Target="../tags/tag764.xml"/><Relationship Id="rId123" Type="http://schemas.openxmlformats.org/officeDocument/2006/relationships/tags" Target="../tags/tag785.xml"/><Relationship Id="rId144" Type="http://schemas.openxmlformats.org/officeDocument/2006/relationships/tags" Target="../tags/tag806.xml"/><Relationship Id="rId90" Type="http://schemas.openxmlformats.org/officeDocument/2006/relationships/tags" Target="../tags/tag7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9.xml"/><Relationship Id="rId13" Type="http://schemas.openxmlformats.org/officeDocument/2006/relationships/tags" Target="../tags/tag824.xml"/><Relationship Id="rId3" Type="http://schemas.openxmlformats.org/officeDocument/2006/relationships/tags" Target="../tags/tag814.xml"/><Relationship Id="rId7" Type="http://schemas.openxmlformats.org/officeDocument/2006/relationships/tags" Target="../tags/tag818.xml"/><Relationship Id="rId12" Type="http://schemas.openxmlformats.org/officeDocument/2006/relationships/tags" Target="../tags/tag823.xml"/><Relationship Id="rId2" Type="http://schemas.openxmlformats.org/officeDocument/2006/relationships/tags" Target="../tags/tag813.xml"/><Relationship Id="rId1" Type="http://schemas.openxmlformats.org/officeDocument/2006/relationships/tags" Target="../tags/tag812.xml"/><Relationship Id="rId6" Type="http://schemas.openxmlformats.org/officeDocument/2006/relationships/tags" Target="../tags/tag817.xml"/><Relationship Id="rId11" Type="http://schemas.openxmlformats.org/officeDocument/2006/relationships/tags" Target="../tags/tag822.xml"/><Relationship Id="rId5" Type="http://schemas.openxmlformats.org/officeDocument/2006/relationships/tags" Target="../tags/tag81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821.xml"/><Relationship Id="rId4" Type="http://schemas.openxmlformats.org/officeDocument/2006/relationships/tags" Target="../tags/tag815.xml"/><Relationship Id="rId9" Type="http://schemas.openxmlformats.org/officeDocument/2006/relationships/tags" Target="../tags/tag820.xml"/><Relationship Id="rId14" Type="http://schemas.openxmlformats.org/officeDocument/2006/relationships/tags" Target="../tags/tag8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33.xml"/><Relationship Id="rId3" Type="http://schemas.openxmlformats.org/officeDocument/2006/relationships/tags" Target="../tags/tag828.xml"/><Relationship Id="rId7" Type="http://schemas.openxmlformats.org/officeDocument/2006/relationships/tags" Target="../tags/tag832.xml"/><Relationship Id="rId2" Type="http://schemas.openxmlformats.org/officeDocument/2006/relationships/tags" Target="../tags/tag827.xml"/><Relationship Id="rId1" Type="http://schemas.openxmlformats.org/officeDocument/2006/relationships/tags" Target="../tags/tag826.xml"/><Relationship Id="rId6" Type="http://schemas.openxmlformats.org/officeDocument/2006/relationships/tags" Target="../tags/tag831.xml"/><Relationship Id="rId5" Type="http://schemas.openxmlformats.org/officeDocument/2006/relationships/tags" Target="../tags/tag830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829.xml"/><Relationship Id="rId9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44.xml"/><Relationship Id="rId13" Type="http://schemas.openxmlformats.org/officeDocument/2006/relationships/tags" Target="../tags/tag849.xml"/><Relationship Id="rId18" Type="http://schemas.openxmlformats.org/officeDocument/2006/relationships/tags" Target="../tags/tag854.xml"/><Relationship Id="rId3" Type="http://schemas.openxmlformats.org/officeDocument/2006/relationships/tags" Target="../tags/tag839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843.xml"/><Relationship Id="rId12" Type="http://schemas.openxmlformats.org/officeDocument/2006/relationships/tags" Target="../tags/tag848.xml"/><Relationship Id="rId17" Type="http://schemas.openxmlformats.org/officeDocument/2006/relationships/tags" Target="../tags/tag853.xml"/><Relationship Id="rId2" Type="http://schemas.openxmlformats.org/officeDocument/2006/relationships/tags" Target="../tags/tag838.xml"/><Relationship Id="rId16" Type="http://schemas.openxmlformats.org/officeDocument/2006/relationships/tags" Target="../tags/tag852.xml"/><Relationship Id="rId20" Type="http://schemas.openxmlformats.org/officeDocument/2006/relationships/tags" Target="../tags/tag856.xml"/><Relationship Id="rId1" Type="http://schemas.openxmlformats.org/officeDocument/2006/relationships/tags" Target="../tags/tag837.xml"/><Relationship Id="rId6" Type="http://schemas.openxmlformats.org/officeDocument/2006/relationships/tags" Target="../tags/tag842.xml"/><Relationship Id="rId11" Type="http://schemas.openxmlformats.org/officeDocument/2006/relationships/tags" Target="../tags/tag847.xml"/><Relationship Id="rId5" Type="http://schemas.openxmlformats.org/officeDocument/2006/relationships/tags" Target="../tags/tag841.xml"/><Relationship Id="rId15" Type="http://schemas.openxmlformats.org/officeDocument/2006/relationships/tags" Target="../tags/tag851.xml"/><Relationship Id="rId23" Type="http://schemas.openxmlformats.org/officeDocument/2006/relationships/image" Target="../media/image23.jpeg"/><Relationship Id="rId10" Type="http://schemas.openxmlformats.org/officeDocument/2006/relationships/tags" Target="../tags/tag846.xml"/><Relationship Id="rId19" Type="http://schemas.openxmlformats.org/officeDocument/2006/relationships/tags" Target="../tags/tag855.xml"/><Relationship Id="rId4" Type="http://schemas.openxmlformats.org/officeDocument/2006/relationships/tags" Target="../tags/tag840.xml"/><Relationship Id="rId9" Type="http://schemas.openxmlformats.org/officeDocument/2006/relationships/tags" Target="../tags/tag845.xml"/><Relationship Id="rId14" Type="http://schemas.openxmlformats.org/officeDocument/2006/relationships/tags" Target="../tags/tag850.xml"/><Relationship Id="rId2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64.xml"/><Relationship Id="rId13" Type="http://schemas.openxmlformats.org/officeDocument/2006/relationships/tags" Target="../tags/tag869.xml"/><Relationship Id="rId18" Type="http://schemas.openxmlformats.org/officeDocument/2006/relationships/tags" Target="../tags/tag874.xml"/><Relationship Id="rId3" Type="http://schemas.openxmlformats.org/officeDocument/2006/relationships/tags" Target="../tags/tag859.xml"/><Relationship Id="rId21" Type="http://schemas.openxmlformats.org/officeDocument/2006/relationships/image" Target="../media/image24.png"/><Relationship Id="rId7" Type="http://schemas.openxmlformats.org/officeDocument/2006/relationships/tags" Target="../tags/tag863.xml"/><Relationship Id="rId12" Type="http://schemas.openxmlformats.org/officeDocument/2006/relationships/tags" Target="../tags/tag868.xml"/><Relationship Id="rId17" Type="http://schemas.openxmlformats.org/officeDocument/2006/relationships/tags" Target="../tags/tag873.xml"/><Relationship Id="rId2" Type="http://schemas.openxmlformats.org/officeDocument/2006/relationships/tags" Target="../tags/tag858.xml"/><Relationship Id="rId16" Type="http://schemas.openxmlformats.org/officeDocument/2006/relationships/tags" Target="../tags/tag872.xml"/><Relationship Id="rId20" Type="http://schemas.openxmlformats.org/officeDocument/2006/relationships/image" Target="../media/image17.png"/><Relationship Id="rId1" Type="http://schemas.openxmlformats.org/officeDocument/2006/relationships/tags" Target="../tags/tag857.xml"/><Relationship Id="rId6" Type="http://schemas.openxmlformats.org/officeDocument/2006/relationships/tags" Target="../tags/tag862.xml"/><Relationship Id="rId11" Type="http://schemas.openxmlformats.org/officeDocument/2006/relationships/tags" Target="../tags/tag867.xml"/><Relationship Id="rId5" Type="http://schemas.openxmlformats.org/officeDocument/2006/relationships/tags" Target="../tags/tag861.xml"/><Relationship Id="rId15" Type="http://schemas.openxmlformats.org/officeDocument/2006/relationships/tags" Target="../tags/tag871.xml"/><Relationship Id="rId10" Type="http://schemas.openxmlformats.org/officeDocument/2006/relationships/tags" Target="../tags/tag866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860.xml"/><Relationship Id="rId9" Type="http://schemas.openxmlformats.org/officeDocument/2006/relationships/tags" Target="../tags/tag865.xml"/><Relationship Id="rId14" Type="http://schemas.openxmlformats.org/officeDocument/2006/relationships/tags" Target="../tags/tag8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82.xml"/><Relationship Id="rId13" Type="http://schemas.openxmlformats.org/officeDocument/2006/relationships/tags" Target="../tags/tag887.xml"/><Relationship Id="rId18" Type="http://schemas.openxmlformats.org/officeDocument/2006/relationships/tags" Target="../tags/tag892.xml"/><Relationship Id="rId3" Type="http://schemas.openxmlformats.org/officeDocument/2006/relationships/tags" Target="../tags/tag877.xml"/><Relationship Id="rId21" Type="http://schemas.openxmlformats.org/officeDocument/2006/relationships/image" Target="../media/image26.png"/><Relationship Id="rId7" Type="http://schemas.openxmlformats.org/officeDocument/2006/relationships/tags" Target="../tags/tag881.xml"/><Relationship Id="rId12" Type="http://schemas.openxmlformats.org/officeDocument/2006/relationships/tags" Target="../tags/tag886.xml"/><Relationship Id="rId17" Type="http://schemas.openxmlformats.org/officeDocument/2006/relationships/tags" Target="../tags/tag891.xml"/><Relationship Id="rId2" Type="http://schemas.openxmlformats.org/officeDocument/2006/relationships/tags" Target="../tags/tag876.xml"/><Relationship Id="rId16" Type="http://schemas.openxmlformats.org/officeDocument/2006/relationships/tags" Target="../tags/tag890.xml"/><Relationship Id="rId20" Type="http://schemas.openxmlformats.org/officeDocument/2006/relationships/image" Target="../media/image25.png"/><Relationship Id="rId1" Type="http://schemas.openxmlformats.org/officeDocument/2006/relationships/tags" Target="../tags/tag875.xml"/><Relationship Id="rId6" Type="http://schemas.openxmlformats.org/officeDocument/2006/relationships/tags" Target="../tags/tag880.xml"/><Relationship Id="rId11" Type="http://schemas.openxmlformats.org/officeDocument/2006/relationships/tags" Target="../tags/tag885.xml"/><Relationship Id="rId5" Type="http://schemas.openxmlformats.org/officeDocument/2006/relationships/tags" Target="../tags/tag879.xml"/><Relationship Id="rId15" Type="http://schemas.openxmlformats.org/officeDocument/2006/relationships/tags" Target="../tags/tag889.xml"/><Relationship Id="rId10" Type="http://schemas.openxmlformats.org/officeDocument/2006/relationships/tags" Target="../tags/tag884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878.xml"/><Relationship Id="rId9" Type="http://schemas.openxmlformats.org/officeDocument/2006/relationships/tags" Target="../tags/tag883.xml"/><Relationship Id="rId14" Type="http://schemas.openxmlformats.org/officeDocument/2006/relationships/tags" Target="../tags/tag888.xml"/><Relationship Id="rId2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00.xml"/><Relationship Id="rId13" Type="http://schemas.openxmlformats.org/officeDocument/2006/relationships/tags" Target="../tags/tag905.xml"/><Relationship Id="rId18" Type="http://schemas.openxmlformats.org/officeDocument/2006/relationships/tags" Target="../tags/tag910.xml"/><Relationship Id="rId3" Type="http://schemas.openxmlformats.org/officeDocument/2006/relationships/tags" Target="../tags/tag895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899.xml"/><Relationship Id="rId12" Type="http://schemas.openxmlformats.org/officeDocument/2006/relationships/tags" Target="../tags/tag904.xml"/><Relationship Id="rId17" Type="http://schemas.openxmlformats.org/officeDocument/2006/relationships/tags" Target="../tags/tag909.xml"/><Relationship Id="rId25" Type="http://schemas.openxmlformats.org/officeDocument/2006/relationships/image" Target="../media/image30.png"/><Relationship Id="rId2" Type="http://schemas.openxmlformats.org/officeDocument/2006/relationships/tags" Target="../tags/tag894.xml"/><Relationship Id="rId16" Type="http://schemas.openxmlformats.org/officeDocument/2006/relationships/tags" Target="../tags/tag908.xml"/><Relationship Id="rId20" Type="http://schemas.openxmlformats.org/officeDocument/2006/relationships/tags" Target="../tags/tag912.xml"/><Relationship Id="rId1" Type="http://schemas.openxmlformats.org/officeDocument/2006/relationships/tags" Target="../tags/tag893.xml"/><Relationship Id="rId6" Type="http://schemas.openxmlformats.org/officeDocument/2006/relationships/tags" Target="../tags/tag898.xml"/><Relationship Id="rId11" Type="http://schemas.openxmlformats.org/officeDocument/2006/relationships/tags" Target="../tags/tag903.xml"/><Relationship Id="rId24" Type="http://schemas.openxmlformats.org/officeDocument/2006/relationships/image" Target="../media/image29.png"/><Relationship Id="rId5" Type="http://schemas.openxmlformats.org/officeDocument/2006/relationships/tags" Target="../tags/tag897.xml"/><Relationship Id="rId15" Type="http://schemas.openxmlformats.org/officeDocument/2006/relationships/tags" Target="../tags/tag907.xml"/><Relationship Id="rId23" Type="http://schemas.openxmlformats.org/officeDocument/2006/relationships/image" Target="../media/image28.jpeg"/><Relationship Id="rId10" Type="http://schemas.openxmlformats.org/officeDocument/2006/relationships/tags" Target="../tags/tag902.xml"/><Relationship Id="rId19" Type="http://schemas.openxmlformats.org/officeDocument/2006/relationships/tags" Target="../tags/tag911.xml"/><Relationship Id="rId4" Type="http://schemas.openxmlformats.org/officeDocument/2006/relationships/tags" Target="../tags/tag896.xml"/><Relationship Id="rId9" Type="http://schemas.openxmlformats.org/officeDocument/2006/relationships/tags" Target="../tags/tag901.xml"/><Relationship Id="rId14" Type="http://schemas.openxmlformats.org/officeDocument/2006/relationships/tags" Target="../tags/tag906.xml"/><Relationship Id="rId22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920.xml"/><Relationship Id="rId13" Type="http://schemas.openxmlformats.org/officeDocument/2006/relationships/tags" Target="../tags/tag925.xml"/><Relationship Id="rId3" Type="http://schemas.openxmlformats.org/officeDocument/2006/relationships/tags" Target="../tags/tag915.xml"/><Relationship Id="rId7" Type="http://schemas.openxmlformats.org/officeDocument/2006/relationships/tags" Target="../tags/tag919.xml"/><Relationship Id="rId12" Type="http://schemas.openxmlformats.org/officeDocument/2006/relationships/tags" Target="../tags/tag924.xml"/><Relationship Id="rId17" Type="http://schemas.openxmlformats.org/officeDocument/2006/relationships/image" Target="../media/image32.png"/><Relationship Id="rId2" Type="http://schemas.openxmlformats.org/officeDocument/2006/relationships/tags" Target="../tags/tag914.xml"/><Relationship Id="rId16" Type="http://schemas.openxmlformats.org/officeDocument/2006/relationships/image" Target="../media/image31.png"/><Relationship Id="rId1" Type="http://schemas.openxmlformats.org/officeDocument/2006/relationships/tags" Target="../tags/tag913.xml"/><Relationship Id="rId6" Type="http://schemas.openxmlformats.org/officeDocument/2006/relationships/tags" Target="../tags/tag918.xml"/><Relationship Id="rId11" Type="http://schemas.openxmlformats.org/officeDocument/2006/relationships/tags" Target="../tags/tag923.xml"/><Relationship Id="rId5" Type="http://schemas.openxmlformats.org/officeDocument/2006/relationships/tags" Target="../tags/tag91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922.xml"/><Relationship Id="rId4" Type="http://schemas.openxmlformats.org/officeDocument/2006/relationships/tags" Target="../tags/tag916.xml"/><Relationship Id="rId9" Type="http://schemas.openxmlformats.org/officeDocument/2006/relationships/tags" Target="../tags/tag921.xml"/><Relationship Id="rId14" Type="http://schemas.openxmlformats.org/officeDocument/2006/relationships/tags" Target="../tags/tag9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92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28.xml"/><Relationship Id="rId1" Type="http://schemas.openxmlformats.org/officeDocument/2006/relationships/tags" Target="../tags/tag927.xml"/><Relationship Id="rId6" Type="http://schemas.openxmlformats.org/officeDocument/2006/relationships/tags" Target="../tags/tag932.xml"/><Relationship Id="rId5" Type="http://schemas.openxmlformats.org/officeDocument/2006/relationships/tags" Target="../tags/tag931.xml"/><Relationship Id="rId10" Type="http://schemas.microsoft.com/office/2007/relationships/hdphoto" Target="../media/hdphoto4.wdp"/><Relationship Id="rId4" Type="http://schemas.openxmlformats.org/officeDocument/2006/relationships/tags" Target="../tags/tag930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935.xml"/><Relationship Id="rId7" Type="http://schemas.openxmlformats.org/officeDocument/2006/relationships/image" Target="../media/image33.png"/><Relationship Id="rId2" Type="http://schemas.openxmlformats.org/officeDocument/2006/relationships/tags" Target="../tags/tag934.xml"/><Relationship Id="rId1" Type="http://schemas.openxmlformats.org/officeDocument/2006/relationships/tags" Target="../tags/tag9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37.xml"/><Relationship Id="rId4" Type="http://schemas.openxmlformats.org/officeDocument/2006/relationships/tags" Target="../tags/tag9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940.xml"/><Relationship Id="rId7" Type="http://schemas.openxmlformats.org/officeDocument/2006/relationships/tags" Target="../tags/tag944.xml"/><Relationship Id="rId2" Type="http://schemas.openxmlformats.org/officeDocument/2006/relationships/tags" Target="../tags/tag939.xml"/><Relationship Id="rId1" Type="http://schemas.openxmlformats.org/officeDocument/2006/relationships/tags" Target="../tags/tag938.xml"/><Relationship Id="rId6" Type="http://schemas.openxmlformats.org/officeDocument/2006/relationships/tags" Target="../tags/tag943.xml"/><Relationship Id="rId5" Type="http://schemas.openxmlformats.org/officeDocument/2006/relationships/tags" Target="../tags/tag942.xml"/><Relationship Id="rId10" Type="http://schemas.openxmlformats.org/officeDocument/2006/relationships/image" Target="../media/image37.png"/><Relationship Id="rId4" Type="http://schemas.openxmlformats.org/officeDocument/2006/relationships/tags" Target="../tags/tag941.xml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952.xml"/><Relationship Id="rId13" Type="http://schemas.openxmlformats.org/officeDocument/2006/relationships/tags" Target="../tags/tag957.xml"/><Relationship Id="rId18" Type="http://schemas.openxmlformats.org/officeDocument/2006/relationships/tags" Target="../tags/tag962.xml"/><Relationship Id="rId3" Type="http://schemas.openxmlformats.org/officeDocument/2006/relationships/tags" Target="../tags/tag947.xml"/><Relationship Id="rId21" Type="http://schemas.openxmlformats.org/officeDocument/2006/relationships/image" Target="../media/image38.png"/><Relationship Id="rId7" Type="http://schemas.openxmlformats.org/officeDocument/2006/relationships/tags" Target="../tags/tag951.xml"/><Relationship Id="rId12" Type="http://schemas.openxmlformats.org/officeDocument/2006/relationships/tags" Target="../tags/tag956.xml"/><Relationship Id="rId17" Type="http://schemas.openxmlformats.org/officeDocument/2006/relationships/tags" Target="../tags/tag961.xml"/><Relationship Id="rId2" Type="http://schemas.openxmlformats.org/officeDocument/2006/relationships/tags" Target="../tags/tag946.xml"/><Relationship Id="rId16" Type="http://schemas.openxmlformats.org/officeDocument/2006/relationships/tags" Target="../tags/tag960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945.xml"/><Relationship Id="rId6" Type="http://schemas.openxmlformats.org/officeDocument/2006/relationships/tags" Target="../tags/tag950.xml"/><Relationship Id="rId11" Type="http://schemas.openxmlformats.org/officeDocument/2006/relationships/tags" Target="../tags/tag955.xml"/><Relationship Id="rId24" Type="http://schemas.openxmlformats.org/officeDocument/2006/relationships/image" Target="../media/image41.jpeg"/><Relationship Id="rId5" Type="http://schemas.openxmlformats.org/officeDocument/2006/relationships/tags" Target="../tags/tag949.xml"/><Relationship Id="rId15" Type="http://schemas.openxmlformats.org/officeDocument/2006/relationships/tags" Target="../tags/tag959.xml"/><Relationship Id="rId23" Type="http://schemas.openxmlformats.org/officeDocument/2006/relationships/image" Target="../media/image40.jpeg"/><Relationship Id="rId10" Type="http://schemas.openxmlformats.org/officeDocument/2006/relationships/tags" Target="../tags/tag954.xml"/><Relationship Id="rId19" Type="http://schemas.openxmlformats.org/officeDocument/2006/relationships/tags" Target="../tags/tag963.xml"/><Relationship Id="rId4" Type="http://schemas.openxmlformats.org/officeDocument/2006/relationships/tags" Target="../tags/tag948.xml"/><Relationship Id="rId9" Type="http://schemas.openxmlformats.org/officeDocument/2006/relationships/tags" Target="../tags/tag953.xml"/><Relationship Id="rId14" Type="http://schemas.openxmlformats.org/officeDocument/2006/relationships/tags" Target="../tags/tag958.xml"/><Relationship Id="rId2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971.xml"/><Relationship Id="rId13" Type="http://schemas.openxmlformats.org/officeDocument/2006/relationships/tags" Target="../tags/tag976.xml"/><Relationship Id="rId18" Type="http://schemas.openxmlformats.org/officeDocument/2006/relationships/image" Target="../media/image42.jpeg"/><Relationship Id="rId3" Type="http://schemas.openxmlformats.org/officeDocument/2006/relationships/tags" Target="../tags/tag966.xml"/><Relationship Id="rId7" Type="http://schemas.openxmlformats.org/officeDocument/2006/relationships/tags" Target="../tags/tag970.xml"/><Relationship Id="rId12" Type="http://schemas.openxmlformats.org/officeDocument/2006/relationships/tags" Target="../tags/tag975.xml"/><Relationship Id="rId17" Type="http://schemas.openxmlformats.org/officeDocument/2006/relationships/image" Target="../media/image38.png"/><Relationship Id="rId2" Type="http://schemas.openxmlformats.org/officeDocument/2006/relationships/tags" Target="../tags/tag965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964.xml"/><Relationship Id="rId6" Type="http://schemas.openxmlformats.org/officeDocument/2006/relationships/tags" Target="../tags/tag969.xml"/><Relationship Id="rId11" Type="http://schemas.openxmlformats.org/officeDocument/2006/relationships/tags" Target="../tags/tag974.xml"/><Relationship Id="rId5" Type="http://schemas.openxmlformats.org/officeDocument/2006/relationships/tags" Target="../tags/tag968.xml"/><Relationship Id="rId15" Type="http://schemas.openxmlformats.org/officeDocument/2006/relationships/tags" Target="../tags/tag978.xml"/><Relationship Id="rId10" Type="http://schemas.openxmlformats.org/officeDocument/2006/relationships/tags" Target="../tags/tag973.xml"/><Relationship Id="rId19" Type="http://schemas.openxmlformats.org/officeDocument/2006/relationships/image" Target="../media/image43.jpeg"/><Relationship Id="rId4" Type="http://schemas.openxmlformats.org/officeDocument/2006/relationships/tags" Target="../tags/tag967.xml"/><Relationship Id="rId9" Type="http://schemas.openxmlformats.org/officeDocument/2006/relationships/tags" Target="../tags/tag972.xml"/><Relationship Id="rId14" Type="http://schemas.openxmlformats.org/officeDocument/2006/relationships/tags" Target="../tags/tag97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86.xml"/><Relationship Id="rId13" Type="http://schemas.openxmlformats.org/officeDocument/2006/relationships/tags" Target="../tags/tag991.xml"/><Relationship Id="rId3" Type="http://schemas.openxmlformats.org/officeDocument/2006/relationships/tags" Target="../tags/tag981.xml"/><Relationship Id="rId7" Type="http://schemas.openxmlformats.org/officeDocument/2006/relationships/tags" Target="../tags/tag985.xml"/><Relationship Id="rId12" Type="http://schemas.openxmlformats.org/officeDocument/2006/relationships/tags" Target="../tags/tag990.xml"/><Relationship Id="rId17" Type="http://schemas.openxmlformats.org/officeDocument/2006/relationships/image" Target="../media/image44.png"/><Relationship Id="rId2" Type="http://schemas.openxmlformats.org/officeDocument/2006/relationships/tags" Target="../tags/tag980.xml"/><Relationship Id="rId16" Type="http://schemas.openxmlformats.org/officeDocument/2006/relationships/image" Target="../media/image38.png"/><Relationship Id="rId1" Type="http://schemas.openxmlformats.org/officeDocument/2006/relationships/tags" Target="../tags/tag979.xml"/><Relationship Id="rId6" Type="http://schemas.openxmlformats.org/officeDocument/2006/relationships/tags" Target="../tags/tag984.xml"/><Relationship Id="rId11" Type="http://schemas.openxmlformats.org/officeDocument/2006/relationships/tags" Target="../tags/tag989.xml"/><Relationship Id="rId5" Type="http://schemas.openxmlformats.org/officeDocument/2006/relationships/tags" Target="../tags/tag98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988.xml"/><Relationship Id="rId4" Type="http://schemas.openxmlformats.org/officeDocument/2006/relationships/tags" Target="../tags/tag982.xml"/><Relationship Id="rId9" Type="http://schemas.openxmlformats.org/officeDocument/2006/relationships/tags" Target="../tags/tag987.xml"/><Relationship Id="rId14" Type="http://schemas.openxmlformats.org/officeDocument/2006/relationships/tags" Target="../tags/tag99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000.xml"/><Relationship Id="rId13" Type="http://schemas.openxmlformats.org/officeDocument/2006/relationships/tags" Target="../tags/tag1005.xml"/><Relationship Id="rId18" Type="http://schemas.openxmlformats.org/officeDocument/2006/relationships/tags" Target="../tags/tag1010.xml"/><Relationship Id="rId3" Type="http://schemas.openxmlformats.org/officeDocument/2006/relationships/tags" Target="../tags/tag995.xml"/><Relationship Id="rId7" Type="http://schemas.openxmlformats.org/officeDocument/2006/relationships/tags" Target="../tags/tag999.xml"/><Relationship Id="rId12" Type="http://schemas.openxmlformats.org/officeDocument/2006/relationships/tags" Target="../tags/tag1004.xml"/><Relationship Id="rId17" Type="http://schemas.openxmlformats.org/officeDocument/2006/relationships/tags" Target="../tags/tag1009.xml"/><Relationship Id="rId2" Type="http://schemas.openxmlformats.org/officeDocument/2006/relationships/tags" Target="../tags/tag994.xml"/><Relationship Id="rId16" Type="http://schemas.openxmlformats.org/officeDocument/2006/relationships/tags" Target="../tags/tag1008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993.xml"/><Relationship Id="rId6" Type="http://schemas.openxmlformats.org/officeDocument/2006/relationships/tags" Target="../tags/tag998.xml"/><Relationship Id="rId11" Type="http://schemas.openxmlformats.org/officeDocument/2006/relationships/tags" Target="../tags/tag1003.xml"/><Relationship Id="rId5" Type="http://schemas.openxmlformats.org/officeDocument/2006/relationships/tags" Target="../tags/tag997.xml"/><Relationship Id="rId15" Type="http://schemas.openxmlformats.org/officeDocument/2006/relationships/tags" Target="../tags/tag1007.xml"/><Relationship Id="rId10" Type="http://schemas.openxmlformats.org/officeDocument/2006/relationships/tags" Target="../tags/tag1002.xml"/><Relationship Id="rId19" Type="http://schemas.openxmlformats.org/officeDocument/2006/relationships/tags" Target="../tags/tag1011.xml"/><Relationship Id="rId4" Type="http://schemas.openxmlformats.org/officeDocument/2006/relationships/tags" Target="../tags/tag996.xml"/><Relationship Id="rId9" Type="http://schemas.openxmlformats.org/officeDocument/2006/relationships/tags" Target="../tags/tag1001.xml"/><Relationship Id="rId14" Type="http://schemas.openxmlformats.org/officeDocument/2006/relationships/tags" Target="../tags/tag100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019.xml"/><Relationship Id="rId13" Type="http://schemas.openxmlformats.org/officeDocument/2006/relationships/tags" Target="../tags/tag1024.xml"/><Relationship Id="rId3" Type="http://schemas.openxmlformats.org/officeDocument/2006/relationships/tags" Target="../tags/tag1014.xml"/><Relationship Id="rId7" Type="http://schemas.openxmlformats.org/officeDocument/2006/relationships/tags" Target="../tags/tag1018.xml"/><Relationship Id="rId12" Type="http://schemas.openxmlformats.org/officeDocument/2006/relationships/tags" Target="../tags/tag1023.xml"/><Relationship Id="rId17" Type="http://schemas.openxmlformats.org/officeDocument/2006/relationships/image" Target="../media/image47.png"/><Relationship Id="rId2" Type="http://schemas.openxmlformats.org/officeDocument/2006/relationships/tags" Target="../tags/tag1013.xml"/><Relationship Id="rId16" Type="http://schemas.openxmlformats.org/officeDocument/2006/relationships/image" Target="../media/image46.png"/><Relationship Id="rId1" Type="http://schemas.openxmlformats.org/officeDocument/2006/relationships/tags" Target="../tags/tag1012.xml"/><Relationship Id="rId6" Type="http://schemas.openxmlformats.org/officeDocument/2006/relationships/tags" Target="../tags/tag1017.xml"/><Relationship Id="rId11" Type="http://schemas.openxmlformats.org/officeDocument/2006/relationships/tags" Target="../tags/tag1022.xml"/><Relationship Id="rId5" Type="http://schemas.openxmlformats.org/officeDocument/2006/relationships/tags" Target="../tags/tag1016.xml"/><Relationship Id="rId15" Type="http://schemas.openxmlformats.org/officeDocument/2006/relationships/image" Target="../media/image45.png"/><Relationship Id="rId10" Type="http://schemas.openxmlformats.org/officeDocument/2006/relationships/tags" Target="../tags/tag1021.xml"/><Relationship Id="rId4" Type="http://schemas.openxmlformats.org/officeDocument/2006/relationships/tags" Target="../tags/tag1015.xml"/><Relationship Id="rId9" Type="http://schemas.openxmlformats.org/officeDocument/2006/relationships/tags" Target="../tags/tag1020.xml"/><Relationship Id="rId1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7.jpeg"/><Relationship Id="rId5" Type="http://schemas.openxmlformats.org/officeDocument/2006/relationships/tags" Target="../tags/tag80.xml"/><Relationship Id="rId10" Type="http://schemas.openxmlformats.org/officeDocument/2006/relationships/image" Target="../media/image6.png"/><Relationship Id="rId4" Type="http://schemas.openxmlformats.org/officeDocument/2006/relationships/tags" Target="../tags/tag79.xml"/><Relationship Id="rId9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tags" Target="../tags/tag1050.xml"/><Relationship Id="rId21" Type="http://schemas.openxmlformats.org/officeDocument/2006/relationships/tags" Target="../tags/tag1045.xml"/><Relationship Id="rId42" Type="http://schemas.openxmlformats.org/officeDocument/2006/relationships/tags" Target="../tags/tag1066.xml"/><Relationship Id="rId47" Type="http://schemas.openxmlformats.org/officeDocument/2006/relationships/tags" Target="../tags/tag1071.xml"/><Relationship Id="rId63" Type="http://schemas.openxmlformats.org/officeDocument/2006/relationships/tags" Target="../tags/tag1087.xml"/><Relationship Id="rId68" Type="http://schemas.openxmlformats.org/officeDocument/2006/relationships/tags" Target="../tags/tag1092.xml"/><Relationship Id="rId2" Type="http://schemas.openxmlformats.org/officeDocument/2006/relationships/tags" Target="../tags/tag1026.xml"/><Relationship Id="rId16" Type="http://schemas.openxmlformats.org/officeDocument/2006/relationships/tags" Target="../tags/tag1040.xml"/><Relationship Id="rId29" Type="http://schemas.openxmlformats.org/officeDocument/2006/relationships/tags" Target="../tags/tag1053.xml"/><Relationship Id="rId11" Type="http://schemas.openxmlformats.org/officeDocument/2006/relationships/tags" Target="../tags/tag1035.xml"/><Relationship Id="rId24" Type="http://schemas.openxmlformats.org/officeDocument/2006/relationships/tags" Target="../tags/tag1048.xml"/><Relationship Id="rId32" Type="http://schemas.openxmlformats.org/officeDocument/2006/relationships/tags" Target="../tags/tag1056.xml"/><Relationship Id="rId37" Type="http://schemas.openxmlformats.org/officeDocument/2006/relationships/tags" Target="../tags/tag1061.xml"/><Relationship Id="rId40" Type="http://schemas.openxmlformats.org/officeDocument/2006/relationships/tags" Target="../tags/tag1064.xml"/><Relationship Id="rId45" Type="http://schemas.openxmlformats.org/officeDocument/2006/relationships/tags" Target="../tags/tag1069.xml"/><Relationship Id="rId53" Type="http://schemas.openxmlformats.org/officeDocument/2006/relationships/tags" Target="../tags/tag1077.xml"/><Relationship Id="rId58" Type="http://schemas.openxmlformats.org/officeDocument/2006/relationships/tags" Target="../tags/tag1082.xml"/><Relationship Id="rId66" Type="http://schemas.openxmlformats.org/officeDocument/2006/relationships/tags" Target="../tags/tag1090.xml"/><Relationship Id="rId74" Type="http://schemas.openxmlformats.org/officeDocument/2006/relationships/tags" Target="../tags/tag1098.xml"/><Relationship Id="rId5" Type="http://schemas.openxmlformats.org/officeDocument/2006/relationships/tags" Target="../tags/tag1029.xml"/><Relationship Id="rId61" Type="http://schemas.openxmlformats.org/officeDocument/2006/relationships/tags" Target="../tags/tag1085.xml"/><Relationship Id="rId19" Type="http://schemas.openxmlformats.org/officeDocument/2006/relationships/tags" Target="../tags/tag1043.xml"/><Relationship Id="rId14" Type="http://schemas.openxmlformats.org/officeDocument/2006/relationships/tags" Target="../tags/tag1038.xml"/><Relationship Id="rId22" Type="http://schemas.openxmlformats.org/officeDocument/2006/relationships/tags" Target="../tags/tag1046.xml"/><Relationship Id="rId27" Type="http://schemas.openxmlformats.org/officeDocument/2006/relationships/tags" Target="../tags/tag1051.xml"/><Relationship Id="rId30" Type="http://schemas.openxmlformats.org/officeDocument/2006/relationships/tags" Target="../tags/tag1054.xml"/><Relationship Id="rId35" Type="http://schemas.openxmlformats.org/officeDocument/2006/relationships/tags" Target="../tags/tag1059.xml"/><Relationship Id="rId43" Type="http://schemas.openxmlformats.org/officeDocument/2006/relationships/tags" Target="../tags/tag1067.xml"/><Relationship Id="rId48" Type="http://schemas.openxmlformats.org/officeDocument/2006/relationships/tags" Target="../tags/tag1072.xml"/><Relationship Id="rId56" Type="http://schemas.openxmlformats.org/officeDocument/2006/relationships/tags" Target="../tags/tag1080.xml"/><Relationship Id="rId64" Type="http://schemas.openxmlformats.org/officeDocument/2006/relationships/tags" Target="../tags/tag1088.xml"/><Relationship Id="rId69" Type="http://schemas.openxmlformats.org/officeDocument/2006/relationships/tags" Target="../tags/tag1093.xml"/><Relationship Id="rId8" Type="http://schemas.openxmlformats.org/officeDocument/2006/relationships/tags" Target="../tags/tag1032.xml"/><Relationship Id="rId51" Type="http://schemas.openxmlformats.org/officeDocument/2006/relationships/tags" Target="../tags/tag1075.xml"/><Relationship Id="rId72" Type="http://schemas.openxmlformats.org/officeDocument/2006/relationships/tags" Target="../tags/tag1096.xml"/><Relationship Id="rId3" Type="http://schemas.openxmlformats.org/officeDocument/2006/relationships/tags" Target="../tags/tag1027.xml"/><Relationship Id="rId12" Type="http://schemas.openxmlformats.org/officeDocument/2006/relationships/tags" Target="../tags/tag1036.xml"/><Relationship Id="rId17" Type="http://schemas.openxmlformats.org/officeDocument/2006/relationships/tags" Target="../tags/tag1041.xml"/><Relationship Id="rId25" Type="http://schemas.openxmlformats.org/officeDocument/2006/relationships/tags" Target="../tags/tag1049.xml"/><Relationship Id="rId33" Type="http://schemas.openxmlformats.org/officeDocument/2006/relationships/tags" Target="../tags/tag1057.xml"/><Relationship Id="rId38" Type="http://schemas.openxmlformats.org/officeDocument/2006/relationships/tags" Target="../tags/tag1062.xml"/><Relationship Id="rId46" Type="http://schemas.openxmlformats.org/officeDocument/2006/relationships/tags" Target="../tags/tag1070.xml"/><Relationship Id="rId59" Type="http://schemas.openxmlformats.org/officeDocument/2006/relationships/tags" Target="../tags/tag1083.xml"/><Relationship Id="rId67" Type="http://schemas.openxmlformats.org/officeDocument/2006/relationships/tags" Target="../tags/tag1091.xml"/><Relationship Id="rId20" Type="http://schemas.openxmlformats.org/officeDocument/2006/relationships/tags" Target="../tags/tag1044.xml"/><Relationship Id="rId41" Type="http://schemas.openxmlformats.org/officeDocument/2006/relationships/tags" Target="../tags/tag1065.xml"/><Relationship Id="rId54" Type="http://schemas.openxmlformats.org/officeDocument/2006/relationships/tags" Target="../tags/tag1078.xml"/><Relationship Id="rId62" Type="http://schemas.openxmlformats.org/officeDocument/2006/relationships/tags" Target="../tags/tag1086.xml"/><Relationship Id="rId70" Type="http://schemas.openxmlformats.org/officeDocument/2006/relationships/tags" Target="../tags/tag1094.xml"/><Relationship Id="rId75" Type="http://schemas.openxmlformats.org/officeDocument/2006/relationships/tags" Target="../tags/tag1099.xml"/><Relationship Id="rId1" Type="http://schemas.openxmlformats.org/officeDocument/2006/relationships/tags" Target="../tags/tag1025.xml"/><Relationship Id="rId6" Type="http://schemas.openxmlformats.org/officeDocument/2006/relationships/tags" Target="../tags/tag1030.xml"/><Relationship Id="rId15" Type="http://schemas.openxmlformats.org/officeDocument/2006/relationships/tags" Target="../tags/tag1039.xml"/><Relationship Id="rId23" Type="http://schemas.openxmlformats.org/officeDocument/2006/relationships/tags" Target="../tags/tag1047.xml"/><Relationship Id="rId28" Type="http://schemas.openxmlformats.org/officeDocument/2006/relationships/tags" Target="../tags/tag1052.xml"/><Relationship Id="rId36" Type="http://schemas.openxmlformats.org/officeDocument/2006/relationships/tags" Target="../tags/tag1060.xml"/><Relationship Id="rId49" Type="http://schemas.openxmlformats.org/officeDocument/2006/relationships/tags" Target="../tags/tag1073.xml"/><Relationship Id="rId57" Type="http://schemas.openxmlformats.org/officeDocument/2006/relationships/tags" Target="../tags/tag1081.xml"/><Relationship Id="rId10" Type="http://schemas.openxmlformats.org/officeDocument/2006/relationships/tags" Target="../tags/tag1034.xml"/><Relationship Id="rId31" Type="http://schemas.openxmlformats.org/officeDocument/2006/relationships/tags" Target="../tags/tag1055.xml"/><Relationship Id="rId44" Type="http://schemas.openxmlformats.org/officeDocument/2006/relationships/tags" Target="../tags/tag1068.xml"/><Relationship Id="rId52" Type="http://schemas.openxmlformats.org/officeDocument/2006/relationships/tags" Target="../tags/tag1076.xml"/><Relationship Id="rId60" Type="http://schemas.openxmlformats.org/officeDocument/2006/relationships/tags" Target="../tags/tag1084.xml"/><Relationship Id="rId65" Type="http://schemas.openxmlformats.org/officeDocument/2006/relationships/tags" Target="../tags/tag1089.xml"/><Relationship Id="rId73" Type="http://schemas.openxmlformats.org/officeDocument/2006/relationships/tags" Target="../tags/tag1097.xml"/><Relationship Id="rId4" Type="http://schemas.openxmlformats.org/officeDocument/2006/relationships/tags" Target="../tags/tag1028.xml"/><Relationship Id="rId9" Type="http://schemas.openxmlformats.org/officeDocument/2006/relationships/tags" Target="../tags/tag1033.xml"/><Relationship Id="rId13" Type="http://schemas.openxmlformats.org/officeDocument/2006/relationships/tags" Target="../tags/tag1037.xml"/><Relationship Id="rId18" Type="http://schemas.openxmlformats.org/officeDocument/2006/relationships/tags" Target="../tags/tag1042.xml"/><Relationship Id="rId39" Type="http://schemas.openxmlformats.org/officeDocument/2006/relationships/tags" Target="../tags/tag1063.xml"/><Relationship Id="rId34" Type="http://schemas.openxmlformats.org/officeDocument/2006/relationships/tags" Target="../tags/tag1058.xml"/><Relationship Id="rId50" Type="http://schemas.openxmlformats.org/officeDocument/2006/relationships/tags" Target="../tags/tag1074.xml"/><Relationship Id="rId55" Type="http://schemas.openxmlformats.org/officeDocument/2006/relationships/tags" Target="../tags/tag1079.xml"/><Relationship Id="rId76" Type="http://schemas.openxmlformats.org/officeDocument/2006/relationships/slideLayout" Target="../slideLayouts/slideLayout7.xml"/><Relationship Id="rId7" Type="http://schemas.openxmlformats.org/officeDocument/2006/relationships/tags" Target="../tags/tag1031.xml"/><Relationship Id="rId71" Type="http://schemas.openxmlformats.org/officeDocument/2006/relationships/tags" Target="../tags/tag10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102.xml"/><Relationship Id="rId2" Type="http://schemas.openxmlformats.org/officeDocument/2006/relationships/tags" Target="../tags/tag1101.xml"/><Relationship Id="rId1" Type="http://schemas.openxmlformats.org/officeDocument/2006/relationships/tags" Target="../tags/tag1100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105.xml"/><Relationship Id="rId2" Type="http://schemas.openxmlformats.org/officeDocument/2006/relationships/tags" Target="../tags/tag1104.xml"/><Relationship Id="rId1" Type="http://schemas.openxmlformats.org/officeDocument/2006/relationships/tags" Target="../tags/tag1103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108.xml"/><Relationship Id="rId7" Type="http://schemas.openxmlformats.org/officeDocument/2006/relationships/image" Target="../media/image48.tiff"/><Relationship Id="rId2" Type="http://schemas.openxmlformats.org/officeDocument/2006/relationships/tags" Target="../tags/tag1107.xml"/><Relationship Id="rId1" Type="http://schemas.openxmlformats.org/officeDocument/2006/relationships/tags" Target="../tags/tag110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10.xml"/><Relationship Id="rId4" Type="http://schemas.openxmlformats.org/officeDocument/2006/relationships/tags" Target="../tags/tag11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113.xml"/><Relationship Id="rId2" Type="http://schemas.openxmlformats.org/officeDocument/2006/relationships/tags" Target="../tags/tag1112.xml"/><Relationship Id="rId1" Type="http://schemas.openxmlformats.org/officeDocument/2006/relationships/tags" Target="../tags/tag1111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116.xml"/><Relationship Id="rId7" Type="http://schemas.openxmlformats.org/officeDocument/2006/relationships/image" Target="../media/image49.png"/><Relationship Id="rId2" Type="http://schemas.openxmlformats.org/officeDocument/2006/relationships/tags" Target="../tags/tag1115.xml"/><Relationship Id="rId1" Type="http://schemas.openxmlformats.org/officeDocument/2006/relationships/tags" Target="../tags/tag11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18.xml"/><Relationship Id="rId4" Type="http://schemas.openxmlformats.org/officeDocument/2006/relationships/tags" Target="../tags/tag11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8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image" Target="../media/image10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5" Type="http://schemas.openxmlformats.org/officeDocument/2006/relationships/image" Target="../media/image12.png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2" Type="http://schemas.openxmlformats.org/officeDocument/2006/relationships/tags" Target="../tags/tag102.xml"/><Relationship Id="rId16" Type="http://schemas.openxmlformats.org/officeDocument/2006/relationships/image" Target="../media/image13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5" Type="http://schemas.openxmlformats.org/officeDocument/2006/relationships/tags" Target="../tags/tag119.xml"/><Relationship Id="rId10" Type="http://schemas.openxmlformats.org/officeDocument/2006/relationships/tags" Target="../tags/tag124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tags" Target="../tags/tag246.xml"/><Relationship Id="rId21" Type="http://schemas.openxmlformats.org/officeDocument/2006/relationships/tags" Target="../tags/tag150.xml"/><Relationship Id="rId42" Type="http://schemas.openxmlformats.org/officeDocument/2006/relationships/tags" Target="../tags/tag171.xml"/><Relationship Id="rId63" Type="http://schemas.openxmlformats.org/officeDocument/2006/relationships/tags" Target="../tags/tag192.xml"/><Relationship Id="rId84" Type="http://schemas.openxmlformats.org/officeDocument/2006/relationships/tags" Target="../tags/tag213.xml"/><Relationship Id="rId138" Type="http://schemas.openxmlformats.org/officeDocument/2006/relationships/tags" Target="../tags/tag267.xml"/><Relationship Id="rId159" Type="http://schemas.openxmlformats.org/officeDocument/2006/relationships/tags" Target="../tags/tag288.xml"/><Relationship Id="rId170" Type="http://schemas.openxmlformats.org/officeDocument/2006/relationships/tags" Target="../tags/tag299.xml"/><Relationship Id="rId107" Type="http://schemas.openxmlformats.org/officeDocument/2006/relationships/tags" Target="../tags/tag236.xml"/><Relationship Id="rId11" Type="http://schemas.openxmlformats.org/officeDocument/2006/relationships/tags" Target="../tags/tag140.xml"/><Relationship Id="rId32" Type="http://schemas.openxmlformats.org/officeDocument/2006/relationships/tags" Target="../tags/tag161.xml"/><Relationship Id="rId53" Type="http://schemas.openxmlformats.org/officeDocument/2006/relationships/tags" Target="../tags/tag182.xml"/><Relationship Id="rId74" Type="http://schemas.openxmlformats.org/officeDocument/2006/relationships/tags" Target="../tags/tag203.xml"/><Relationship Id="rId128" Type="http://schemas.openxmlformats.org/officeDocument/2006/relationships/tags" Target="../tags/tag257.xml"/><Relationship Id="rId149" Type="http://schemas.openxmlformats.org/officeDocument/2006/relationships/tags" Target="../tags/tag278.xml"/><Relationship Id="rId5" Type="http://schemas.openxmlformats.org/officeDocument/2006/relationships/tags" Target="../tags/tag134.xml"/><Relationship Id="rId95" Type="http://schemas.openxmlformats.org/officeDocument/2006/relationships/tags" Target="../tags/tag224.xml"/><Relationship Id="rId160" Type="http://schemas.openxmlformats.org/officeDocument/2006/relationships/tags" Target="../tags/tag289.xml"/><Relationship Id="rId22" Type="http://schemas.openxmlformats.org/officeDocument/2006/relationships/tags" Target="../tags/tag151.xml"/><Relationship Id="rId43" Type="http://schemas.openxmlformats.org/officeDocument/2006/relationships/tags" Target="../tags/tag172.xml"/><Relationship Id="rId64" Type="http://schemas.openxmlformats.org/officeDocument/2006/relationships/tags" Target="../tags/tag193.xml"/><Relationship Id="rId118" Type="http://schemas.openxmlformats.org/officeDocument/2006/relationships/tags" Target="../tags/tag247.xml"/><Relationship Id="rId139" Type="http://schemas.openxmlformats.org/officeDocument/2006/relationships/tags" Target="../tags/tag268.xml"/><Relationship Id="rId85" Type="http://schemas.openxmlformats.org/officeDocument/2006/relationships/tags" Target="../tags/tag214.xml"/><Relationship Id="rId150" Type="http://schemas.openxmlformats.org/officeDocument/2006/relationships/tags" Target="../tags/tag279.xml"/><Relationship Id="rId171" Type="http://schemas.openxmlformats.org/officeDocument/2006/relationships/tags" Target="../tags/tag300.xml"/><Relationship Id="rId12" Type="http://schemas.openxmlformats.org/officeDocument/2006/relationships/tags" Target="../tags/tag141.xml"/><Relationship Id="rId33" Type="http://schemas.openxmlformats.org/officeDocument/2006/relationships/tags" Target="../tags/tag162.xml"/><Relationship Id="rId108" Type="http://schemas.openxmlformats.org/officeDocument/2006/relationships/tags" Target="../tags/tag237.xml"/><Relationship Id="rId129" Type="http://schemas.openxmlformats.org/officeDocument/2006/relationships/tags" Target="../tags/tag258.xml"/><Relationship Id="rId54" Type="http://schemas.openxmlformats.org/officeDocument/2006/relationships/tags" Target="../tags/tag183.xml"/><Relationship Id="rId75" Type="http://schemas.openxmlformats.org/officeDocument/2006/relationships/tags" Target="../tags/tag204.xml"/><Relationship Id="rId96" Type="http://schemas.openxmlformats.org/officeDocument/2006/relationships/tags" Target="../tags/tag225.xml"/><Relationship Id="rId140" Type="http://schemas.openxmlformats.org/officeDocument/2006/relationships/tags" Target="../tags/tag269.xml"/><Relationship Id="rId161" Type="http://schemas.openxmlformats.org/officeDocument/2006/relationships/tags" Target="../tags/tag290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23" Type="http://schemas.openxmlformats.org/officeDocument/2006/relationships/tags" Target="../tags/tag152.xml"/><Relationship Id="rId28" Type="http://schemas.openxmlformats.org/officeDocument/2006/relationships/tags" Target="../tags/tag157.xml"/><Relationship Id="rId49" Type="http://schemas.openxmlformats.org/officeDocument/2006/relationships/tags" Target="../tags/tag178.xml"/><Relationship Id="rId114" Type="http://schemas.openxmlformats.org/officeDocument/2006/relationships/tags" Target="../tags/tag243.xml"/><Relationship Id="rId119" Type="http://schemas.openxmlformats.org/officeDocument/2006/relationships/tags" Target="../tags/tag248.xml"/><Relationship Id="rId44" Type="http://schemas.openxmlformats.org/officeDocument/2006/relationships/tags" Target="../tags/tag173.xml"/><Relationship Id="rId60" Type="http://schemas.openxmlformats.org/officeDocument/2006/relationships/tags" Target="../tags/tag189.xml"/><Relationship Id="rId65" Type="http://schemas.openxmlformats.org/officeDocument/2006/relationships/tags" Target="../tags/tag194.xml"/><Relationship Id="rId81" Type="http://schemas.openxmlformats.org/officeDocument/2006/relationships/tags" Target="../tags/tag210.xml"/><Relationship Id="rId86" Type="http://schemas.openxmlformats.org/officeDocument/2006/relationships/tags" Target="../tags/tag215.xml"/><Relationship Id="rId130" Type="http://schemas.openxmlformats.org/officeDocument/2006/relationships/tags" Target="../tags/tag259.xml"/><Relationship Id="rId135" Type="http://schemas.openxmlformats.org/officeDocument/2006/relationships/tags" Target="../tags/tag264.xml"/><Relationship Id="rId151" Type="http://schemas.openxmlformats.org/officeDocument/2006/relationships/tags" Target="../tags/tag280.xml"/><Relationship Id="rId156" Type="http://schemas.openxmlformats.org/officeDocument/2006/relationships/tags" Target="../tags/tag285.xml"/><Relationship Id="rId172" Type="http://schemas.openxmlformats.org/officeDocument/2006/relationships/tags" Target="../tags/tag301.xml"/><Relationship Id="rId13" Type="http://schemas.openxmlformats.org/officeDocument/2006/relationships/tags" Target="../tags/tag142.xml"/><Relationship Id="rId18" Type="http://schemas.openxmlformats.org/officeDocument/2006/relationships/tags" Target="../tags/tag147.xml"/><Relationship Id="rId39" Type="http://schemas.openxmlformats.org/officeDocument/2006/relationships/tags" Target="../tags/tag168.xml"/><Relationship Id="rId109" Type="http://schemas.openxmlformats.org/officeDocument/2006/relationships/tags" Target="../tags/tag238.xml"/><Relationship Id="rId34" Type="http://schemas.openxmlformats.org/officeDocument/2006/relationships/tags" Target="../tags/tag163.xml"/><Relationship Id="rId50" Type="http://schemas.openxmlformats.org/officeDocument/2006/relationships/tags" Target="../tags/tag179.xml"/><Relationship Id="rId55" Type="http://schemas.openxmlformats.org/officeDocument/2006/relationships/tags" Target="../tags/tag184.xml"/><Relationship Id="rId76" Type="http://schemas.openxmlformats.org/officeDocument/2006/relationships/tags" Target="../tags/tag205.xml"/><Relationship Id="rId97" Type="http://schemas.openxmlformats.org/officeDocument/2006/relationships/tags" Target="../tags/tag226.xml"/><Relationship Id="rId104" Type="http://schemas.openxmlformats.org/officeDocument/2006/relationships/tags" Target="../tags/tag233.xml"/><Relationship Id="rId120" Type="http://schemas.openxmlformats.org/officeDocument/2006/relationships/tags" Target="../tags/tag249.xml"/><Relationship Id="rId125" Type="http://schemas.openxmlformats.org/officeDocument/2006/relationships/tags" Target="../tags/tag254.xml"/><Relationship Id="rId141" Type="http://schemas.openxmlformats.org/officeDocument/2006/relationships/tags" Target="../tags/tag270.xml"/><Relationship Id="rId146" Type="http://schemas.openxmlformats.org/officeDocument/2006/relationships/tags" Target="../tags/tag275.xml"/><Relationship Id="rId167" Type="http://schemas.openxmlformats.org/officeDocument/2006/relationships/tags" Target="../tags/tag296.xml"/><Relationship Id="rId7" Type="http://schemas.openxmlformats.org/officeDocument/2006/relationships/tags" Target="../tags/tag136.xml"/><Relationship Id="rId71" Type="http://schemas.openxmlformats.org/officeDocument/2006/relationships/tags" Target="../tags/tag200.xml"/><Relationship Id="rId92" Type="http://schemas.openxmlformats.org/officeDocument/2006/relationships/tags" Target="../tags/tag221.xml"/><Relationship Id="rId162" Type="http://schemas.openxmlformats.org/officeDocument/2006/relationships/tags" Target="../tags/tag291.xml"/><Relationship Id="rId2" Type="http://schemas.openxmlformats.org/officeDocument/2006/relationships/tags" Target="../tags/tag131.xml"/><Relationship Id="rId29" Type="http://schemas.openxmlformats.org/officeDocument/2006/relationships/tags" Target="../tags/tag158.xml"/><Relationship Id="rId24" Type="http://schemas.openxmlformats.org/officeDocument/2006/relationships/tags" Target="../tags/tag153.xml"/><Relationship Id="rId40" Type="http://schemas.openxmlformats.org/officeDocument/2006/relationships/tags" Target="../tags/tag169.xml"/><Relationship Id="rId45" Type="http://schemas.openxmlformats.org/officeDocument/2006/relationships/tags" Target="../tags/tag174.xml"/><Relationship Id="rId66" Type="http://schemas.openxmlformats.org/officeDocument/2006/relationships/tags" Target="../tags/tag195.xml"/><Relationship Id="rId87" Type="http://schemas.openxmlformats.org/officeDocument/2006/relationships/tags" Target="../tags/tag216.xml"/><Relationship Id="rId110" Type="http://schemas.openxmlformats.org/officeDocument/2006/relationships/tags" Target="../tags/tag239.xml"/><Relationship Id="rId115" Type="http://schemas.openxmlformats.org/officeDocument/2006/relationships/tags" Target="../tags/tag244.xml"/><Relationship Id="rId131" Type="http://schemas.openxmlformats.org/officeDocument/2006/relationships/tags" Target="../tags/tag260.xml"/><Relationship Id="rId136" Type="http://schemas.openxmlformats.org/officeDocument/2006/relationships/tags" Target="../tags/tag265.xml"/><Relationship Id="rId157" Type="http://schemas.openxmlformats.org/officeDocument/2006/relationships/tags" Target="../tags/tag286.xml"/><Relationship Id="rId61" Type="http://schemas.openxmlformats.org/officeDocument/2006/relationships/tags" Target="../tags/tag190.xml"/><Relationship Id="rId82" Type="http://schemas.openxmlformats.org/officeDocument/2006/relationships/tags" Target="../tags/tag211.xml"/><Relationship Id="rId152" Type="http://schemas.openxmlformats.org/officeDocument/2006/relationships/tags" Target="../tags/tag281.xml"/><Relationship Id="rId173" Type="http://schemas.openxmlformats.org/officeDocument/2006/relationships/tags" Target="../tags/tag302.xml"/><Relationship Id="rId19" Type="http://schemas.openxmlformats.org/officeDocument/2006/relationships/tags" Target="../tags/tag148.xml"/><Relationship Id="rId14" Type="http://schemas.openxmlformats.org/officeDocument/2006/relationships/tags" Target="../tags/tag143.xml"/><Relationship Id="rId30" Type="http://schemas.openxmlformats.org/officeDocument/2006/relationships/tags" Target="../tags/tag159.xml"/><Relationship Id="rId35" Type="http://schemas.openxmlformats.org/officeDocument/2006/relationships/tags" Target="../tags/tag164.xml"/><Relationship Id="rId56" Type="http://schemas.openxmlformats.org/officeDocument/2006/relationships/tags" Target="../tags/tag185.xml"/><Relationship Id="rId77" Type="http://schemas.openxmlformats.org/officeDocument/2006/relationships/tags" Target="../tags/tag206.xml"/><Relationship Id="rId100" Type="http://schemas.openxmlformats.org/officeDocument/2006/relationships/tags" Target="../tags/tag229.xml"/><Relationship Id="rId105" Type="http://schemas.openxmlformats.org/officeDocument/2006/relationships/tags" Target="../tags/tag234.xml"/><Relationship Id="rId126" Type="http://schemas.openxmlformats.org/officeDocument/2006/relationships/tags" Target="../tags/tag255.xml"/><Relationship Id="rId147" Type="http://schemas.openxmlformats.org/officeDocument/2006/relationships/tags" Target="../tags/tag276.xml"/><Relationship Id="rId168" Type="http://schemas.openxmlformats.org/officeDocument/2006/relationships/tags" Target="../tags/tag297.xml"/><Relationship Id="rId8" Type="http://schemas.openxmlformats.org/officeDocument/2006/relationships/tags" Target="../tags/tag137.xml"/><Relationship Id="rId51" Type="http://schemas.openxmlformats.org/officeDocument/2006/relationships/tags" Target="../tags/tag180.xml"/><Relationship Id="rId72" Type="http://schemas.openxmlformats.org/officeDocument/2006/relationships/tags" Target="../tags/tag201.xml"/><Relationship Id="rId93" Type="http://schemas.openxmlformats.org/officeDocument/2006/relationships/tags" Target="../tags/tag222.xml"/><Relationship Id="rId98" Type="http://schemas.openxmlformats.org/officeDocument/2006/relationships/tags" Target="../tags/tag227.xml"/><Relationship Id="rId121" Type="http://schemas.openxmlformats.org/officeDocument/2006/relationships/tags" Target="../tags/tag250.xml"/><Relationship Id="rId142" Type="http://schemas.openxmlformats.org/officeDocument/2006/relationships/tags" Target="../tags/tag271.xml"/><Relationship Id="rId163" Type="http://schemas.openxmlformats.org/officeDocument/2006/relationships/tags" Target="../tags/tag292.xml"/><Relationship Id="rId3" Type="http://schemas.openxmlformats.org/officeDocument/2006/relationships/tags" Target="../tags/tag132.xml"/><Relationship Id="rId25" Type="http://schemas.openxmlformats.org/officeDocument/2006/relationships/tags" Target="../tags/tag154.xml"/><Relationship Id="rId46" Type="http://schemas.openxmlformats.org/officeDocument/2006/relationships/tags" Target="../tags/tag175.xml"/><Relationship Id="rId67" Type="http://schemas.openxmlformats.org/officeDocument/2006/relationships/tags" Target="../tags/tag196.xml"/><Relationship Id="rId116" Type="http://schemas.openxmlformats.org/officeDocument/2006/relationships/tags" Target="../tags/tag245.xml"/><Relationship Id="rId137" Type="http://schemas.openxmlformats.org/officeDocument/2006/relationships/tags" Target="../tags/tag266.xml"/><Relationship Id="rId158" Type="http://schemas.openxmlformats.org/officeDocument/2006/relationships/tags" Target="../tags/tag287.xml"/><Relationship Id="rId20" Type="http://schemas.openxmlformats.org/officeDocument/2006/relationships/tags" Target="../tags/tag149.xml"/><Relationship Id="rId41" Type="http://schemas.openxmlformats.org/officeDocument/2006/relationships/tags" Target="../tags/tag170.xml"/><Relationship Id="rId62" Type="http://schemas.openxmlformats.org/officeDocument/2006/relationships/tags" Target="../tags/tag191.xml"/><Relationship Id="rId83" Type="http://schemas.openxmlformats.org/officeDocument/2006/relationships/tags" Target="../tags/tag212.xml"/><Relationship Id="rId88" Type="http://schemas.openxmlformats.org/officeDocument/2006/relationships/tags" Target="../tags/tag217.xml"/><Relationship Id="rId111" Type="http://schemas.openxmlformats.org/officeDocument/2006/relationships/tags" Target="../tags/tag240.xml"/><Relationship Id="rId132" Type="http://schemas.openxmlformats.org/officeDocument/2006/relationships/tags" Target="../tags/tag261.xml"/><Relationship Id="rId153" Type="http://schemas.openxmlformats.org/officeDocument/2006/relationships/tags" Target="../tags/tag282.xml"/><Relationship Id="rId174" Type="http://schemas.openxmlformats.org/officeDocument/2006/relationships/slideLayout" Target="../slideLayouts/slideLayout7.xml"/><Relationship Id="rId15" Type="http://schemas.openxmlformats.org/officeDocument/2006/relationships/tags" Target="../tags/tag144.xml"/><Relationship Id="rId36" Type="http://schemas.openxmlformats.org/officeDocument/2006/relationships/tags" Target="../tags/tag165.xml"/><Relationship Id="rId57" Type="http://schemas.openxmlformats.org/officeDocument/2006/relationships/tags" Target="../tags/tag186.xml"/><Relationship Id="rId106" Type="http://schemas.openxmlformats.org/officeDocument/2006/relationships/tags" Target="../tags/tag235.xml"/><Relationship Id="rId127" Type="http://schemas.openxmlformats.org/officeDocument/2006/relationships/tags" Target="../tags/tag256.xml"/><Relationship Id="rId10" Type="http://schemas.openxmlformats.org/officeDocument/2006/relationships/tags" Target="../tags/tag139.xml"/><Relationship Id="rId31" Type="http://schemas.openxmlformats.org/officeDocument/2006/relationships/tags" Target="../tags/tag160.xml"/><Relationship Id="rId52" Type="http://schemas.openxmlformats.org/officeDocument/2006/relationships/tags" Target="../tags/tag181.xml"/><Relationship Id="rId73" Type="http://schemas.openxmlformats.org/officeDocument/2006/relationships/tags" Target="../tags/tag202.xml"/><Relationship Id="rId78" Type="http://schemas.openxmlformats.org/officeDocument/2006/relationships/tags" Target="../tags/tag207.xml"/><Relationship Id="rId94" Type="http://schemas.openxmlformats.org/officeDocument/2006/relationships/tags" Target="../tags/tag223.xml"/><Relationship Id="rId99" Type="http://schemas.openxmlformats.org/officeDocument/2006/relationships/tags" Target="../tags/tag228.xml"/><Relationship Id="rId101" Type="http://schemas.openxmlformats.org/officeDocument/2006/relationships/tags" Target="../tags/tag230.xml"/><Relationship Id="rId122" Type="http://schemas.openxmlformats.org/officeDocument/2006/relationships/tags" Target="../tags/tag251.xml"/><Relationship Id="rId143" Type="http://schemas.openxmlformats.org/officeDocument/2006/relationships/tags" Target="../tags/tag272.xml"/><Relationship Id="rId148" Type="http://schemas.openxmlformats.org/officeDocument/2006/relationships/tags" Target="../tags/tag277.xml"/><Relationship Id="rId164" Type="http://schemas.openxmlformats.org/officeDocument/2006/relationships/tags" Target="../tags/tag293.xml"/><Relationship Id="rId169" Type="http://schemas.openxmlformats.org/officeDocument/2006/relationships/tags" Target="../tags/tag298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26" Type="http://schemas.openxmlformats.org/officeDocument/2006/relationships/tags" Target="../tags/tag155.xml"/><Relationship Id="rId47" Type="http://schemas.openxmlformats.org/officeDocument/2006/relationships/tags" Target="../tags/tag176.xml"/><Relationship Id="rId68" Type="http://schemas.openxmlformats.org/officeDocument/2006/relationships/tags" Target="../tags/tag197.xml"/><Relationship Id="rId89" Type="http://schemas.openxmlformats.org/officeDocument/2006/relationships/tags" Target="../tags/tag218.xml"/><Relationship Id="rId112" Type="http://schemas.openxmlformats.org/officeDocument/2006/relationships/tags" Target="../tags/tag241.xml"/><Relationship Id="rId133" Type="http://schemas.openxmlformats.org/officeDocument/2006/relationships/tags" Target="../tags/tag262.xml"/><Relationship Id="rId154" Type="http://schemas.openxmlformats.org/officeDocument/2006/relationships/tags" Target="../tags/tag283.xml"/><Relationship Id="rId175" Type="http://schemas.openxmlformats.org/officeDocument/2006/relationships/image" Target="../media/image12.png"/><Relationship Id="rId16" Type="http://schemas.openxmlformats.org/officeDocument/2006/relationships/tags" Target="../tags/tag145.xml"/><Relationship Id="rId37" Type="http://schemas.openxmlformats.org/officeDocument/2006/relationships/tags" Target="../tags/tag166.xml"/><Relationship Id="rId58" Type="http://schemas.openxmlformats.org/officeDocument/2006/relationships/tags" Target="../tags/tag187.xml"/><Relationship Id="rId79" Type="http://schemas.openxmlformats.org/officeDocument/2006/relationships/tags" Target="../tags/tag208.xml"/><Relationship Id="rId102" Type="http://schemas.openxmlformats.org/officeDocument/2006/relationships/tags" Target="../tags/tag231.xml"/><Relationship Id="rId123" Type="http://schemas.openxmlformats.org/officeDocument/2006/relationships/tags" Target="../tags/tag252.xml"/><Relationship Id="rId144" Type="http://schemas.openxmlformats.org/officeDocument/2006/relationships/tags" Target="../tags/tag273.xml"/><Relationship Id="rId90" Type="http://schemas.openxmlformats.org/officeDocument/2006/relationships/tags" Target="../tags/tag219.xml"/><Relationship Id="rId165" Type="http://schemas.openxmlformats.org/officeDocument/2006/relationships/tags" Target="../tags/tag294.xml"/><Relationship Id="rId27" Type="http://schemas.openxmlformats.org/officeDocument/2006/relationships/tags" Target="../tags/tag156.xml"/><Relationship Id="rId48" Type="http://schemas.openxmlformats.org/officeDocument/2006/relationships/tags" Target="../tags/tag177.xml"/><Relationship Id="rId69" Type="http://schemas.openxmlformats.org/officeDocument/2006/relationships/tags" Target="../tags/tag198.xml"/><Relationship Id="rId113" Type="http://schemas.openxmlformats.org/officeDocument/2006/relationships/tags" Target="../tags/tag242.xml"/><Relationship Id="rId134" Type="http://schemas.openxmlformats.org/officeDocument/2006/relationships/tags" Target="../tags/tag263.xml"/><Relationship Id="rId80" Type="http://schemas.openxmlformats.org/officeDocument/2006/relationships/tags" Target="../tags/tag209.xml"/><Relationship Id="rId155" Type="http://schemas.openxmlformats.org/officeDocument/2006/relationships/tags" Target="../tags/tag284.xml"/><Relationship Id="rId17" Type="http://schemas.openxmlformats.org/officeDocument/2006/relationships/tags" Target="../tags/tag146.xml"/><Relationship Id="rId38" Type="http://schemas.openxmlformats.org/officeDocument/2006/relationships/tags" Target="../tags/tag167.xml"/><Relationship Id="rId59" Type="http://schemas.openxmlformats.org/officeDocument/2006/relationships/tags" Target="../tags/tag188.xml"/><Relationship Id="rId103" Type="http://schemas.openxmlformats.org/officeDocument/2006/relationships/tags" Target="../tags/tag232.xml"/><Relationship Id="rId124" Type="http://schemas.openxmlformats.org/officeDocument/2006/relationships/tags" Target="../tags/tag253.xml"/><Relationship Id="rId70" Type="http://schemas.openxmlformats.org/officeDocument/2006/relationships/tags" Target="../tags/tag199.xml"/><Relationship Id="rId91" Type="http://schemas.openxmlformats.org/officeDocument/2006/relationships/tags" Target="../tags/tag220.xml"/><Relationship Id="rId145" Type="http://schemas.openxmlformats.org/officeDocument/2006/relationships/tags" Target="../tags/tag274.xml"/><Relationship Id="rId166" Type="http://schemas.openxmlformats.org/officeDocument/2006/relationships/tags" Target="../tags/tag295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tags" Target="../tags/tag419.xml"/><Relationship Id="rId21" Type="http://schemas.openxmlformats.org/officeDocument/2006/relationships/tags" Target="../tags/tag323.xml"/><Relationship Id="rId63" Type="http://schemas.openxmlformats.org/officeDocument/2006/relationships/tags" Target="../tags/tag365.xml"/><Relationship Id="rId159" Type="http://schemas.openxmlformats.org/officeDocument/2006/relationships/tags" Target="../tags/tag461.xml"/><Relationship Id="rId170" Type="http://schemas.openxmlformats.org/officeDocument/2006/relationships/tags" Target="../tags/tag472.xml"/><Relationship Id="rId226" Type="http://schemas.openxmlformats.org/officeDocument/2006/relationships/tags" Target="../tags/tag528.xml"/><Relationship Id="rId268" Type="http://schemas.openxmlformats.org/officeDocument/2006/relationships/tags" Target="../tags/tag570.xml"/><Relationship Id="rId32" Type="http://schemas.openxmlformats.org/officeDocument/2006/relationships/tags" Target="../tags/tag334.xml"/><Relationship Id="rId74" Type="http://schemas.openxmlformats.org/officeDocument/2006/relationships/tags" Target="../tags/tag376.xml"/><Relationship Id="rId128" Type="http://schemas.openxmlformats.org/officeDocument/2006/relationships/tags" Target="../tags/tag430.xml"/><Relationship Id="rId5" Type="http://schemas.openxmlformats.org/officeDocument/2006/relationships/tags" Target="../tags/tag307.xml"/><Relationship Id="rId95" Type="http://schemas.openxmlformats.org/officeDocument/2006/relationships/tags" Target="../tags/tag397.xml"/><Relationship Id="rId160" Type="http://schemas.openxmlformats.org/officeDocument/2006/relationships/tags" Target="../tags/tag462.xml"/><Relationship Id="rId181" Type="http://schemas.openxmlformats.org/officeDocument/2006/relationships/tags" Target="../tags/tag483.xml"/><Relationship Id="rId216" Type="http://schemas.openxmlformats.org/officeDocument/2006/relationships/tags" Target="../tags/tag518.xml"/><Relationship Id="rId237" Type="http://schemas.openxmlformats.org/officeDocument/2006/relationships/tags" Target="../tags/tag539.xml"/><Relationship Id="rId258" Type="http://schemas.openxmlformats.org/officeDocument/2006/relationships/tags" Target="../tags/tag560.xml"/><Relationship Id="rId22" Type="http://schemas.openxmlformats.org/officeDocument/2006/relationships/tags" Target="../tags/tag324.xml"/><Relationship Id="rId43" Type="http://schemas.openxmlformats.org/officeDocument/2006/relationships/tags" Target="../tags/tag345.xml"/><Relationship Id="rId64" Type="http://schemas.openxmlformats.org/officeDocument/2006/relationships/tags" Target="../tags/tag366.xml"/><Relationship Id="rId118" Type="http://schemas.openxmlformats.org/officeDocument/2006/relationships/tags" Target="../tags/tag420.xml"/><Relationship Id="rId139" Type="http://schemas.openxmlformats.org/officeDocument/2006/relationships/tags" Target="../tags/tag441.xml"/><Relationship Id="rId85" Type="http://schemas.openxmlformats.org/officeDocument/2006/relationships/tags" Target="../tags/tag387.xml"/><Relationship Id="rId150" Type="http://schemas.openxmlformats.org/officeDocument/2006/relationships/tags" Target="../tags/tag452.xml"/><Relationship Id="rId171" Type="http://schemas.openxmlformats.org/officeDocument/2006/relationships/tags" Target="../tags/tag473.xml"/><Relationship Id="rId192" Type="http://schemas.openxmlformats.org/officeDocument/2006/relationships/tags" Target="../tags/tag494.xml"/><Relationship Id="rId206" Type="http://schemas.openxmlformats.org/officeDocument/2006/relationships/tags" Target="../tags/tag508.xml"/><Relationship Id="rId227" Type="http://schemas.openxmlformats.org/officeDocument/2006/relationships/tags" Target="../tags/tag529.xml"/><Relationship Id="rId248" Type="http://schemas.openxmlformats.org/officeDocument/2006/relationships/tags" Target="../tags/tag550.xml"/><Relationship Id="rId269" Type="http://schemas.openxmlformats.org/officeDocument/2006/relationships/tags" Target="../tags/tag571.xml"/><Relationship Id="rId12" Type="http://schemas.openxmlformats.org/officeDocument/2006/relationships/tags" Target="../tags/tag314.xml"/><Relationship Id="rId33" Type="http://schemas.openxmlformats.org/officeDocument/2006/relationships/tags" Target="../tags/tag335.xml"/><Relationship Id="rId108" Type="http://schemas.openxmlformats.org/officeDocument/2006/relationships/tags" Target="../tags/tag410.xml"/><Relationship Id="rId129" Type="http://schemas.openxmlformats.org/officeDocument/2006/relationships/tags" Target="../tags/tag431.xml"/><Relationship Id="rId54" Type="http://schemas.openxmlformats.org/officeDocument/2006/relationships/tags" Target="../tags/tag356.xml"/><Relationship Id="rId75" Type="http://schemas.openxmlformats.org/officeDocument/2006/relationships/tags" Target="../tags/tag377.xml"/><Relationship Id="rId96" Type="http://schemas.openxmlformats.org/officeDocument/2006/relationships/tags" Target="../tags/tag398.xml"/><Relationship Id="rId140" Type="http://schemas.openxmlformats.org/officeDocument/2006/relationships/tags" Target="../tags/tag442.xml"/><Relationship Id="rId161" Type="http://schemas.openxmlformats.org/officeDocument/2006/relationships/tags" Target="../tags/tag463.xml"/><Relationship Id="rId182" Type="http://schemas.openxmlformats.org/officeDocument/2006/relationships/tags" Target="../tags/tag484.xml"/><Relationship Id="rId217" Type="http://schemas.openxmlformats.org/officeDocument/2006/relationships/tags" Target="../tags/tag519.xml"/><Relationship Id="rId6" Type="http://schemas.openxmlformats.org/officeDocument/2006/relationships/tags" Target="../tags/tag308.xml"/><Relationship Id="rId238" Type="http://schemas.openxmlformats.org/officeDocument/2006/relationships/tags" Target="../tags/tag540.xml"/><Relationship Id="rId259" Type="http://schemas.openxmlformats.org/officeDocument/2006/relationships/tags" Target="../tags/tag561.xml"/><Relationship Id="rId23" Type="http://schemas.openxmlformats.org/officeDocument/2006/relationships/tags" Target="../tags/tag325.xml"/><Relationship Id="rId119" Type="http://schemas.openxmlformats.org/officeDocument/2006/relationships/tags" Target="../tags/tag421.xml"/><Relationship Id="rId270" Type="http://schemas.openxmlformats.org/officeDocument/2006/relationships/tags" Target="../tags/tag572.xml"/><Relationship Id="rId44" Type="http://schemas.openxmlformats.org/officeDocument/2006/relationships/tags" Target="../tags/tag346.xml"/><Relationship Id="rId65" Type="http://schemas.openxmlformats.org/officeDocument/2006/relationships/tags" Target="../tags/tag367.xml"/><Relationship Id="rId86" Type="http://schemas.openxmlformats.org/officeDocument/2006/relationships/tags" Target="../tags/tag388.xml"/><Relationship Id="rId130" Type="http://schemas.openxmlformats.org/officeDocument/2006/relationships/tags" Target="../tags/tag432.xml"/><Relationship Id="rId151" Type="http://schemas.openxmlformats.org/officeDocument/2006/relationships/tags" Target="../tags/tag453.xml"/><Relationship Id="rId172" Type="http://schemas.openxmlformats.org/officeDocument/2006/relationships/tags" Target="../tags/tag474.xml"/><Relationship Id="rId193" Type="http://schemas.openxmlformats.org/officeDocument/2006/relationships/tags" Target="../tags/tag495.xml"/><Relationship Id="rId207" Type="http://schemas.openxmlformats.org/officeDocument/2006/relationships/tags" Target="../tags/tag509.xml"/><Relationship Id="rId228" Type="http://schemas.openxmlformats.org/officeDocument/2006/relationships/tags" Target="../tags/tag530.xml"/><Relationship Id="rId249" Type="http://schemas.openxmlformats.org/officeDocument/2006/relationships/tags" Target="../tags/tag551.xml"/><Relationship Id="rId13" Type="http://schemas.openxmlformats.org/officeDocument/2006/relationships/tags" Target="../tags/tag315.xml"/><Relationship Id="rId109" Type="http://schemas.openxmlformats.org/officeDocument/2006/relationships/tags" Target="../tags/tag411.xml"/><Relationship Id="rId260" Type="http://schemas.openxmlformats.org/officeDocument/2006/relationships/tags" Target="../tags/tag562.xml"/><Relationship Id="rId34" Type="http://schemas.openxmlformats.org/officeDocument/2006/relationships/tags" Target="../tags/tag336.xml"/><Relationship Id="rId55" Type="http://schemas.openxmlformats.org/officeDocument/2006/relationships/tags" Target="../tags/tag357.xml"/><Relationship Id="rId76" Type="http://schemas.openxmlformats.org/officeDocument/2006/relationships/tags" Target="../tags/tag378.xml"/><Relationship Id="rId97" Type="http://schemas.openxmlformats.org/officeDocument/2006/relationships/tags" Target="../tags/tag399.xml"/><Relationship Id="rId120" Type="http://schemas.openxmlformats.org/officeDocument/2006/relationships/tags" Target="../tags/tag422.xml"/><Relationship Id="rId141" Type="http://schemas.openxmlformats.org/officeDocument/2006/relationships/tags" Target="../tags/tag443.xml"/><Relationship Id="rId7" Type="http://schemas.openxmlformats.org/officeDocument/2006/relationships/tags" Target="../tags/tag309.xml"/><Relationship Id="rId162" Type="http://schemas.openxmlformats.org/officeDocument/2006/relationships/tags" Target="../tags/tag464.xml"/><Relationship Id="rId183" Type="http://schemas.openxmlformats.org/officeDocument/2006/relationships/tags" Target="../tags/tag485.xml"/><Relationship Id="rId218" Type="http://schemas.openxmlformats.org/officeDocument/2006/relationships/tags" Target="../tags/tag520.xml"/><Relationship Id="rId239" Type="http://schemas.openxmlformats.org/officeDocument/2006/relationships/tags" Target="../tags/tag541.xml"/><Relationship Id="rId250" Type="http://schemas.openxmlformats.org/officeDocument/2006/relationships/tags" Target="../tags/tag552.xml"/><Relationship Id="rId271" Type="http://schemas.openxmlformats.org/officeDocument/2006/relationships/tags" Target="../tags/tag573.xml"/><Relationship Id="rId24" Type="http://schemas.openxmlformats.org/officeDocument/2006/relationships/tags" Target="../tags/tag326.xml"/><Relationship Id="rId45" Type="http://schemas.openxmlformats.org/officeDocument/2006/relationships/tags" Target="../tags/tag347.xml"/><Relationship Id="rId66" Type="http://schemas.openxmlformats.org/officeDocument/2006/relationships/tags" Target="../tags/tag368.xml"/><Relationship Id="rId87" Type="http://schemas.openxmlformats.org/officeDocument/2006/relationships/tags" Target="../tags/tag389.xml"/><Relationship Id="rId110" Type="http://schemas.openxmlformats.org/officeDocument/2006/relationships/tags" Target="../tags/tag412.xml"/><Relationship Id="rId131" Type="http://schemas.openxmlformats.org/officeDocument/2006/relationships/tags" Target="../tags/tag433.xml"/><Relationship Id="rId152" Type="http://schemas.openxmlformats.org/officeDocument/2006/relationships/tags" Target="../tags/tag454.xml"/><Relationship Id="rId173" Type="http://schemas.openxmlformats.org/officeDocument/2006/relationships/tags" Target="../tags/tag475.xml"/><Relationship Id="rId194" Type="http://schemas.openxmlformats.org/officeDocument/2006/relationships/tags" Target="../tags/tag496.xml"/><Relationship Id="rId208" Type="http://schemas.openxmlformats.org/officeDocument/2006/relationships/tags" Target="../tags/tag510.xml"/><Relationship Id="rId229" Type="http://schemas.openxmlformats.org/officeDocument/2006/relationships/tags" Target="../tags/tag531.xml"/><Relationship Id="rId240" Type="http://schemas.openxmlformats.org/officeDocument/2006/relationships/tags" Target="../tags/tag542.xml"/><Relationship Id="rId261" Type="http://schemas.openxmlformats.org/officeDocument/2006/relationships/tags" Target="../tags/tag563.xml"/><Relationship Id="rId14" Type="http://schemas.openxmlformats.org/officeDocument/2006/relationships/tags" Target="../tags/tag316.xml"/><Relationship Id="rId35" Type="http://schemas.openxmlformats.org/officeDocument/2006/relationships/tags" Target="../tags/tag337.xml"/><Relationship Id="rId56" Type="http://schemas.openxmlformats.org/officeDocument/2006/relationships/tags" Target="../tags/tag358.xml"/><Relationship Id="rId77" Type="http://schemas.openxmlformats.org/officeDocument/2006/relationships/tags" Target="../tags/tag379.xml"/><Relationship Id="rId100" Type="http://schemas.openxmlformats.org/officeDocument/2006/relationships/tags" Target="../tags/tag402.xml"/><Relationship Id="rId8" Type="http://schemas.openxmlformats.org/officeDocument/2006/relationships/tags" Target="../tags/tag310.xml"/><Relationship Id="rId98" Type="http://schemas.openxmlformats.org/officeDocument/2006/relationships/tags" Target="../tags/tag400.xml"/><Relationship Id="rId121" Type="http://schemas.openxmlformats.org/officeDocument/2006/relationships/tags" Target="../tags/tag423.xml"/><Relationship Id="rId142" Type="http://schemas.openxmlformats.org/officeDocument/2006/relationships/tags" Target="../tags/tag444.xml"/><Relationship Id="rId163" Type="http://schemas.openxmlformats.org/officeDocument/2006/relationships/tags" Target="../tags/tag465.xml"/><Relationship Id="rId184" Type="http://schemas.openxmlformats.org/officeDocument/2006/relationships/tags" Target="../tags/tag486.xml"/><Relationship Id="rId219" Type="http://schemas.openxmlformats.org/officeDocument/2006/relationships/tags" Target="../tags/tag521.xml"/><Relationship Id="rId230" Type="http://schemas.openxmlformats.org/officeDocument/2006/relationships/tags" Target="../tags/tag532.xml"/><Relationship Id="rId251" Type="http://schemas.openxmlformats.org/officeDocument/2006/relationships/tags" Target="../tags/tag553.xml"/><Relationship Id="rId25" Type="http://schemas.openxmlformats.org/officeDocument/2006/relationships/tags" Target="../tags/tag327.xml"/><Relationship Id="rId46" Type="http://schemas.openxmlformats.org/officeDocument/2006/relationships/tags" Target="../tags/tag348.xml"/><Relationship Id="rId67" Type="http://schemas.openxmlformats.org/officeDocument/2006/relationships/tags" Target="../tags/tag369.xml"/><Relationship Id="rId272" Type="http://schemas.openxmlformats.org/officeDocument/2006/relationships/tags" Target="../tags/tag574.xml"/><Relationship Id="rId88" Type="http://schemas.openxmlformats.org/officeDocument/2006/relationships/tags" Target="../tags/tag390.xml"/><Relationship Id="rId111" Type="http://schemas.openxmlformats.org/officeDocument/2006/relationships/tags" Target="../tags/tag413.xml"/><Relationship Id="rId132" Type="http://schemas.openxmlformats.org/officeDocument/2006/relationships/tags" Target="../tags/tag434.xml"/><Relationship Id="rId153" Type="http://schemas.openxmlformats.org/officeDocument/2006/relationships/tags" Target="../tags/tag455.xml"/><Relationship Id="rId174" Type="http://schemas.openxmlformats.org/officeDocument/2006/relationships/tags" Target="../tags/tag476.xml"/><Relationship Id="rId195" Type="http://schemas.openxmlformats.org/officeDocument/2006/relationships/tags" Target="../tags/tag497.xml"/><Relationship Id="rId209" Type="http://schemas.openxmlformats.org/officeDocument/2006/relationships/tags" Target="../tags/tag511.xml"/><Relationship Id="rId220" Type="http://schemas.openxmlformats.org/officeDocument/2006/relationships/tags" Target="../tags/tag522.xml"/><Relationship Id="rId241" Type="http://schemas.openxmlformats.org/officeDocument/2006/relationships/tags" Target="../tags/tag543.xml"/><Relationship Id="rId15" Type="http://schemas.openxmlformats.org/officeDocument/2006/relationships/tags" Target="../tags/tag317.xml"/><Relationship Id="rId36" Type="http://schemas.openxmlformats.org/officeDocument/2006/relationships/tags" Target="../tags/tag338.xml"/><Relationship Id="rId57" Type="http://schemas.openxmlformats.org/officeDocument/2006/relationships/tags" Target="../tags/tag359.xml"/><Relationship Id="rId262" Type="http://schemas.openxmlformats.org/officeDocument/2006/relationships/tags" Target="../tags/tag564.xml"/><Relationship Id="rId78" Type="http://schemas.openxmlformats.org/officeDocument/2006/relationships/tags" Target="../tags/tag380.xml"/><Relationship Id="rId99" Type="http://schemas.openxmlformats.org/officeDocument/2006/relationships/tags" Target="../tags/tag401.xml"/><Relationship Id="rId101" Type="http://schemas.openxmlformats.org/officeDocument/2006/relationships/tags" Target="../tags/tag403.xml"/><Relationship Id="rId122" Type="http://schemas.openxmlformats.org/officeDocument/2006/relationships/tags" Target="../tags/tag424.xml"/><Relationship Id="rId143" Type="http://schemas.openxmlformats.org/officeDocument/2006/relationships/tags" Target="../tags/tag445.xml"/><Relationship Id="rId164" Type="http://schemas.openxmlformats.org/officeDocument/2006/relationships/tags" Target="../tags/tag466.xml"/><Relationship Id="rId185" Type="http://schemas.openxmlformats.org/officeDocument/2006/relationships/tags" Target="../tags/tag487.xml"/><Relationship Id="rId9" Type="http://schemas.openxmlformats.org/officeDocument/2006/relationships/tags" Target="../tags/tag311.xml"/><Relationship Id="rId210" Type="http://schemas.openxmlformats.org/officeDocument/2006/relationships/tags" Target="../tags/tag512.xml"/><Relationship Id="rId26" Type="http://schemas.openxmlformats.org/officeDocument/2006/relationships/tags" Target="../tags/tag328.xml"/><Relationship Id="rId231" Type="http://schemas.openxmlformats.org/officeDocument/2006/relationships/tags" Target="../tags/tag533.xml"/><Relationship Id="rId252" Type="http://schemas.openxmlformats.org/officeDocument/2006/relationships/tags" Target="../tags/tag554.xml"/><Relationship Id="rId273" Type="http://schemas.openxmlformats.org/officeDocument/2006/relationships/tags" Target="../tags/tag575.xml"/><Relationship Id="rId47" Type="http://schemas.openxmlformats.org/officeDocument/2006/relationships/tags" Target="../tags/tag349.xml"/><Relationship Id="rId68" Type="http://schemas.openxmlformats.org/officeDocument/2006/relationships/tags" Target="../tags/tag370.xml"/><Relationship Id="rId89" Type="http://schemas.openxmlformats.org/officeDocument/2006/relationships/tags" Target="../tags/tag391.xml"/><Relationship Id="rId112" Type="http://schemas.openxmlformats.org/officeDocument/2006/relationships/tags" Target="../tags/tag414.xml"/><Relationship Id="rId133" Type="http://schemas.openxmlformats.org/officeDocument/2006/relationships/tags" Target="../tags/tag435.xml"/><Relationship Id="rId154" Type="http://schemas.openxmlformats.org/officeDocument/2006/relationships/tags" Target="../tags/tag456.xml"/><Relationship Id="rId175" Type="http://schemas.openxmlformats.org/officeDocument/2006/relationships/tags" Target="../tags/tag477.xml"/><Relationship Id="rId196" Type="http://schemas.openxmlformats.org/officeDocument/2006/relationships/tags" Target="../tags/tag498.xml"/><Relationship Id="rId200" Type="http://schemas.openxmlformats.org/officeDocument/2006/relationships/tags" Target="../tags/tag502.xml"/><Relationship Id="rId16" Type="http://schemas.openxmlformats.org/officeDocument/2006/relationships/tags" Target="../tags/tag318.xml"/><Relationship Id="rId221" Type="http://schemas.openxmlformats.org/officeDocument/2006/relationships/tags" Target="../tags/tag523.xml"/><Relationship Id="rId242" Type="http://schemas.openxmlformats.org/officeDocument/2006/relationships/tags" Target="../tags/tag544.xml"/><Relationship Id="rId263" Type="http://schemas.openxmlformats.org/officeDocument/2006/relationships/tags" Target="../tags/tag565.xml"/><Relationship Id="rId37" Type="http://schemas.openxmlformats.org/officeDocument/2006/relationships/tags" Target="../tags/tag339.xml"/><Relationship Id="rId58" Type="http://schemas.openxmlformats.org/officeDocument/2006/relationships/tags" Target="../tags/tag360.xml"/><Relationship Id="rId79" Type="http://schemas.openxmlformats.org/officeDocument/2006/relationships/tags" Target="../tags/tag381.xml"/><Relationship Id="rId102" Type="http://schemas.openxmlformats.org/officeDocument/2006/relationships/tags" Target="../tags/tag404.xml"/><Relationship Id="rId123" Type="http://schemas.openxmlformats.org/officeDocument/2006/relationships/tags" Target="../tags/tag425.xml"/><Relationship Id="rId144" Type="http://schemas.openxmlformats.org/officeDocument/2006/relationships/tags" Target="../tags/tag446.xml"/><Relationship Id="rId90" Type="http://schemas.openxmlformats.org/officeDocument/2006/relationships/tags" Target="../tags/tag392.xml"/><Relationship Id="rId165" Type="http://schemas.openxmlformats.org/officeDocument/2006/relationships/tags" Target="../tags/tag467.xml"/><Relationship Id="rId186" Type="http://schemas.openxmlformats.org/officeDocument/2006/relationships/tags" Target="../tags/tag488.xml"/><Relationship Id="rId211" Type="http://schemas.openxmlformats.org/officeDocument/2006/relationships/tags" Target="../tags/tag513.xml"/><Relationship Id="rId232" Type="http://schemas.openxmlformats.org/officeDocument/2006/relationships/tags" Target="../tags/tag534.xml"/><Relationship Id="rId253" Type="http://schemas.openxmlformats.org/officeDocument/2006/relationships/tags" Target="../tags/tag555.xml"/><Relationship Id="rId274" Type="http://schemas.openxmlformats.org/officeDocument/2006/relationships/slideLayout" Target="../slideLayouts/slideLayout7.xml"/><Relationship Id="rId27" Type="http://schemas.openxmlformats.org/officeDocument/2006/relationships/tags" Target="../tags/tag329.xml"/><Relationship Id="rId48" Type="http://schemas.openxmlformats.org/officeDocument/2006/relationships/tags" Target="../tags/tag350.xml"/><Relationship Id="rId69" Type="http://schemas.openxmlformats.org/officeDocument/2006/relationships/tags" Target="../tags/tag371.xml"/><Relationship Id="rId113" Type="http://schemas.openxmlformats.org/officeDocument/2006/relationships/tags" Target="../tags/tag415.xml"/><Relationship Id="rId134" Type="http://schemas.openxmlformats.org/officeDocument/2006/relationships/tags" Target="../tags/tag436.xml"/><Relationship Id="rId80" Type="http://schemas.openxmlformats.org/officeDocument/2006/relationships/tags" Target="../tags/tag382.xml"/><Relationship Id="rId155" Type="http://schemas.openxmlformats.org/officeDocument/2006/relationships/tags" Target="../tags/tag457.xml"/><Relationship Id="rId176" Type="http://schemas.openxmlformats.org/officeDocument/2006/relationships/tags" Target="../tags/tag478.xml"/><Relationship Id="rId197" Type="http://schemas.openxmlformats.org/officeDocument/2006/relationships/tags" Target="../tags/tag499.xml"/><Relationship Id="rId201" Type="http://schemas.openxmlformats.org/officeDocument/2006/relationships/tags" Target="../tags/tag503.xml"/><Relationship Id="rId222" Type="http://schemas.openxmlformats.org/officeDocument/2006/relationships/tags" Target="../tags/tag524.xml"/><Relationship Id="rId243" Type="http://schemas.openxmlformats.org/officeDocument/2006/relationships/tags" Target="../tags/tag545.xml"/><Relationship Id="rId264" Type="http://schemas.openxmlformats.org/officeDocument/2006/relationships/tags" Target="../tags/tag566.xml"/><Relationship Id="rId17" Type="http://schemas.openxmlformats.org/officeDocument/2006/relationships/tags" Target="../tags/tag319.xml"/><Relationship Id="rId38" Type="http://schemas.openxmlformats.org/officeDocument/2006/relationships/tags" Target="../tags/tag340.xml"/><Relationship Id="rId59" Type="http://schemas.openxmlformats.org/officeDocument/2006/relationships/tags" Target="../tags/tag361.xml"/><Relationship Id="rId103" Type="http://schemas.openxmlformats.org/officeDocument/2006/relationships/tags" Target="../tags/tag405.xml"/><Relationship Id="rId124" Type="http://schemas.openxmlformats.org/officeDocument/2006/relationships/tags" Target="../tags/tag426.xml"/><Relationship Id="rId70" Type="http://schemas.openxmlformats.org/officeDocument/2006/relationships/tags" Target="../tags/tag372.xml"/><Relationship Id="rId91" Type="http://schemas.openxmlformats.org/officeDocument/2006/relationships/tags" Target="../tags/tag393.xml"/><Relationship Id="rId145" Type="http://schemas.openxmlformats.org/officeDocument/2006/relationships/tags" Target="../tags/tag447.xml"/><Relationship Id="rId166" Type="http://schemas.openxmlformats.org/officeDocument/2006/relationships/tags" Target="../tags/tag468.xml"/><Relationship Id="rId187" Type="http://schemas.openxmlformats.org/officeDocument/2006/relationships/tags" Target="../tags/tag489.xml"/><Relationship Id="rId1" Type="http://schemas.openxmlformats.org/officeDocument/2006/relationships/tags" Target="../tags/tag303.xml"/><Relationship Id="rId212" Type="http://schemas.openxmlformats.org/officeDocument/2006/relationships/tags" Target="../tags/tag514.xml"/><Relationship Id="rId233" Type="http://schemas.openxmlformats.org/officeDocument/2006/relationships/tags" Target="../tags/tag535.xml"/><Relationship Id="rId254" Type="http://schemas.openxmlformats.org/officeDocument/2006/relationships/tags" Target="../tags/tag556.xml"/><Relationship Id="rId28" Type="http://schemas.openxmlformats.org/officeDocument/2006/relationships/tags" Target="../tags/tag330.xml"/><Relationship Id="rId49" Type="http://schemas.openxmlformats.org/officeDocument/2006/relationships/tags" Target="../tags/tag351.xml"/><Relationship Id="rId114" Type="http://schemas.openxmlformats.org/officeDocument/2006/relationships/tags" Target="../tags/tag416.xml"/><Relationship Id="rId275" Type="http://schemas.openxmlformats.org/officeDocument/2006/relationships/image" Target="../media/image14.wmf"/><Relationship Id="rId60" Type="http://schemas.openxmlformats.org/officeDocument/2006/relationships/tags" Target="../tags/tag362.xml"/><Relationship Id="rId81" Type="http://schemas.openxmlformats.org/officeDocument/2006/relationships/tags" Target="../tags/tag383.xml"/><Relationship Id="rId135" Type="http://schemas.openxmlformats.org/officeDocument/2006/relationships/tags" Target="../tags/tag437.xml"/><Relationship Id="rId156" Type="http://schemas.openxmlformats.org/officeDocument/2006/relationships/tags" Target="../tags/tag458.xml"/><Relationship Id="rId177" Type="http://schemas.openxmlformats.org/officeDocument/2006/relationships/tags" Target="../tags/tag479.xml"/><Relationship Id="rId198" Type="http://schemas.openxmlformats.org/officeDocument/2006/relationships/tags" Target="../tags/tag500.xml"/><Relationship Id="rId202" Type="http://schemas.openxmlformats.org/officeDocument/2006/relationships/tags" Target="../tags/tag504.xml"/><Relationship Id="rId223" Type="http://schemas.openxmlformats.org/officeDocument/2006/relationships/tags" Target="../tags/tag525.xml"/><Relationship Id="rId244" Type="http://schemas.openxmlformats.org/officeDocument/2006/relationships/tags" Target="../tags/tag546.xml"/><Relationship Id="rId18" Type="http://schemas.openxmlformats.org/officeDocument/2006/relationships/tags" Target="../tags/tag320.xml"/><Relationship Id="rId39" Type="http://schemas.openxmlformats.org/officeDocument/2006/relationships/tags" Target="../tags/tag341.xml"/><Relationship Id="rId265" Type="http://schemas.openxmlformats.org/officeDocument/2006/relationships/tags" Target="../tags/tag567.xml"/><Relationship Id="rId50" Type="http://schemas.openxmlformats.org/officeDocument/2006/relationships/tags" Target="../tags/tag352.xml"/><Relationship Id="rId104" Type="http://schemas.openxmlformats.org/officeDocument/2006/relationships/tags" Target="../tags/tag406.xml"/><Relationship Id="rId125" Type="http://schemas.openxmlformats.org/officeDocument/2006/relationships/tags" Target="../tags/tag427.xml"/><Relationship Id="rId146" Type="http://schemas.openxmlformats.org/officeDocument/2006/relationships/tags" Target="../tags/tag448.xml"/><Relationship Id="rId167" Type="http://schemas.openxmlformats.org/officeDocument/2006/relationships/tags" Target="../tags/tag469.xml"/><Relationship Id="rId188" Type="http://schemas.openxmlformats.org/officeDocument/2006/relationships/tags" Target="../tags/tag490.xml"/><Relationship Id="rId71" Type="http://schemas.openxmlformats.org/officeDocument/2006/relationships/tags" Target="../tags/tag373.xml"/><Relationship Id="rId92" Type="http://schemas.openxmlformats.org/officeDocument/2006/relationships/tags" Target="../tags/tag394.xml"/><Relationship Id="rId213" Type="http://schemas.openxmlformats.org/officeDocument/2006/relationships/tags" Target="../tags/tag515.xml"/><Relationship Id="rId234" Type="http://schemas.openxmlformats.org/officeDocument/2006/relationships/tags" Target="../tags/tag536.xml"/><Relationship Id="rId2" Type="http://schemas.openxmlformats.org/officeDocument/2006/relationships/tags" Target="../tags/tag304.xml"/><Relationship Id="rId29" Type="http://schemas.openxmlformats.org/officeDocument/2006/relationships/tags" Target="../tags/tag331.xml"/><Relationship Id="rId255" Type="http://schemas.openxmlformats.org/officeDocument/2006/relationships/tags" Target="../tags/tag557.xml"/><Relationship Id="rId40" Type="http://schemas.openxmlformats.org/officeDocument/2006/relationships/tags" Target="../tags/tag342.xml"/><Relationship Id="rId115" Type="http://schemas.openxmlformats.org/officeDocument/2006/relationships/tags" Target="../tags/tag417.xml"/><Relationship Id="rId136" Type="http://schemas.openxmlformats.org/officeDocument/2006/relationships/tags" Target="../tags/tag438.xml"/><Relationship Id="rId157" Type="http://schemas.openxmlformats.org/officeDocument/2006/relationships/tags" Target="../tags/tag459.xml"/><Relationship Id="rId178" Type="http://schemas.openxmlformats.org/officeDocument/2006/relationships/tags" Target="../tags/tag480.xml"/><Relationship Id="rId61" Type="http://schemas.openxmlformats.org/officeDocument/2006/relationships/tags" Target="../tags/tag363.xml"/><Relationship Id="rId82" Type="http://schemas.openxmlformats.org/officeDocument/2006/relationships/tags" Target="../tags/tag384.xml"/><Relationship Id="rId199" Type="http://schemas.openxmlformats.org/officeDocument/2006/relationships/tags" Target="../tags/tag501.xml"/><Relationship Id="rId203" Type="http://schemas.openxmlformats.org/officeDocument/2006/relationships/tags" Target="../tags/tag505.xml"/><Relationship Id="rId19" Type="http://schemas.openxmlformats.org/officeDocument/2006/relationships/tags" Target="../tags/tag321.xml"/><Relationship Id="rId224" Type="http://schemas.openxmlformats.org/officeDocument/2006/relationships/tags" Target="../tags/tag526.xml"/><Relationship Id="rId245" Type="http://schemas.openxmlformats.org/officeDocument/2006/relationships/tags" Target="../tags/tag547.xml"/><Relationship Id="rId266" Type="http://schemas.openxmlformats.org/officeDocument/2006/relationships/tags" Target="../tags/tag568.xml"/><Relationship Id="rId30" Type="http://schemas.openxmlformats.org/officeDocument/2006/relationships/tags" Target="../tags/tag332.xml"/><Relationship Id="rId105" Type="http://schemas.openxmlformats.org/officeDocument/2006/relationships/tags" Target="../tags/tag407.xml"/><Relationship Id="rId126" Type="http://schemas.openxmlformats.org/officeDocument/2006/relationships/tags" Target="../tags/tag428.xml"/><Relationship Id="rId147" Type="http://schemas.openxmlformats.org/officeDocument/2006/relationships/tags" Target="../tags/tag449.xml"/><Relationship Id="rId168" Type="http://schemas.openxmlformats.org/officeDocument/2006/relationships/tags" Target="../tags/tag470.xml"/><Relationship Id="rId51" Type="http://schemas.openxmlformats.org/officeDocument/2006/relationships/tags" Target="../tags/tag353.xml"/><Relationship Id="rId72" Type="http://schemas.openxmlformats.org/officeDocument/2006/relationships/tags" Target="../tags/tag374.xml"/><Relationship Id="rId93" Type="http://schemas.openxmlformats.org/officeDocument/2006/relationships/tags" Target="../tags/tag395.xml"/><Relationship Id="rId189" Type="http://schemas.openxmlformats.org/officeDocument/2006/relationships/tags" Target="../tags/tag491.xml"/><Relationship Id="rId3" Type="http://schemas.openxmlformats.org/officeDocument/2006/relationships/tags" Target="../tags/tag305.xml"/><Relationship Id="rId214" Type="http://schemas.openxmlformats.org/officeDocument/2006/relationships/tags" Target="../tags/tag516.xml"/><Relationship Id="rId235" Type="http://schemas.openxmlformats.org/officeDocument/2006/relationships/tags" Target="../tags/tag537.xml"/><Relationship Id="rId256" Type="http://schemas.openxmlformats.org/officeDocument/2006/relationships/tags" Target="../tags/tag558.xml"/><Relationship Id="rId116" Type="http://schemas.openxmlformats.org/officeDocument/2006/relationships/tags" Target="../tags/tag418.xml"/><Relationship Id="rId137" Type="http://schemas.openxmlformats.org/officeDocument/2006/relationships/tags" Target="../tags/tag439.xml"/><Relationship Id="rId158" Type="http://schemas.openxmlformats.org/officeDocument/2006/relationships/tags" Target="../tags/tag460.xml"/><Relationship Id="rId20" Type="http://schemas.openxmlformats.org/officeDocument/2006/relationships/tags" Target="../tags/tag322.xml"/><Relationship Id="rId41" Type="http://schemas.openxmlformats.org/officeDocument/2006/relationships/tags" Target="../tags/tag343.xml"/><Relationship Id="rId62" Type="http://schemas.openxmlformats.org/officeDocument/2006/relationships/tags" Target="../tags/tag364.xml"/><Relationship Id="rId83" Type="http://schemas.openxmlformats.org/officeDocument/2006/relationships/tags" Target="../tags/tag385.xml"/><Relationship Id="rId179" Type="http://schemas.openxmlformats.org/officeDocument/2006/relationships/tags" Target="../tags/tag481.xml"/><Relationship Id="rId190" Type="http://schemas.openxmlformats.org/officeDocument/2006/relationships/tags" Target="../tags/tag492.xml"/><Relationship Id="rId204" Type="http://schemas.openxmlformats.org/officeDocument/2006/relationships/tags" Target="../tags/tag506.xml"/><Relationship Id="rId225" Type="http://schemas.openxmlformats.org/officeDocument/2006/relationships/tags" Target="../tags/tag527.xml"/><Relationship Id="rId246" Type="http://schemas.openxmlformats.org/officeDocument/2006/relationships/tags" Target="../tags/tag548.xml"/><Relationship Id="rId267" Type="http://schemas.openxmlformats.org/officeDocument/2006/relationships/tags" Target="../tags/tag569.xml"/><Relationship Id="rId106" Type="http://schemas.openxmlformats.org/officeDocument/2006/relationships/tags" Target="../tags/tag408.xml"/><Relationship Id="rId127" Type="http://schemas.openxmlformats.org/officeDocument/2006/relationships/tags" Target="../tags/tag429.xml"/><Relationship Id="rId10" Type="http://schemas.openxmlformats.org/officeDocument/2006/relationships/tags" Target="../tags/tag312.xml"/><Relationship Id="rId31" Type="http://schemas.openxmlformats.org/officeDocument/2006/relationships/tags" Target="../tags/tag333.xml"/><Relationship Id="rId52" Type="http://schemas.openxmlformats.org/officeDocument/2006/relationships/tags" Target="../tags/tag354.xml"/><Relationship Id="rId73" Type="http://schemas.openxmlformats.org/officeDocument/2006/relationships/tags" Target="../tags/tag375.xml"/><Relationship Id="rId94" Type="http://schemas.openxmlformats.org/officeDocument/2006/relationships/tags" Target="../tags/tag396.xml"/><Relationship Id="rId148" Type="http://schemas.openxmlformats.org/officeDocument/2006/relationships/tags" Target="../tags/tag450.xml"/><Relationship Id="rId169" Type="http://schemas.openxmlformats.org/officeDocument/2006/relationships/tags" Target="../tags/tag471.xml"/><Relationship Id="rId4" Type="http://schemas.openxmlformats.org/officeDocument/2006/relationships/tags" Target="../tags/tag306.xml"/><Relationship Id="rId180" Type="http://schemas.openxmlformats.org/officeDocument/2006/relationships/tags" Target="../tags/tag482.xml"/><Relationship Id="rId215" Type="http://schemas.openxmlformats.org/officeDocument/2006/relationships/tags" Target="../tags/tag517.xml"/><Relationship Id="rId236" Type="http://schemas.openxmlformats.org/officeDocument/2006/relationships/tags" Target="../tags/tag538.xml"/><Relationship Id="rId257" Type="http://schemas.openxmlformats.org/officeDocument/2006/relationships/tags" Target="../tags/tag559.xml"/><Relationship Id="rId42" Type="http://schemas.openxmlformats.org/officeDocument/2006/relationships/tags" Target="../tags/tag344.xml"/><Relationship Id="rId84" Type="http://schemas.openxmlformats.org/officeDocument/2006/relationships/tags" Target="../tags/tag386.xml"/><Relationship Id="rId138" Type="http://schemas.openxmlformats.org/officeDocument/2006/relationships/tags" Target="../tags/tag440.xml"/><Relationship Id="rId191" Type="http://schemas.openxmlformats.org/officeDocument/2006/relationships/tags" Target="../tags/tag493.xml"/><Relationship Id="rId205" Type="http://schemas.openxmlformats.org/officeDocument/2006/relationships/tags" Target="../tags/tag507.xml"/><Relationship Id="rId247" Type="http://schemas.openxmlformats.org/officeDocument/2006/relationships/tags" Target="../tags/tag549.xml"/><Relationship Id="rId107" Type="http://schemas.openxmlformats.org/officeDocument/2006/relationships/tags" Target="../tags/tag409.xml"/><Relationship Id="rId11" Type="http://schemas.openxmlformats.org/officeDocument/2006/relationships/tags" Target="../tags/tag313.xml"/><Relationship Id="rId53" Type="http://schemas.openxmlformats.org/officeDocument/2006/relationships/tags" Target="../tags/tag355.xml"/><Relationship Id="rId149" Type="http://schemas.openxmlformats.org/officeDocument/2006/relationships/tags" Target="../tags/tag4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1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第三章    物态变化</a:t>
            </a:r>
          </a:p>
        </p:txBody>
      </p:sp>
      <p:sp>
        <p:nvSpPr>
          <p:cNvPr id="4" name="Rectangle 5"/>
          <p:cNvSpPr/>
          <p:nvPr>
            <p:custDataLst>
              <p:tags r:id="rId2"/>
            </p:custDataLst>
          </p:nvPr>
        </p:nvSpPr>
        <p:spPr>
          <a:xfrm>
            <a:off x="5470843" y="3100706"/>
            <a:ext cx="383794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温度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</a:p>
        </p:txBody>
      </p:sp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1881363" y="2154928"/>
            <a:ext cx="4803437" cy="561237"/>
            <a:chOff x="996173" y="2188583"/>
            <a:chExt cx="4803437" cy="561237"/>
          </a:xfrm>
        </p:grpSpPr>
        <p:grpSp>
          <p:nvGrpSpPr>
            <p:cNvPr id="25" name="组合 24"/>
            <p:cNvGrpSpPr/>
            <p:nvPr>
              <p:custDataLst>
                <p:tags r:id="rId17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7" name="圆角矩形 18"/>
              <p:cNvSpPr/>
              <p:nvPr>
                <p:custDataLst>
                  <p:tags r:id="rId19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20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18"/>
              </p:custDataLst>
            </p:nvPr>
          </p:nvSpPr>
          <p:spPr>
            <a:xfrm>
              <a:off x="1084489" y="2227850"/>
              <a:ext cx="471512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1        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原 理</a:t>
              </a:r>
              <a:endParaRPr lang="zh-CN" altLang="en-US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1859915" y="3783965"/>
            <a:ext cx="3288030" cy="552450"/>
            <a:chOff x="1569" y="5959"/>
            <a:chExt cx="5178" cy="870"/>
          </a:xfrm>
        </p:grpSpPr>
        <p:sp>
          <p:nvSpPr>
            <p:cNvPr id="38" name="圆角矩形 28"/>
            <p:cNvSpPr/>
            <p:nvPr>
              <p:custDataLst>
                <p:tags r:id="rId15"/>
              </p:custDataLst>
            </p:nvPr>
          </p:nvSpPr>
          <p:spPr>
            <a:xfrm>
              <a:off x="1875" y="6083"/>
              <a:ext cx="4872" cy="746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16"/>
              </p:custDataLst>
            </p:nvPr>
          </p:nvSpPr>
          <p:spPr>
            <a:xfrm rot="18614180">
              <a:off x="1569" y="5959"/>
              <a:ext cx="850" cy="85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</a:endParaRPr>
            </a:p>
          </p:txBody>
        </p:sp>
      </p:grp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1981200" y="3815715"/>
            <a:ext cx="471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2     常用温度计</a:t>
            </a:r>
            <a:endParaRPr lang="zh-CN" altLang="en-US" sz="2800" b="1">
              <a:solidFill>
                <a:prstClr val="white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598152" y="3070879"/>
            <a:ext cx="490795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根据</a:t>
            </a: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液体热胀冷缩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的规律制成</a:t>
            </a:r>
          </a:p>
        </p:txBody>
      </p:sp>
      <p:grpSp>
        <p:nvGrpSpPr>
          <p:cNvPr id="280" name="组合 279"/>
          <p:cNvGrpSpPr/>
          <p:nvPr>
            <p:custDataLst>
              <p:tags r:id="rId6"/>
            </p:custDataLst>
          </p:nvPr>
        </p:nvGrpSpPr>
        <p:grpSpPr>
          <a:xfrm>
            <a:off x="8002270" y="1223645"/>
            <a:ext cx="1327150" cy="4160902"/>
            <a:chOff x="2668549" y="2754370"/>
            <a:chExt cx="1205792" cy="3659136"/>
          </a:xfrm>
        </p:grpSpPr>
        <p:sp>
          <p:nvSpPr>
            <p:cNvPr id="278" name="Text Box 280"/>
            <p:cNvSpPr/>
            <p:nvPr>
              <p:custDataLst>
                <p:tags r:id="rId13"/>
              </p:custDataLst>
            </p:nvPr>
          </p:nvSpPr>
          <p:spPr>
            <a:xfrm>
              <a:off x="2668549" y="6008648"/>
              <a:ext cx="1205792" cy="40485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horz"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体温计</a:t>
              </a:r>
            </a:p>
          </p:txBody>
        </p:sp>
        <p:pic>
          <p:nvPicPr>
            <p:cNvPr id="279" name="Picture 2" descr="创意图片素材 - DigitalVision Vectors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6200000">
              <a:off x="1495187" y="4183566"/>
              <a:ext cx="3254278" cy="395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9192260" y="1223645"/>
            <a:ext cx="1517650" cy="4140194"/>
            <a:chOff x="1903789" y="419572"/>
            <a:chExt cx="1451066" cy="3865878"/>
          </a:xfrm>
        </p:grpSpPr>
        <p:pic>
          <p:nvPicPr>
            <p:cNvPr id="5" name="图片 12" descr="实验室用温度计、体温计、寒暑表.jpg">
              <a:hlinkClick r:id="rId23" action="ppaction://hlinkfile"/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8" b="48893"/>
            <a:stretch>
              <a:fillRect/>
            </a:stretch>
          </p:blipFill>
          <p:spPr bwMode="auto">
            <a:xfrm>
              <a:off x="1903789" y="419572"/>
              <a:ext cx="1356366" cy="335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80"/>
            <p:cNvSpPr/>
            <p:nvPr>
              <p:custDataLst>
                <p:tags r:id="rId12"/>
              </p:custDataLst>
            </p:nvPr>
          </p:nvSpPr>
          <p:spPr>
            <a:xfrm>
              <a:off x="2149063" y="3855578"/>
              <a:ext cx="1205792" cy="42987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horz"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寒暑表</a:t>
              </a:r>
            </a:p>
          </p:txBody>
        </p:sp>
      </p:grpSp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 rot="16200000">
            <a:off x="4475095" y="2312866"/>
            <a:ext cx="5645468" cy="2259965"/>
            <a:chOff x="-433657" y="1247733"/>
            <a:chExt cx="7607606" cy="4603525"/>
          </a:xfrm>
        </p:grpSpPr>
        <p:pic>
          <p:nvPicPr>
            <p:cNvPr id="13" name="Object 2"/>
            <p:cNvPicPr/>
            <p:nvPr>
              <p:custDataLst>
                <p:tags r:id="rId9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 rot="5400000">
              <a:off x="3297362" y="91998"/>
              <a:ext cx="1015388" cy="6737786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  <p:sp>
          <p:nvSpPr>
            <p:cNvPr id="15" name="Text Box 279"/>
            <p:cNvSpPr/>
            <p:nvPr>
              <p:custDataLst>
                <p:tags r:id="rId10"/>
              </p:custDataLst>
            </p:nvPr>
          </p:nvSpPr>
          <p:spPr>
            <a:xfrm rot="5400000">
              <a:off x="-2425228" y="3239304"/>
              <a:ext cx="4603525" cy="62038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horz"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实验用温度计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7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</a:p>
        </p:txBody>
      </p:sp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1254618" y="1340223"/>
            <a:ext cx="4803437" cy="561237"/>
            <a:chOff x="996173" y="2188583"/>
            <a:chExt cx="4803437" cy="561237"/>
          </a:xfrm>
        </p:grpSpPr>
        <p:grpSp>
          <p:nvGrpSpPr>
            <p:cNvPr id="25" name="组合 24"/>
            <p:cNvGrpSpPr/>
            <p:nvPr>
              <p:custDataLst>
                <p:tags r:id="rId23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7" name="圆角矩形 18"/>
              <p:cNvSpPr/>
              <p:nvPr>
                <p:custDataLst>
                  <p:tags r:id="rId25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26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9E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084489" y="2227850"/>
              <a:ext cx="4715121" cy="521970"/>
            </a:xfrm>
            <a:prstGeom prst="rect">
              <a:avLst/>
            </a:prstGeom>
            <a:solidFill>
              <a:srgbClr val="9E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3      </a:t>
              </a:r>
              <a:r>
                <a:rPr 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基本构造</a:t>
              </a:r>
            </a:p>
          </p:txBody>
        </p:sp>
      </p:grpSp>
      <p:pic>
        <p:nvPicPr>
          <p:cNvPr id="36" name="图片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79425" y="3470275"/>
            <a:ext cx="11206480" cy="657225"/>
          </a:xfrm>
          <a:prstGeom prst="rect">
            <a:avLst/>
          </a:prstGeom>
        </p:spPr>
      </p:pic>
      <p:grpSp>
        <p:nvGrpSpPr>
          <p:cNvPr id="41" name="组合 40"/>
          <p:cNvGrpSpPr/>
          <p:nvPr>
            <p:custDataLst>
              <p:tags r:id="rId4"/>
            </p:custDataLst>
          </p:nvPr>
        </p:nvGrpSpPr>
        <p:grpSpPr>
          <a:xfrm>
            <a:off x="5807710" y="2924810"/>
            <a:ext cx="1542415" cy="906034"/>
            <a:chOff x="5788736" y="3198710"/>
            <a:chExt cx="833072" cy="906034"/>
          </a:xfrm>
        </p:grpSpPr>
        <p:sp>
          <p:nvSpPr>
            <p:cNvPr id="42" name="Rectangle 800"/>
            <p:cNvSpPr/>
            <p:nvPr>
              <p:custDataLst>
                <p:tags r:id="rId21"/>
              </p:custDataLst>
            </p:nvPr>
          </p:nvSpPr>
          <p:spPr>
            <a:xfrm>
              <a:off x="5788736" y="3198710"/>
              <a:ext cx="819919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zh-CN" altLang="en-US"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毛</a:t>
              </a: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细管</a:t>
              </a:r>
            </a:p>
          </p:txBody>
        </p:sp>
        <p:cxnSp>
          <p:nvCxnSpPr>
            <p:cNvPr id="43" name="Line 803"/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flipH="1" flipV="1">
              <a:off x="6123886" y="3591279"/>
              <a:ext cx="497922" cy="513465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43"/>
          <p:cNvGrpSpPr/>
          <p:nvPr>
            <p:custDataLst>
              <p:tags r:id="rId5"/>
            </p:custDataLst>
          </p:nvPr>
        </p:nvGrpSpPr>
        <p:grpSpPr>
          <a:xfrm>
            <a:off x="839533" y="3831114"/>
            <a:ext cx="1303020" cy="891540"/>
            <a:chOff x="1413783" y="4012089"/>
            <a:chExt cx="1303020" cy="891540"/>
          </a:xfrm>
        </p:grpSpPr>
        <p:sp>
          <p:nvSpPr>
            <p:cNvPr id="45" name="Rectangle 801"/>
            <p:cNvSpPr/>
            <p:nvPr>
              <p:custDataLst>
                <p:tags r:id="rId19"/>
              </p:custDataLst>
            </p:nvPr>
          </p:nvSpPr>
          <p:spPr>
            <a:xfrm>
              <a:off x="1612538" y="4473099"/>
              <a:ext cx="1104265" cy="4305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玻璃泡</a:t>
              </a:r>
            </a:p>
          </p:txBody>
        </p:sp>
        <p:cxnSp>
          <p:nvCxnSpPr>
            <p:cNvPr id="46" name="Line 803"/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flipH="1" flipV="1">
              <a:off x="1413783" y="4012089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" name="组合 46"/>
          <p:cNvGrpSpPr/>
          <p:nvPr>
            <p:custDataLst>
              <p:tags r:id="rId6"/>
            </p:custDataLst>
          </p:nvPr>
        </p:nvGrpSpPr>
        <p:grpSpPr>
          <a:xfrm>
            <a:off x="3379565" y="4033783"/>
            <a:ext cx="1044845" cy="1339618"/>
            <a:chOff x="3982390" y="4033783"/>
            <a:chExt cx="1044845" cy="1339618"/>
          </a:xfrm>
        </p:grpSpPr>
        <p:sp>
          <p:nvSpPr>
            <p:cNvPr id="48" name="Rectangle 799"/>
            <p:cNvSpPr/>
            <p:nvPr>
              <p:custDataLst>
                <p:tags r:id="rId17"/>
              </p:custDataLst>
            </p:nvPr>
          </p:nvSpPr>
          <p:spPr>
            <a:xfrm>
              <a:off x="3982390" y="4511706"/>
              <a:ext cx="1044845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玻璃外壳</a:t>
              </a:r>
            </a:p>
          </p:txBody>
        </p:sp>
        <p:cxnSp>
          <p:nvCxnSpPr>
            <p:cNvPr id="49" name="Line 803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flipH="1" flipV="1">
              <a:off x="3982391" y="4033783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组合 49"/>
          <p:cNvGrpSpPr/>
          <p:nvPr>
            <p:custDataLst>
              <p:tags r:id="rId7"/>
            </p:custDataLst>
          </p:nvPr>
        </p:nvGrpSpPr>
        <p:grpSpPr>
          <a:xfrm>
            <a:off x="4316323" y="2780884"/>
            <a:ext cx="1431925" cy="869519"/>
            <a:chOff x="4396333" y="3038694"/>
            <a:chExt cx="1431925" cy="869519"/>
          </a:xfrm>
        </p:grpSpPr>
        <p:sp>
          <p:nvSpPr>
            <p:cNvPr id="51" name="Rectangle 802"/>
            <p:cNvSpPr/>
            <p:nvPr>
              <p:custDataLst>
                <p:tags r:id="rId15"/>
              </p:custDataLst>
            </p:nvPr>
          </p:nvSpPr>
          <p:spPr>
            <a:xfrm>
              <a:off x="4396333" y="3038694"/>
              <a:ext cx="1431925" cy="66865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刻度</a:t>
              </a:r>
            </a:p>
          </p:txBody>
        </p:sp>
        <p:cxnSp>
          <p:nvCxnSpPr>
            <p:cNvPr id="52" name="Line 803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flipH="1" flipV="1">
              <a:off x="4873633" y="3440153"/>
              <a:ext cx="476742" cy="46806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组合 52"/>
          <p:cNvGrpSpPr/>
          <p:nvPr>
            <p:custDataLst>
              <p:tags r:id="rId8"/>
            </p:custDataLst>
          </p:nvPr>
        </p:nvGrpSpPr>
        <p:grpSpPr>
          <a:xfrm>
            <a:off x="9624348" y="4026777"/>
            <a:ext cx="2025650" cy="788353"/>
            <a:chOff x="9658215" y="4003514"/>
            <a:chExt cx="2025650" cy="788353"/>
          </a:xfrm>
        </p:grpSpPr>
        <p:sp>
          <p:nvSpPr>
            <p:cNvPr id="54" name="Rectangle 144"/>
            <p:cNvSpPr/>
            <p:nvPr>
              <p:custDataLst>
                <p:tags r:id="rId13"/>
              </p:custDataLst>
            </p:nvPr>
          </p:nvSpPr>
          <p:spPr>
            <a:xfrm>
              <a:off x="9658215" y="4269897"/>
              <a:ext cx="202565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单位：℃</a:t>
              </a:r>
            </a:p>
          </p:txBody>
        </p:sp>
        <p:cxnSp>
          <p:nvCxnSpPr>
            <p:cNvPr id="55" name="Line 803"/>
            <p:cNvCxnSpPr>
              <a:cxnSpLocks noChangeShapeType="1"/>
              <a:stCxn id="54" idx="0"/>
            </p:cNvCxnSpPr>
            <p:nvPr>
              <p:custDataLst>
                <p:tags r:id="rId14"/>
              </p:custDataLst>
            </p:nvPr>
          </p:nvCxnSpPr>
          <p:spPr bwMode="auto">
            <a:xfrm flipV="1">
              <a:off x="10670593" y="4003514"/>
              <a:ext cx="199972" cy="266231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6" name="组合 55"/>
          <p:cNvGrpSpPr/>
          <p:nvPr>
            <p:custDataLst>
              <p:tags r:id="rId9"/>
            </p:custDataLst>
          </p:nvPr>
        </p:nvGrpSpPr>
        <p:grpSpPr>
          <a:xfrm>
            <a:off x="1919442" y="3831113"/>
            <a:ext cx="1244733" cy="899103"/>
            <a:chOff x="2355897" y="4012088"/>
            <a:chExt cx="1244733" cy="899103"/>
          </a:xfrm>
        </p:grpSpPr>
        <p:sp>
          <p:nvSpPr>
            <p:cNvPr id="57" name="Rectangle 140"/>
            <p:cNvSpPr/>
            <p:nvPr>
              <p:custDataLst>
                <p:tags r:id="rId11"/>
              </p:custDataLst>
            </p:nvPr>
          </p:nvSpPr>
          <p:spPr>
            <a:xfrm>
              <a:off x="2706550" y="4389221"/>
              <a:ext cx="89408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</a:rPr>
                <a:t>液柱</a:t>
              </a:r>
            </a:p>
          </p:txBody>
        </p:sp>
        <p:cxnSp>
          <p:nvCxnSpPr>
            <p:cNvPr id="58" name="Line 803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 flipH="1" flipV="1">
              <a:off x="2355897" y="4012088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/>
          <a:stretch>
            <a:fillRect/>
          </a:stretch>
        </p:blipFill>
        <p:spPr>
          <a:xfrm flipH="1">
            <a:off x="11150600" y="10325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</a:p>
        </p:txBody>
      </p:sp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1254618" y="1340223"/>
            <a:ext cx="4803437" cy="561237"/>
            <a:chOff x="996173" y="2188583"/>
            <a:chExt cx="4803437" cy="561237"/>
          </a:xfrm>
        </p:grpSpPr>
        <p:grpSp>
          <p:nvGrpSpPr>
            <p:cNvPr id="25" name="组合 24"/>
            <p:cNvGrpSpPr/>
            <p:nvPr>
              <p:custDataLst>
                <p:tags r:id="rId26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7" name="圆角矩形 18"/>
              <p:cNvSpPr/>
              <p:nvPr>
                <p:custDataLst>
                  <p:tags r:id="rId28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29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9E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27"/>
              </p:custDataLst>
            </p:nvPr>
          </p:nvSpPr>
          <p:spPr>
            <a:xfrm>
              <a:off x="1084489" y="2227850"/>
              <a:ext cx="4715121" cy="521970"/>
            </a:xfrm>
            <a:prstGeom prst="rect">
              <a:avLst/>
            </a:prstGeom>
            <a:solidFill>
              <a:srgbClr val="9E0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3      </a:t>
              </a:r>
              <a:r>
                <a:rPr 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基本构造</a:t>
              </a:r>
            </a:p>
          </p:txBody>
        </p:sp>
      </p:grpSp>
      <p:pic>
        <p:nvPicPr>
          <p:cNvPr id="36" name="图片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479425" y="3470275"/>
            <a:ext cx="11206480" cy="657225"/>
          </a:xfrm>
          <a:prstGeom prst="rect">
            <a:avLst/>
          </a:prstGeom>
        </p:spPr>
      </p:pic>
      <p:grpSp>
        <p:nvGrpSpPr>
          <p:cNvPr id="41" name="组合 40"/>
          <p:cNvGrpSpPr/>
          <p:nvPr>
            <p:custDataLst>
              <p:tags r:id="rId4"/>
            </p:custDataLst>
          </p:nvPr>
        </p:nvGrpSpPr>
        <p:grpSpPr>
          <a:xfrm>
            <a:off x="5807710" y="2924810"/>
            <a:ext cx="1542415" cy="906034"/>
            <a:chOff x="5788736" y="3198710"/>
            <a:chExt cx="833072" cy="906034"/>
          </a:xfrm>
        </p:grpSpPr>
        <p:sp>
          <p:nvSpPr>
            <p:cNvPr id="42" name="Rectangle 800"/>
            <p:cNvSpPr/>
            <p:nvPr>
              <p:custDataLst>
                <p:tags r:id="rId24"/>
              </p:custDataLst>
            </p:nvPr>
          </p:nvSpPr>
          <p:spPr>
            <a:xfrm>
              <a:off x="5788736" y="3198710"/>
              <a:ext cx="819919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zh-CN" altLang="en-US"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毛</a:t>
              </a: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细管</a:t>
              </a:r>
            </a:p>
          </p:txBody>
        </p:sp>
        <p:cxnSp>
          <p:nvCxnSpPr>
            <p:cNvPr id="43" name="Line 803"/>
            <p:cNvCxnSpPr>
              <a:cxnSpLocks noChangeShapeType="1"/>
            </p:cNvCxnSpPr>
            <p:nvPr>
              <p:custDataLst>
                <p:tags r:id="rId25"/>
              </p:custDataLst>
            </p:nvPr>
          </p:nvCxnSpPr>
          <p:spPr bwMode="auto">
            <a:xfrm flipH="1" flipV="1">
              <a:off x="6123886" y="3591279"/>
              <a:ext cx="497922" cy="513465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43"/>
          <p:cNvGrpSpPr/>
          <p:nvPr>
            <p:custDataLst>
              <p:tags r:id="rId5"/>
            </p:custDataLst>
          </p:nvPr>
        </p:nvGrpSpPr>
        <p:grpSpPr>
          <a:xfrm>
            <a:off x="839533" y="3831114"/>
            <a:ext cx="1303020" cy="891540"/>
            <a:chOff x="1413783" y="4012089"/>
            <a:chExt cx="1303020" cy="891540"/>
          </a:xfrm>
        </p:grpSpPr>
        <p:sp>
          <p:nvSpPr>
            <p:cNvPr id="45" name="Rectangle 801"/>
            <p:cNvSpPr/>
            <p:nvPr>
              <p:custDataLst>
                <p:tags r:id="rId22"/>
              </p:custDataLst>
            </p:nvPr>
          </p:nvSpPr>
          <p:spPr>
            <a:xfrm>
              <a:off x="1612538" y="4473099"/>
              <a:ext cx="1104265" cy="4305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玻璃泡</a:t>
              </a:r>
            </a:p>
          </p:txBody>
        </p:sp>
        <p:cxnSp>
          <p:nvCxnSpPr>
            <p:cNvPr id="46" name="Line 803"/>
            <p:cNvCxnSpPr>
              <a:cxnSpLocks noChangeShapeType="1"/>
            </p:cNvCxnSpPr>
            <p:nvPr>
              <p:custDataLst>
                <p:tags r:id="rId23"/>
              </p:custDataLst>
            </p:nvPr>
          </p:nvCxnSpPr>
          <p:spPr bwMode="auto">
            <a:xfrm flipH="1" flipV="1">
              <a:off x="1413783" y="4012089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" name="组合 46"/>
          <p:cNvGrpSpPr/>
          <p:nvPr>
            <p:custDataLst>
              <p:tags r:id="rId6"/>
            </p:custDataLst>
          </p:nvPr>
        </p:nvGrpSpPr>
        <p:grpSpPr>
          <a:xfrm>
            <a:off x="3379565" y="4033783"/>
            <a:ext cx="1044845" cy="1339618"/>
            <a:chOff x="3982390" y="4033783"/>
            <a:chExt cx="1044845" cy="1339618"/>
          </a:xfrm>
        </p:grpSpPr>
        <p:sp>
          <p:nvSpPr>
            <p:cNvPr id="48" name="Rectangle 799"/>
            <p:cNvSpPr/>
            <p:nvPr>
              <p:custDataLst>
                <p:tags r:id="rId20"/>
              </p:custDataLst>
            </p:nvPr>
          </p:nvSpPr>
          <p:spPr>
            <a:xfrm>
              <a:off x="3982390" y="4511706"/>
              <a:ext cx="1044845" cy="8616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玻璃外壳</a:t>
              </a:r>
            </a:p>
          </p:txBody>
        </p:sp>
        <p:cxnSp>
          <p:nvCxnSpPr>
            <p:cNvPr id="49" name="Line 803"/>
            <p:cNvCxnSpPr>
              <a:cxnSpLocks noChangeShapeType="1"/>
            </p:cNvCxnSpPr>
            <p:nvPr>
              <p:custDataLst>
                <p:tags r:id="rId21"/>
              </p:custDataLst>
            </p:nvPr>
          </p:nvCxnSpPr>
          <p:spPr bwMode="auto">
            <a:xfrm flipH="1" flipV="1">
              <a:off x="3982391" y="4033783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组合 49"/>
          <p:cNvGrpSpPr/>
          <p:nvPr>
            <p:custDataLst>
              <p:tags r:id="rId7"/>
            </p:custDataLst>
          </p:nvPr>
        </p:nvGrpSpPr>
        <p:grpSpPr>
          <a:xfrm>
            <a:off x="4316323" y="2780884"/>
            <a:ext cx="1431925" cy="869519"/>
            <a:chOff x="4396333" y="3038694"/>
            <a:chExt cx="1431925" cy="869519"/>
          </a:xfrm>
        </p:grpSpPr>
        <p:sp>
          <p:nvSpPr>
            <p:cNvPr id="51" name="Rectangle 802"/>
            <p:cNvSpPr/>
            <p:nvPr>
              <p:custDataLst>
                <p:tags r:id="rId18"/>
              </p:custDataLst>
            </p:nvPr>
          </p:nvSpPr>
          <p:spPr>
            <a:xfrm>
              <a:off x="4396333" y="3038694"/>
              <a:ext cx="1431925" cy="66865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ysClr val="windowText" lastClr="000000"/>
                  </a:solidFill>
                  <a:effectLst/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sz="28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Wingdings" panose="05000000000000000000"/>
                </a:rPr>
                <a:t>刻度</a:t>
              </a:r>
            </a:p>
          </p:txBody>
        </p:sp>
        <p:cxnSp>
          <p:nvCxnSpPr>
            <p:cNvPr id="52" name="Line 803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H="1" flipV="1">
              <a:off x="4873633" y="3440153"/>
              <a:ext cx="476742" cy="46806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组合 52"/>
          <p:cNvGrpSpPr/>
          <p:nvPr>
            <p:custDataLst>
              <p:tags r:id="rId8"/>
            </p:custDataLst>
          </p:nvPr>
        </p:nvGrpSpPr>
        <p:grpSpPr>
          <a:xfrm>
            <a:off x="9624348" y="4026777"/>
            <a:ext cx="2025650" cy="788353"/>
            <a:chOff x="9658215" y="4003514"/>
            <a:chExt cx="2025650" cy="788353"/>
          </a:xfrm>
        </p:grpSpPr>
        <p:sp>
          <p:nvSpPr>
            <p:cNvPr id="54" name="Rectangle 144"/>
            <p:cNvSpPr/>
            <p:nvPr>
              <p:custDataLst>
                <p:tags r:id="rId16"/>
              </p:custDataLst>
            </p:nvPr>
          </p:nvSpPr>
          <p:spPr>
            <a:xfrm>
              <a:off x="9658215" y="4269897"/>
              <a:ext cx="202565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单位：℃</a:t>
              </a:r>
            </a:p>
          </p:txBody>
        </p:sp>
        <p:cxnSp>
          <p:nvCxnSpPr>
            <p:cNvPr id="55" name="Line 803"/>
            <p:cNvCxnSpPr>
              <a:cxnSpLocks noChangeShapeType="1"/>
              <a:stCxn id="54" idx="0"/>
            </p:cNvCxnSpPr>
            <p:nvPr>
              <p:custDataLst>
                <p:tags r:id="rId17"/>
              </p:custDataLst>
            </p:nvPr>
          </p:nvCxnSpPr>
          <p:spPr bwMode="auto">
            <a:xfrm flipV="1">
              <a:off x="10670593" y="4003514"/>
              <a:ext cx="199972" cy="266231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6" name="组合 55"/>
          <p:cNvGrpSpPr/>
          <p:nvPr>
            <p:custDataLst>
              <p:tags r:id="rId9"/>
            </p:custDataLst>
          </p:nvPr>
        </p:nvGrpSpPr>
        <p:grpSpPr>
          <a:xfrm>
            <a:off x="1919442" y="3831113"/>
            <a:ext cx="1244733" cy="899103"/>
            <a:chOff x="2355897" y="4012088"/>
            <a:chExt cx="1244733" cy="899103"/>
          </a:xfrm>
        </p:grpSpPr>
        <p:sp>
          <p:nvSpPr>
            <p:cNvPr id="57" name="Rectangle 140"/>
            <p:cNvSpPr/>
            <p:nvPr>
              <p:custDataLst>
                <p:tags r:id="rId14"/>
              </p:custDataLst>
            </p:nvPr>
          </p:nvSpPr>
          <p:spPr>
            <a:xfrm>
              <a:off x="2706550" y="4389221"/>
              <a:ext cx="894080" cy="52197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spAutoFit/>
            </a:bodyPr>
            <a:lstStyle>
              <a:defPPr>
                <a:defRPr 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2400" b="0" i="0" u="none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/>
              <a:r>
                <a:rPr lang="zh-CN" altLang="en-US" sz="2800">
                  <a:solidFill>
                    <a:schemeClr val="tx1"/>
                  </a:solidFill>
                  <a:ea typeface="华文楷体" panose="02010600040101010101" charset="-122"/>
                </a:rPr>
                <a:t>液柱</a:t>
              </a:r>
            </a:p>
          </p:txBody>
        </p:sp>
        <p:cxnSp>
          <p:nvCxnSpPr>
            <p:cNvPr id="58" name="Line 803"/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 flipH="1" flipV="1">
              <a:off x="2355897" y="4012088"/>
              <a:ext cx="539209" cy="539209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8130" name="组合 1"/>
          <p:cNvGrpSpPr/>
          <p:nvPr>
            <p:custDataLst>
              <p:tags r:id="rId10"/>
            </p:custDataLst>
          </p:nvPr>
        </p:nvGrpSpPr>
        <p:grpSpPr>
          <a:xfrm>
            <a:off x="9263380" y="328295"/>
            <a:ext cx="2764790" cy="2951480"/>
            <a:chOff x="5423960" y="2093629"/>
            <a:chExt cx="1898804" cy="2413214"/>
          </a:xfrm>
          <a:effectLst/>
        </p:grpSpPr>
        <p:sp>
          <p:nvSpPr>
            <p:cNvPr id="46097" name="Text Box 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423960" y="4130427"/>
              <a:ext cx="1898804" cy="37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zh-CN" altLang="en-US" sz="2400" b="1"/>
                <a:t>安德斯·摄尔修斯</a:t>
              </a:r>
              <a:endParaRPr lang="zh-CN" altLang="en-US" sz="2400" b="1">
                <a:sym typeface="宋体" panose="02010600030101010101" pitchFamily="2" charset="-122"/>
              </a:endParaRPr>
            </a:p>
          </p:txBody>
        </p:sp>
        <p:pic>
          <p:nvPicPr>
            <p:cNvPr id="48132" name="图片 9" descr="b21bb051f8198618630d6cca4bed2e738bd4e632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32"/>
            <a:stretch>
              <a:fillRect/>
            </a:stretch>
          </p:blipFill>
          <p:spPr bwMode="auto">
            <a:xfrm>
              <a:off x="5572584" y="2093629"/>
              <a:ext cx="1269814" cy="20050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7" name="椭圆 6"/>
          <p:cNvSpPr/>
          <p:nvPr>
            <p:custDataLst>
              <p:tags r:id="rId11"/>
            </p:custDataLst>
          </p:nvPr>
        </p:nvSpPr>
        <p:spPr>
          <a:xfrm>
            <a:off x="10632440" y="3644688"/>
            <a:ext cx="540385" cy="556260"/>
          </a:xfrm>
          <a:prstGeom prst="ellipse">
            <a:avLst/>
          </a:prstGeom>
          <a:noFill/>
          <a:ln w="28575">
            <a:solidFill>
              <a:srgbClr val="33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3431737" y="908971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摄氏温度的规定</a:t>
            </a:r>
          </a:p>
        </p:txBody>
      </p:sp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3781198" y="2920424"/>
            <a:ext cx="2372995" cy="1664335"/>
            <a:chOff x="600483" y="3022659"/>
            <a:chExt cx="2372995" cy="166433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234" t="15997" r="19031" b="7663"/>
            <a:stretch>
              <a:fillRect/>
            </a:stretch>
          </p:blipFill>
          <p:spPr>
            <a:xfrm>
              <a:off x="600483" y="3022659"/>
              <a:ext cx="1108075" cy="1664335"/>
            </a:xfrm>
            <a:prstGeom prst="rect">
              <a:avLst/>
            </a:prstGeom>
          </p:spPr>
        </p:pic>
        <p:sp>
          <p:nvSpPr>
            <p:cNvPr id="211" name="文本框 210"/>
            <p:cNvSpPr txBox="1"/>
            <p:nvPr>
              <p:custDataLst>
                <p:tags r:id="rId12"/>
              </p:custDataLst>
            </p:nvPr>
          </p:nvSpPr>
          <p:spPr>
            <a:xfrm>
              <a:off x="1547268" y="3430329"/>
              <a:ext cx="1426210" cy="953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2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冰水</a:t>
              </a:r>
              <a:endParaRPr kumimoji="1" lang="en-US" altLang="zh-CN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  <a:p>
              <a:pPr algn="ctr"/>
              <a:r>
                <a:rPr kumimoji="1" lang="zh-CN" altLang="en-US" sz="2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混合物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6816725" y="2925445"/>
            <a:ext cx="1970405" cy="1758315"/>
            <a:chOff x="7264482" y="2748927"/>
            <a:chExt cx="1702750" cy="1447194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4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4482" y="2748927"/>
              <a:ext cx="1142591" cy="1447194"/>
            </a:xfrm>
            <a:prstGeom prst="rect">
              <a:avLst/>
            </a:prstGeom>
          </p:spPr>
        </p:pic>
        <p:sp>
          <p:nvSpPr>
            <p:cNvPr id="215" name="文本框 214"/>
            <p:cNvSpPr txBox="1"/>
            <p:nvPr>
              <p:custDataLst>
                <p:tags r:id="rId10"/>
              </p:custDataLst>
            </p:nvPr>
          </p:nvSpPr>
          <p:spPr>
            <a:xfrm>
              <a:off x="7929783" y="2848453"/>
              <a:ext cx="1037449" cy="429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r>
                <a:rPr kumimoji="1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沸水</a:t>
              </a:r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对话气泡: 圆角矩形 1"/>
          <p:cNvSpPr/>
          <p:nvPr>
            <p:custDataLst>
              <p:tags r:id="rId4"/>
            </p:custDataLst>
          </p:nvPr>
        </p:nvSpPr>
        <p:spPr>
          <a:xfrm>
            <a:off x="9021444" y="2748280"/>
            <a:ext cx="1040393" cy="1329690"/>
          </a:xfrm>
          <a:prstGeom prst="wedgeRoundRectCallout">
            <a:avLst>
              <a:gd name="adj1" fmla="val -141612"/>
              <a:gd name="adj2" fmla="val 23892"/>
              <a:gd name="adj3" fmla="val 16667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032239" y="2819400"/>
            <a:ext cx="11968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沸水温度：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 100℃</a:t>
            </a:r>
            <a:endParaRPr lang="zh-CN" altLang="en-US" sz="2800" b="1">
              <a:solidFill>
                <a:srgbClr val="3333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对话气泡: 圆角矩形 18"/>
          <p:cNvSpPr/>
          <p:nvPr>
            <p:custDataLst>
              <p:tags r:id="rId6"/>
            </p:custDataLst>
          </p:nvPr>
        </p:nvSpPr>
        <p:spPr>
          <a:xfrm>
            <a:off x="1111947" y="2797175"/>
            <a:ext cx="1438213" cy="1316990"/>
          </a:xfrm>
          <a:prstGeom prst="wedgeRoundRectCallout">
            <a:avLst>
              <a:gd name="adj1" fmla="val 154497"/>
              <a:gd name="adj2" fmla="val 22227"/>
              <a:gd name="adj3" fmla="val 16667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1204319" y="2819517"/>
            <a:ext cx="14382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冰水混合物温度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: 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0℃</a:t>
            </a:r>
            <a:endParaRPr lang="zh-CN" altLang="en-US" sz="2800" b="1">
              <a:solidFill>
                <a:srgbClr val="3333FF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4871827" y="1773022"/>
            <a:ext cx="3478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在标准大气压下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/>
          <p:nvPr>
            <p:custDataLst>
              <p:tags r:id="rId1"/>
            </p:custDataLst>
          </p:nvPr>
        </p:nvGrpSpPr>
        <p:grpSpPr>
          <a:xfrm>
            <a:off x="3000669" y="2678630"/>
            <a:ext cx="5586871" cy="342053"/>
            <a:chOff x="0" y="0"/>
            <a:chExt cx="4704" cy="288"/>
          </a:xfrm>
        </p:grpSpPr>
        <p:sp>
          <p:nvSpPr>
            <p:cNvPr id="29699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0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9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1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2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3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4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259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5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211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6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63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7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115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8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672" y="18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09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307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0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355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1" name="Line 17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403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2" name="Line 18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4512" y="0"/>
              <a:ext cx="0" cy="270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3" name="Line 19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2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4" name="Line 20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2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5" name="Line 21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3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6" name="Line 22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3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7" name="Line 23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4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8" name="Line 24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5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19" name="Line 25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5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0" name="Line 26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6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1" name="Line 27"/>
            <p:cNvSpPr>
              <a:spLocks noChangeShapeType="1"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7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2" name="Line 28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7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3" name="Line 29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8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4" name="Line 30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8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5" name="Line 31"/>
            <p:cNvSpPr>
              <a:spLocks noChangeShapeType="1"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9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6" name="Line 32"/>
            <p:cNvSpPr>
              <a:spLocks noChangeShapeType="1"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10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7" name="Line 33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10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8" name="Line 34"/>
            <p:cNvSpPr>
              <a:spLocks noChangeShapeType="1"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11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29" name="Line 35"/>
            <p:cNvSpPr>
              <a:spLocks noChangeShapeType="1"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120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0" name="Line 36"/>
            <p:cNvSpPr>
              <a:spLocks noChangeShapeType="1"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12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1" name="Line 37"/>
            <p:cNvSpPr>
              <a:spLocks noChangeShapeType="1"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12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2" name="Line 38"/>
            <p:cNvSpPr>
              <a:spLocks noChangeShapeType="1"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13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3" name="Line 39"/>
            <p:cNvSpPr>
              <a:spLocks noChangeShapeType="1"/>
            </p:cNvSpPr>
            <p:nvPr>
              <p:custDataLst>
                <p:tags r:id="rId94"/>
              </p:custDataLst>
            </p:nvPr>
          </p:nvSpPr>
          <p:spPr bwMode="auto">
            <a:xfrm flipH="1">
              <a:off x="14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4" name="Line 40"/>
            <p:cNvSpPr>
              <a:spLocks noChangeShapeType="1"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14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5" name="Line 41"/>
            <p:cNvSpPr>
              <a:spLocks noChangeShapeType="1"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15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6" name="Line 42"/>
            <p:cNvSpPr>
              <a:spLocks noChangeShapeType="1"/>
            </p:cNvSpPr>
            <p:nvPr>
              <p:custDataLst>
                <p:tags r:id="rId97"/>
              </p:custDataLst>
            </p:nvPr>
          </p:nvSpPr>
          <p:spPr bwMode="auto">
            <a:xfrm flipH="1">
              <a:off x="15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7" name="Line 43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16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8" name="Line 44"/>
            <p:cNvSpPr>
              <a:spLocks noChangeShapeType="1"/>
            </p:cNvSpPr>
            <p:nvPr>
              <p:custDataLst>
                <p:tags r:id="rId99"/>
              </p:custDataLst>
            </p:nvPr>
          </p:nvSpPr>
          <p:spPr bwMode="auto">
            <a:xfrm flipH="1">
              <a:off x="17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39" name="Line 45"/>
            <p:cNvSpPr>
              <a:spLocks noChangeShapeType="1"/>
            </p:cNvSpPr>
            <p:nvPr>
              <p:custDataLst>
                <p:tags r:id="rId100"/>
              </p:custDataLst>
            </p:nvPr>
          </p:nvSpPr>
          <p:spPr bwMode="auto">
            <a:xfrm flipH="1">
              <a:off x="17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0" name="Line 46"/>
            <p:cNvSpPr>
              <a:spLocks noChangeShapeType="1"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18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1" name="Line 47"/>
            <p:cNvSpPr>
              <a:spLocks noChangeShapeType="1"/>
            </p:cNvSpPr>
            <p:nvPr>
              <p:custDataLst>
                <p:tags r:id="rId102"/>
              </p:custDataLst>
            </p:nvPr>
          </p:nvSpPr>
          <p:spPr bwMode="auto">
            <a:xfrm flipH="1">
              <a:off x="19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2" name="Line 48"/>
            <p:cNvSpPr>
              <a:spLocks noChangeShapeType="1"/>
            </p:cNvSpPr>
            <p:nvPr>
              <p:custDataLst>
                <p:tags r:id="rId103"/>
              </p:custDataLst>
            </p:nvPr>
          </p:nvSpPr>
          <p:spPr bwMode="auto">
            <a:xfrm flipH="1">
              <a:off x="19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3" name="Line 49"/>
            <p:cNvSpPr>
              <a:spLocks noChangeShapeType="1"/>
            </p:cNvSpPr>
            <p:nvPr>
              <p:custDataLst>
                <p:tags r:id="rId104"/>
              </p:custDataLst>
            </p:nvPr>
          </p:nvSpPr>
          <p:spPr bwMode="auto">
            <a:xfrm flipH="1">
              <a:off x="20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4" name="Line 50"/>
            <p:cNvSpPr>
              <a:spLocks noChangeShapeType="1"/>
            </p:cNvSpPr>
            <p:nvPr>
              <p:custDataLst>
                <p:tags r:id="rId105"/>
              </p:custDataLst>
            </p:nvPr>
          </p:nvSpPr>
          <p:spPr bwMode="auto">
            <a:xfrm flipH="1">
              <a:off x="20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5" name="Line 51"/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H="1">
              <a:off x="21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6" name="Line 52"/>
            <p:cNvSpPr>
              <a:spLocks noChangeShapeType="1"/>
            </p:cNvSpPr>
            <p:nvPr>
              <p:custDataLst>
                <p:tags r:id="rId107"/>
              </p:custDataLst>
            </p:nvPr>
          </p:nvSpPr>
          <p:spPr bwMode="auto">
            <a:xfrm flipH="1">
              <a:off x="22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7" name="Line 53"/>
            <p:cNvSpPr>
              <a:spLocks noChangeShapeType="1"/>
            </p:cNvSpPr>
            <p:nvPr>
              <p:custDataLst>
                <p:tags r:id="rId108"/>
              </p:custDataLst>
            </p:nvPr>
          </p:nvSpPr>
          <p:spPr bwMode="auto">
            <a:xfrm flipH="1">
              <a:off x="22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8" name="Line 54"/>
            <p:cNvSpPr>
              <a:spLocks noChangeShapeType="1"/>
            </p:cNvSpPr>
            <p:nvPr>
              <p:custDataLst>
                <p:tags r:id="rId109"/>
              </p:custDataLst>
            </p:nvPr>
          </p:nvSpPr>
          <p:spPr bwMode="auto">
            <a:xfrm flipH="1">
              <a:off x="23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49" name="Line 55"/>
            <p:cNvSpPr>
              <a:spLocks noChangeShapeType="1"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240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0" name="Line 56"/>
            <p:cNvSpPr>
              <a:spLocks noChangeShapeType="1"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24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1" name="Line 57"/>
            <p:cNvSpPr>
              <a:spLocks noChangeShapeType="1"/>
            </p:cNvSpPr>
            <p:nvPr>
              <p:custDataLst>
                <p:tags r:id="rId112"/>
              </p:custDataLst>
            </p:nvPr>
          </p:nvSpPr>
          <p:spPr bwMode="auto">
            <a:xfrm flipH="1">
              <a:off x="24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2" name="Line 58"/>
            <p:cNvSpPr>
              <a:spLocks noChangeShapeType="1"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25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3" name="Line 59"/>
            <p:cNvSpPr>
              <a:spLocks noChangeShapeType="1"/>
            </p:cNvSpPr>
            <p:nvPr>
              <p:custDataLst>
                <p:tags r:id="rId114"/>
              </p:custDataLst>
            </p:nvPr>
          </p:nvSpPr>
          <p:spPr bwMode="auto">
            <a:xfrm flipH="1">
              <a:off x="26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4" name="Line 60"/>
            <p:cNvSpPr>
              <a:spLocks noChangeShapeType="1"/>
            </p:cNvSpPr>
            <p:nvPr>
              <p:custDataLst>
                <p:tags r:id="rId115"/>
              </p:custDataLst>
            </p:nvPr>
          </p:nvSpPr>
          <p:spPr bwMode="auto">
            <a:xfrm flipH="1">
              <a:off x="26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5" name="Line 61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 flipH="1">
              <a:off x="27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6" name="Line 62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 flipH="1">
              <a:off x="27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7" name="Line 63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 flipH="1">
              <a:off x="28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8" name="Line 64"/>
            <p:cNvSpPr>
              <a:spLocks noChangeShapeType="1"/>
            </p:cNvSpPr>
            <p:nvPr>
              <p:custDataLst>
                <p:tags r:id="rId119"/>
              </p:custDataLst>
            </p:nvPr>
          </p:nvSpPr>
          <p:spPr bwMode="auto">
            <a:xfrm flipH="1">
              <a:off x="29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59" name="Line 65"/>
            <p:cNvSpPr>
              <a:spLocks noChangeShapeType="1"/>
            </p:cNvSpPr>
            <p:nvPr>
              <p:custDataLst>
                <p:tags r:id="rId120"/>
              </p:custDataLst>
            </p:nvPr>
          </p:nvSpPr>
          <p:spPr bwMode="auto">
            <a:xfrm flipH="1">
              <a:off x="29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0" name="Line 66"/>
            <p:cNvSpPr>
              <a:spLocks noChangeShapeType="1"/>
            </p:cNvSpPr>
            <p:nvPr>
              <p:custDataLst>
                <p:tags r:id="rId121"/>
              </p:custDataLst>
            </p:nvPr>
          </p:nvSpPr>
          <p:spPr bwMode="auto">
            <a:xfrm flipH="1">
              <a:off x="30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1" name="Line 67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31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2" name="Line 68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31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3" name="Line 69"/>
            <p:cNvSpPr>
              <a:spLocks noChangeShapeType="1"/>
            </p:cNvSpPr>
            <p:nvPr>
              <p:custDataLst>
                <p:tags r:id="rId124"/>
              </p:custDataLst>
            </p:nvPr>
          </p:nvSpPr>
          <p:spPr bwMode="auto">
            <a:xfrm flipH="1">
              <a:off x="32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4" name="Line 70"/>
            <p:cNvSpPr>
              <a:spLocks noChangeShapeType="1"/>
            </p:cNvSpPr>
            <p:nvPr>
              <p:custDataLst>
                <p:tags r:id="rId125"/>
              </p:custDataLst>
            </p:nvPr>
          </p:nvSpPr>
          <p:spPr bwMode="auto">
            <a:xfrm flipH="1">
              <a:off x="32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5" name="Line 71"/>
            <p:cNvSpPr>
              <a:spLocks noChangeShapeType="1"/>
            </p:cNvSpPr>
            <p:nvPr>
              <p:custDataLst>
                <p:tags r:id="rId126"/>
              </p:custDataLst>
            </p:nvPr>
          </p:nvSpPr>
          <p:spPr bwMode="auto">
            <a:xfrm flipH="1">
              <a:off x="34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6" name="Line 72"/>
            <p:cNvSpPr>
              <a:spLocks noChangeShapeType="1"/>
            </p:cNvSpPr>
            <p:nvPr>
              <p:custDataLst>
                <p:tags r:id="rId127"/>
              </p:custDataLst>
            </p:nvPr>
          </p:nvSpPr>
          <p:spPr bwMode="auto">
            <a:xfrm flipH="1">
              <a:off x="374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7" name="Line 73"/>
            <p:cNvSpPr>
              <a:spLocks noChangeShapeType="1"/>
            </p:cNvSpPr>
            <p:nvPr>
              <p:custDataLst>
                <p:tags r:id="rId128"/>
              </p:custDataLst>
            </p:nvPr>
          </p:nvSpPr>
          <p:spPr bwMode="auto">
            <a:xfrm flipH="1">
              <a:off x="33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8" name="Line 74"/>
            <p:cNvSpPr>
              <a:spLocks noChangeShapeType="1"/>
            </p:cNvSpPr>
            <p:nvPr>
              <p:custDataLst>
                <p:tags r:id="rId129"/>
              </p:custDataLst>
            </p:nvPr>
          </p:nvSpPr>
          <p:spPr bwMode="auto">
            <a:xfrm flipH="1">
              <a:off x="34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69" name="Line 75"/>
            <p:cNvSpPr>
              <a:spLocks noChangeShapeType="1"/>
            </p:cNvSpPr>
            <p:nvPr>
              <p:custDataLst>
                <p:tags r:id="rId130"/>
              </p:custDataLst>
            </p:nvPr>
          </p:nvSpPr>
          <p:spPr bwMode="auto">
            <a:xfrm flipH="1">
              <a:off x="35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0" name="Line 76"/>
            <p:cNvSpPr>
              <a:spLocks noChangeShapeType="1"/>
            </p:cNvSpPr>
            <p:nvPr>
              <p:custDataLst>
                <p:tags r:id="rId131"/>
              </p:custDataLst>
            </p:nvPr>
          </p:nvSpPr>
          <p:spPr bwMode="auto">
            <a:xfrm flipH="1">
              <a:off x="364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1" name="Line 77"/>
            <p:cNvSpPr>
              <a:spLocks noChangeShapeType="1"/>
            </p:cNvSpPr>
            <p:nvPr>
              <p:custDataLst>
                <p:tags r:id="rId132"/>
              </p:custDataLst>
            </p:nvPr>
          </p:nvSpPr>
          <p:spPr bwMode="auto">
            <a:xfrm flipH="1">
              <a:off x="360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2" name="Line 78"/>
            <p:cNvSpPr>
              <a:spLocks noChangeShapeType="1"/>
            </p:cNvSpPr>
            <p:nvPr>
              <p:custDataLst>
                <p:tags r:id="rId133"/>
              </p:custDataLst>
            </p:nvPr>
          </p:nvSpPr>
          <p:spPr bwMode="auto">
            <a:xfrm flipH="1">
              <a:off x="369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3" name="Line 79"/>
            <p:cNvSpPr>
              <a:spLocks noChangeShapeType="1"/>
            </p:cNvSpPr>
            <p:nvPr>
              <p:custDataLst>
                <p:tags r:id="rId134"/>
              </p:custDataLst>
            </p:nvPr>
          </p:nvSpPr>
          <p:spPr bwMode="auto">
            <a:xfrm flipH="1">
              <a:off x="408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4" name="Line 80"/>
            <p:cNvSpPr>
              <a:spLocks noChangeShapeType="1"/>
            </p:cNvSpPr>
            <p:nvPr>
              <p:custDataLst>
                <p:tags r:id="rId135"/>
              </p:custDataLst>
            </p:nvPr>
          </p:nvSpPr>
          <p:spPr bwMode="auto">
            <a:xfrm flipH="1">
              <a:off x="384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5" name="Line 81"/>
            <p:cNvSpPr>
              <a:spLocks noChangeShapeType="1"/>
            </p:cNvSpPr>
            <p:nvPr>
              <p:custDataLst>
                <p:tags r:id="rId136"/>
              </p:custDataLst>
            </p:nvPr>
          </p:nvSpPr>
          <p:spPr bwMode="auto">
            <a:xfrm flipH="1">
              <a:off x="393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6" name="Line 82"/>
            <p:cNvSpPr>
              <a:spLocks noChangeShapeType="1"/>
            </p:cNvSpPr>
            <p:nvPr>
              <p:custDataLst>
                <p:tags r:id="rId137"/>
              </p:custDataLst>
            </p:nvPr>
          </p:nvSpPr>
          <p:spPr bwMode="auto">
            <a:xfrm flipH="1">
              <a:off x="388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7" name="Line 83"/>
            <p:cNvSpPr>
              <a:spLocks noChangeShapeType="1"/>
            </p:cNvSpPr>
            <p:nvPr>
              <p:custDataLst>
                <p:tags r:id="rId138"/>
              </p:custDataLst>
            </p:nvPr>
          </p:nvSpPr>
          <p:spPr bwMode="auto">
            <a:xfrm flipH="1">
              <a:off x="398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8" name="Line 84"/>
            <p:cNvSpPr>
              <a:spLocks noChangeShapeType="1"/>
            </p:cNvSpPr>
            <p:nvPr>
              <p:custDataLst>
                <p:tags r:id="rId139"/>
              </p:custDataLst>
            </p:nvPr>
          </p:nvSpPr>
          <p:spPr bwMode="auto">
            <a:xfrm flipH="1">
              <a:off x="412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79" name="Line 85"/>
            <p:cNvSpPr>
              <a:spLocks noChangeShapeType="1"/>
            </p:cNvSpPr>
            <p:nvPr>
              <p:custDataLst>
                <p:tags r:id="rId140"/>
              </p:custDataLst>
            </p:nvPr>
          </p:nvSpPr>
          <p:spPr bwMode="auto">
            <a:xfrm flipH="1">
              <a:off x="417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0" name="Line 86"/>
            <p:cNvSpPr>
              <a:spLocks noChangeShapeType="1"/>
            </p:cNvSpPr>
            <p:nvPr>
              <p:custDataLst>
                <p:tags r:id="rId141"/>
              </p:custDataLst>
            </p:nvPr>
          </p:nvSpPr>
          <p:spPr bwMode="auto">
            <a:xfrm flipH="1">
              <a:off x="422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1" name="Line 87"/>
            <p:cNvSpPr>
              <a:spLocks noChangeShapeType="1"/>
            </p:cNvSpPr>
            <p:nvPr>
              <p:custDataLst>
                <p:tags r:id="rId142"/>
              </p:custDataLst>
            </p:nvPr>
          </p:nvSpPr>
          <p:spPr bwMode="auto">
            <a:xfrm flipH="1">
              <a:off x="432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2" name="Line 88"/>
            <p:cNvSpPr>
              <a:spLocks noChangeShapeType="1"/>
            </p:cNvSpPr>
            <p:nvPr>
              <p:custDataLst>
                <p:tags r:id="rId143"/>
              </p:custDataLst>
            </p:nvPr>
          </p:nvSpPr>
          <p:spPr bwMode="auto">
            <a:xfrm flipH="1">
              <a:off x="436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3" name="Line 89"/>
            <p:cNvSpPr>
              <a:spLocks noChangeShapeType="1"/>
            </p:cNvSpPr>
            <p:nvPr>
              <p:custDataLst>
                <p:tags r:id="rId144"/>
              </p:custDataLst>
            </p:nvPr>
          </p:nvSpPr>
          <p:spPr bwMode="auto">
            <a:xfrm flipH="1">
              <a:off x="441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4" name="Line 90"/>
            <p:cNvSpPr>
              <a:spLocks noChangeShapeType="1"/>
            </p:cNvSpPr>
            <p:nvPr>
              <p:custDataLst>
                <p:tags r:id="rId145"/>
              </p:custDataLst>
            </p:nvPr>
          </p:nvSpPr>
          <p:spPr bwMode="auto">
            <a:xfrm flipH="1">
              <a:off x="4608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5" name="Line 91"/>
            <p:cNvSpPr>
              <a:spLocks noChangeShapeType="1"/>
            </p:cNvSpPr>
            <p:nvPr>
              <p:custDataLst>
                <p:tags r:id="rId146"/>
              </p:custDataLst>
            </p:nvPr>
          </p:nvSpPr>
          <p:spPr bwMode="auto">
            <a:xfrm flipH="1">
              <a:off x="4560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6" name="Line 92"/>
            <p:cNvSpPr>
              <a:spLocks noChangeShapeType="1"/>
            </p:cNvSpPr>
            <p:nvPr>
              <p:custDataLst>
                <p:tags r:id="rId147"/>
              </p:custDataLst>
            </p:nvPr>
          </p:nvSpPr>
          <p:spPr bwMode="auto">
            <a:xfrm flipH="1">
              <a:off x="446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7" name="Line 93"/>
            <p:cNvSpPr>
              <a:spLocks noChangeShapeType="1"/>
            </p:cNvSpPr>
            <p:nvPr>
              <p:custDataLst>
                <p:tags r:id="rId148"/>
              </p:custDataLst>
            </p:nvPr>
          </p:nvSpPr>
          <p:spPr bwMode="auto">
            <a:xfrm flipH="1">
              <a:off x="4656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88" name="Line 94"/>
            <p:cNvSpPr>
              <a:spLocks noChangeShapeType="1"/>
            </p:cNvSpPr>
            <p:nvPr>
              <p:custDataLst>
                <p:tags r:id="rId149"/>
              </p:custDataLst>
            </p:nvPr>
          </p:nvSpPr>
          <p:spPr bwMode="auto">
            <a:xfrm flipH="1">
              <a:off x="4704" y="48"/>
              <a:ext cx="0" cy="181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grpSp>
        <p:nvGrpSpPr>
          <p:cNvPr id="29789" name="Group 93"/>
          <p:cNvGrpSpPr/>
          <p:nvPr>
            <p:custDataLst>
              <p:tags r:id="rId2"/>
            </p:custDataLst>
          </p:nvPr>
        </p:nvGrpSpPr>
        <p:grpSpPr>
          <a:xfrm>
            <a:off x="3285714" y="2298571"/>
            <a:ext cx="450133" cy="779121"/>
            <a:chOff x="0" y="0"/>
            <a:chExt cx="379" cy="656"/>
          </a:xfrm>
        </p:grpSpPr>
        <p:sp>
          <p:nvSpPr>
            <p:cNvPr id="29790" name="Line 96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92" y="272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91" name="Text Box 97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0" y="0"/>
              <a:ext cx="37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9792" name="Group 96"/>
          <p:cNvGrpSpPr/>
          <p:nvPr>
            <p:custDataLst>
              <p:tags r:id="rId3"/>
            </p:custDataLst>
          </p:nvPr>
        </p:nvGrpSpPr>
        <p:grpSpPr>
          <a:xfrm>
            <a:off x="3851052" y="2279568"/>
            <a:ext cx="453696" cy="798124"/>
            <a:chOff x="0" y="0"/>
            <a:chExt cx="382" cy="672"/>
          </a:xfrm>
        </p:grpSpPr>
        <p:sp>
          <p:nvSpPr>
            <p:cNvPr id="29793" name="Line 9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196" y="288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94" name="Text Box 100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29795" name="Group 99"/>
          <p:cNvGrpSpPr/>
          <p:nvPr>
            <p:custDataLst>
              <p:tags r:id="rId4"/>
            </p:custDataLst>
          </p:nvPr>
        </p:nvGrpSpPr>
        <p:grpSpPr>
          <a:xfrm>
            <a:off x="4995981" y="2290257"/>
            <a:ext cx="453696" cy="787436"/>
            <a:chOff x="0" y="0"/>
            <a:chExt cx="382" cy="663"/>
          </a:xfrm>
        </p:grpSpPr>
        <p:sp>
          <p:nvSpPr>
            <p:cNvPr id="29796" name="Line 102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92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797" name="Text Box 103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29798" name="Group 102"/>
          <p:cNvGrpSpPr/>
          <p:nvPr>
            <p:custDataLst>
              <p:tags r:id="rId5"/>
            </p:custDataLst>
          </p:nvPr>
        </p:nvGrpSpPr>
        <p:grpSpPr>
          <a:xfrm>
            <a:off x="4425892" y="2290257"/>
            <a:ext cx="453696" cy="787436"/>
            <a:chOff x="0" y="0"/>
            <a:chExt cx="382" cy="663"/>
          </a:xfrm>
        </p:grpSpPr>
        <p:sp>
          <p:nvSpPr>
            <p:cNvPr id="29799" name="Line 10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92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0" name="Text Box 106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29801" name="Group 105"/>
          <p:cNvGrpSpPr/>
          <p:nvPr>
            <p:custDataLst>
              <p:tags r:id="rId6"/>
            </p:custDataLst>
          </p:nvPr>
        </p:nvGrpSpPr>
        <p:grpSpPr>
          <a:xfrm>
            <a:off x="5561319" y="2290257"/>
            <a:ext cx="453696" cy="787436"/>
            <a:chOff x="0" y="0"/>
            <a:chExt cx="382" cy="663"/>
          </a:xfrm>
        </p:grpSpPr>
        <p:sp>
          <p:nvSpPr>
            <p:cNvPr id="29802" name="Line 10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3" name="Text Box 109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50</a:t>
              </a:r>
            </a:p>
          </p:txBody>
        </p:sp>
      </p:grpSp>
      <p:grpSp>
        <p:nvGrpSpPr>
          <p:cNvPr id="29804" name="Group 108"/>
          <p:cNvGrpSpPr/>
          <p:nvPr>
            <p:custDataLst>
              <p:tags r:id="rId7"/>
            </p:custDataLst>
          </p:nvPr>
        </p:nvGrpSpPr>
        <p:grpSpPr>
          <a:xfrm>
            <a:off x="6131408" y="2290257"/>
            <a:ext cx="453696" cy="787436"/>
            <a:chOff x="0" y="0"/>
            <a:chExt cx="382" cy="663"/>
          </a:xfrm>
        </p:grpSpPr>
        <p:sp>
          <p:nvSpPr>
            <p:cNvPr id="29805" name="Line 11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6" name="Text Box 112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29807" name="Group 111"/>
          <p:cNvGrpSpPr/>
          <p:nvPr>
            <p:custDataLst>
              <p:tags r:id="rId8"/>
            </p:custDataLst>
          </p:nvPr>
        </p:nvGrpSpPr>
        <p:grpSpPr>
          <a:xfrm>
            <a:off x="6706247" y="2290257"/>
            <a:ext cx="453696" cy="787436"/>
            <a:chOff x="0" y="0"/>
            <a:chExt cx="382" cy="663"/>
          </a:xfrm>
        </p:grpSpPr>
        <p:sp>
          <p:nvSpPr>
            <p:cNvPr id="29808" name="Line 114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92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09" name="Text Box 115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70</a:t>
              </a:r>
            </a:p>
          </p:txBody>
        </p:sp>
      </p:grpSp>
      <p:grpSp>
        <p:nvGrpSpPr>
          <p:cNvPr id="29810" name="Group 114"/>
          <p:cNvGrpSpPr/>
          <p:nvPr>
            <p:custDataLst>
              <p:tags r:id="rId9"/>
            </p:custDataLst>
          </p:nvPr>
        </p:nvGrpSpPr>
        <p:grpSpPr>
          <a:xfrm>
            <a:off x="7271586" y="2290257"/>
            <a:ext cx="453696" cy="787436"/>
            <a:chOff x="0" y="0"/>
            <a:chExt cx="382" cy="663"/>
          </a:xfrm>
        </p:grpSpPr>
        <p:sp>
          <p:nvSpPr>
            <p:cNvPr id="29811" name="Line 117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12" name="Text Box 11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80</a:t>
              </a:r>
            </a:p>
          </p:txBody>
        </p:sp>
      </p:grpSp>
      <p:grpSp>
        <p:nvGrpSpPr>
          <p:cNvPr id="29813" name="Group 117"/>
          <p:cNvGrpSpPr/>
          <p:nvPr>
            <p:custDataLst>
              <p:tags r:id="rId10"/>
            </p:custDataLst>
          </p:nvPr>
        </p:nvGrpSpPr>
        <p:grpSpPr>
          <a:xfrm>
            <a:off x="7841675" y="2290257"/>
            <a:ext cx="453696" cy="787436"/>
            <a:chOff x="0" y="0"/>
            <a:chExt cx="382" cy="663"/>
          </a:xfrm>
        </p:grpSpPr>
        <p:sp>
          <p:nvSpPr>
            <p:cNvPr id="29814" name="Line 120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196" y="279"/>
              <a:ext cx="0" cy="384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15" name="Text Box 12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0" y="0"/>
              <a:ext cx="38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95">
                  <a:solidFill>
                    <a:srgbClr val="333333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90</a:t>
              </a:r>
            </a:p>
          </p:txBody>
        </p:sp>
      </p:grpSp>
      <p:cxnSp>
        <p:nvCxnSpPr>
          <p:cNvPr id="29838" name="Line 146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2772634" y="2848469"/>
            <a:ext cx="6099951" cy="0"/>
          </a:xfrm>
          <a:prstGeom prst="line">
            <a:avLst/>
          </a:prstGeom>
          <a:noFill/>
          <a:ln w="38100" algn="ctr">
            <a:solidFill>
              <a:sysClr val="windowText" lastClr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839" name="Group 143"/>
          <p:cNvGrpSpPr/>
          <p:nvPr>
            <p:custDataLst>
              <p:tags r:id="rId12"/>
            </p:custDataLst>
          </p:nvPr>
        </p:nvGrpSpPr>
        <p:grpSpPr>
          <a:xfrm>
            <a:off x="2650303" y="2195242"/>
            <a:ext cx="669854" cy="858697"/>
            <a:chOff x="-103" y="-22"/>
            <a:chExt cx="564" cy="723"/>
          </a:xfrm>
        </p:grpSpPr>
        <p:grpSp>
          <p:nvGrpSpPr>
            <p:cNvPr id="29840" name="Group 144"/>
            <p:cNvGrpSpPr/>
            <p:nvPr>
              <p:custDataLst>
                <p:tags r:id="rId38"/>
              </p:custDataLst>
            </p:nvPr>
          </p:nvGrpSpPr>
          <p:grpSpPr>
            <a:xfrm>
              <a:off x="-103" y="-22"/>
              <a:ext cx="564" cy="723"/>
              <a:chOff x="-141" y="-22"/>
              <a:chExt cx="564" cy="723"/>
            </a:xfrm>
          </p:grpSpPr>
          <p:sp>
            <p:nvSpPr>
              <p:cNvPr id="29841" name="Line 149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>
                <a:off x="106" y="317"/>
                <a:ext cx="0" cy="384"/>
              </a:xfrm>
              <a:prstGeom prst="line">
                <a:avLst/>
              </a:prstGeom>
              <a:noFill/>
              <a:ln w="19050" algn="ctr">
                <a:solidFill>
                  <a:srgbClr val="FF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10"/>
              </a:p>
            </p:txBody>
          </p:sp>
          <p:sp>
            <p:nvSpPr>
              <p:cNvPr id="29842" name="Text Box 150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-141" y="-22"/>
                <a:ext cx="56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eaLnBrk="0" hangingPunct="0"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SzTx/>
                  <a:buFont typeface="Arial" panose="020B0604020202020204" pitchFamily="34" charset="0"/>
                  <a:defRPr sz="3200" b="1">
                    <a:solidFill>
                      <a:srgbClr val="FF99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395">
                    <a:solidFill>
                      <a:srgbClr val="C00000"/>
                    </a:solidFill>
                    <a:ea typeface="华文楷体" panose="02010600040101010101" charset="-122"/>
                    <a:cs typeface="Times New Roman" panose="02020603050405020304" pitchFamily="18" charset="0"/>
                  </a:rPr>
                  <a:t>0℃</a:t>
                </a:r>
              </a:p>
            </p:txBody>
          </p:sp>
        </p:grpSp>
        <p:sp>
          <p:nvSpPr>
            <p:cNvPr id="29843" name="Line 151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0" y="528"/>
              <a:ext cx="15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grpSp>
        <p:nvGrpSpPr>
          <p:cNvPr id="29844" name="Group 148"/>
          <p:cNvGrpSpPr/>
          <p:nvPr>
            <p:custDataLst>
              <p:tags r:id="rId13"/>
            </p:custDataLst>
          </p:nvPr>
        </p:nvGrpSpPr>
        <p:grpSpPr>
          <a:xfrm>
            <a:off x="8359505" y="2221371"/>
            <a:ext cx="1194812" cy="832568"/>
            <a:chOff x="0" y="0"/>
            <a:chExt cx="1006" cy="701"/>
          </a:xfrm>
        </p:grpSpPr>
        <p:sp>
          <p:nvSpPr>
            <p:cNvPr id="29845" name="Line 15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240" y="317"/>
              <a:ext cx="0" cy="384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46" name="Text Box 154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0" y="0"/>
              <a:ext cx="100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395">
                  <a:solidFill>
                    <a:srgbClr val="C00000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100℃</a:t>
              </a:r>
            </a:p>
          </p:txBody>
        </p:sp>
      </p:grpSp>
      <p:grpSp>
        <p:nvGrpSpPr>
          <p:cNvPr id="29847" name="Group 151"/>
          <p:cNvGrpSpPr/>
          <p:nvPr>
            <p:custDataLst>
              <p:tags r:id="rId14"/>
            </p:custDataLst>
          </p:nvPr>
        </p:nvGrpSpPr>
        <p:grpSpPr>
          <a:xfrm>
            <a:off x="2943660" y="2986241"/>
            <a:ext cx="5700889" cy="1270824"/>
            <a:chOff x="0" y="0"/>
            <a:chExt cx="4848" cy="1070"/>
          </a:xfrm>
        </p:grpSpPr>
        <p:sp>
          <p:nvSpPr>
            <p:cNvPr id="29848" name="AutoShape 156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16200000">
              <a:off x="2232" y="-2232"/>
              <a:ext cx="384" cy="4848"/>
            </a:xfrm>
            <a:prstGeom prst="leftBrace">
              <a:avLst>
                <a:gd name="adj1" fmla="val 105150"/>
                <a:gd name="adj2" fmla="val 51917"/>
              </a:avLst>
            </a:prstGeom>
            <a:noFill/>
            <a:ln w="28575" algn="ctr">
              <a:solidFill>
                <a:srgbClr val="0070C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zh-CN" altLang="en-US" sz="2395"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9849" name="Text Box 15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721" y="371"/>
              <a:ext cx="1979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eaLnBrk="0" hangingPunct="0"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SzTx/>
                <a:buFont typeface="Arial" panose="020B0604020202020204" pitchFamily="34" charset="0"/>
                <a:defRPr sz="3200" b="1">
                  <a:solidFill>
                    <a:srgbClr val="FF99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等分</a:t>
              </a:r>
              <a:r>
                <a:rPr lang="en-US" altLang="zh-CN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100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份，</a:t>
              </a:r>
              <a:r>
                <a:rPr lang="en-US" altLang="zh-CN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份</a:t>
              </a:r>
              <a:endParaRPr lang="en-US" altLang="zh-CN" sz="2400" b="0">
                <a:solidFill>
                  <a:schemeClr val="tx1"/>
                </a:solidFill>
                <a:ea typeface="华文楷体" panose="02010600040101010101" charset="-122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为</a:t>
              </a:r>
              <a:r>
                <a:rPr lang="en-US" altLang="zh-CN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摄氏度（</a:t>
              </a:r>
              <a:r>
                <a:rPr lang="en-US" altLang="zh-CN" sz="2400" b="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  <a:sym typeface="Wingdings" panose="05000000000000000000"/>
                </a:rPr>
                <a:t>℃</a:t>
              </a:r>
              <a:r>
                <a:rPr lang="zh-CN" altLang="en-US" sz="2400" b="0">
                  <a:solidFill>
                    <a:schemeClr val="tx1"/>
                  </a:solidFill>
                  <a:ea typeface="华文楷体" panose="02010600040101010101" charset="-122"/>
                  <a:cs typeface="Times New Roman" panose="02020603050405020304" pitchFamily="18" charset="0"/>
                </a:rPr>
                <a:t>）</a:t>
              </a:r>
            </a:p>
          </p:txBody>
        </p:sp>
      </p:grpSp>
      <p:grpSp>
        <p:nvGrpSpPr>
          <p:cNvPr id="29851" name="Group 155"/>
          <p:cNvGrpSpPr/>
          <p:nvPr>
            <p:custDataLst>
              <p:tags r:id="rId15"/>
            </p:custDataLst>
          </p:nvPr>
        </p:nvGrpSpPr>
        <p:grpSpPr>
          <a:xfrm>
            <a:off x="2829643" y="2734451"/>
            <a:ext cx="57009" cy="228036"/>
            <a:chOff x="0" y="0"/>
            <a:chExt cx="48" cy="192"/>
          </a:xfrm>
        </p:grpSpPr>
        <p:sp>
          <p:nvSpPr>
            <p:cNvPr id="29852" name="Line 16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0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53" name="Line 16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48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grpSp>
        <p:nvGrpSpPr>
          <p:cNvPr id="29854" name="Group 158"/>
          <p:cNvGrpSpPr/>
          <p:nvPr>
            <p:custDataLst>
              <p:tags r:id="rId16"/>
            </p:custDataLst>
          </p:nvPr>
        </p:nvGrpSpPr>
        <p:grpSpPr>
          <a:xfrm>
            <a:off x="8701558" y="2734451"/>
            <a:ext cx="114018" cy="228036"/>
            <a:chOff x="0" y="0"/>
            <a:chExt cx="96" cy="192"/>
          </a:xfrm>
        </p:grpSpPr>
        <p:sp>
          <p:nvSpPr>
            <p:cNvPr id="29855" name="Line 163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96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56" name="Line 164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48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  <p:sp>
          <p:nvSpPr>
            <p:cNvPr id="29857" name="Line 165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0" y="0"/>
              <a:ext cx="0" cy="192"/>
            </a:xfrm>
            <a:prstGeom prst="line">
              <a:avLst/>
            </a:prstGeom>
            <a:noFill/>
            <a:ln w="19050" algn="ctr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10"/>
            </a:p>
          </p:txBody>
        </p:sp>
      </p:grpSp>
      <p:cxnSp>
        <p:nvCxnSpPr>
          <p:cNvPr id="29890" name="Line 198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>
            <a:off x="2817766" y="2848469"/>
            <a:ext cx="5831534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" name="Text Box 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79805" y="1202055"/>
            <a:ext cx="9664700" cy="514350"/>
          </a:xfrm>
          <a:prstGeom prst="rect">
            <a:avLst/>
          </a:prstGeom>
          <a:noFill/>
          <a:ln>
            <a:noFill/>
          </a:ln>
        </p:spPr>
        <p:style>
          <a:lnRef idx="1">
            <a:srgbClr val="ED7D31"/>
          </a:lnRef>
          <a:fillRef idx="2">
            <a:srgbClr val="ED7D31"/>
          </a:fillRef>
          <a:effectRef idx="1">
            <a:srgbClr val="ED7D31"/>
          </a:effectRef>
          <a:fontRef idx="minor">
            <a:sysClr val="windowText" lastClr="000000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2pPr>
            <a:lvl3pPr>
              <a:defRPr sz="24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3pPr>
            <a:lvl4pPr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4pPr>
            <a:lvl5pPr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5pPr>
            <a:lvl6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6pPr>
            <a:lvl7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7pPr>
            <a:lvl8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8pPr>
            <a:lvl9pPr>
              <a:buFont typeface="Arial" panose="020B0604020202020204" pitchFamily="34" charset="0"/>
              <a:defRPr sz="200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ts val="3300"/>
              </a:lnSpc>
            </a:pP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在 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 ℃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和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100 ℃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之间分成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100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个等份，每个等份代表</a:t>
            </a:r>
            <a:r>
              <a:rPr kumimoji="1"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 ℃ </a:t>
            </a:r>
            <a:r>
              <a:rPr kumimoji="1"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9" name="组合 18"/>
          <p:cNvGrpSpPr/>
          <p:nvPr>
            <p:custDataLst>
              <p:tags r:id="rId19"/>
            </p:custDataLst>
          </p:nvPr>
        </p:nvGrpSpPr>
        <p:grpSpPr>
          <a:xfrm>
            <a:off x="2180363" y="3097883"/>
            <a:ext cx="1762117" cy="1385952"/>
            <a:chOff x="971323" y="2743553"/>
            <a:chExt cx="1762117" cy="1385952"/>
          </a:xfrm>
        </p:grpSpPr>
        <p:grpSp>
          <p:nvGrpSpPr>
            <p:cNvPr id="11" name="组合 10"/>
            <p:cNvGrpSpPr/>
            <p:nvPr>
              <p:custDataLst>
                <p:tags r:id="rId25"/>
              </p:custDataLst>
            </p:nvPr>
          </p:nvGrpSpPr>
          <p:grpSpPr>
            <a:xfrm>
              <a:off x="971323" y="2743553"/>
              <a:ext cx="737168" cy="1385952"/>
              <a:chOff x="1004579" y="2612908"/>
              <a:chExt cx="737168" cy="1385952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151">
                <a:extLst>
                  <a:ext uri="{BEBA8EAE-BF5A-486C-A8C5-ECC9F3942E4B}">
                    <a14:imgProps xmlns:a14="http://schemas.microsoft.com/office/drawing/2010/main">
                      <a14:imgLayer r:embed="rId152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rcRect l="19234" t="15997" r="19031" b="7663"/>
              <a:stretch>
                <a:fillRect/>
              </a:stretch>
            </p:blipFill>
            <p:spPr>
              <a:xfrm>
                <a:off x="1004579" y="2892014"/>
                <a:ext cx="737168" cy="1106846"/>
              </a:xfrm>
              <a:prstGeom prst="rect">
                <a:avLst/>
              </a:prstGeom>
            </p:spPr>
          </p:pic>
          <p:cxnSp>
            <p:nvCxnSpPr>
              <p:cNvPr id="10" name="直接连接符 9"/>
              <p:cNvCxnSpPr/>
              <p:nvPr>
                <p:custDataLst>
                  <p:tags r:id="rId28"/>
                </p:custDataLst>
              </p:nvPr>
            </p:nvCxnSpPr>
            <p:spPr>
              <a:xfrm flipV="1">
                <a:off x="1434984" y="2612908"/>
                <a:ext cx="275884" cy="38949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rgbClr val="5B9BD5"/>
              </a:lnRef>
              <a:fillRef idx="0">
                <a:srgbClr val="5B9BD5"/>
              </a:fillRef>
              <a:effectRef idx="0">
                <a:srgbClr val="5B9BD5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211" name="文本框 210"/>
            <p:cNvSpPr txBox="1"/>
            <p:nvPr>
              <p:custDataLst>
                <p:tags r:id="rId26"/>
              </p:custDataLst>
            </p:nvPr>
          </p:nvSpPr>
          <p:spPr>
            <a:xfrm>
              <a:off x="1531482" y="3303042"/>
              <a:ext cx="12019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CN" altLang="en-US" sz="2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Arial" panose="020B0604020202020204" pitchFamily="34" charset="0"/>
                </a:rPr>
                <a:t>冰水</a:t>
              </a:r>
              <a:endParaRPr kumimoji="1" lang="en-US" altLang="zh-CN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Arial" panose="020B0604020202020204" pitchFamily="34" charset="0"/>
              </a:endParaRPr>
            </a:p>
            <a:p>
              <a:pPr algn="ctr"/>
              <a:r>
                <a:rPr kumimoji="1" lang="zh-CN" altLang="en-US" sz="2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Arial" panose="020B0604020202020204" pitchFamily="34" charset="0"/>
                </a:rPr>
                <a:t>混合物</a:t>
              </a:r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20"/>
            </p:custDataLst>
          </p:nvPr>
        </p:nvGrpSpPr>
        <p:grpSpPr>
          <a:xfrm>
            <a:off x="8493109" y="3094319"/>
            <a:ext cx="1702750" cy="1514892"/>
            <a:chOff x="7264482" y="2681229"/>
            <a:chExt cx="1702750" cy="1514892"/>
          </a:xfrm>
        </p:grpSpPr>
        <p:grpSp>
          <p:nvGrpSpPr>
            <p:cNvPr id="13" name="组合 12"/>
            <p:cNvGrpSpPr/>
            <p:nvPr>
              <p:custDataLst>
                <p:tags r:id="rId21"/>
              </p:custDataLst>
            </p:nvPr>
          </p:nvGrpSpPr>
          <p:grpSpPr>
            <a:xfrm>
              <a:off x="7264482" y="2681229"/>
              <a:ext cx="1142591" cy="1514892"/>
              <a:chOff x="7264482" y="2681229"/>
              <a:chExt cx="1142591" cy="1514892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153" cstate="print">
                <a:extLst>
                  <a:ext uri="{BEBA8EAE-BF5A-486C-A8C5-ECC9F3942E4B}">
                    <a14:imgProps xmlns:a14="http://schemas.microsoft.com/office/drawing/2010/main">
                      <a14:imgLayer r:embed="rId154">
                        <a14:imgEffect>
                          <a14:brightnessContrast contrast="40000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4482" y="2748927"/>
                <a:ext cx="1142591" cy="1447194"/>
              </a:xfrm>
              <a:prstGeom prst="rect">
                <a:avLst/>
              </a:prstGeom>
            </p:spPr>
          </p:pic>
          <p:cxnSp>
            <p:nvCxnSpPr>
              <p:cNvPr id="206" name="直接连接符 205"/>
              <p:cNvCxnSpPr/>
              <p:nvPr>
                <p:custDataLst>
                  <p:tags r:id="rId24"/>
                </p:custDataLst>
              </p:nvPr>
            </p:nvCxnSpPr>
            <p:spPr>
              <a:xfrm flipH="1" flipV="1">
                <a:off x="7476946" y="2681229"/>
                <a:ext cx="232070" cy="52377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rgbClr val="5B9BD5"/>
              </a:lnRef>
              <a:fillRef idx="0">
                <a:srgbClr val="5B9BD5"/>
              </a:fillRef>
              <a:effectRef idx="0">
                <a:srgbClr val="5B9BD5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215" name="文本框 214"/>
            <p:cNvSpPr txBox="1"/>
            <p:nvPr>
              <p:custDataLst>
                <p:tags r:id="rId22"/>
              </p:custDataLst>
            </p:nvPr>
          </p:nvSpPr>
          <p:spPr>
            <a:xfrm>
              <a:off x="7929783" y="2848453"/>
              <a:ext cx="103744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</a:t>
              </a:r>
              <a:r>
                <a:rPr kumimoji="1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沸水</a:t>
              </a:r>
              <a:endParaRPr lang="zh-CN" altLang="en-US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9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三、摄氏温度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799590" y="3603176"/>
            <a:ext cx="8238490" cy="1081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0 ℃和100 ℃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之间分成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100个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等份，</a:t>
            </a:r>
          </a:p>
          <a:p>
            <a:pPr indent="0"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每个等份代表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 ℃。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845944" y="2436681"/>
            <a:ext cx="854646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在标准大气压下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cs typeface="华文楷体" panose="02010600040101010101" charset="-122"/>
                <a:sym typeface="+mn-ea"/>
              </a:rPr>
              <a:t>       </a:t>
            </a:r>
            <a:r>
              <a:rPr lang="zh-CN" altLang="en-US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冰水混合物的温度</a:t>
            </a:r>
            <a:r>
              <a:rPr lang="en-US" altLang="zh-CN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: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0℃；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沸水的温度</a:t>
            </a:r>
            <a:r>
              <a:rPr lang="en-US" altLang="zh-CN" sz="2800" b="1">
                <a:solidFill>
                  <a:srgbClr val="C00000"/>
                </a:solidFill>
                <a:cs typeface="华文楷体" panose="02010600040101010101" charset="-122"/>
                <a:sym typeface="+mn-ea"/>
              </a:rPr>
              <a:t>: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100℃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1848978" y="1800149"/>
            <a:ext cx="4803437" cy="562487"/>
            <a:chOff x="996173" y="2188583"/>
            <a:chExt cx="4803437" cy="562487"/>
          </a:xfrm>
        </p:grpSpPr>
        <p:grpSp>
          <p:nvGrpSpPr>
            <p:cNvPr id="14" name="组合 13"/>
            <p:cNvGrpSpPr/>
            <p:nvPr>
              <p:custDataLst>
                <p:tags r:id="rId11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16" name="圆角矩形 1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14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084489" y="2227850"/>
              <a:ext cx="4715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1     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摄氏温度规定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5"/>
            </p:custDataLst>
          </p:nvPr>
        </p:nvGrpSpPr>
        <p:grpSpPr>
          <a:xfrm>
            <a:off x="1727058" y="4650029"/>
            <a:ext cx="4803437" cy="540262"/>
            <a:chOff x="996173" y="2188583"/>
            <a:chExt cx="4803437" cy="540262"/>
          </a:xfrm>
        </p:grpSpPr>
        <p:grpSp>
          <p:nvGrpSpPr>
            <p:cNvPr id="23" name="组合 22"/>
            <p:cNvGrpSpPr/>
            <p:nvPr>
              <p:custDataLst>
                <p:tags r:id="rId7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25" name="圆角矩形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10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1084489" y="2205625"/>
              <a:ext cx="4715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2      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摄氏</a:t>
              </a:r>
              <a:r>
                <a:rPr lang="zh-CN" altLang="en-US" sz="28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温度单位</a:t>
              </a:r>
              <a:endParaRPr lang="zh-CN" altLang="en-US" sz="2800" b="1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2527935" y="5329106"/>
            <a:ext cx="416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摄氏度，用符号℃表示。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7355" y="2313305"/>
          <a:ext cx="10846435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2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6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2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0915"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氢弹爆炸中心</a:t>
                      </a: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kumimoji="0" lang="en-US" altLang="zh-CN" sz="24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7</a:t>
                      </a:r>
                      <a:endParaRPr kumimoji="0" lang="zh-CN" altLang="en-US" sz="2400" b="0" i="0" u="none" strike="noStrike" kern="1200" cap="none" spc="0" normalizeH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高压锅内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最高温度</a:t>
                      </a: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    ）</a:t>
                      </a: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我国最低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气温</a:t>
                      </a:r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389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     ）</a:t>
                      </a:r>
                    </a:p>
                  </a:txBody>
                  <a:tcPr anchor="ctr" anchorCtr="1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645">
                <a:tc>
                  <a:txBody>
                    <a:bodyPr/>
                    <a:lstStyle/>
                    <a:p>
                      <a:r>
                        <a:rPr lang="zh-CN" altLang="en-US" sz="2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太阳表面</a:t>
                      </a: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4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6000</a:t>
                      </a:r>
                      <a:endParaRPr lang="zh-CN" altLang="en-US" sz="2400" b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我国最高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  <a:p>
                      <a:pPr marL="0" marR="0" lvl="0" indent="0" algn="l" defTabSz="6851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气温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389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    ）</a:t>
                      </a: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地球表面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+mn-cs"/>
                      </a:endParaRPr>
                    </a:p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最低气温</a:t>
                      </a: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-88.3</a:t>
                      </a:r>
                    </a:p>
                  </a:txBody>
                  <a:tcPr anchor="ctr" anchorCtr="1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915"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金的熔点</a:t>
                      </a: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人的正常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体温 </a:t>
                      </a: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389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（   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 ）</a:t>
                      </a: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酒精凝固点</a:t>
                      </a: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-117</a:t>
                      </a:r>
                    </a:p>
                  </a:txBody>
                  <a:tcPr anchor="ctr" anchorCtr="1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铅的熔点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328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水银凝固点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-39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+mn-cs"/>
                        </a:rPr>
                        <a:t>绝对零度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-273.15</a:t>
                      </a: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43209" y="1897567"/>
            <a:ext cx="159064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40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小资料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39496" y="1444851"/>
            <a:ext cx="381448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ker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自然界的一些温度</a:t>
            </a:r>
            <a:r>
              <a:rPr lang="en-US" altLang="zh-CN" sz="2400" ker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 ℃</a:t>
            </a:r>
            <a:endParaRPr lang="zh-CN" altLang="en-US" sz="24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0055969" y="2557068"/>
            <a:ext cx="10058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-52.3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6396904" y="2545003"/>
            <a:ext cx="7535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120 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311814" y="3564845"/>
            <a:ext cx="92373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49.6 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6023610" y="4500880"/>
            <a:ext cx="148018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36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.0~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37.4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三、摄氏温度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图片 2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 bwMode="auto">
          <a:xfrm>
            <a:off x="7392035" y="260350"/>
            <a:ext cx="1473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80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347835" y="850265"/>
            <a:ext cx="2439035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noProof="1"/>
              <a:t>最大值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zh-CN" altLang="zh-CN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37" name="Rectangle 80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82760" y="3517265"/>
            <a:ext cx="2569845" cy="430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noProof="1"/>
              <a:t>最小值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zh-CN" altLang="zh-CN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43" name="文本框 2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66000" y="5767705"/>
            <a:ext cx="2400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3200" b="1"/>
              <a:t>分度值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1℃</a:t>
            </a:r>
          </a:p>
        </p:txBody>
      </p:sp>
      <p:grpSp>
        <p:nvGrpSpPr>
          <p:cNvPr id="44" name="组合 43"/>
          <p:cNvGrpSpPr/>
          <p:nvPr>
            <p:custDataLst>
              <p:tags r:id="rId5"/>
            </p:custDataLst>
          </p:nvPr>
        </p:nvGrpSpPr>
        <p:grpSpPr>
          <a:xfrm>
            <a:off x="9210675" y="1651635"/>
            <a:ext cx="647065" cy="1545590"/>
            <a:chOff x="8573235" y="3279051"/>
            <a:chExt cx="687807" cy="1639748"/>
          </a:xfrm>
        </p:grpSpPr>
        <p:sp>
          <p:nvSpPr>
            <p:cNvPr id="51" name="对话气泡: 矩形 50"/>
            <p:cNvSpPr/>
            <p:nvPr>
              <p:custDataLst>
                <p:tags r:id="rId19"/>
              </p:custDataLst>
            </p:nvPr>
          </p:nvSpPr>
          <p:spPr bwMode="auto">
            <a:xfrm>
              <a:off x="8573235" y="3279051"/>
              <a:ext cx="687807" cy="1639748"/>
            </a:xfrm>
            <a:prstGeom prst="wedgeRectCallout">
              <a:avLst>
                <a:gd name="adj1" fmla="val -159714"/>
                <a:gd name="adj2" fmla="val -2897"/>
              </a:avLst>
            </a:prstGeom>
            <a:no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  <p:pic>
          <p:nvPicPr>
            <p:cNvPr id="58380" name="图片 27" descr="寒暑表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3"/>
            <a:stretch>
              <a:fillRect/>
            </a:stretch>
          </p:blipFill>
          <p:spPr bwMode="auto">
            <a:xfrm>
              <a:off x="8648699" y="3292185"/>
              <a:ext cx="582273" cy="155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文本框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76135" y="4725035"/>
            <a:ext cx="3265170" cy="1076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b="1" noProof="1">
                <a:latin typeface="华文楷体" panose="02010600040101010101" charset="-122"/>
                <a:ea typeface="华文楷体" panose="02010600040101010101" charset="-122"/>
              </a:rPr>
              <a:t>寒暑表量程:</a:t>
            </a:r>
          </a:p>
          <a:p>
            <a:pPr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3200" noProof="1">
                <a:solidFill>
                  <a:srgbClr val="3333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-20 ℃</a:t>
            </a:r>
            <a:r>
              <a:rPr lang="en-US" altLang="en-US" sz="3200" noProof="1">
                <a:solidFill>
                  <a:srgbClr val="3333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~</a:t>
            </a:r>
            <a:r>
              <a:rPr lang="en-US" altLang="zh-CN" sz="3200" noProof="1">
                <a:solidFill>
                  <a:srgbClr val="3333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50 ℃</a:t>
            </a:r>
            <a:r>
              <a:rPr lang="en-US" altLang="en-US" sz="3200" b="1" noProof="1">
                <a:latin typeface="华文楷体" panose="02010600040101010101" charset="-122"/>
                <a:ea typeface="华文楷体" panose="02010600040101010101" charset="-122"/>
              </a:rPr>
              <a:t> </a:t>
            </a:r>
          </a:p>
        </p:txBody>
      </p: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>
            <a:off x="7836075" y="1284865"/>
            <a:ext cx="1437640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>
            <p:custDataLst>
              <p:tags r:id="rId8"/>
            </p:custDataLst>
          </p:nvPr>
        </p:nvCxnSpPr>
        <p:spPr>
          <a:xfrm>
            <a:off x="7762908" y="3495769"/>
            <a:ext cx="1499870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920750" y="1170940"/>
            <a:ext cx="3954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常见的温度值：</a:t>
            </a: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551180" y="1988820"/>
            <a:ext cx="3204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：人的正常体温：</a:t>
            </a: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27805" y="1988820"/>
            <a:ext cx="2912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36.0~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37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.4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589280" y="2614295"/>
            <a:ext cx="3521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：比较舒适的室温：</a:t>
            </a: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4011295" y="2618105"/>
            <a:ext cx="1804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℃左右</a:t>
            </a: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581025" y="3222625"/>
            <a:ext cx="3521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：洗澡水的温度：</a:t>
            </a: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3994785" y="3247390"/>
            <a:ext cx="1804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40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℃左右</a:t>
            </a:r>
          </a:p>
        </p:txBody>
      </p: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574675" y="3759835"/>
            <a:ext cx="50933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：冰箱保鲜室的温度：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</a:t>
            </a:r>
          </a:p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</a:t>
            </a:r>
          </a:p>
          <a:p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冷冻室的温度：</a:t>
            </a:r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4276725" y="3789045"/>
            <a:ext cx="768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℃</a:t>
            </a:r>
          </a:p>
        </p:txBody>
      </p: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>
          <a:xfrm>
            <a:off x="3690620" y="4621530"/>
            <a:ext cx="1940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-10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℃以下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43" grpId="0"/>
      <p:bldP spid="33" grpId="0"/>
      <p:bldP spid="2" grpId="0"/>
      <p:bldP spid="3" grpId="0"/>
      <p:bldP spid="4" grpId="0"/>
      <p:bldP spid="5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415562" y="4120494"/>
            <a:ext cx="8315665" cy="487722"/>
          </a:xfrm>
          <a:prstGeom prst="rect">
            <a:avLst/>
          </a:prstGeom>
        </p:spPr>
      </p:pic>
      <p:sp>
        <p:nvSpPr>
          <p:cNvPr id="7" name="左大括号 6"/>
          <p:cNvSpPr/>
          <p:nvPr>
            <p:custDataLst>
              <p:tags r:id="rId3"/>
            </p:custDataLst>
          </p:nvPr>
        </p:nvSpPr>
        <p:spPr>
          <a:xfrm rot="5400000">
            <a:off x="5815144" y="1049753"/>
            <a:ext cx="224376" cy="5966954"/>
          </a:xfrm>
          <a:prstGeom prst="leftBrace">
            <a:avLst>
              <a:gd name="adj1" fmla="val 36086"/>
              <a:gd name="adj2" fmla="val 50000"/>
            </a:avLst>
          </a:prstGeom>
          <a:noFill/>
          <a:ln w="19050" cap="flat">
            <a:solidFill>
              <a:srgbClr val="00206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spc="0" normalizeH="0" baseline="0">
              <a:ln>
                <a:solidFill>
                  <a:srgbClr val="FF0000"/>
                </a:solidFill>
              </a:ln>
              <a:solidFill>
                <a:srgbClr val="C00000"/>
              </a:solidFill>
              <a:effectLst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>
            <a:off x="6447159" y="4383831"/>
            <a:ext cx="98210" cy="53532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2502624" y="4325650"/>
            <a:ext cx="1998345" cy="1024255"/>
            <a:chOff x="1696410" y="2609242"/>
            <a:chExt cx="1998345" cy="1024255"/>
          </a:xfrm>
        </p:grpSpPr>
        <p:cxnSp>
          <p:nvCxnSpPr>
            <p:cNvPr id="11" name="直接连接符 10"/>
            <p:cNvCxnSpPr/>
            <p:nvPr>
              <p:custDataLst>
                <p:tags r:id="rId17"/>
              </p:custDataLst>
            </p:nvPr>
          </p:nvCxnSpPr>
          <p:spPr>
            <a:xfrm>
              <a:off x="3099887" y="2609242"/>
              <a:ext cx="2299" cy="491479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: 圆角 13"/>
            <p:cNvSpPr/>
            <p:nvPr>
              <p:custDataLst>
                <p:tags r:id="rId18"/>
              </p:custDataLst>
            </p:nvPr>
          </p:nvSpPr>
          <p:spPr>
            <a:xfrm>
              <a:off x="1696410" y="3185187"/>
              <a:ext cx="1998345" cy="448310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u="none">
                  <a:solidFill>
                    <a:schemeClr val="bg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0</a:t>
              </a:r>
              <a:r>
                <a:rPr lang="zh-CN" altLang="en-US" sz="2400" u="none">
                  <a:solidFill>
                    <a:schemeClr val="bg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刻度线</a:t>
              </a:r>
            </a:p>
          </p:txBody>
        </p:sp>
      </p:grpSp>
      <p:sp>
        <p:nvSpPr>
          <p:cNvPr id="17" name="矩形: 圆角 16"/>
          <p:cNvSpPr/>
          <p:nvPr>
            <p:custDataLst>
              <p:tags r:id="rId6"/>
            </p:custDataLst>
          </p:nvPr>
        </p:nvSpPr>
        <p:spPr>
          <a:xfrm>
            <a:off x="5158740" y="4970145"/>
            <a:ext cx="2056765" cy="732790"/>
          </a:xfrm>
          <a:prstGeom prst="roundRect">
            <a:avLst/>
          </a:prstGeom>
          <a:solidFill>
            <a:srgbClr val="2EA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分度值</a:t>
            </a:r>
            <a:r>
              <a: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6418369" y="4184864"/>
            <a:ext cx="2710179" cy="1324739"/>
            <a:chOff x="5485554" y="2385909"/>
            <a:chExt cx="2710179" cy="1324739"/>
          </a:xfrm>
        </p:grpSpPr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5485554" y="2385909"/>
              <a:ext cx="45719" cy="17610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/>
            <a:srcRect l="17789" r="11940"/>
            <a:stretch>
              <a:fillRect/>
            </a:stretch>
          </p:blipFill>
          <p:spPr>
            <a:xfrm>
              <a:off x="6563363" y="2898348"/>
              <a:ext cx="1414631" cy="726349"/>
            </a:xfrm>
            <a:prstGeom prst="rect">
              <a:avLst/>
            </a:prstGeom>
          </p:spPr>
        </p:pic>
        <p:sp>
          <p:nvSpPr>
            <p:cNvPr id="22" name="对话气泡: 椭圆形 21"/>
            <p:cNvSpPr/>
            <p:nvPr>
              <p:custDataLst>
                <p:tags r:id="rId16"/>
              </p:custDataLst>
            </p:nvPr>
          </p:nvSpPr>
          <p:spPr>
            <a:xfrm>
              <a:off x="6338147" y="3037962"/>
              <a:ext cx="1857586" cy="672686"/>
            </a:xfrm>
            <a:prstGeom prst="wedgeEllipseCallout">
              <a:avLst>
                <a:gd name="adj1" fmla="val -92234"/>
                <a:gd name="adj2" fmla="val -120217"/>
              </a:avLst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矩形: 圆角 17"/>
          <p:cNvSpPr/>
          <p:nvPr>
            <p:custDataLst>
              <p:tags r:id="rId8"/>
            </p:custDataLst>
          </p:nvPr>
        </p:nvSpPr>
        <p:spPr>
          <a:xfrm>
            <a:off x="4418330" y="3162935"/>
            <a:ext cx="4003675" cy="725805"/>
          </a:xfrm>
          <a:prstGeom prst="roundRect">
            <a:avLst/>
          </a:prstGeom>
          <a:solidFill>
            <a:srgbClr val="7BA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量程：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- 20</a:t>
            </a: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℃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～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100</a:t>
            </a: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℃</a:t>
            </a:r>
            <a:endParaRPr lang="zh-CN" altLang="en-US" sz="2400" u="none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>
            <p:custDataLst>
              <p:tags r:id="rId9"/>
            </p:custDataLst>
          </p:nvPr>
        </p:nvGrpSpPr>
        <p:grpSpPr>
          <a:xfrm>
            <a:off x="3031675" y="4609607"/>
            <a:ext cx="1950933" cy="549206"/>
            <a:chOff x="2098860" y="2810652"/>
            <a:chExt cx="1950933" cy="549206"/>
          </a:xfrm>
        </p:grpSpPr>
        <p:cxnSp>
          <p:nvCxnSpPr>
            <p:cNvPr id="6" name="直接箭头连接符 5"/>
            <p:cNvCxnSpPr/>
            <p:nvPr>
              <p:custDataLst>
                <p:tags r:id="rId11"/>
              </p:custDataLst>
            </p:nvPr>
          </p:nvCxnSpPr>
          <p:spPr>
            <a:xfrm>
              <a:off x="2418080" y="3071827"/>
              <a:ext cx="1246293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3620735" y="2837888"/>
              <a:ext cx="429058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2098860" y="2810652"/>
              <a:ext cx="429058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47" name="文本框 4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03705" y="1196340"/>
            <a:ext cx="9361805" cy="1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sz="3200" b="1">
                <a:solidFill>
                  <a:schemeClr val="tx1"/>
                </a:solidFill>
              </a:rPr>
              <a:t>先</a:t>
            </a:r>
            <a:r>
              <a:rPr lang="zh-CN" altLang="en-US" sz="3200" b="1">
                <a:solidFill>
                  <a:srgbClr val="C00000"/>
                </a:solidFill>
              </a:rPr>
              <a:t>要估测</a:t>
            </a:r>
            <a:r>
              <a:rPr lang="zh-CN" altLang="en-US" sz="3200" b="1">
                <a:solidFill>
                  <a:schemeClr val="tx1"/>
                </a:solidFill>
              </a:rPr>
              <a:t>待测物体的温度。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zh-CN" altLang="en-US" sz="3200" b="1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zh-CN" sz="3200" b="1">
                <a:solidFill>
                  <a:srgbClr val="000000"/>
                </a:solidFill>
                <a:sym typeface="+mn-ea"/>
              </a:rPr>
              <a:t>再选用</a:t>
            </a:r>
            <a:r>
              <a:rPr lang="zh-CN" altLang="zh-CN" sz="3200" b="1">
                <a:solidFill>
                  <a:srgbClr val="C00000"/>
                </a:solidFill>
                <a:sym typeface="+mn-ea"/>
              </a:rPr>
              <a:t>合适量程</a:t>
            </a:r>
            <a:r>
              <a:rPr lang="zh-CN" altLang="zh-CN" sz="3200" b="1">
                <a:solidFill>
                  <a:srgbClr val="000000"/>
                </a:solidFill>
                <a:sym typeface="+mn-ea"/>
              </a:rPr>
              <a:t>的温度计。</a:t>
            </a:r>
            <a:endParaRPr lang="zh-CN" altLang="zh-CN" sz="3200" b="1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zh-CN" altLang="zh-CN" sz="3200" b="1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631315" y="1196340"/>
            <a:ext cx="9159875" cy="80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800"/>
              </a:lnSpc>
            </a:pP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思考下图中哪些做法和读数是正确的，哪些是错误的，错误的错在哪里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</a:p>
        </p:txBody>
      </p:sp>
      <p:pic>
        <p:nvPicPr>
          <p:cNvPr id="5" name="Picture 1"/>
          <p:cNvPicPr preferRelativeResize="0">
            <a:picLocks noChangeArrowheads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86750" b="11353"/>
          <a:stretch>
            <a:fillRect/>
          </a:stretch>
        </p:blipFill>
        <p:spPr bwMode="auto">
          <a:xfrm>
            <a:off x="2197936" y="2171876"/>
            <a:ext cx="1361101" cy="16929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 preferRelativeResize="0">
            <a:picLocks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09" r="74072" b="10506"/>
          <a:stretch>
            <a:fillRect/>
          </a:stretch>
        </p:blipFill>
        <p:spPr bwMode="auto">
          <a:xfrm>
            <a:off x="4655547" y="2101278"/>
            <a:ext cx="1260000" cy="17635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/>
          <p:cNvPicPr preferRelativeResize="0">
            <a:picLocks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4" t="6477" r="60087" b="13978"/>
          <a:stretch>
            <a:fillRect/>
          </a:stretch>
        </p:blipFill>
        <p:spPr bwMode="auto">
          <a:xfrm>
            <a:off x="6736664" y="2162239"/>
            <a:ext cx="1260000" cy="1649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2001309" y="3811977"/>
            <a:ext cx="17543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①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玻璃泡碰到容器底部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5216" y="2695130"/>
            <a:ext cx="526369" cy="45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组合 24"/>
          <p:cNvGrpSpPr/>
          <p:nvPr>
            <p:custDataLst>
              <p:tags r:id="rId8"/>
            </p:custDataLst>
          </p:nvPr>
        </p:nvGrpSpPr>
        <p:grpSpPr>
          <a:xfrm>
            <a:off x="6471260" y="2542735"/>
            <a:ext cx="2056002" cy="2134952"/>
            <a:chOff x="4908102" y="1623582"/>
            <a:chExt cx="2056002" cy="2134952"/>
          </a:xfrm>
        </p:grpSpPr>
        <p:sp>
          <p:nvSpPr>
            <p:cNvPr id="26" name="矩形 25"/>
            <p:cNvSpPr/>
            <p:nvPr>
              <p:custDataLst>
                <p:tags r:id="rId17"/>
              </p:custDataLst>
            </p:nvPr>
          </p:nvSpPr>
          <p:spPr>
            <a:xfrm>
              <a:off x="4908102" y="2928589"/>
              <a:ext cx="2056002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③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玻璃泡未</a:t>
              </a:r>
              <a:endPara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全浸入液体中</a:t>
              </a: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0331" y="1623582"/>
              <a:ext cx="45085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组合 27"/>
          <p:cNvGrpSpPr/>
          <p:nvPr>
            <p:custDataLst>
              <p:tags r:id="rId9"/>
            </p:custDataLst>
          </p:nvPr>
        </p:nvGrpSpPr>
        <p:grpSpPr>
          <a:xfrm>
            <a:off x="4318942" y="2588745"/>
            <a:ext cx="1796973" cy="2088943"/>
            <a:chOff x="2755784" y="1515767"/>
            <a:chExt cx="1796973" cy="2088943"/>
          </a:xfrm>
        </p:grpSpPr>
        <p:sp>
          <p:nvSpPr>
            <p:cNvPr id="29" name="矩形 28"/>
            <p:cNvSpPr/>
            <p:nvPr>
              <p:custDataLst>
                <p:tags r:id="rId15"/>
              </p:custDataLst>
            </p:nvPr>
          </p:nvSpPr>
          <p:spPr>
            <a:xfrm>
              <a:off x="2755784" y="2774765"/>
              <a:ext cx="1796973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②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玻璃泡碰到容器侧壁</a:t>
              </a: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1218" y="1515767"/>
              <a:ext cx="450850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1" name="Picture 1"/>
          <p:cNvPicPr preferRelativeResize="0">
            <a:picLocks noChangeArrowheads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5" t="13771" r="43111" b="13771"/>
          <a:stretch>
            <a:fillRect/>
          </a:stretch>
        </p:blipFill>
        <p:spPr bwMode="auto">
          <a:xfrm>
            <a:off x="8904881" y="2132389"/>
            <a:ext cx="1044689" cy="16691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组合 31"/>
          <p:cNvGrpSpPr/>
          <p:nvPr>
            <p:custDataLst>
              <p:tags r:id="rId11"/>
            </p:custDataLst>
          </p:nvPr>
        </p:nvGrpSpPr>
        <p:grpSpPr>
          <a:xfrm>
            <a:off x="8752546" y="2490480"/>
            <a:ext cx="1350118" cy="1834716"/>
            <a:chOff x="7391434" y="1814637"/>
            <a:chExt cx="1350118" cy="1834716"/>
          </a:xfrm>
        </p:grpSpPr>
        <p:sp>
          <p:nvSpPr>
            <p:cNvPr id="33" name="矩形 32"/>
            <p:cNvSpPr/>
            <p:nvPr>
              <p:custDataLst>
                <p:tags r:id="rId13"/>
              </p:custDataLst>
            </p:nvPr>
          </p:nvSpPr>
          <p:spPr>
            <a:xfrm>
              <a:off x="7391434" y="3188978"/>
              <a:ext cx="119936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④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正确</a:t>
              </a: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00266" y="1814637"/>
              <a:ext cx="641286" cy="46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文本框 3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80895" y="4796790"/>
            <a:ext cx="797496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+mj-ea"/>
              <a:buNone/>
            </a:pPr>
            <a:endParaRPr lang="zh-CN" altLang="en-US" sz="3200" b="1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+mj-ea"/>
              <a:buNone/>
            </a:pPr>
            <a:r>
              <a:rPr lang="zh-CN" altLang="zh-CN" sz="3200" b="1">
                <a:solidFill>
                  <a:srgbClr val="000000"/>
                </a:solidFill>
                <a:latin typeface="Calibri"/>
              </a:rPr>
              <a:t>③</a:t>
            </a:r>
            <a:r>
              <a:rPr lang="zh-CN" altLang="zh-CN" sz="3200" b="1">
                <a:solidFill>
                  <a:srgbClr val="000000"/>
                </a:solidFill>
              </a:rPr>
              <a:t>温度计的玻璃泡</a:t>
            </a:r>
            <a:r>
              <a:rPr lang="zh-CN" altLang="zh-CN" sz="3200" b="1">
                <a:solidFill>
                  <a:srgbClr val="C00000"/>
                </a:solidFill>
              </a:rPr>
              <a:t>应全部浸入</a:t>
            </a:r>
            <a:r>
              <a:rPr lang="zh-CN" altLang="en-US" sz="3200" b="1">
                <a:solidFill>
                  <a:srgbClr val="000000"/>
                </a:solidFill>
              </a:rPr>
              <a:t>待</a:t>
            </a:r>
            <a:r>
              <a:rPr lang="zh-CN" altLang="zh-CN" sz="3200" b="1">
                <a:solidFill>
                  <a:srgbClr val="000000"/>
                </a:solidFill>
              </a:rPr>
              <a:t>测液体中</a:t>
            </a:r>
            <a:r>
              <a:rPr lang="zh-CN" altLang="en-US" sz="3200" b="1">
                <a:solidFill>
                  <a:srgbClr val="000000"/>
                </a:solidFill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+mj-ea"/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 </a:t>
            </a:r>
            <a:r>
              <a:rPr lang="en-US" altLang="zh-CN" sz="3200" b="1">
                <a:solidFill>
                  <a:srgbClr val="000000"/>
                </a:solidFill>
              </a:rPr>
              <a:t>   </a:t>
            </a:r>
            <a:r>
              <a:rPr lang="zh-CN" altLang="zh-CN" sz="3200" b="1">
                <a:solidFill>
                  <a:srgbClr val="C00000"/>
                </a:solidFill>
              </a:rPr>
              <a:t>不要碰</a:t>
            </a:r>
            <a:r>
              <a:rPr lang="zh-CN" altLang="zh-CN" sz="3200" b="1">
                <a:solidFill>
                  <a:srgbClr val="000000"/>
                </a:solidFill>
              </a:rPr>
              <a:t>容器</a:t>
            </a:r>
            <a:r>
              <a:rPr lang="zh-CN" altLang="zh-CN" sz="3200" b="1">
                <a:solidFill>
                  <a:srgbClr val="C00000"/>
                </a:solidFill>
              </a:rPr>
              <a:t>底</a:t>
            </a:r>
            <a:r>
              <a:rPr lang="zh-CN" altLang="zh-CN" sz="3200" b="1">
                <a:solidFill>
                  <a:srgbClr val="000000"/>
                </a:solidFill>
              </a:rPr>
              <a:t>部或容器</a:t>
            </a:r>
            <a:r>
              <a:rPr lang="zh-CN" altLang="en-US" sz="3200" b="1">
                <a:solidFill>
                  <a:srgbClr val="C00000"/>
                </a:solidFill>
              </a:rPr>
              <a:t>侧</a:t>
            </a:r>
            <a:r>
              <a:rPr lang="zh-CN" altLang="zh-CN" sz="3200" b="1">
                <a:solidFill>
                  <a:srgbClr val="C00000"/>
                </a:solidFill>
              </a:rPr>
              <a:t>壁</a:t>
            </a:r>
            <a:r>
              <a:rPr lang="zh-CN" altLang="en-US" sz="3200" b="1">
                <a:solidFill>
                  <a:srgbClr val="C00000"/>
                </a:solidFill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春夏秋冬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50" y="255270"/>
            <a:ext cx="10467975" cy="619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47470" y="1198880"/>
            <a:ext cx="10176510" cy="166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① 要待温度计的示数</a:t>
            </a:r>
            <a:r>
              <a:rPr lang="zh-CN" altLang="en-US" sz="3200" b="1">
                <a:solidFill>
                  <a:srgbClr val="C00000"/>
                </a:solidFill>
              </a:rPr>
              <a:t>稳定后</a:t>
            </a:r>
            <a:r>
              <a:rPr lang="zh-CN" altLang="en-US" sz="3200" b="1">
                <a:solidFill>
                  <a:srgbClr val="000000"/>
                </a:solidFill>
              </a:rPr>
              <a:t>再读数。</a:t>
            </a:r>
            <a:endParaRPr lang="en-US" altLang="zh-CN" sz="3200" b="1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② </a:t>
            </a:r>
            <a:r>
              <a:rPr lang="zh-CN" altLang="en-US" sz="3200" b="1">
                <a:solidFill>
                  <a:srgbClr val="000000"/>
                </a:solidFill>
                <a:sym typeface="宋体" panose="02010600030101010101" pitchFamily="2" charset="-122"/>
              </a:rPr>
              <a:t>读数时温度计的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玻璃泡</a:t>
            </a:r>
            <a:r>
              <a:rPr lang="zh-CN" altLang="en-US" sz="3200" b="1">
                <a:solidFill>
                  <a:srgbClr val="000000"/>
                </a:solidFill>
                <a:sym typeface="宋体" panose="02010600030101010101" pitchFamily="2" charset="-122"/>
              </a:rPr>
              <a:t>要继续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留在液体中。</a:t>
            </a:r>
            <a:endParaRPr lang="en-US" altLang="zh-CN" sz="3200" b="1">
              <a:solidFill>
                <a:srgbClr val="C00000"/>
              </a:solidFill>
              <a:sym typeface="宋体" panose="02010600030101010101" pitchFamily="2" charset="-122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0000"/>
                </a:solidFill>
              </a:rPr>
              <a:t>③ 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视线要与</a:t>
            </a:r>
            <a:r>
              <a:rPr lang="zh-CN" altLang="en-US" sz="3200" b="1">
                <a:solidFill>
                  <a:srgbClr val="000000"/>
                </a:solidFill>
                <a:sym typeface="宋体" panose="02010600030101010101" pitchFamily="2" charset="-122"/>
              </a:rPr>
              <a:t>温度计内液柱的</a:t>
            </a:r>
            <a:r>
              <a:rPr lang="zh-CN" altLang="en-US" sz="3200" b="1">
                <a:solidFill>
                  <a:srgbClr val="C00000"/>
                </a:solidFill>
                <a:sym typeface="宋体" panose="02010600030101010101" pitchFamily="2" charset="-122"/>
              </a:rPr>
              <a:t>液面相平。</a:t>
            </a:r>
            <a:endParaRPr lang="zh-CN" altLang="en-US" sz="2000" b="1"/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en-US" altLang="zh-CN" sz="3200" b="1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3200" b="1">
              <a:solidFill>
                <a:srgbClr val="00000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</a:p>
        </p:txBody>
      </p:sp>
      <p:pic>
        <p:nvPicPr>
          <p:cNvPr id="21508" name="图片 2150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rcRect l="2158" t="3459" r="12044" b="8627"/>
          <a:stretch>
            <a:fillRect/>
          </a:stretch>
        </p:blipFill>
        <p:spPr>
          <a:xfrm>
            <a:off x="6318250" y="3024188"/>
            <a:ext cx="2646363" cy="3419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9" name="组合 21508"/>
          <p:cNvGrpSpPr/>
          <p:nvPr>
            <p:custDataLst>
              <p:tags r:id="rId4"/>
            </p:custDataLst>
          </p:nvPr>
        </p:nvGrpSpPr>
        <p:grpSpPr>
          <a:xfrm>
            <a:off x="8888413" y="3176588"/>
            <a:ext cx="1290637" cy="3133725"/>
            <a:chOff x="4639" y="2024"/>
            <a:chExt cx="813" cy="1974"/>
          </a:xfrm>
        </p:grpSpPr>
        <p:grpSp>
          <p:nvGrpSpPr>
            <p:cNvPr id="21510" name="组合 21509"/>
            <p:cNvGrpSpPr/>
            <p:nvPr>
              <p:custDataLst>
                <p:tags r:id="rId14"/>
              </p:custDataLst>
            </p:nvPr>
          </p:nvGrpSpPr>
          <p:grpSpPr>
            <a:xfrm>
              <a:off x="4740" y="2024"/>
              <a:ext cx="232" cy="296"/>
              <a:chOff x="2016" y="864"/>
              <a:chExt cx="192" cy="192"/>
            </a:xfrm>
          </p:grpSpPr>
          <p:sp>
            <p:nvSpPr>
              <p:cNvPr id="21511" name="直接连接符 21510"/>
              <p:cNvSpPr/>
              <p:nvPr>
                <p:custDataLst>
                  <p:tags r:id="rId19"/>
                </p:custDataLst>
              </p:nvPr>
            </p:nvSpPr>
            <p:spPr>
              <a:xfrm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512" name="直接连接符 21511"/>
              <p:cNvSpPr/>
              <p:nvPr>
                <p:custDataLst>
                  <p:tags r:id="rId20"/>
                </p:custDataLst>
              </p:nvPr>
            </p:nvSpPr>
            <p:spPr>
              <a:xfrm rot="5400000"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21513" name="矩形 21512"/>
            <p:cNvSpPr/>
            <p:nvPr>
              <p:custDataLst>
                <p:tags r:id="rId15"/>
              </p:custDataLst>
            </p:nvPr>
          </p:nvSpPr>
          <p:spPr>
            <a:xfrm>
              <a:off x="4639" y="2616"/>
              <a:ext cx="813" cy="8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8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altLang="zh-CN" sz="8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  <p:grpSp>
          <p:nvGrpSpPr>
            <p:cNvPr id="21514" name="组合 21513"/>
            <p:cNvGrpSpPr/>
            <p:nvPr>
              <p:custDataLst>
                <p:tags r:id="rId16"/>
              </p:custDataLst>
            </p:nvPr>
          </p:nvGrpSpPr>
          <p:grpSpPr>
            <a:xfrm>
              <a:off x="4740" y="3702"/>
              <a:ext cx="232" cy="296"/>
              <a:chOff x="2016" y="864"/>
              <a:chExt cx="192" cy="192"/>
            </a:xfrm>
          </p:grpSpPr>
          <p:sp>
            <p:nvSpPr>
              <p:cNvPr id="21515" name="直接连接符 21514"/>
              <p:cNvSpPr/>
              <p:nvPr>
                <p:custDataLst>
                  <p:tags r:id="rId17"/>
                </p:custDataLst>
              </p:nvPr>
            </p:nvSpPr>
            <p:spPr>
              <a:xfrm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516" name="直接连接符 21515"/>
              <p:cNvSpPr/>
              <p:nvPr>
                <p:custDataLst>
                  <p:tags r:id="rId18"/>
                </p:custDataLst>
              </p:nvPr>
            </p:nvSpPr>
            <p:spPr>
              <a:xfrm rot="5400000"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pic>
        <p:nvPicPr>
          <p:cNvPr id="21517" name="图片 215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685925" y="3249613"/>
            <a:ext cx="2181225" cy="324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8" name="图片 215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981450" y="3563938"/>
            <a:ext cx="1924050" cy="3003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9" name="组合 21518"/>
          <p:cNvGrpSpPr/>
          <p:nvPr>
            <p:custDataLst>
              <p:tags r:id="rId7"/>
            </p:custDataLst>
          </p:nvPr>
        </p:nvGrpSpPr>
        <p:grpSpPr>
          <a:xfrm>
            <a:off x="2855913" y="2619375"/>
            <a:ext cx="3014662" cy="1322388"/>
            <a:chOff x="839" y="1650"/>
            <a:chExt cx="1899" cy="833"/>
          </a:xfrm>
        </p:grpSpPr>
        <p:sp>
          <p:nvSpPr>
            <p:cNvPr id="21520" name="矩形 21519"/>
            <p:cNvSpPr/>
            <p:nvPr>
              <p:custDataLst>
                <p:tags r:id="rId10"/>
              </p:custDataLst>
            </p:nvPr>
          </p:nvSpPr>
          <p:spPr>
            <a:xfrm>
              <a:off x="1925" y="1650"/>
              <a:ext cx="813" cy="8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8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2" panose="05020102010507070707" pitchFamily="18" charset="2"/>
                </a:rPr>
                <a:t></a:t>
              </a:r>
              <a:endParaRPr lang="en-US" altLang="zh-CN" sz="8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  <p:grpSp>
          <p:nvGrpSpPr>
            <p:cNvPr id="21521" name="组合 21520"/>
            <p:cNvGrpSpPr/>
            <p:nvPr>
              <p:custDataLst>
                <p:tags r:id="rId11"/>
              </p:custDataLst>
            </p:nvPr>
          </p:nvGrpSpPr>
          <p:grpSpPr>
            <a:xfrm>
              <a:off x="839" y="1860"/>
              <a:ext cx="232" cy="296"/>
              <a:chOff x="2016" y="864"/>
              <a:chExt cx="192" cy="192"/>
            </a:xfrm>
          </p:grpSpPr>
          <p:sp>
            <p:nvSpPr>
              <p:cNvPr id="21522" name="直接连接符 21521"/>
              <p:cNvSpPr/>
              <p:nvPr>
                <p:custDataLst>
                  <p:tags r:id="rId12"/>
                </p:custDataLst>
              </p:nvPr>
            </p:nvSpPr>
            <p:spPr>
              <a:xfrm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523" name="直接连接符 21522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2016" y="864"/>
                <a:ext cx="192" cy="192"/>
              </a:xfrm>
              <a:prstGeom prst="line">
                <a:avLst/>
              </a:prstGeom>
              <a:ln w="57150" cap="flat" cmpd="sng">
                <a:solidFill>
                  <a:srgbClr val="0066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53053" name="AutoShape 829"/>
          <p:cNvSpPr/>
          <p:nvPr>
            <p:custDataLst>
              <p:tags r:id="rId8"/>
            </p:custDataLst>
          </p:nvPr>
        </p:nvSpPr>
        <p:spPr>
          <a:xfrm>
            <a:off x="8776970" y="2419985"/>
            <a:ext cx="1286510" cy="604520"/>
          </a:xfrm>
          <a:prstGeom prst="cloudCallout">
            <a:avLst>
              <a:gd name="adj1" fmla="val -51196"/>
              <a:gd name="adj2" fmla="val 83357"/>
            </a:avLst>
          </a:prstGeom>
          <a:solidFill>
            <a:srgbClr val="FFFF99"/>
          </a:solidFill>
          <a:ln w="9525">
            <a:noFill/>
          </a:ln>
        </p:spPr>
        <p:txBody>
          <a:bodyPr lIns="0" tIns="0" rIns="0" bIns="0" anchor="t"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俯大</a:t>
            </a:r>
          </a:p>
        </p:txBody>
      </p:sp>
      <p:sp>
        <p:nvSpPr>
          <p:cNvPr id="53054" name="AutoShape 830"/>
          <p:cNvSpPr/>
          <p:nvPr>
            <p:custDataLst>
              <p:tags r:id="rId9"/>
            </p:custDataLst>
          </p:nvPr>
        </p:nvSpPr>
        <p:spPr>
          <a:xfrm>
            <a:off x="8776970" y="5335905"/>
            <a:ext cx="1773555" cy="506095"/>
          </a:xfrm>
          <a:prstGeom prst="cloudCallout">
            <a:avLst>
              <a:gd name="adj1" fmla="val -56631"/>
              <a:gd name="adj2" fmla="val 97977"/>
            </a:avLst>
          </a:prstGeom>
          <a:solidFill>
            <a:srgbClr val="FFFF99"/>
          </a:solidFill>
          <a:ln w="9525">
            <a:noFill/>
          </a:ln>
        </p:spPr>
        <p:txBody>
          <a:bodyPr lIns="0" tIns="0" rIns="0" bIns="0" anchor="t"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仰小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53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53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3" grpId="0" animBg="1"/>
      <p:bldP spid="530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四、温度计的使用</a:t>
            </a:r>
          </a:p>
        </p:txBody>
      </p:sp>
      <p:sp>
        <p:nvSpPr>
          <p:cNvPr id="24" name="文本框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3570" y="1916430"/>
            <a:ext cx="536956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sz="3200" b="1"/>
              <a:t>首先要确定</a:t>
            </a:r>
            <a:r>
              <a:rPr lang="zh-CN" altLang="en-US" sz="3200" b="1">
                <a:solidFill>
                  <a:srgbClr val="C00000"/>
                </a:solidFill>
              </a:rPr>
              <a:t>零刻线</a:t>
            </a:r>
            <a:r>
              <a:rPr lang="zh-CN" altLang="en-US" sz="3200" b="1"/>
              <a:t>的位置。</a:t>
            </a:r>
            <a:endParaRPr lang="en-US" altLang="zh-CN" sz="3200" b="1"/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endParaRPr lang="en-US" altLang="zh-CN" sz="3200" b="1"/>
          </a:p>
          <a:p>
            <a:pPr>
              <a:lnSpc>
                <a:spcPct val="1000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sz="3200" b="1"/>
              <a:t>观察液面</a:t>
            </a:r>
            <a:r>
              <a:rPr lang="en-US" altLang="zh-CN" sz="3200" b="1"/>
              <a:t>,</a:t>
            </a:r>
            <a:r>
              <a:rPr lang="zh-CN" altLang="en-US" sz="3200" b="1">
                <a:solidFill>
                  <a:srgbClr val="C00000"/>
                </a:solidFill>
              </a:rPr>
              <a:t>根据液面在零刻线以上还是以下来读数，</a:t>
            </a:r>
            <a:r>
              <a:rPr lang="zh-CN" altLang="en-US" sz="3200" b="1"/>
              <a:t>并记作零上或零下多少摄氏度。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412865" y="2174875"/>
            <a:ext cx="1240790" cy="2503170"/>
          </a:xfrm>
          <a:prstGeom prst="rect">
            <a:avLst/>
          </a:prstGeom>
          <a:ln w="9525">
            <a:solidFill>
              <a:srgbClr val="61C0D1"/>
            </a:solidFill>
          </a:ln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799414" y="2654867"/>
            <a:ext cx="14784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26</a:t>
            </a:r>
            <a:r>
              <a:rPr lang="en-US" altLang="zh-CN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253855" y="2185035"/>
            <a:ext cx="1254125" cy="2522855"/>
          </a:xfrm>
          <a:prstGeom prst="rect">
            <a:avLst/>
          </a:prstGeom>
          <a:ln>
            <a:solidFill>
              <a:srgbClr val="61C0D1"/>
            </a:solidFill>
          </a:ln>
        </p:spPr>
      </p:pic>
      <p:sp>
        <p:nvSpPr>
          <p:cNvPr id="128" name="文本框 127"/>
          <p:cNvSpPr txBox="1"/>
          <p:nvPr>
            <p:custDataLst>
              <p:tags r:id="rId6"/>
            </p:custDataLst>
          </p:nvPr>
        </p:nvSpPr>
        <p:spPr>
          <a:xfrm>
            <a:off x="10604550" y="2935298"/>
            <a:ext cx="14784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u="sng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_-14</a:t>
            </a:r>
            <a:r>
              <a:rPr lang="en-US" altLang="zh-CN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</p:txBody>
      </p:sp>
      <p:cxnSp>
        <p:nvCxnSpPr>
          <p:cNvPr id="22" name="直接连接符 21"/>
          <p:cNvCxnSpPr/>
          <p:nvPr>
            <p:custDataLst>
              <p:tags r:id="rId7"/>
            </p:custDataLst>
          </p:nvPr>
        </p:nvCxnSpPr>
        <p:spPr bwMode="auto">
          <a:xfrm flipH="1">
            <a:off x="6499246" y="3276358"/>
            <a:ext cx="1130642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6456066" y="4074626"/>
            <a:ext cx="2798171" cy="521970"/>
            <a:chOff x="7118984" y="2184924"/>
            <a:chExt cx="2798171" cy="521970"/>
          </a:xfrm>
        </p:grpSpPr>
        <p:sp>
          <p:nvSpPr>
            <p:cNvPr id="70673" name="文本框 28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224825" y="2184924"/>
              <a:ext cx="1692330" cy="52197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C00000"/>
                  </a:solidFill>
                  <a:sym typeface="宋体" panose="02010600030101010101" pitchFamily="2" charset="-122"/>
                </a:rPr>
                <a:t>零刻度线</a:t>
              </a:r>
            </a:p>
          </p:txBody>
        </p:sp>
        <p:cxnSp>
          <p:nvCxnSpPr>
            <p:cNvPr id="26" name="直接连接符 25"/>
            <p:cNvCxnSpPr/>
            <p:nvPr>
              <p:custDataLst>
                <p:tags r:id="rId14"/>
              </p:custDataLst>
            </p:nvPr>
          </p:nvCxnSpPr>
          <p:spPr bwMode="auto">
            <a:xfrm flipH="1">
              <a:off x="7118984" y="2442728"/>
              <a:ext cx="1079287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9" name="直接连接符 128"/>
          <p:cNvCxnSpPr/>
          <p:nvPr>
            <p:custDataLst>
              <p:tags r:id="rId9"/>
            </p:custDataLst>
          </p:nvPr>
        </p:nvCxnSpPr>
        <p:spPr bwMode="auto">
          <a:xfrm flipH="1">
            <a:off x="9386195" y="3296043"/>
            <a:ext cx="1130642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0" name="组合 129"/>
          <p:cNvGrpSpPr/>
          <p:nvPr>
            <p:custDataLst>
              <p:tags r:id="rId10"/>
            </p:custDataLst>
          </p:nvPr>
        </p:nvGrpSpPr>
        <p:grpSpPr>
          <a:xfrm>
            <a:off x="9367322" y="1751197"/>
            <a:ext cx="2715653" cy="521970"/>
            <a:chOff x="7325822" y="2053996"/>
            <a:chExt cx="2715653" cy="521970"/>
          </a:xfrm>
        </p:grpSpPr>
        <p:sp>
          <p:nvSpPr>
            <p:cNvPr id="131" name="文本框 28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8349145" y="2053996"/>
              <a:ext cx="1692330" cy="52197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C00000"/>
                  </a:solidFill>
                  <a:sym typeface="宋体" panose="02010600030101010101" pitchFamily="2" charset="-122"/>
                </a:rPr>
                <a:t>零刻度线</a:t>
              </a:r>
            </a:p>
          </p:txBody>
        </p:sp>
        <p:cxnSp>
          <p:nvCxnSpPr>
            <p:cNvPr id="132" name="直接连接符 131"/>
            <p:cNvCxnSpPr/>
            <p:nvPr>
              <p:custDataLst>
                <p:tags r:id="rId12"/>
              </p:custDataLst>
            </p:nvPr>
          </p:nvCxnSpPr>
          <p:spPr bwMode="auto">
            <a:xfrm flipH="1">
              <a:off x="7325822" y="2350613"/>
              <a:ext cx="1079287" cy="0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五、体温计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l="6188" r="1368" b="3481"/>
          <a:stretch>
            <a:fillRect/>
          </a:stretch>
        </p:blipFill>
        <p:spPr>
          <a:xfrm>
            <a:off x="1327995" y="3623936"/>
            <a:ext cx="2059093" cy="1578908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" name="文本框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7341" y="1248344"/>
            <a:ext cx="3938962" cy="155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latin typeface="Times New Roman" panose="02020603050405020304" pitchFamily="18" charset="0"/>
              </a:rPr>
              <a:t>量程：</a:t>
            </a: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latin typeface="Times New Roman" panose="02020603050405020304" pitchFamily="18" charset="0"/>
              </a:rPr>
              <a:t>分度值：</a:t>
            </a: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latin typeface="Times New Roman" panose="02020603050405020304" pitchFamily="18" charset="0"/>
              </a:rPr>
              <a:t>测温物质：水银</a:t>
            </a:r>
          </a:p>
        </p:txBody>
      </p:sp>
      <p:pic>
        <p:nvPicPr>
          <p:cNvPr id="12" name="内容占位符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12" b="97647" l="586" r="99219">
                        <a14:foregroundMark x1="30019" y1="29412" x2="31055" y2="29412"/>
                        <a14:foregroundMark x1="33291" y1="29412" x2="33398" y2="29412"/>
                        <a14:foregroundMark x1="36328" y1="28235" x2="42578" y2="27059"/>
                        <a14:foregroundMark x1="47954" y1="28701" x2="48511" y2="28878"/>
                        <a14:foregroundMark x1="46484" y1="28235" x2="46944" y2="28381"/>
                        <a14:foregroundMark x1="87233" y1="38764" x2="87500" y2="38824"/>
                        <a14:foregroundMark x1="56847" y1="31985" x2="60443" y2="32787"/>
                        <a14:foregroundMark x1="83503" y1="52232" x2="77162" y2="73505"/>
                        <a14:foregroundMark x1="87500" y1="38824" x2="87076" y2="40248"/>
                        <a14:foregroundMark x1="11054" y1="56352" x2="10966" y2="56303"/>
                        <a14:foregroundMark x1="17222" y1="40603" x2="23298" y2="36912"/>
                        <a14:foregroundMark x1="13418" y1="42913" x2="14870" y2="42031"/>
                        <a14:foregroundMark x1="9801" y1="45110" x2="10001" y2="44988"/>
                        <a14:foregroundMark x1="11534" y1="61752" x2="11555" y2="61755"/>
                        <a14:foregroundMark x1="54574" y1="76613" x2="55044" y2="76755"/>
                        <a14:foregroundMark x1="94506" y1="80819" x2="94965" y2="80718"/>
                        <a14:foregroundMark x1="90380" y1="81722" x2="91570" y2="81461"/>
                        <a14:foregroundMark x1="90820" y1="85882" x2="91081" y2="85882"/>
                        <a14:foregroundMark x1="92773" y1="34118" x2="88086" y2="34118"/>
                        <a14:foregroundMark x1="22852" y1="37647" x2="22852" y2="37647"/>
                        <a14:foregroundMark x1="9975" y1="44706" x2="9759" y2="44706"/>
                        <a14:foregroundMark x1="16992" y1="44706" x2="16873" y2="44706"/>
                        <a14:foregroundMark x1="56982" y1="30701" x2="60741" y2="30067"/>
                        <a14:foregroundMark x1="51740" y1="31586" x2="55591" y2="30936"/>
                        <a14:foregroundMark x1="32722" y1="34795" x2="47361" y2="32325"/>
                        <a14:foregroundMark x1="30558" y1="35160" x2="31927" y2="34929"/>
                        <a14:foregroundMark x1="26320" y1="35875" x2="29706" y2="35304"/>
                        <a14:foregroundMark x1="17497" y1="37364" x2="22537" y2="36514"/>
                        <a14:foregroundMark x1="86899" y1="41908" x2="89775" y2="75997"/>
                        <a14:foregroundMark x1="61141" y1="80417" x2="62109" y2="80000"/>
                        <a14:foregroundMark x1="59629" y1="81067" x2="60257" y2="80797"/>
                        <a14:foregroundMark x1="62305" y1="80000" x2="66016" y2="80000"/>
                        <a14:foregroundMark x1="74023" y1="78824" x2="74219" y2="78824"/>
                        <a14:foregroundMark x1="74414" y1="78824" x2="75977" y2="78824"/>
                        <a14:foregroundMark x1="78320" y1="80000" x2="78320" y2="80000"/>
                        <a14:foregroundMark x1="72266" y1="75294" x2="72266" y2="75294"/>
                        <a14:foregroundMark x1="70898" y1="76471" x2="70313" y2="76471"/>
                        <a14:foregroundMark x1="69336" y1="77647" x2="66992" y2="78824"/>
                        <a14:foregroundMark x1="66992" y1="78824" x2="66992" y2="78824"/>
                        <a14:foregroundMark x1="65430" y1="78824" x2="63281" y2="78824"/>
                        <a14:foregroundMark x1="60088" y1="79193" x2="59732" y2="79479"/>
                        <a14:foregroundMark x1="29844" y1="27550" x2="30469" y2="28235"/>
                        <a14:foregroundMark x1="60813" y1="29412" x2="60547" y2="29412"/>
                        <a14:foregroundMark x1="48102" y1="30101" x2="60233" y2="34709"/>
                        <a14:foregroundMark x1="46289" y1="29412" x2="47085" y2="29714"/>
                        <a14:foregroundMark x1="60345" y1="33682" x2="59375" y2="35294"/>
                        <a14:foregroundMark x1="45117" y1="34118" x2="45508" y2="34118"/>
                        <a14:foregroundMark x1="49109" y1="39627" x2="50781" y2="41176"/>
                        <a14:foregroundMark x1="54688" y1="44706" x2="55273" y2="44706"/>
                        <a14:foregroundMark x1="73828" y1="58824" x2="73828" y2="58824"/>
                        <a14:foregroundMark x1="67383" y1="64706" x2="67383" y2="64706"/>
                        <a14:foregroundMark x1="68164" y1="58824" x2="68164" y2="58824"/>
                        <a14:foregroundMark x1="68555" y1="61176" x2="67969" y2="62353"/>
                        <a14:foregroundMark x1="61523" y1="70588" x2="61523" y2="70588"/>
                        <a14:foregroundMark x1="66602" y1="77647" x2="66797" y2="77647"/>
                        <a14:foregroundMark x1="68750" y1="80000" x2="68750" y2="80000"/>
                        <a14:foregroundMark x1="73633" y1="70588" x2="75586" y2="70588"/>
                        <a14:foregroundMark x1="78711" y1="68235" x2="78711" y2="68235"/>
                        <a14:foregroundMark x1="69336" y1="76471" x2="69336" y2="76471"/>
                        <a14:foregroundMark x1="69141" y1="76471" x2="65234" y2="76471"/>
                        <a14:foregroundMark x1="55368" y1="73823" x2="54886" y2="73726"/>
                        <a14:foregroundMark x1="60921" y1="68235" x2="61133" y2="68235"/>
                        <a14:foregroundMark x1="71789" y1="30591" x2="80078" y2="31765"/>
                        <a14:foregroundMark x1="68700" y1="30153" x2="69018" y2="30198"/>
                        <a14:foregroundMark x1="1758" y1="45882" x2="9570" y2="58824"/>
                        <a14:foregroundMark x1="17732" y1="59967" x2="43164" y2="63529"/>
                        <a14:foregroundMark x1="15600" y1="59668" x2="17323" y2="59910"/>
                        <a14:foregroundMark x1="14804" y1="59557" x2="14832" y2="59561"/>
                        <a14:foregroundMark x1="9570" y1="58824" x2="13430" y2="59365"/>
                        <a14:foregroundMark x1="31055" y1="76471" x2="49219" y2="77647"/>
                        <a14:foregroundMark x1="49219" y1="77647" x2="52734" y2="77647"/>
                        <a14:foregroundMark x1="2930" y1="55294" x2="5859" y2="56471"/>
                        <a14:foregroundMark x1="1953" y1="56471" x2="6250" y2="45882"/>
                        <a14:foregroundMark x1="54102" y1="78824" x2="62109" y2="81176"/>
                        <a14:foregroundMark x1="26758" y1="27059" x2="35156" y2="28235"/>
                        <a14:foregroundMark x1="35156" y1="28235" x2="43750" y2="27059"/>
                        <a14:foregroundMark x1="43750" y1="27059" x2="49414" y2="28235"/>
                        <a14:foregroundMark x1="71887" y1="29623" x2="87891" y2="31765"/>
                        <a14:foregroundMark x1="68798" y1="29209" x2="69114" y2="29251"/>
                        <a14:foregroundMark x1="60156" y1="29412" x2="67578" y2="30588"/>
                        <a14:foregroundMark x1="68359" y1="30588" x2="70898" y2="30588"/>
                        <a14:backgroundMark x1="99023" y1="71765" x2="97656" y2="88235"/>
                        <a14:backgroundMark x1="64364" y1="98824" x2="64026" y2="98824"/>
                        <a14:backgroundMark x1="65395" y1="98824" x2="64559" y2="98824"/>
                        <a14:backgroundMark x1="67597" y1="98824" x2="67544" y2="98824"/>
                        <a14:backgroundMark x1="71910" y1="98824" x2="71699" y2="98824"/>
                        <a14:backgroundMark x1="72300" y1="98824" x2="72105" y2="98824"/>
                        <a14:backgroundMark x1="92188" y1="98824" x2="73863" y2="98824"/>
                        <a14:backgroundMark x1="24792" y1="94118" x2="25956" y2="94118"/>
                        <a14:backgroundMark x1="89258" y1="22353" x2="89258" y2="22353"/>
                        <a14:backgroundMark x1="17969" y1="16471" x2="17969" y2="16471"/>
                        <a14:backgroundMark x1="18945" y1="12941" x2="18945" y2="12941"/>
                        <a14:backgroundMark x1="20313" y1="8235" x2="20313" y2="8235"/>
                        <a14:backgroundMark x1="24023" y1="12941" x2="19531" y2="10588"/>
                        <a14:backgroundMark x1="27539" y1="10588" x2="22461" y2="10588"/>
                        <a14:backgroundMark x1="10375" y1="84524" x2="8008" y2="85882"/>
                        <a14:backgroundMark x1="25781" y1="94118" x2="26953" y2="96471"/>
                        <a14:backgroundMark x1="62695" y1="98824" x2="62695" y2="98824"/>
                        <a14:backgroundMark x1="26758" y1="96471" x2="26758" y2="96471"/>
                        <a14:backgroundMark x1="27148" y1="96471" x2="27148" y2="96471"/>
                        <a14:backgroundMark x1="27344" y1="97647" x2="28320" y2="97647"/>
                        <a14:backgroundMark x1="28320" y1="96471" x2="28843" y2="97258"/>
                        <a14:backgroundMark x1="63086" y1="98824" x2="62500" y2="98824"/>
                        <a14:backgroundMark x1="27930" y1="5882" x2="27930" y2="5882"/>
                        <a14:backgroundMark x1="62109" y1="98824" x2="62109" y2="98824"/>
                        <a14:backgroundMark x1="62305" y1="96471" x2="61914" y2="96471"/>
                        <a14:backgroundMark x1="51563" y1="95294" x2="51563" y2="95294"/>
                        <a14:backgroundMark x1="62695" y1="97647" x2="62500" y2="97647"/>
                        <a14:backgroundMark x1="61133" y1="95294" x2="60938" y2="95294"/>
                        <a14:backgroundMark x1="88396" y1="27055" x2="88477" y2="27059"/>
                        <a14:backgroundMark x1="51650" y1="87907" x2="53081" y2="88188"/>
                        <a14:backgroundMark x1="53086" y1="88137" x2="51687" y2="87553"/>
                        <a14:backgroundMark x1="9105" y1="63163" x2="9019" y2="63151"/>
                        <a14:backgroundMark x1="868" y1="52858" x2="586" y2="51765"/>
                        <a14:backgroundMark x1="90820" y1="88235" x2="93555" y2="89412"/>
                        <a14:backgroundMark x1="16016" y1="37647" x2="15430" y2="35294"/>
                        <a14:backgroundMark x1="15234" y1="37647" x2="17383" y2="31765"/>
                        <a14:backgroundMark x1="16797" y1="36471" x2="17773" y2="34118"/>
                        <a14:backgroundMark x1="18359" y1="35294" x2="18359" y2="35294"/>
                        <a14:backgroundMark x1="68056" y1="26144" x2="68849" y2="25953"/>
                        <a14:backgroundMark x1="71357" y1="26247" x2="72266" y2="2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75" y="3284855"/>
            <a:ext cx="6729095" cy="2052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935730" y="1239520"/>
            <a:ext cx="2040255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  <a:buFont typeface="+mj-ea"/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35℃~42℃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224020" y="1703070"/>
            <a:ext cx="1232535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  <a:buFont typeface="+mj-ea"/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0.1 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五、体温计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6188" r="1368" b="3481"/>
          <a:stretch>
            <a:fillRect/>
          </a:stretch>
        </p:blipFill>
        <p:spPr>
          <a:xfrm>
            <a:off x="1991570" y="4581516"/>
            <a:ext cx="2059093" cy="1578908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文本框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52966" y="2064954"/>
            <a:ext cx="3938962" cy="252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/>
              <a:t>量程：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35℃~42℃</a:t>
            </a: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/>
              <a:t>分度值：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0.1 ℃</a:t>
            </a: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/>
              <a:t>测温物质：水银</a:t>
            </a: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r>
              <a:rPr lang="zh-CN" altLang="en-US" b="1">
                <a:solidFill>
                  <a:srgbClr val="C00000"/>
                </a:solidFill>
                <a:sym typeface="+mn-ea"/>
              </a:rPr>
              <a:t>有个细弯缩口</a:t>
            </a:r>
            <a:endParaRPr lang="zh-CN" altLang="en-US">
              <a:solidFill>
                <a:srgbClr val="000000"/>
              </a:solidFill>
            </a:endParaRPr>
          </a:p>
          <a:p>
            <a:pPr marL="514350" indent="-514350">
              <a:lnSpc>
                <a:spcPts val="3800"/>
              </a:lnSpc>
              <a:spcBef>
                <a:spcPct val="0"/>
              </a:spcBef>
              <a:buFont typeface="+mj-ea"/>
              <a:buAutoNum type="circleNumDbPlain"/>
            </a:pPr>
            <a:endParaRPr lang="zh-CN" altLang="en-US" b="1"/>
          </a:p>
        </p:txBody>
      </p:sp>
      <p:pic>
        <p:nvPicPr>
          <p:cNvPr id="5" name="图片 2570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5412105" y="1927225"/>
            <a:ext cx="3534410" cy="2874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对话气泡: 椭圆形 3"/>
          <p:cNvSpPr/>
          <p:nvPr>
            <p:custDataLst>
              <p:tags r:id="rId5"/>
            </p:custDataLst>
          </p:nvPr>
        </p:nvSpPr>
        <p:spPr>
          <a:xfrm>
            <a:off x="1677035" y="3542030"/>
            <a:ext cx="3041650" cy="685800"/>
          </a:xfrm>
          <a:prstGeom prst="wedgeEllipseCallout">
            <a:avLst>
              <a:gd name="adj1" fmla="val 132885"/>
              <a:gd name="adj2" fmla="val -83149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39458" y="2345372"/>
            <a:ext cx="3239231" cy="33120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9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44908" y="2250279"/>
            <a:ext cx="3306623" cy="331200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5" name="AutoShape 4"/>
          <p:cNvSpPr/>
          <p:nvPr>
            <p:custDataLst>
              <p:tags r:id="rId3"/>
            </p:custDataLst>
          </p:nvPr>
        </p:nvSpPr>
        <p:spPr>
          <a:xfrm>
            <a:off x="2223207" y="2524125"/>
            <a:ext cx="1567180" cy="1170305"/>
          </a:xfrm>
          <a:prstGeom prst="wedgeRoundRectCallout">
            <a:avLst>
              <a:gd name="adj1" fmla="val 60426"/>
              <a:gd name="adj2" fmla="val 142457"/>
              <a:gd name="adj3" fmla="val 16667"/>
            </a:avLst>
          </a:prstGeom>
          <a:solidFill>
            <a:srgbClr val="99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测温时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</a:rPr>
              <a:t>,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水银沿缩口上升</a:t>
            </a:r>
          </a:p>
        </p:txBody>
      </p:sp>
      <p:sp>
        <p:nvSpPr>
          <p:cNvPr id="11" name="AutoShape 5"/>
          <p:cNvSpPr/>
          <p:nvPr>
            <p:custDataLst>
              <p:tags r:id="rId4"/>
            </p:custDataLst>
          </p:nvPr>
        </p:nvSpPr>
        <p:spPr>
          <a:xfrm>
            <a:off x="7679762" y="2515235"/>
            <a:ext cx="1612900" cy="1500505"/>
          </a:xfrm>
          <a:prstGeom prst="wedgeRoundRectCallout">
            <a:avLst>
              <a:gd name="adj1" fmla="val -57519"/>
              <a:gd name="adj2" fmla="val 89906"/>
              <a:gd name="adj3" fmla="val 16667"/>
            </a:avLst>
          </a:prstGeom>
          <a:solidFill>
            <a:srgbClr val="99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2400" b="1">
                <a:latin typeface="华文楷体" panose="02010600040101010101" charset="-122"/>
                <a:ea typeface="华文楷体" panose="02010600040101010101" charset="-122"/>
              </a:rPr>
              <a:t>离开人体后，水银从缩口处断开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五、体温计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799965" y="1196340"/>
            <a:ext cx="2366010" cy="49911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CN" altLang="en-US" sz="2800">
                <a:solidFill>
                  <a:schemeClr val="bg1"/>
                </a:solidFill>
              </a:rPr>
              <a:t>缩口的作用</a:t>
            </a:r>
          </a:p>
        </p:txBody>
      </p:sp>
      <p:sp>
        <p:nvSpPr>
          <p:cNvPr id="58374" name="Rectangle 6"/>
          <p:cNvSpPr/>
          <p:nvPr>
            <p:custDataLst>
              <p:tags r:id="rId7"/>
            </p:custDataLst>
          </p:nvPr>
        </p:nvSpPr>
        <p:spPr>
          <a:xfrm>
            <a:off x="3359865" y="6081253"/>
            <a:ext cx="5238750" cy="49911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使用体温计前要往下用力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甩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几下。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27477" y="465411"/>
            <a:ext cx="5809973" cy="585267"/>
            <a:chOff x="643462" y="566053"/>
            <a:chExt cx="5809973" cy="585267"/>
          </a:xfrm>
        </p:grpSpPr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3238922" y="635255"/>
              <a:ext cx="3214513" cy="429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各式各样的温度计</a:t>
              </a:r>
            </a:p>
          </p:txBody>
        </p:sp>
        <p:grpSp>
          <p:nvGrpSpPr>
            <p:cNvPr id="16" name="组合 15"/>
            <p:cNvGrpSpPr/>
            <p:nvPr>
              <p:custDataLst>
                <p:tags r:id="rId10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7" name="组合 16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9" name="组合 13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21" name="椭圆 7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2" name="椭圆 8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3" name="椭圆 9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4" name="椭圆 4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5" name="TextBox 8"/>
                  <p:cNvSpPr txBox="1"/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</a:p>
                </p:txBody>
              </p:sp>
            </p:grpSp>
            <p:cxnSp>
              <p:nvCxnSpPr>
                <p:cNvPr id="20" name="直接连接符 19"/>
                <p:cNvCxnSpPr/>
                <p:nvPr>
                  <p:custDataLst>
                    <p:tags r:id="rId14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709722" y="3656664"/>
            <a:ext cx="3218967" cy="2920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891790" y="2853055"/>
            <a:ext cx="3555365" cy="2948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7047766" y="1478798"/>
            <a:ext cx="3306654" cy="2581103"/>
            <a:chOff x="397893" y="379527"/>
            <a:chExt cx="3418839" cy="2613223"/>
          </a:xfrm>
        </p:grpSpPr>
        <p:pic>
          <p:nvPicPr>
            <p:cNvPr id="7" name="图片 6" descr="t010fe79025b6a8052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460000">
              <a:off x="397893" y="379527"/>
              <a:ext cx="2986955" cy="26132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Text Box 23"/>
            <p:cNvSpPr txBox="1"/>
            <p:nvPr>
              <p:custDataLst>
                <p:tags r:id="rId8"/>
              </p:custDataLst>
            </p:nvPr>
          </p:nvSpPr>
          <p:spPr>
            <a:xfrm>
              <a:off x="1538588" y="2004917"/>
              <a:ext cx="2278144" cy="6377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25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/>
                <a:t>电子体温计</a:t>
              </a:r>
            </a:p>
          </p:txBody>
        </p:sp>
      </p:grp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207987" y="5871001"/>
            <a:ext cx="60960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半导体制成的体温计</a:t>
            </a: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343532" y="1228929"/>
            <a:ext cx="98706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腋  窝 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（36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.0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～37.4 ℃）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口腔舌下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（36.7～ 37.7℃）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直  肠      </a:t>
            </a: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（36.9～37.9℃）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27477" y="465411"/>
            <a:ext cx="5809973" cy="585267"/>
            <a:chOff x="643462" y="566053"/>
            <a:chExt cx="5809973" cy="585267"/>
          </a:xfrm>
        </p:grpSpPr>
        <p:sp>
          <p:nvSpPr>
            <p:cNvPr id="15" name="文本框 14"/>
            <p:cNvSpPr txBox="1"/>
            <p:nvPr>
              <p:custDataLst>
                <p:tags r:id="rId5"/>
              </p:custDataLst>
            </p:nvPr>
          </p:nvSpPr>
          <p:spPr>
            <a:xfrm>
              <a:off x="3238922" y="635255"/>
              <a:ext cx="3214513" cy="429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各式各样的温度计</a:t>
              </a:r>
            </a:p>
          </p:txBody>
        </p:sp>
        <p:grpSp>
          <p:nvGrpSpPr>
            <p:cNvPr id="16" name="组合 15"/>
            <p:cNvGrpSpPr/>
            <p:nvPr>
              <p:custDataLst>
                <p:tags r:id="rId6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7" name="组合 16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9" name="组合 13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21" name="椭圆 7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2" name="椭圆 8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3" name="椭圆 9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4" name="椭圆 4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5" name="TextBox 8"/>
                  <p:cNvSpPr txBox="1"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</a:p>
                </p:txBody>
              </p:sp>
            </p:grpSp>
            <p:cxnSp>
              <p:nvCxnSpPr>
                <p:cNvPr id="20" name="直接连接符 19"/>
                <p:cNvCxnSpPr/>
                <p:nvPr>
                  <p:custDataLst>
                    <p:tags r:id="rId10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4985" y="1628775"/>
            <a:ext cx="3337560" cy="31191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68390" y="1628775"/>
            <a:ext cx="3550285" cy="31191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2809471" y="4958228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红外线温度计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27477" y="465411"/>
            <a:ext cx="5809973" cy="585267"/>
            <a:chOff x="643462" y="566053"/>
            <a:chExt cx="5809973" cy="585267"/>
          </a:xfrm>
        </p:grpSpPr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3238922" y="635255"/>
              <a:ext cx="3214513" cy="429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各式各样的温度计</a:t>
              </a:r>
            </a:p>
          </p:txBody>
        </p:sp>
        <p:grpSp>
          <p:nvGrpSpPr>
            <p:cNvPr id="16" name="组合 15"/>
            <p:cNvGrpSpPr/>
            <p:nvPr>
              <p:custDataLst>
                <p:tags r:id="rId5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17" name="组合 16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9" name="组合 13"/>
                <p:cNvGrpSpPr/>
                <p:nvPr>
                  <p:custDataLst>
                    <p:tags r:id="rId8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21" name="椭圆 7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2" name="椭圆 8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3" name="椭圆 9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4" name="椭圆 4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25" name="TextBox 8"/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</a:p>
                </p:txBody>
              </p:sp>
            </p:grpSp>
            <p:cxnSp>
              <p:nvCxnSpPr>
                <p:cNvPr id="20" name="直接连接符 19"/>
                <p:cNvCxnSpPr/>
                <p:nvPr>
                  <p:custDataLst>
                    <p:tags r:id="rId9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sp>
        <p:nvSpPr>
          <p:cNvPr id="4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80634" y="2023325"/>
            <a:ext cx="358349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/>
              <a:t>热电偶温度计</a:t>
            </a:r>
          </a:p>
        </p:txBody>
      </p:sp>
      <p:pic>
        <p:nvPicPr>
          <p:cNvPr id="6" name="Picture 4"/>
          <p:cNvPicPr preferRelativeResize="0"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5375641" y="2622916"/>
            <a:ext cx="1980000" cy="1440000"/>
          </a:xfrm>
          <a:prstGeom prst="rect">
            <a:avLst/>
          </a:prstGeom>
          <a:effectLst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六、课堂小结</a:t>
            </a: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1703912" y="2782516"/>
            <a:ext cx="4715121" cy="588576"/>
            <a:chOff x="982889" y="3505024"/>
            <a:chExt cx="4715121" cy="588576"/>
          </a:xfrm>
        </p:grpSpPr>
        <p:grpSp>
          <p:nvGrpSpPr>
            <p:cNvPr id="5" name="组合 4"/>
            <p:cNvGrpSpPr/>
            <p:nvPr>
              <p:custDataLst>
                <p:tags r:id="rId16"/>
              </p:custDataLst>
            </p:nvPr>
          </p:nvGrpSpPr>
          <p:grpSpPr>
            <a:xfrm>
              <a:off x="996172" y="3505024"/>
              <a:ext cx="3287795" cy="540000"/>
              <a:chOff x="1635964" y="1686127"/>
              <a:chExt cx="3662867" cy="601602"/>
            </a:xfrm>
          </p:grpSpPr>
          <p:sp>
            <p:nvSpPr>
              <p:cNvPr id="6" name="圆角矩形 5"/>
              <p:cNvSpPr/>
              <p:nvPr>
                <p:custDataLst>
                  <p:tags r:id="rId18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E6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9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178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17"/>
              </p:custDataLst>
            </p:nvPr>
          </p:nvSpPr>
          <p:spPr>
            <a:xfrm>
              <a:off x="982889" y="3510035"/>
              <a:ext cx="471512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二</a:t>
              </a:r>
              <a:r>
                <a:rPr lang="en-US" altLang="zh-CN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        </a:t>
              </a:r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温 度 计</a:t>
              </a:r>
            </a:p>
          </p:txBody>
        </p:sp>
      </p:grp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1889125" y="3698240"/>
            <a:ext cx="7957820" cy="79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原理：液体的热胀冷缩 </a:t>
            </a:r>
            <a:endParaRPr lang="zh-CN" altLang="en-US" sz="28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基本构造                                              </a:t>
            </a:r>
          </a:p>
        </p:txBody>
      </p:sp>
      <p:sp>
        <p:nvSpPr>
          <p:cNvPr id="112644" name="文本框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90980" y="2234565"/>
            <a:ext cx="5706110" cy="3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ts val="1900"/>
              </a:lnSpc>
              <a:spcBef>
                <a:spcPct val="50000"/>
              </a:spcBef>
              <a:buFontTx/>
              <a:buNone/>
            </a:pPr>
            <a:r>
              <a:rPr lang="zh-CN" altLang="en-US" b="1">
                <a:solidFill>
                  <a:prstClr val="black"/>
                </a:solidFill>
              </a:rPr>
              <a:t>    </a:t>
            </a:r>
            <a:r>
              <a: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zh-CN" altLang="en-US" b="1">
                <a:solidFill>
                  <a:prstClr val="black"/>
                </a:solidFill>
              </a:rPr>
              <a:t>物理意义：表示物体冷热程度               </a:t>
            </a:r>
            <a:endParaRPr lang="zh-CN" altLang="en-US" sz="3200" b="1" i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1648032" y="1459324"/>
            <a:ext cx="4715121" cy="588542"/>
            <a:chOff x="902879" y="2188583"/>
            <a:chExt cx="4715121" cy="588542"/>
          </a:xfrm>
        </p:grpSpPr>
        <p:grpSp>
          <p:nvGrpSpPr>
            <p:cNvPr id="16" name="组合 15"/>
            <p:cNvGrpSpPr/>
            <p:nvPr>
              <p:custDataLst>
                <p:tags r:id="rId12"/>
              </p:custDataLst>
            </p:nvPr>
          </p:nvGrpSpPr>
          <p:grpSpPr>
            <a:xfrm>
              <a:off x="996173" y="2188583"/>
              <a:ext cx="3287795" cy="540000"/>
              <a:chOff x="1635964" y="1686127"/>
              <a:chExt cx="3662867" cy="601602"/>
            </a:xfrm>
          </p:grpSpPr>
          <p:sp>
            <p:nvSpPr>
              <p:cNvPr id="17" name="圆角矩形 16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31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15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1621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902879" y="2193560"/>
              <a:ext cx="471512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一</a:t>
              </a:r>
              <a:r>
                <a:rPr lang="en-US" altLang="zh-CN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         </a:t>
              </a:r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温  度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1703912" y="4882461"/>
            <a:ext cx="4715121" cy="588576"/>
            <a:chOff x="982889" y="3505024"/>
            <a:chExt cx="4715121" cy="588576"/>
          </a:xfrm>
        </p:grpSpPr>
        <p:grpSp>
          <p:nvGrpSpPr>
            <p:cNvPr id="9" name="组合 8"/>
            <p:cNvGrpSpPr/>
            <p:nvPr>
              <p:custDataLst>
                <p:tags r:id="rId8"/>
              </p:custDataLst>
            </p:nvPr>
          </p:nvGrpSpPr>
          <p:grpSpPr>
            <a:xfrm>
              <a:off x="996172" y="3505024"/>
              <a:ext cx="3287795" cy="540000"/>
              <a:chOff x="1635964" y="1686127"/>
              <a:chExt cx="3662867" cy="601602"/>
            </a:xfrm>
          </p:grpSpPr>
          <p:sp>
            <p:nvSpPr>
              <p:cNvPr id="10" name="圆角矩形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1852333" y="1729911"/>
                <a:ext cx="3446498" cy="528105"/>
              </a:xfrm>
              <a:prstGeom prst="roundRect">
                <a:avLst/>
              </a:prstGeom>
              <a:solidFill>
                <a:srgbClr val="014E6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1"/>
                </p:custDataLst>
              </p:nvPr>
            </p:nvSpPr>
            <p:spPr>
              <a:xfrm rot="18614180">
                <a:off x="1635965" y="1686126"/>
                <a:ext cx="601602" cy="601603"/>
              </a:xfrm>
              <a:prstGeom prst="rect">
                <a:avLst/>
              </a:prstGeom>
              <a:solidFill>
                <a:srgbClr val="00B0F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982889" y="3510035"/>
              <a:ext cx="4715121" cy="583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206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三</a:t>
              </a:r>
              <a:r>
                <a:rPr lang="en-US" altLang="zh-CN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        </a:t>
              </a:r>
              <a:r>
                <a:rPr lang="zh-CN" altLang="en-US" sz="3200" b="1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体温计</a:t>
              </a:r>
            </a:p>
          </p:txBody>
        </p:sp>
      </p:grp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991360" y="5805170"/>
            <a:ext cx="7957820" cy="79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1. 量程：35~42℃ </a:t>
            </a:r>
          </a:p>
          <a:p>
            <a:pPr algn="l" eaLnBrk="1" hangingPunct="1">
              <a:lnSpc>
                <a:spcPts val="1900"/>
              </a:lnSpc>
              <a:spcBef>
                <a:spcPct val="5000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2. 分度值：0.1℃   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               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39470" y="1124585"/>
            <a:ext cx="6715760" cy="259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、练习使用温度计：</a:t>
            </a:r>
          </a:p>
          <a:p>
            <a:pPr indent="457200"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(1)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实验室常用的温度计是根据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___________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的规律制成的。</a:t>
            </a:r>
          </a:p>
          <a:p>
            <a:pPr indent="457200" algn="just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(2)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如图甲所示，错误的操作是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just">
              <a:lnSpc>
                <a:spcPts val="39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温度计的玻璃泡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矩形 30823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66166" y="2132653"/>
            <a:ext cx="217109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2800" b="0">
                <a:solidFill>
                  <a:srgbClr val="C00000"/>
                </a:solidFill>
                <a:ea typeface="华文楷体" panose="02010600040101010101" charset="-122"/>
              </a:rPr>
              <a:t>液体热胀冷缩</a:t>
            </a:r>
          </a:p>
        </p:txBody>
      </p:sp>
      <p:sp>
        <p:nvSpPr>
          <p:cNvPr id="5" name="矩形 30823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91534" y="3069191"/>
            <a:ext cx="185610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2800" b="0">
                <a:solidFill>
                  <a:srgbClr val="C00000"/>
                </a:solidFill>
                <a:ea typeface="华文楷体" panose="02010600040101010101" charset="-122"/>
              </a:rPr>
              <a:t>接触到容器底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50968" y="3921991"/>
            <a:ext cx="7877387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）图乙温度计的分度值是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，读数方法正确的是</a:t>
            </a:r>
            <a:r>
              <a:rPr kumimoji="0" lang="en-US" altLang="zh-CN" sz="2800" b="0" i="1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______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选填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en-US" altLang="zh-CN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”“</a:t>
            </a:r>
            <a:r>
              <a:rPr lang="en-US" altLang="zh-CN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spc="-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或“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）”，示数为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；如图丙所示温度计的示数是</a:t>
            </a:r>
            <a:r>
              <a:rPr kumimoji="0" lang="en-US" altLang="zh-CN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______℃</a:t>
            </a:r>
            <a:r>
              <a:rPr kumimoji="0" lang="zh-CN" altLang="en-US" sz="2800" b="0" i="0" u="none" strike="noStrike" kern="1200" cap="none" spc="-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矩形 30926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55088" y="3980465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矩形 30926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79783" y="4581532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0" i="1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矩形 30926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43397" y="5229232"/>
            <a:ext cx="590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en-US" altLang="zh-CN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2" name="矩形 30926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04170" y="5161008"/>
            <a:ext cx="795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defTabSz="923925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defTabSz="923925" fontAlgn="base">
              <a:spcBef>
                <a:spcPct val="0"/>
              </a:spcBef>
              <a:spcAft>
                <a:spcPct val="0"/>
              </a:spcAft>
              <a:buSzTx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r>
              <a:rPr lang="zh-CN" altLang="en-US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－</a:t>
            </a:r>
            <a:r>
              <a:rPr lang="en-US" altLang="zh-CN" sz="2800" b="0">
                <a:solidFill>
                  <a:srgbClr val="C00000"/>
                </a:solidFill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组合 14"/>
          <p:cNvGrpSpPr/>
          <p:nvPr>
            <p:custDataLst>
              <p:tags r:id="rId10"/>
            </p:custDataLst>
          </p:nvPr>
        </p:nvGrpSpPr>
        <p:grpSpPr>
          <a:xfrm>
            <a:off x="6569710" y="1105535"/>
            <a:ext cx="5154930" cy="2884170"/>
            <a:chOff x="5459866" y="826348"/>
            <a:chExt cx="3384592" cy="1880851"/>
          </a:xfrm>
        </p:grpSpPr>
        <p:pic>
          <p:nvPicPr>
            <p:cNvPr id="2" name="图片 308232" descr="C:/Users/Administrator/Desktop/八上物理（深圳专版）原创（教用）2020武昌胡/八上物理（深圳专版）原创（教用）/八上物理（深圳专版）原创（教用）/八上物理（深圳专版）原创（教用）正文/Ls013.TIF"/>
            <p:cNvPicPr preferRelativeResize="0">
              <a:picLocks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7" r="33051"/>
            <a:stretch>
              <a:fillRect/>
            </a:stretch>
          </p:blipFill>
          <p:spPr bwMode="auto">
            <a:xfrm>
              <a:off x="6368697" y="989312"/>
              <a:ext cx="1550510" cy="171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/>
            <a:srcRect l="80343"/>
            <a:stretch>
              <a:fillRect/>
            </a:stretch>
          </p:blipFill>
          <p:spPr>
            <a:xfrm>
              <a:off x="8035531" y="826348"/>
              <a:ext cx="808927" cy="180243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rcRect r="71240"/>
            <a:stretch>
              <a:fillRect/>
            </a:stretch>
          </p:blipFill>
          <p:spPr>
            <a:xfrm>
              <a:off x="5459866" y="987978"/>
              <a:ext cx="792507" cy="171922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7" name="Text Box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52663" y="5164138"/>
            <a:ext cx="78486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夏季炎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热</a:t>
            </a:r>
            <a:r>
              <a:rPr lang="zh-CN" altLang="en-US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</a:t>
            </a:r>
            <a:r>
              <a:rPr lang="en-US" altLang="zh-CN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           </a:t>
            </a:r>
            <a:r>
              <a:rPr lang="zh-CN" altLang="en-US" sz="2800" b="1">
                <a:solidFill>
                  <a:srgbClr val="0D0D0D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冬季寒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冷</a:t>
            </a:r>
          </a:p>
        </p:txBody>
      </p:sp>
      <p:sp>
        <p:nvSpPr>
          <p:cNvPr id="2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81225" y="5880100"/>
            <a:ext cx="82089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1</a:t>
            </a: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、温度的物理意义：表示物体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冷热程度</a:t>
            </a: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的物理量。</a:t>
            </a:r>
          </a:p>
        </p:txBody>
      </p:sp>
      <p:sp>
        <p:nvSpPr>
          <p:cNvPr id="10247" name="文本框 10246"/>
          <p:cNvSpPr txBox="1"/>
          <p:nvPr>
            <p:custDataLst>
              <p:tags r:id="rId3"/>
            </p:custDataLst>
          </p:nvPr>
        </p:nvSpPr>
        <p:spPr>
          <a:xfrm>
            <a:off x="9382125" y="4822825"/>
            <a:ext cx="1635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sz="28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一、温度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81332" y="1917085"/>
            <a:ext cx="3408344" cy="2900025"/>
          </a:xfrm>
          <a:prstGeom prst="rect">
            <a:avLst/>
          </a:prstGeom>
        </p:spPr>
      </p:pic>
      <p:pic>
        <p:nvPicPr>
          <p:cNvPr id="6" name="Picture 4"/>
          <p:cNvPicPr>
            <a:picLocks noChangeArrowheads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"/>
          <a:stretch>
            <a:fillRect/>
          </a:stretch>
        </p:blipFill>
        <p:spPr bwMode="auto">
          <a:xfrm>
            <a:off x="6527850" y="1956778"/>
            <a:ext cx="3409200" cy="29016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5848" name="文本框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51100" y="1268730"/>
            <a:ext cx="3173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>
                <a:solidFill>
                  <a:srgbClr val="0D0D0D"/>
                </a:solidFill>
              </a:rPr>
              <a:t>热的物体温度高</a:t>
            </a:r>
          </a:p>
        </p:txBody>
      </p:sp>
      <p:sp>
        <p:nvSpPr>
          <p:cNvPr id="35849" name="文本框 1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61102" y="1268967"/>
            <a:ext cx="2874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>
                <a:solidFill>
                  <a:srgbClr val="0D0D0D"/>
                </a:solidFill>
              </a:rPr>
              <a:t>冷的物体温度低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7" grpId="0"/>
      <p:bldP spid="2" grpId="0"/>
      <p:bldP spid="35848" grpId="0"/>
      <p:bldP spid="358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68563" y="1700213"/>
            <a:ext cx="79930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、如图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所示，温度计的示数为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 </a:t>
            </a:r>
          </a:p>
        </p:txBody>
      </p:sp>
      <p:grpSp>
        <p:nvGrpSpPr>
          <p:cNvPr id="26628" name="组合 26627"/>
          <p:cNvGrpSpPr/>
          <p:nvPr>
            <p:custDataLst>
              <p:tags r:id="rId3"/>
            </p:custDataLst>
          </p:nvPr>
        </p:nvGrpSpPr>
        <p:grpSpPr>
          <a:xfrm>
            <a:off x="3000375" y="3284538"/>
            <a:ext cx="1506538" cy="3060700"/>
            <a:chOff x="2744" y="1956"/>
            <a:chExt cx="949" cy="1928"/>
          </a:xfrm>
        </p:grpSpPr>
        <p:sp>
          <p:nvSpPr>
            <p:cNvPr id="26629" name="文本框 26628"/>
            <p:cNvSpPr txBox="1"/>
            <p:nvPr>
              <p:custDataLst>
                <p:tags r:id="rId42"/>
              </p:custDataLst>
            </p:nvPr>
          </p:nvSpPr>
          <p:spPr>
            <a:xfrm>
              <a:off x="2944" y="3571"/>
              <a:ext cx="584" cy="313"/>
            </a:xfrm>
            <a:prstGeom prst="rect">
              <a:avLst/>
            </a:prstGeom>
            <a:noFill/>
            <a:ln w="22225">
              <a:noFill/>
            </a:ln>
          </p:spPr>
          <p:txBody>
            <a:bodyPr lIns="18000" tIns="0" rIns="0" bIns="0"/>
            <a:lstStyle/>
            <a:p>
              <a:pPr algn="just"/>
              <a:r>
                <a:rPr lang="zh-CN" altLang="en-US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图 </a:t>
              </a:r>
              <a:r>
                <a:rPr lang="en-US" altLang="zh-CN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26630" name="组合 26629"/>
            <p:cNvGrpSpPr/>
            <p:nvPr>
              <p:custDataLst>
                <p:tags r:id="rId43"/>
              </p:custDataLst>
            </p:nvPr>
          </p:nvGrpSpPr>
          <p:grpSpPr>
            <a:xfrm>
              <a:off x="2744" y="1956"/>
              <a:ext cx="949" cy="1640"/>
              <a:chOff x="2744" y="1956"/>
              <a:chExt cx="949" cy="1640"/>
            </a:xfrm>
          </p:grpSpPr>
          <p:grpSp>
            <p:nvGrpSpPr>
              <p:cNvPr id="26631" name="组合 26630"/>
              <p:cNvGrpSpPr/>
              <p:nvPr>
                <p:custDataLst>
                  <p:tags r:id="rId44"/>
                </p:custDataLst>
              </p:nvPr>
            </p:nvGrpSpPr>
            <p:grpSpPr>
              <a:xfrm>
                <a:off x="2896" y="2103"/>
                <a:ext cx="447" cy="1297"/>
                <a:chOff x="3465" y="4212"/>
                <a:chExt cx="630" cy="1248"/>
              </a:xfrm>
            </p:grpSpPr>
            <p:sp>
              <p:nvSpPr>
                <p:cNvPr id="26632" name="直接连接符 26631"/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3570" y="421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33" name="直接连接符 26632"/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3570" y="436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34" name="直接连接符 26633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3465" y="452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35" name="直接连接符 26634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3570" y="468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36" name="直接连接符 26635"/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3570" y="483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37" name="直接连接符 26636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3570" y="499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38" name="直接连接符 26637"/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3570" y="514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39" name="直接连接符 26638"/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3465" y="530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0" name="直接连接符 26639"/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3570" y="546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1" name="直接连接符 26640"/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3570" y="429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2" name="直接连接符 26641"/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3570" y="444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3" name="直接连接符 26642"/>
                <p:cNvSpPr/>
                <p:nvPr>
                  <p:custDataLst>
                    <p:tags r:id="rId70"/>
                  </p:custDataLst>
                </p:nvPr>
              </p:nvSpPr>
              <p:spPr>
                <a:xfrm>
                  <a:off x="3570" y="460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4" name="直接连接符 26643"/>
                <p:cNvSpPr/>
                <p:nvPr>
                  <p:custDataLst>
                    <p:tags r:id="rId71"/>
                  </p:custDataLst>
                </p:nvPr>
              </p:nvSpPr>
              <p:spPr>
                <a:xfrm>
                  <a:off x="3570" y="475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5" name="直接连接符 26644"/>
                <p:cNvSpPr/>
                <p:nvPr>
                  <p:custDataLst>
                    <p:tags r:id="rId72"/>
                  </p:custDataLst>
                </p:nvPr>
              </p:nvSpPr>
              <p:spPr>
                <a:xfrm>
                  <a:off x="3465" y="491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6" name="直接连接符 26645"/>
                <p:cNvSpPr/>
                <p:nvPr>
                  <p:custDataLst>
                    <p:tags r:id="rId73"/>
                  </p:custDataLst>
                </p:nvPr>
              </p:nvSpPr>
              <p:spPr>
                <a:xfrm>
                  <a:off x="3570" y="507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7" name="直接连接符 26646"/>
                <p:cNvSpPr/>
                <p:nvPr>
                  <p:custDataLst>
                    <p:tags r:id="rId74"/>
                  </p:custDataLst>
                </p:nvPr>
              </p:nvSpPr>
              <p:spPr>
                <a:xfrm>
                  <a:off x="3570" y="522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48" name="直接连接符 26647"/>
                <p:cNvSpPr/>
                <p:nvPr>
                  <p:custDataLst>
                    <p:tags r:id="rId75"/>
                  </p:custDataLst>
                </p:nvPr>
              </p:nvSpPr>
              <p:spPr>
                <a:xfrm>
                  <a:off x="3570" y="538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6649" name="矩形 26648"/>
              <p:cNvSpPr/>
              <p:nvPr>
                <p:custDataLst>
                  <p:tags r:id="rId45"/>
                </p:custDataLst>
              </p:nvPr>
            </p:nvSpPr>
            <p:spPr>
              <a:xfrm>
                <a:off x="3050" y="1997"/>
                <a:ext cx="134" cy="1580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0" name="矩形 26649"/>
              <p:cNvSpPr/>
              <p:nvPr>
                <p:custDataLst>
                  <p:tags r:id="rId46"/>
                </p:custDataLst>
              </p:nvPr>
            </p:nvSpPr>
            <p:spPr>
              <a:xfrm>
                <a:off x="3019" y="3453"/>
                <a:ext cx="232" cy="143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1" name="矩形 26650"/>
              <p:cNvSpPr/>
              <p:nvPr>
                <p:custDataLst>
                  <p:tags r:id="rId47"/>
                </p:custDataLst>
              </p:nvPr>
            </p:nvSpPr>
            <p:spPr>
              <a:xfrm>
                <a:off x="3056" y="2750"/>
                <a:ext cx="114" cy="690"/>
              </a:xfrm>
              <a:prstGeom prst="rect">
                <a:avLst/>
              </a:prstGeom>
              <a:solidFill>
                <a:srgbClr val="000000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52" name="矩形 26651"/>
              <p:cNvSpPr/>
              <p:nvPr>
                <p:custDataLst>
                  <p:tags r:id="rId48"/>
                </p:custDataLst>
              </p:nvPr>
            </p:nvSpPr>
            <p:spPr>
              <a:xfrm>
                <a:off x="3032" y="1979"/>
                <a:ext cx="168" cy="66"/>
              </a:xfrm>
              <a:prstGeom prst="rect">
                <a:avLst/>
              </a:prstGeom>
              <a:solidFill>
                <a:srgbClr val="FFFFFF"/>
              </a:solidFill>
              <a:ln w="222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653" name="组合 26652"/>
              <p:cNvGrpSpPr/>
              <p:nvPr>
                <p:custDataLst>
                  <p:tags r:id="rId49"/>
                </p:custDataLst>
              </p:nvPr>
            </p:nvGrpSpPr>
            <p:grpSpPr>
              <a:xfrm>
                <a:off x="2744" y="2024"/>
                <a:ext cx="736" cy="1479"/>
                <a:chOff x="2388" y="5244"/>
                <a:chExt cx="972" cy="1950"/>
              </a:xfrm>
            </p:grpSpPr>
            <p:sp>
              <p:nvSpPr>
                <p:cNvPr id="26654" name="直接连接符 26653"/>
                <p:cNvSpPr/>
                <p:nvPr>
                  <p:custDataLst>
                    <p:tags r:id="rId57"/>
                  </p:custDataLst>
                </p:nvPr>
              </p:nvSpPr>
              <p:spPr>
                <a:xfrm flipH="1">
                  <a:off x="2388" y="5262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55" name="直接连接符 26654"/>
                <p:cNvSpPr/>
                <p:nvPr>
                  <p:custDataLst>
                    <p:tags r:id="rId58"/>
                  </p:custDataLst>
                </p:nvPr>
              </p:nvSpPr>
              <p:spPr>
                <a:xfrm flipH="1">
                  <a:off x="3360" y="5244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6656" name="文本框 26655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3364" y="2297"/>
                <a:ext cx="319" cy="26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26657" name="文本框 26656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3250" y="1956"/>
                <a:ext cx="272" cy="22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℃</a:t>
                </a:r>
              </a:p>
            </p:txBody>
          </p:sp>
          <p:sp>
            <p:nvSpPr>
              <p:cNvPr id="26658" name="文本框 26657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3372" y="3107"/>
                <a:ext cx="321" cy="25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30</a:t>
                </a:r>
              </a:p>
            </p:txBody>
          </p:sp>
          <p:sp>
            <p:nvSpPr>
              <p:cNvPr id="26659" name="任意多边形 26658"/>
              <p:cNvSpPr/>
              <p:nvPr>
                <p:custDataLst>
                  <p:tags r:id="rId53"/>
                </p:custDataLst>
              </p:nvPr>
            </p:nvSpPr>
            <p:spPr>
              <a:xfrm>
                <a:off x="3169" y="2068"/>
                <a:ext cx="5" cy="1393"/>
              </a:xfrm>
              <a:custGeom>
                <a:avLst/>
                <a:gdLst/>
                <a:ahLst/>
                <a:cxnLst/>
                <a:rect l="l" t="t" r="r" b="b"/>
                <a:pathLst>
                  <a:path w="7" h="1838">
                    <a:moveTo>
                      <a:pt x="0" y="0"/>
                    </a:moveTo>
                    <a:lnTo>
                      <a:pt x="7" y="183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60" name="任意多边形 26659"/>
              <p:cNvSpPr/>
              <p:nvPr>
                <p:custDataLst>
                  <p:tags r:id="rId54"/>
                </p:custDataLst>
              </p:nvPr>
            </p:nvSpPr>
            <p:spPr>
              <a:xfrm>
                <a:off x="3057" y="2065"/>
                <a:ext cx="6" cy="1378"/>
              </a:xfrm>
              <a:custGeom>
                <a:avLst/>
                <a:gdLst/>
                <a:ahLst/>
                <a:cxnLst/>
                <a:rect l="l" t="t" r="r" b="b"/>
                <a:pathLst>
                  <a:path w="8" h="1818">
                    <a:moveTo>
                      <a:pt x="8" y="0"/>
                    </a:moveTo>
                    <a:lnTo>
                      <a:pt x="0" y="181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61" name="直接连接符 26660"/>
              <p:cNvSpPr/>
              <p:nvPr>
                <p:custDataLst>
                  <p:tags r:id="rId55"/>
                </p:custDataLst>
              </p:nvPr>
            </p:nvSpPr>
            <p:spPr>
              <a:xfrm flipH="1" flipV="1">
                <a:off x="3072" y="2051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662" name="直接连接符 26661"/>
              <p:cNvSpPr/>
              <p:nvPr>
                <p:custDataLst>
                  <p:tags r:id="rId56"/>
                </p:custDataLst>
              </p:nvPr>
            </p:nvSpPr>
            <p:spPr>
              <a:xfrm flipH="1" flipV="1">
                <a:off x="3161" y="2052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6" name="Text Box 2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53350" y="1681163"/>
            <a:ext cx="9017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36 </a:t>
            </a:r>
          </a:p>
        </p:txBody>
      </p:sp>
      <p:sp>
        <p:nvSpPr>
          <p:cNvPr id="16" name="Text Box 2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68563" y="2420938"/>
            <a:ext cx="79930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、如图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所示，温度计的示数为</a:t>
            </a: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_____℃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 </a:t>
            </a:r>
          </a:p>
        </p:txBody>
      </p:sp>
      <p:grpSp>
        <p:nvGrpSpPr>
          <p:cNvPr id="26665" name="组合 26664"/>
          <p:cNvGrpSpPr/>
          <p:nvPr>
            <p:custDataLst>
              <p:tags r:id="rId6"/>
            </p:custDataLst>
          </p:nvPr>
        </p:nvGrpSpPr>
        <p:grpSpPr>
          <a:xfrm>
            <a:off x="5884863" y="3284538"/>
            <a:ext cx="1506537" cy="3060700"/>
            <a:chOff x="2744" y="1956"/>
            <a:chExt cx="949" cy="1928"/>
          </a:xfrm>
        </p:grpSpPr>
        <p:sp>
          <p:nvSpPr>
            <p:cNvPr id="26666" name="文本框 26665"/>
            <p:cNvSpPr txBox="1"/>
            <p:nvPr>
              <p:custDataLst>
                <p:tags r:id="rId8"/>
              </p:custDataLst>
            </p:nvPr>
          </p:nvSpPr>
          <p:spPr>
            <a:xfrm>
              <a:off x="2944" y="3571"/>
              <a:ext cx="584" cy="313"/>
            </a:xfrm>
            <a:prstGeom prst="rect">
              <a:avLst/>
            </a:prstGeom>
            <a:noFill/>
            <a:ln w="22225">
              <a:noFill/>
            </a:ln>
          </p:spPr>
          <p:txBody>
            <a:bodyPr lIns="18000" tIns="0" rIns="0" bIns="0"/>
            <a:lstStyle/>
            <a:p>
              <a:pPr algn="just"/>
              <a:r>
                <a:rPr lang="zh-CN" altLang="en-US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图 </a:t>
              </a:r>
              <a:r>
                <a:rPr lang="en-US" altLang="zh-CN" sz="2400" b="1">
                  <a:solidFill>
                    <a:schemeClr val="tx2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26667" name="组合 26666"/>
            <p:cNvGrpSpPr/>
            <p:nvPr>
              <p:custDataLst>
                <p:tags r:id="rId9"/>
              </p:custDataLst>
            </p:nvPr>
          </p:nvGrpSpPr>
          <p:grpSpPr>
            <a:xfrm>
              <a:off x="2744" y="1956"/>
              <a:ext cx="949" cy="1640"/>
              <a:chOff x="2744" y="1956"/>
              <a:chExt cx="949" cy="1640"/>
            </a:xfrm>
          </p:grpSpPr>
          <p:grpSp>
            <p:nvGrpSpPr>
              <p:cNvPr id="26668" name="组合 26667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2896" y="2103"/>
                <a:ext cx="447" cy="1297"/>
                <a:chOff x="3465" y="4212"/>
                <a:chExt cx="630" cy="1248"/>
              </a:xfrm>
            </p:grpSpPr>
            <p:sp>
              <p:nvSpPr>
                <p:cNvPr id="26669" name="直接连接符 26668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3570" y="421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0" name="直接连接符 26669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3570" y="436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1" name="直接连接符 26670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465" y="452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2" name="直接连接符 26671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3570" y="468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3" name="直接连接符 26672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3570" y="483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4" name="直接连接符 26673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3570" y="499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5" name="直接连接符 26674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3570" y="514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6" name="直接连接符 26675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3465" y="530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7" name="直接连接符 26676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3570" y="546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8" name="直接连接符 26677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3570" y="429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79" name="直接连接符 26678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3570" y="444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80" name="直接连接符 26679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3570" y="460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81" name="直接连接符 26680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3570" y="4758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82" name="直接连接符 26681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3465" y="4914"/>
                  <a:ext cx="63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83" name="直接连接符 26682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3570" y="5070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84" name="直接连接符 26683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3570" y="5226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85" name="直接连接符 26684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3570" y="5382"/>
                  <a:ext cx="420" cy="0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6686" name="矩形 26685"/>
              <p:cNvSpPr/>
              <p:nvPr>
                <p:custDataLst>
                  <p:tags r:id="rId11"/>
                </p:custDataLst>
              </p:nvPr>
            </p:nvSpPr>
            <p:spPr>
              <a:xfrm>
                <a:off x="3050" y="1997"/>
                <a:ext cx="134" cy="1580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87" name="矩形 26686"/>
              <p:cNvSpPr/>
              <p:nvPr>
                <p:custDataLst>
                  <p:tags r:id="rId12"/>
                </p:custDataLst>
              </p:nvPr>
            </p:nvSpPr>
            <p:spPr>
              <a:xfrm>
                <a:off x="3019" y="3453"/>
                <a:ext cx="232" cy="143"/>
              </a:xfrm>
              <a:prstGeom prst="rect">
                <a:avLst/>
              </a:prstGeom>
              <a:solidFill>
                <a:srgbClr val="FFFFFF"/>
              </a:solidFill>
              <a:ln w="222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88" name="矩形 26687"/>
              <p:cNvSpPr/>
              <p:nvPr>
                <p:custDataLst>
                  <p:tags r:id="rId13"/>
                </p:custDataLst>
              </p:nvPr>
            </p:nvSpPr>
            <p:spPr>
              <a:xfrm>
                <a:off x="3056" y="2750"/>
                <a:ext cx="114" cy="690"/>
              </a:xfrm>
              <a:prstGeom prst="rect">
                <a:avLst/>
              </a:prstGeom>
              <a:solidFill>
                <a:srgbClr val="000000"/>
              </a:solidFill>
              <a:ln w="222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89" name="矩形 26688"/>
              <p:cNvSpPr/>
              <p:nvPr>
                <p:custDataLst>
                  <p:tags r:id="rId14"/>
                </p:custDataLst>
              </p:nvPr>
            </p:nvSpPr>
            <p:spPr>
              <a:xfrm>
                <a:off x="3032" y="1979"/>
                <a:ext cx="168" cy="66"/>
              </a:xfrm>
              <a:prstGeom prst="rect">
                <a:avLst/>
              </a:prstGeom>
              <a:solidFill>
                <a:srgbClr val="FFFFFF"/>
              </a:solidFill>
              <a:ln w="22225">
                <a:noFill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690" name="组合 26689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2744" y="2024"/>
                <a:ext cx="736" cy="1479"/>
                <a:chOff x="2388" y="5244"/>
                <a:chExt cx="972" cy="1950"/>
              </a:xfrm>
            </p:grpSpPr>
            <p:sp>
              <p:nvSpPr>
                <p:cNvPr id="26691" name="直接连接符 26690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2388" y="5262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92" name="直接连接符 26691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3360" y="5244"/>
                  <a:ext cx="0" cy="1932"/>
                </a:xfrm>
                <a:prstGeom prst="line">
                  <a:avLst/>
                </a:prstGeom>
                <a:ln w="222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6693" name="文本框 2669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3364" y="2297"/>
                <a:ext cx="319" cy="26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26694" name="文本框 2669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250" y="1956"/>
                <a:ext cx="272" cy="225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℃</a:t>
                </a:r>
              </a:p>
            </p:txBody>
          </p:sp>
          <p:sp>
            <p:nvSpPr>
              <p:cNvPr id="26695" name="文本框 2669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372" y="3107"/>
                <a:ext cx="321" cy="25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800" b="1">
                    <a:solidFill>
                      <a:schemeClr val="tx2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26696" name="任意多边形 26695"/>
              <p:cNvSpPr/>
              <p:nvPr>
                <p:custDataLst>
                  <p:tags r:id="rId19"/>
                </p:custDataLst>
              </p:nvPr>
            </p:nvSpPr>
            <p:spPr>
              <a:xfrm>
                <a:off x="3169" y="2068"/>
                <a:ext cx="5" cy="1393"/>
              </a:xfrm>
              <a:custGeom>
                <a:avLst/>
                <a:gdLst/>
                <a:ahLst/>
                <a:cxnLst/>
                <a:rect l="l" t="t" r="r" b="b"/>
                <a:pathLst>
                  <a:path w="7" h="1838">
                    <a:moveTo>
                      <a:pt x="0" y="0"/>
                    </a:moveTo>
                    <a:lnTo>
                      <a:pt x="7" y="183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97" name="任意多边形 26696"/>
              <p:cNvSpPr/>
              <p:nvPr>
                <p:custDataLst>
                  <p:tags r:id="rId20"/>
                </p:custDataLst>
              </p:nvPr>
            </p:nvSpPr>
            <p:spPr>
              <a:xfrm>
                <a:off x="3057" y="2065"/>
                <a:ext cx="6" cy="1378"/>
              </a:xfrm>
              <a:custGeom>
                <a:avLst/>
                <a:gdLst/>
                <a:ahLst/>
                <a:cxnLst/>
                <a:rect l="l" t="t" r="r" b="b"/>
                <a:pathLst>
                  <a:path w="8" h="1818">
                    <a:moveTo>
                      <a:pt x="8" y="0"/>
                    </a:moveTo>
                    <a:lnTo>
                      <a:pt x="0" y="1818"/>
                    </a:lnTo>
                  </a:path>
                </a:pathLst>
              </a:custGeom>
              <a:noFill/>
              <a:ln w="22225" cap="flat" cmpd="sng">
                <a:solidFill>
                  <a:srgbClr val="FFFFFF">
                    <a:alpha val="100000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98" name="直接连接符 26697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072" y="2051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699" name="直接连接符 26698"/>
              <p:cNvSpPr/>
              <p:nvPr>
                <p:custDataLst>
                  <p:tags r:id="rId22"/>
                </p:custDataLst>
              </p:nvPr>
            </p:nvSpPr>
            <p:spPr>
              <a:xfrm flipH="1" flipV="1">
                <a:off x="3161" y="2052"/>
                <a:ext cx="0" cy="709"/>
              </a:xfrm>
              <a:prstGeom prst="line">
                <a:avLst/>
              </a:prstGeom>
              <a:ln w="222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17" name="Text Box 2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99363" y="2400300"/>
            <a:ext cx="9017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-14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</a:p>
        </p:txBody>
      </p:sp>
      <p:sp>
        <p:nvSpPr>
          <p:cNvPr id="2" name="矩形 2"/>
          <p:cNvSpPr/>
          <p:nvPr>
            <p:custDataLst>
              <p:tags r:id="rId2"/>
            </p:custDataLst>
          </p:nvPr>
        </p:nvSpPr>
        <p:spPr>
          <a:xfrm>
            <a:off x="1055371" y="1340452"/>
            <a:ext cx="7993380" cy="33997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5pPr>
          </a:lstStyle>
          <a:p>
            <a:pPr marL="36195" marR="0" lvl="2" indent="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4</a:t>
            </a:r>
            <a:r>
              <a:rPr kumimoji="0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、</a:t>
            </a: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100 ℃的水和100 ℃的水蒸气相比较（        ）</a:t>
            </a:r>
            <a:endParaRPr kumimoji="0" lang="en-US" altLang="zh-CN" sz="2800" b="0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  <a:p>
            <a:pPr marL="36195" marR="0" lvl="2" indent="457200" algn="l" defTabSz="914400" rtl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A. 100 ℃的水比100 ℃的水蒸气热</a:t>
            </a:r>
          </a:p>
          <a:p>
            <a:pPr marL="36195" marR="0" lvl="2" indent="45720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B. 100 ℃的水比100 ℃的水蒸气冷</a:t>
            </a:r>
          </a:p>
          <a:p>
            <a:pPr marL="36195" marR="0" lvl="2" indent="45720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C. 100 ℃的水和100 ℃的水蒸气冷热程度相同</a:t>
            </a:r>
          </a:p>
          <a:p>
            <a:pPr marL="36195" marR="0" lvl="2" indent="457200" algn="l" defTabSz="9144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D. 水和水蒸气的状态不同，无法比较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7751833" y="1484597"/>
            <a:ext cx="935037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  <a:sym typeface="Wingdings" panose="05000000000000000000"/>
              </a:rPr>
              <a:t>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45850" y="1256559"/>
            <a:ext cx="8975408" cy="330009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、下列温</a:t>
            </a: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度值最接近实际的是（　　）</a:t>
            </a: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A．健康成年人的体温是39℃ </a:t>
            </a: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B．让人感觉温暖而舒适的室内温度是25℃ </a:t>
            </a: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C．洗澡时淋浴的适宜水温是60℃ </a:t>
            </a:r>
          </a:p>
          <a:p>
            <a:pPr lvl="1">
              <a:lnSpc>
                <a:spcPct val="150000"/>
              </a:lnSpc>
              <a:defRPr/>
            </a:pPr>
            <a:r>
              <a:rPr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D．加冰的橙汁饮料温度为-20℃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046728" y="1386142"/>
            <a:ext cx="597218" cy="49911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28650" y="1076325"/>
            <a:ext cx="11315700" cy="20072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、张艳同学所在的小组在做“用温度计测量水的温度”的实验时，她观察到教室墙上的温度计示数如图甲所示，则此时教室的温度是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℃；实验中如图乙所示测量水温的做法正确的是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415500" y="2421058"/>
            <a:ext cx="441960" cy="53403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lnSpc>
                <a:spcPts val="3630"/>
              </a:lnSpc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15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200418" y="2493192"/>
            <a:ext cx="411480" cy="5340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ts val="3630"/>
              </a:lnSpc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3500755"/>
            <a:ext cx="5550535" cy="299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59435" y="1071880"/>
            <a:ext cx="11264265" cy="342709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、用体温计测量病人甲的体温，示数是38℃，如果该体温计未经甩过就用来测量病人乙的体温，示数也是38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℃，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下列判断正确的是 （　　）</a:t>
            </a:r>
          </a:p>
          <a:p>
            <a:pPr lvl="1">
              <a:lnSpc>
                <a:spcPct val="13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A．乙的体温一定等于甲的体温  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B．乙的体温不可能等于甲的体温 </a:t>
            </a:r>
          </a:p>
          <a:p>
            <a:pPr lvl="1">
              <a:lnSpc>
                <a:spcPct val="13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C．乙的体温不可能高于甲的体温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D．乙的体温一定低于甲的体温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776585" y="1701165"/>
            <a:ext cx="617855" cy="46101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no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七、练习巩固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76580" y="1038860"/>
            <a:ext cx="11355705" cy="394652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9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、小明同学设计的一个温度计，如图所示，瓶中装的是气体，瓶塞不漏气，弯管水平部分有一小段液柱。</a:t>
            </a:r>
            <a:endParaRPr lang="zh-CN" altLang="en-US" sz="2800">
              <a:solidFill>
                <a:srgbClr val="0FB62A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（1）这个温度计是根据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（选填“液体热胀冷缩”或“气体热胀冷缩”）的规律制成的；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（2）将此装置放在室内，当周围的温度降低时，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液柱将向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（选填“左”或“右”）移动。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39726" y="2421042"/>
            <a:ext cx="227457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楷体" panose="02010609060101010101" pitchFamily="49" charset="-122"/>
                <a:sym typeface="+mn-ea"/>
              </a:rPr>
              <a:t>气体热胀冷缩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79887" y="4293419"/>
            <a:ext cx="493395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楷体" panose="02010609060101010101" pitchFamily="49" charset="-122"/>
                <a:sym typeface="+mn-ea"/>
              </a:rPr>
              <a:t>左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rcRect r="83440" b="14425"/>
          <a:stretch>
            <a:fillRect/>
          </a:stretch>
        </p:blipFill>
        <p:spPr>
          <a:xfrm>
            <a:off x="8904605" y="3301365"/>
            <a:ext cx="2199640" cy="2483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7" name="Text Box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215" y="5517515"/>
            <a:ext cx="8792210" cy="1168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过一会儿，再把双手同时放入温水中。两只手对“温水”的感觉相同吗？</a:t>
            </a:r>
          </a:p>
        </p:txBody>
      </p:sp>
      <p:pic>
        <p:nvPicPr>
          <p:cNvPr id="11267" name="图片 1126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25788" y="1763713"/>
            <a:ext cx="2425700" cy="3014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126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59600" y="1772920"/>
            <a:ext cx="2638425" cy="3195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2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86038" y="4824413"/>
            <a:ext cx="78486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如上图所示，把两只手分别放入热水和冷水中。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一、温度</a:t>
            </a: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3485077" y="1181861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小实验：凭感觉判断温度高低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357779" y="2249357"/>
            <a:ext cx="1438781" cy="3853006"/>
          </a:xfrm>
          <a:prstGeom prst="rect">
            <a:avLst/>
          </a:prstGeom>
        </p:spPr>
      </p:pic>
      <p:sp>
        <p:nvSpPr>
          <p:cNvPr id="2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33277" y="3969419"/>
            <a:ext cx="2912037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zh-CN" altLang="en-US" b="1">
                <a:sym typeface="宋体" panose="02010600030101010101" pitchFamily="2" charset="-122"/>
              </a:rPr>
              <a:t>气体温度计</a:t>
            </a:r>
            <a:r>
              <a:rPr lang="zh-CN" altLang="en-US" b="1"/>
              <a:t>原理：</a:t>
            </a:r>
            <a:endParaRPr lang="en-US" altLang="zh-CN" b="1"/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zh-CN" altLang="en-US" b="1"/>
              <a:t>气体的热胀冷缩</a:t>
            </a: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5158730" y="4907263"/>
            <a:ext cx="661711" cy="586923"/>
          </a:xfrm>
          <a:prstGeom prst="ellipse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注: 弯曲线形 6"/>
          <p:cNvSpPr/>
          <p:nvPr>
            <p:custDataLst>
              <p:tags r:id="rId4"/>
            </p:custDataLst>
          </p:nvPr>
        </p:nvSpPr>
        <p:spPr>
          <a:xfrm>
            <a:off x="6750050" y="2728595"/>
            <a:ext cx="2446655" cy="448310"/>
          </a:xfrm>
          <a:prstGeom prst="borderCallout2">
            <a:avLst>
              <a:gd name="adj1" fmla="val 53282"/>
              <a:gd name="adj2" fmla="val 1088"/>
              <a:gd name="adj3" fmla="val 73782"/>
              <a:gd name="adj4" fmla="val -6422"/>
              <a:gd name="adj5" fmla="val 1133"/>
              <a:gd name="adj6" fmla="val -25746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测温物质</a:t>
            </a:r>
            <a:r>
              <a:rPr lang="en-US" altLang="zh-CN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:</a:t>
            </a:r>
            <a:r>
              <a:rPr lang="zh-CN" altLang="en-US" sz="2800" b="1">
                <a:solidFill>
                  <a:srgbClr val="3333FF"/>
                </a:solidFill>
                <a:latin typeface="华文楷体" panose="02010600040101010101" charset="-122"/>
                <a:ea typeface="华文楷体" panose="02010600040101010101" charset="-122"/>
              </a:rPr>
              <a:t>空气</a:t>
            </a:r>
          </a:p>
        </p:txBody>
      </p:sp>
      <p:sp>
        <p:nvSpPr>
          <p:cNvPr id="23" name="标注: 弯曲线形 22"/>
          <p:cNvSpPr/>
          <p:nvPr>
            <p:custDataLst>
              <p:tags r:id="rId5"/>
            </p:custDataLst>
          </p:nvPr>
        </p:nvSpPr>
        <p:spPr>
          <a:xfrm flipH="1">
            <a:off x="3744822" y="2682963"/>
            <a:ext cx="1494166" cy="422493"/>
          </a:xfrm>
          <a:prstGeom prst="borderCallout2">
            <a:avLst>
              <a:gd name="adj1" fmla="val 58422"/>
              <a:gd name="adj2" fmla="val 10594"/>
              <a:gd name="adj3" fmla="val -1118"/>
              <a:gd name="adj4" fmla="val -18059"/>
              <a:gd name="adj5" fmla="val -3699"/>
              <a:gd name="adj6" fmla="val -53036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球形容器</a:t>
            </a:r>
          </a:p>
        </p:txBody>
      </p:sp>
      <p:sp>
        <p:nvSpPr>
          <p:cNvPr id="24" name="标注: 弯曲线形 23"/>
          <p:cNvSpPr/>
          <p:nvPr>
            <p:custDataLst>
              <p:tags r:id="rId6"/>
            </p:custDataLst>
          </p:nvPr>
        </p:nvSpPr>
        <p:spPr>
          <a:xfrm flipH="1">
            <a:off x="4051917" y="4336997"/>
            <a:ext cx="1215646" cy="400902"/>
          </a:xfrm>
          <a:prstGeom prst="borderCallout2">
            <a:avLst>
              <a:gd name="adj1" fmla="val 35012"/>
              <a:gd name="adj2" fmla="val -378"/>
              <a:gd name="adj3" fmla="val 37542"/>
              <a:gd name="adj4" fmla="val -41716"/>
              <a:gd name="adj5" fmla="val -73439"/>
              <a:gd name="adj6" fmla="val -65619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玻璃管</a:t>
            </a:r>
          </a:p>
        </p:txBody>
      </p:sp>
      <p:sp>
        <p:nvSpPr>
          <p:cNvPr id="5" name="Text Box 2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09140" y="5183505"/>
            <a:ext cx="313182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50000"/>
              </a:spcBef>
              <a:buFontTx/>
              <a:buNone/>
            </a:pPr>
            <a:r>
              <a:rPr lang="zh-CN" altLang="en-US" sz="2000" b="1" noProof="1"/>
              <a:t>   伽利略</a:t>
            </a:r>
            <a:r>
              <a:rPr lang="zh-CN" altLang="en-US" sz="2000" b="1" noProof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zh-CN" sz="2000" b="1" noProof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1564-1642</a:t>
            </a:r>
            <a:r>
              <a:rPr lang="zh-CN" altLang="en-US" sz="2000" b="1" noProof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230840" y="2802397"/>
            <a:ext cx="1721261" cy="2305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标注: 弯曲线形 16"/>
          <p:cNvSpPr/>
          <p:nvPr>
            <p:custDataLst>
              <p:tags r:id="rId9"/>
            </p:custDataLst>
          </p:nvPr>
        </p:nvSpPr>
        <p:spPr>
          <a:xfrm flipH="1">
            <a:off x="7125830" y="5202000"/>
            <a:ext cx="875540" cy="340101"/>
          </a:xfrm>
          <a:prstGeom prst="borderCallout2">
            <a:avLst>
              <a:gd name="adj1" fmla="val 8503"/>
              <a:gd name="adj2" fmla="val 95027"/>
              <a:gd name="adj3" fmla="val 121707"/>
              <a:gd name="adj4" fmla="val 130536"/>
              <a:gd name="adj5" fmla="val 124753"/>
              <a:gd name="adj6" fmla="val 176534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水槽</a:t>
            </a: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3206312" y="1166703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世界上第一支温度计</a:t>
            </a: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435701" y="3235994"/>
            <a:ext cx="60960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23" grpId="0" animBg="1"/>
      <p:bldP spid="24" grpId="0" animBg="1"/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3493332" y="1181860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小实验：用自制温度计测温度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rcRect b="9344"/>
          <a:stretch>
            <a:fillRect/>
          </a:stretch>
        </p:blipFill>
        <p:spPr>
          <a:xfrm>
            <a:off x="1684715" y="2060796"/>
            <a:ext cx="2887923" cy="621410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2243529" y="2348592"/>
            <a:ext cx="8294665" cy="2951162"/>
            <a:chOff x="-198046" y="1304652"/>
            <a:chExt cx="8294665" cy="2951162"/>
          </a:xfrm>
        </p:grpSpPr>
        <p:grpSp>
          <p:nvGrpSpPr>
            <p:cNvPr id="12" name="Group 15"/>
            <p:cNvGrpSpPr/>
            <p:nvPr>
              <p:custDataLst>
                <p:tags r:id="rId6"/>
              </p:custDataLst>
            </p:nvPr>
          </p:nvGrpSpPr>
          <p:grpSpPr>
            <a:xfrm>
              <a:off x="7015531" y="1304652"/>
              <a:ext cx="1081088" cy="2951162"/>
              <a:chOff x="1111" y="754"/>
              <a:chExt cx="543" cy="1633"/>
            </a:xfrm>
          </p:grpSpPr>
          <p:sp>
            <p:nvSpPr>
              <p:cNvPr id="15" name="Rectangle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1351" y="1227"/>
                <a:ext cx="77" cy="1024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17" name="Group 17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1111" y="754"/>
                <a:ext cx="543" cy="1633"/>
                <a:chOff x="4150" y="981"/>
                <a:chExt cx="726" cy="2358"/>
              </a:xfrm>
            </p:grpSpPr>
            <p:sp>
              <p:nvSpPr>
                <p:cNvPr id="18" name="AutoShape 1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4150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1" name="Line 21"/>
                <p:cNvCxnSpPr/>
                <p:nvPr>
                  <p:custDataLst>
                    <p:tags r:id="rId11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cxnSp>
              <p:nvCxnSpPr>
                <p:cNvPr id="22" name="Line 22"/>
                <p:cNvCxnSpPr/>
                <p:nvPr>
                  <p:custDataLst>
                    <p:tags r:id="rId12"/>
                  </p:custDataLst>
                </p:nvPr>
              </p:nvCxnSpPr>
              <p:spPr>
                <a:xfrm flipH="1">
                  <a:off x="4573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sp>
              <p:nvSpPr>
                <p:cNvPr id="19" name="AutoShape 19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Rectangle 2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3" name="矩形 7"/>
            <p:cNvSpPr/>
            <p:nvPr>
              <p:custDataLst>
                <p:tags r:id="rId7"/>
              </p:custDataLst>
            </p:nvPr>
          </p:nvSpPr>
          <p:spPr>
            <a:xfrm>
              <a:off x="-198046" y="1728197"/>
              <a:ext cx="6579235" cy="233045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indent="457200">
                <a:lnSpc>
                  <a:spcPct val="130000"/>
                </a:lnSpc>
                <a:spcBef>
                  <a:spcPct val="0"/>
                </a:spcBef>
                <a:buFont typeface="Arial" panose="020B0604020202020204" pitchFamily="34" charset="0"/>
              </a:pPr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在小瓶里装满带颜色的水。给小瓶配一个橡皮塞，橡皮塞上插进一根细玻璃管，使橡皮塞塞住瓶口。这样就制成了一个简单的温度计。</a:t>
              </a:r>
            </a:p>
          </p:txBody>
        </p:sp>
      </p:grpSp>
      <p:sp>
        <p:nvSpPr>
          <p:cNvPr id="24" name="Text Box 23"/>
          <p:cNvSpPr/>
          <p:nvPr>
            <p:custDataLst>
              <p:tags r:id="rId5"/>
            </p:custDataLst>
          </p:nvPr>
        </p:nvSpPr>
        <p:spPr>
          <a:xfrm>
            <a:off x="2188845" y="5053965"/>
            <a:ext cx="6362065" cy="1210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000" b="0" i="0" u="none" baseline="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</a:lstStyle>
          <a:p>
            <a:pPr lvl="0" indent="457200">
              <a:lnSpc>
                <a:spcPct val="1300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把自制温度计放入热水和冷水中，观察细管中水柱的变化。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3493332" y="1181860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小实验：用自制温度计测温度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602211" y="2475361"/>
            <a:ext cx="33612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观察实验并思考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3420386" y="3242325"/>
            <a:ext cx="7489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</a:rPr>
              <a:t>1. 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自制温度计是根据什么规律测温的？</a:t>
            </a:r>
            <a:endParaRPr lang="en-US" altLang="zh-CN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 它是如何显示温度高低的呢？</a:t>
            </a:r>
          </a:p>
        </p:txBody>
      </p:sp>
      <p:grpSp>
        <p:nvGrpSpPr>
          <p:cNvPr id="214" name="Group 15"/>
          <p:cNvGrpSpPr/>
          <p:nvPr>
            <p:custDataLst>
              <p:tags r:id="rId5"/>
            </p:custDataLst>
          </p:nvPr>
        </p:nvGrpSpPr>
        <p:grpSpPr>
          <a:xfrm>
            <a:off x="1703070" y="2422525"/>
            <a:ext cx="861695" cy="2389505"/>
            <a:chOff x="1113" y="754"/>
            <a:chExt cx="543" cy="1633"/>
          </a:xfrm>
        </p:grpSpPr>
        <p:sp>
          <p:nvSpPr>
            <p:cNvPr id="215" name="Rectangle 16"/>
            <p:cNvSpPr/>
            <p:nvPr>
              <p:custDataLst>
                <p:tags r:id="rId6"/>
              </p:custDataLst>
            </p:nvPr>
          </p:nvSpPr>
          <p:spPr>
            <a:xfrm>
              <a:off x="1351" y="1190"/>
              <a:ext cx="81" cy="1061"/>
            </a:xfrm>
            <a:prstGeom prst="rect">
              <a:avLst/>
            </a:prstGeom>
            <a:solidFill>
              <a:srgbClr val="FF99CC"/>
            </a:solidFill>
            <a:ln>
              <a:noFill/>
              <a:miter lim="800000"/>
            </a:ln>
          </p:spPr>
          <p:txBody>
            <a:bodyPr wrap="none" anchor="ctr" anchorCtr="0"/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zh-CN" sz="22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16" name="Group 17"/>
            <p:cNvGrpSpPr/>
            <p:nvPr>
              <p:custDataLst>
                <p:tags r:id="rId7"/>
              </p:custDataLst>
            </p:nvPr>
          </p:nvGrpSpPr>
          <p:grpSpPr>
            <a:xfrm>
              <a:off x="1113" y="754"/>
              <a:ext cx="543" cy="1633"/>
              <a:chOff x="4152" y="981"/>
              <a:chExt cx="726" cy="2358"/>
            </a:xfrm>
          </p:grpSpPr>
          <p:sp>
            <p:nvSpPr>
              <p:cNvPr id="217" name="AutoShape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4152" y="2251"/>
                <a:ext cx="726" cy="1088"/>
              </a:xfrm>
              <a:prstGeom prst="roundRect">
                <a:avLst>
                  <a:gd name="adj" fmla="val 16667"/>
                </a:avLst>
              </a:prstGeom>
              <a:solidFill>
                <a:srgbClr val="FF99CC"/>
              </a:solidFill>
              <a:ln w="19050">
                <a:solidFill>
                  <a:schemeClr val="tx1"/>
                </a:solidFill>
                <a:bevel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218" name="Line 21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4468" y="981"/>
                <a:ext cx="0" cy="19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  <p:cxnSp>
            <p:nvCxnSpPr>
              <p:cNvPr id="219" name="Line 22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4576" y="982"/>
                <a:ext cx="0" cy="19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  <p:sp>
            <p:nvSpPr>
              <p:cNvPr id="220" name="AutoShape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332" y="2024"/>
                <a:ext cx="362" cy="272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  <a:bevel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1" name="Rectangle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286" y="2115"/>
                <a:ext cx="454" cy="90"/>
              </a:xfrm>
              <a:prstGeom prst="rect">
                <a:avLst/>
              </a:prstGeom>
              <a:solidFill>
                <a:srgbClr val="C0C0C0"/>
              </a:solidFill>
              <a:ln>
                <a:solidFill>
                  <a:srgbClr val="000080"/>
                </a:solidFill>
                <a:round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091142" y="3336031"/>
            <a:ext cx="1755909" cy="3122264"/>
            <a:chOff x="1656677" y="1557396"/>
            <a:chExt cx="1755909" cy="3122264"/>
          </a:xfrm>
        </p:grpSpPr>
        <p:sp>
          <p:nvSpPr>
            <p:cNvPr id="4" name="Text Box 13"/>
            <p:cNvSpPr/>
            <p:nvPr>
              <p:custDataLst>
                <p:tags r:id="rId106"/>
              </p:custDataLst>
            </p:nvPr>
          </p:nvSpPr>
          <p:spPr>
            <a:xfrm>
              <a:off x="2018434" y="4219285"/>
              <a:ext cx="938212" cy="4603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冷水</a:t>
              </a:r>
            </a:p>
          </p:txBody>
        </p:sp>
        <p:grpSp>
          <p:nvGrpSpPr>
            <p:cNvPr id="5" name="组合 4"/>
            <p:cNvGrpSpPr/>
            <p:nvPr>
              <p:custDataLst>
                <p:tags r:id="rId107"/>
              </p:custDataLst>
            </p:nvPr>
          </p:nvGrpSpPr>
          <p:grpSpPr>
            <a:xfrm>
              <a:off x="1656677" y="1557396"/>
              <a:ext cx="1755909" cy="2640597"/>
              <a:chOff x="2613447" y="1184291"/>
              <a:chExt cx="1755909" cy="2640597"/>
            </a:xfrm>
          </p:grpSpPr>
          <p:grpSp>
            <p:nvGrpSpPr>
              <p:cNvPr id="42" name="组合 41"/>
              <p:cNvGrpSpPr/>
              <p:nvPr>
                <p:custDataLst>
                  <p:tags r:id="rId108"/>
                </p:custDataLst>
              </p:nvPr>
            </p:nvGrpSpPr>
            <p:grpSpPr>
              <a:xfrm>
                <a:off x="2613447" y="1719466"/>
                <a:ext cx="1755909" cy="2105422"/>
                <a:chOff x="1677860" y="3053391"/>
                <a:chExt cx="1457617" cy="1875503"/>
              </a:xfrm>
            </p:grpSpPr>
            <p:sp>
              <p:nvSpPr>
                <p:cNvPr id="44" name="AutoShape 207"/>
                <p:cNvSpPr>
                  <a:spLocks noChangeArrowheads="1"/>
                </p:cNvSpPr>
                <p:nvPr>
                  <p:custDataLst>
                    <p:tags r:id="rId117"/>
                  </p:custDataLst>
                </p:nvPr>
              </p:nvSpPr>
              <p:spPr bwMode="auto">
                <a:xfrm>
                  <a:off x="1756014" y="3078609"/>
                  <a:ext cx="1331695" cy="1850285"/>
                </a:xfrm>
                <a:prstGeom prst="roundRect">
                  <a:avLst>
                    <a:gd name="adj" fmla="val 16667"/>
                  </a:avLst>
                </a:prstGeom>
                <a:noFill/>
                <a:ln w="12700" algn="ctr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kumimoji="1" lang="zh-CN" altLang="en-US" sz="2400" b="1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208"/>
                <p:cNvSpPr>
                  <a:spLocks noChangeArrowheads="1"/>
                </p:cNvSpPr>
                <p:nvPr>
                  <p:custDataLst>
                    <p:tags r:id="rId118"/>
                  </p:custDataLst>
                </p:nvPr>
              </p:nvSpPr>
              <p:spPr bwMode="auto">
                <a:xfrm>
                  <a:off x="1677860" y="3053391"/>
                  <a:ext cx="1457617" cy="2885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kumimoji="1" lang="zh-CN" altLang="en-US" sz="2400" b="1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" name="Group 209"/>
                <p:cNvGrpSpPr/>
                <p:nvPr>
                  <p:custDataLst>
                    <p:tags r:id="rId119"/>
                  </p:custDataLst>
                </p:nvPr>
              </p:nvGrpSpPr>
              <p:grpSpPr>
                <a:xfrm>
                  <a:off x="1866494" y="3892117"/>
                  <a:ext cx="1103607" cy="0"/>
                  <a:chOff x="1427" y="1979"/>
                  <a:chExt cx="894" cy="0"/>
                </a:xfrm>
              </p:grpSpPr>
              <p:sp>
                <p:nvSpPr>
                  <p:cNvPr id="114" name="Line 210"/>
                  <p:cNvSpPr>
                    <a:spLocks noChangeShapeType="1"/>
                  </p:cNvSpPr>
                  <p:nvPr>
                    <p:custDataLst>
                      <p:tags r:id="rId169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Line 211"/>
                  <p:cNvSpPr>
                    <a:spLocks noChangeShapeType="1"/>
                  </p:cNvSpPr>
                  <p:nvPr>
                    <p:custDataLst>
                      <p:tags r:id="rId170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Line 212"/>
                  <p:cNvSpPr>
                    <a:spLocks noChangeShapeType="1"/>
                  </p:cNvSpPr>
                  <p:nvPr>
                    <p:custDataLst>
                      <p:tags r:id="rId171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Line 213"/>
                  <p:cNvSpPr>
                    <a:spLocks noChangeShapeType="1"/>
                  </p:cNvSpPr>
                  <p:nvPr>
                    <p:custDataLst>
                      <p:tags r:id="rId172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Line 214"/>
                  <p:cNvSpPr>
                    <a:spLocks noChangeShapeType="1"/>
                  </p:cNvSpPr>
                  <p:nvPr>
                    <p:custDataLst>
                      <p:tags r:id="rId173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7" name="Group 215"/>
                <p:cNvGrpSpPr/>
                <p:nvPr>
                  <p:custDataLst>
                    <p:tags r:id="rId120"/>
                  </p:custDataLst>
                </p:nvPr>
              </p:nvGrpSpPr>
              <p:grpSpPr>
                <a:xfrm>
                  <a:off x="1771458" y="4010877"/>
                  <a:ext cx="1102419" cy="0"/>
                  <a:chOff x="1427" y="1979"/>
                  <a:chExt cx="894" cy="0"/>
                </a:xfrm>
              </p:grpSpPr>
              <p:sp>
                <p:nvSpPr>
                  <p:cNvPr id="109" name="Line 216"/>
                  <p:cNvSpPr>
                    <a:spLocks noChangeShapeType="1"/>
                  </p:cNvSpPr>
                  <p:nvPr>
                    <p:custDataLst>
                      <p:tags r:id="rId164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Line 217"/>
                  <p:cNvSpPr>
                    <a:spLocks noChangeShapeType="1"/>
                  </p:cNvSpPr>
                  <p:nvPr>
                    <p:custDataLst>
                      <p:tags r:id="rId165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Line 218"/>
                  <p:cNvSpPr>
                    <a:spLocks noChangeShapeType="1"/>
                  </p:cNvSpPr>
                  <p:nvPr>
                    <p:custDataLst>
                      <p:tags r:id="rId166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Line 219"/>
                  <p:cNvSpPr>
                    <a:spLocks noChangeShapeType="1"/>
                  </p:cNvSpPr>
                  <p:nvPr>
                    <p:custDataLst>
                      <p:tags r:id="rId167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Line 220"/>
                  <p:cNvSpPr>
                    <a:spLocks noChangeShapeType="1"/>
                  </p:cNvSpPr>
                  <p:nvPr>
                    <p:custDataLst>
                      <p:tags r:id="rId168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8" name="Group 221"/>
                <p:cNvGrpSpPr/>
                <p:nvPr>
                  <p:custDataLst>
                    <p:tags r:id="rId121"/>
                  </p:custDataLst>
                </p:nvPr>
              </p:nvGrpSpPr>
              <p:grpSpPr>
                <a:xfrm>
                  <a:off x="1941335" y="4129637"/>
                  <a:ext cx="1102419" cy="0"/>
                  <a:chOff x="1427" y="1979"/>
                  <a:chExt cx="894" cy="0"/>
                </a:xfrm>
              </p:grpSpPr>
              <p:sp>
                <p:nvSpPr>
                  <p:cNvPr id="104" name="Line 222"/>
                  <p:cNvSpPr>
                    <a:spLocks noChangeShapeType="1"/>
                  </p:cNvSpPr>
                  <p:nvPr>
                    <p:custDataLst>
                      <p:tags r:id="rId159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Line 223"/>
                  <p:cNvSpPr>
                    <a:spLocks noChangeShapeType="1"/>
                  </p:cNvSpPr>
                  <p:nvPr>
                    <p:custDataLst>
                      <p:tags r:id="rId160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6" name="Line 224"/>
                  <p:cNvSpPr>
                    <a:spLocks noChangeShapeType="1"/>
                  </p:cNvSpPr>
                  <p:nvPr>
                    <p:custDataLst>
                      <p:tags r:id="rId161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Line 225"/>
                  <p:cNvSpPr>
                    <a:spLocks noChangeShapeType="1"/>
                  </p:cNvSpPr>
                  <p:nvPr>
                    <p:custDataLst>
                      <p:tags r:id="rId162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Line 226"/>
                  <p:cNvSpPr>
                    <a:spLocks noChangeShapeType="1"/>
                  </p:cNvSpPr>
                  <p:nvPr>
                    <p:custDataLst>
                      <p:tags r:id="rId163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49" name="Group 227"/>
                <p:cNvGrpSpPr/>
                <p:nvPr>
                  <p:custDataLst>
                    <p:tags r:id="rId122"/>
                  </p:custDataLst>
                </p:nvPr>
              </p:nvGrpSpPr>
              <p:grpSpPr>
                <a:xfrm>
                  <a:off x="1771458" y="4225833"/>
                  <a:ext cx="1102419" cy="0"/>
                  <a:chOff x="1427" y="1979"/>
                  <a:chExt cx="894" cy="0"/>
                </a:xfrm>
              </p:grpSpPr>
              <p:sp>
                <p:nvSpPr>
                  <p:cNvPr id="99" name="Line 228"/>
                  <p:cNvSpPr>
                    <a:spLocks noChangeShapeType="1"/>
                  </p:cNvSpPr>
                  <p:nvPr>
                    <p:custDataLst>
                      <p:tags r:id="rId154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Line 229"/>
                  <p:cNvSpPr>
                    <a:spLocks noChangeShapeType="1"/>
                  </p:cNvSpPr>
                  <p:nvPr>
                    <p:custDataLst>
                      <p:tags r:id="rId155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Line 230"/>
                  <p:cNvSpPr>
                    <a:spLocks noChangeShapeType="1"/>
                  </p:cNvSpPr>
                  <p:nvPr>
                    <p:custDataLst>
                      <p:tags r:id="rId156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Line 231"/>
                  <p:cNvSpPr>
                    <a:spLocks noChangeShapeType="1"/>
                  </p:cNvSpPr>
                  <p:nvPr>
                    <p:custDataLst>
                      <p:tags r:id="rId157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Line 232"/>
                  <p:cNvSpPr>
                    <a:spLocks noChangeShapeType="1"/>
                  </p:cNvSpPr>
                  <p:nvPr>
                    <p:custDataLst>
                      <p:tags r:id="rId158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0" name="Group 233"/>
                <p:cNvGrpSpPr/>
                <p:nvPr>
                  <p:custDataLst>
                    <p:tags r:id="rId123"/>
                  </p:custDataLst>
                </p:nvPr>
              </p:nvGrpSpPr>
              <p:grpSpPr>
                <a:xfrm>
                  <a:off x="1978162" y="4381409"/>
                  <a:ext cx="1102419" cy="0"/>
                  <a:chOff x="1427" y="1979"/>
                  <a:chExt cx="894" cy="0"/>
                </a:xfrm>
              </p:grpSpPr>
              <p:sp>
                <p:nvSpPr>
                  <p:cNvPr id="94" name="Line 234"/>
                  <p:cNvSpPr>
                    <a:spLocks noChangeShapeType="1"/>
                  </p:cNvSpPr>
                  <p:nvPr>
                    <p:custDataLst>
                      <p:tags r:id="rId149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Line 235"/>
                  <p:cNvSpPr>
                    <a:spLocks noChangeShapeType="1"/>
                  </p:cNvSpPr>
                  <p:nvPr>
                    <p:custDataLst>
                      <p:tags r:id="rId150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Line 236"/>
                  <p:cNvSpPr>
                    <a:spLocks noChangeShapeType="1"/>
                  </p:cNvSpPr>
                  <p:nvPr>
                    <p:custDataLst>
                      <p:tags r:id="rId151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Line 237"/>
                  <p:cNvSpPr>
                    <a:spLocks noChangeShapeType="1"/>
                  </p:cNvSpPr>
                  <p:nvPr>
                    <p:custDataLst>
                      <p:tags r:id="rId152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Line 238"/>
                  <p:cNvSpPr>
                    <a:spLocks noChangeShapeType="1"/>
                  </p:cNvSpPr>
                  <p:nvPr>
                    <p:custDataLst>
                      <p:tags r:id="rId153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1" name="Group 239"/>
                <p:cNvGrpSpPr/>
                <p:nvPr>
                  <p:custDataLst>
                    <p:tags r:id="rId124"/>
                  </p:custDataLst>
                </p:nvPr>
              </p:nvGrpSpPr>
              <p:grpSpPr>
                <a:xfrm>
                  <a:off x="1792841" y="4462166"/>
                  <a:ext cx="1102419" cy="0"/>
                  <a:chOff x="1427" y="1979"/>
                  <a:chExt cx="894" cy="0"/>
                </a:xfrm>
              </p:grpSpPr>
              <p:sp>
                <p:nvSpPr>
                  <p:cNvPr id="89" name="Line 240"/>
                  <p:cNvSpPr>
                    <a:spLocks noChangeShapeType="1"/>
                  </p:cNvSpPr>
                  <p:nvPr>
                    <p:custDataLst>
                      <p:tags r:id="rId144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Line 241"/>
                  <p:cNvSpPr>
                    <a:spLocks noChangeShapeType="1"/>
                  </p:cNvSpPr>
                  <p:nvPr>
                    <p:custDataLst>
                      <p:tags r:id="rId145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Line 242"/>
                  <p:cNvSpPr>
                    <a:spLocks noChangeShapeType="1"/>
                  </p:cNvSpPr>
                  <p:nvPr>
                    <p:custDataLst>
                      <p:tags r:id="rId146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Line 243"/>
                  <p:cNvSpPr>
                    <a:spLocks noChangeShapeType="1"/>
                  </p:cNvSpPr>
                  <p:nvPr>
                    <p:custDataLst>
                      <p:tags r:id="rId147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Line 244"/>
                  <p:cNvSpPr>
                    <a:spLocks noChangeShapeType="1"/>
                  </p:cNvSpPr>
                  <p:nvPr>
                    <p:custDataLst>
                      <p:tags r:id="rId148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2" name="Group 245"/>
                <p:cNvGrpSpPr/>
                <p:nvPr>
                  <p:custDataLst>
                    <p:tags r:id="rId125"/>
                  </p:custDataLst>
                </p:nvPr>
              </p:nvGrpSpPr>
              <p:grpSpPr>
                <a:xfrm>
                  <a:off x="1962718" y="4595177"/>
                  <a:ext cx="1102419" cy="0"/>
                  <a:chOff x="1427" y="1979"/>
                  <a:chExt cx="894" cy="0"/>
                </a:xfrm>
              </p:grpSpPr>
              <p:sp>
                <p:nvSpPr>
                  <p:cNvPr id="84" name="Line 246"/>
                  <p:cNvSpPr>
                    <a:spLocks noChangeShapeType="1"/>
                  </p:cNvSpPr>
                  <p:nvPr>
                    <p:custDataLst>
                      <p:tags r:id="rId139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Line 247"/>
                  <p:cNvSpPr>
                    <a:spLocks noChangeShapeType="1"/>
                  </p:cNvSpPr>
                  <p:nvPr>
                    <p:custDataLst>
                      <p:tags r:id="rId140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Line 248"/>
                  <p:cNvSpPr>
                    <a:spLocks noChangeShapeType="1"/>
                  </p:cNvSpPr>
                  <p:nvPr>
                    <p:custDataLst>
                      <p:tags r:id="rId141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Line 249"/>
                  <p:cNvSpPr>
                    <a:spLocks noChangeShapeType="1"/>
                  </p:cNvSpPr>
                  <p:nvPr>
                    <p:custDataLst>
                      <p:tags r:id="rId142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Line 250"/>
                  <p:cNvSpPr>
                    <a:spLocks noChangeShapeType="1"/>
                  </p:cNvSpPr>
                  <p:nvPr>
                    <p:custDataLst>
                      <p:tags r:id="rId143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3" name="Group 251"/>
                <p:cNvGrpSpPr/>
                <p:nvPr>
                  <p:custDataLst>
                    <p:tags r:id="rId126"/>
                  </p:custDataLst>
                </p:nvPr>
              </p:nvGrpSpPr>
              <p:grpSpPr>
                <a:xfrm>
                  <a:off x="1799969" y="4713938"/>
                  <a:ext cx="1102419" cy="0"/>
                  <a:chOff x="1427" y="1979"/>
                  <a:chExt cx="894" cy="0"/>
                </a:xfrm>
              </p:grpSpPr>
              <p:sp>
                <p:nvSpPr>
                  <p:cNvPr id="79" name="Line 252"/>
                  <p:cNvSpPr>
                    <a:spLocks noChangeShapeType="1"/>
                  </p:cNvSpPr>
                  <p:nvPr>
                    <p:custDataLst>
                      <p:tags r:id="rId134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Line 253"/>
                  <p:cNvSpPr>
                    <a:spLocks noChangeShapeType="1"/>
                  </p:cNvSpPr>
                  <p:nvPr>
                    <p:custDataLst>
                      <p:tags r:id="rId135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Line 254"/>
                  <p:cNvSpPr>
                    <a:spLocks noChangeShapeType="1"/>
                  </p:cNvSpPr>
                  <p:nvPr>
                    <p:custDataLst>
                      <p:tags r:id="rId136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Line 255"/>
                  <p:cNvSpPr>
                    <a:spLocks noChangeShapeType="1"/>
                  </p:cNvSpPr>
                  <p:nvPr>
                    <p:custDataLst>
                      <p:tags r:id="rId137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Line 256"/>
                  <p:cNvSpPr>
                    <a:spLocks noChangeShapeType="1"/>
                  </p:cNvSpPr>
                  <p:nvPr>
                    <p:custDataLst>
                      <p:tags r:id="rId138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54" name="Group 257"/>
                <p:cNvGrpSpPr/>
                <p:nvPr>
                  <p:custDataLst>
                    <p:tags r:id="rId127"/>
                  </p:custDataLst>
                </p:nvPr>
              </p:nvGrpSpPr>
              <p:grpSpPr>
                <a:xfrm>
                  <a:off x="1925892" y="4825572"/>
                  <a:ext cx="1102419" cy="0"/>
                  <a:chOff x="1427" y="1979"/>
                  <a:chExt cx="894" cy="0"/>
                </a:xfrm>
              </p:grpSpPr>
              <p:sp>
                <p:nvSpPr>
                  <p:cNvPr id="74" name="Line 258"/>
                  <p:cNvSpPr>
                    <a:spLocks noChangeShapeType="1"/>
                  </p:cNvSpPr>
                  <p:nvPr>
                    <p:custDataLst>
                      <p:tags r:id="rId129"/>
                    </p:custDataLst>
                  </p:nvPr>
                </p:nvSpPr>
                <p:spPr bwMode="auto">
                  <a:xfrm>
                    <a:off x="142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Line 259"/>
                  <p:cNvSpPr>
                    <a:spLocks noChangeShapeType="1"/>
                  </p:cNvSpPr>
                  <p:nvPr>
                    <p:custDataLst>
                      <p:tags r:id="rId130"/>
                    </p:custDataLst>
                  </p:nvPr>
                </p:nvSpPr>
                <p:spPr bwMode="auto">
                  <a:xfrm>
                    <a:off x="162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Line 260"/>
                  <p:cNvSpPr>
                    <a:spLocks noChangeShapeType="1"/>
                  </p:cNvSpPr>
                  <p:nvPr>
                    <p:custDataLst>
                      <p:tags r:id="rId131"/>
                    </p:custDataLst>
                  </p:nvPr>
                </p:nvSpPr>
                <p:spPr bwMode="auto">
                  <a:xfrm>
                    <a:off x="1817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Line 261"/>
                  <p:cNvSpPr>
                    <a:spLocks noChangeShapeType="1"/>
                  </p:cNvSpPr>
                  <p:nvPr>
                    <p:custDataLst>
                      <p:tags r:id="rId132"/>
                    </p:custDataLst>
                  </p:nvPr>
                </p:nvSpPr>
                <p:spPr bwMode="auto">
                  <a:xfrm>
                    <a:off x="2015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Line 262"/>
                  <p:cNvSpPr>
                    <a:spLocks noChangeShapeType="1"/>
                  </p:cNvSpPr>
                  <p:nvPr>
                    <p:custDataLst>
                      <p:tags r:id="rId133"/>
                    </p:custDataLst>
                  </p:nvPr>
                </p:nvSpPr>
                <p:spPr bwMode="auto">
                  <a:xfrm>
                    <a:off x="2219" y="1979"/>
                    <a:ext cx="102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5" name="Line 263"/>
                <p:cNvSpPr>
                  <a:spLocks noChangeShapeType="1"/>
                </p:cNvSpPr>
                <p:nvPr>
                  <p:custDataLst>
                    <p:tags r:id="rId128"/>
                  </p:custDataLst>
                </p:nvPr>
              </p:nvSpPr>
              <p:spPr bwMode="auto">
                <a:xfrm>
                  <a:off x="1763142" y="3781670"/>
                  <a:ext cx="1317439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8" name="Group 15"/>
              <p:cNvGrpSpPr/>
              <p:nvPr>
                <p:custDataLst>
                  <p:tags r:id="rId109"/>
                </p:custDataLst>
              </p:nvPr>
            </p:nvGrpSpPr>
            <p:grpSpPr>
              <a:xfrm>
                <a:off x="3097830" y="1184291"/>
                <a:ext cx="861540" cy="2389231"/>
                <a:chOff x="1111" y="754"/>
                <a:chExt cx="543" cy="1633"/>
              </a:xfrm>
            </p:grpSpPr>
            <p:sp>
              <p:nvSpPr>
                <p:cNvPr id="199" name="Rectangle 16"/>
                <p:cNvSpPr/>
                <p:nvPr>
                  <p:custDataLst>
                    <p:tags r:id="rId110"/>
                  </p:custDataLst>
                </p:nvPr>
              </p:nvSpPr>
              <p:spPr>
                <a:xfrm>
                  <a:off x="1351" y="1359"/>
                  <a:ext cx="72" cy="892"/>
                </a:xfrm>
                <a:prstGeom prst="rect">
                  <a:avLst/>
                </a:prstGeom>
                <a:solidFill>
                  <a:srgbClr val="FF99CC"/>
                </a:solidFill>
                <a:ln>
                  <a:noFill/>
                  <a:miter lim="800000"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00" name="Group 17"/>
                <p:cNvGrpSpPr/>
                <p:nvPr>
                  <p:custDataLst>
                    <p:tags r:id="rId111"/>
                  </p:custDataLst>
                </p:nvPr>
              </p:nvGrpSpPr>
              <p:grpSpPr>
                <a:xfrm>
                  <a:off x="1111" y="754"/>
                  <a:ext cx="543" cy="1633"/>
                  <a:chOff x="4150" y="981"/>
                  <a:chExt cx="726" cy="2358"/>
                </a:xfrm>
              </p:grpSpPr>
              <p:sp>
                <p:nvSpPr>
                  <p:cNvPr id="201" name="AutoShape 18"/>
                  <p:cNvSpPr/>
                  <p:nvPr>
                    <p:custDataLst>
                      <p:tags r:id="rId112"/>
                    </p:custDataLst>
                  </p:nvPr>
                </p:nvSpPr>
                <p:spPr>
                  <a:xfrm>
                    <a:off x="4150" y="2251"/>
                    <a:ext cx="726" cy="10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99CC"/>
                  </a:solidFill>
                  <a:ln w="19050"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02" name="Line 21"/>
                  <p:cNvCxnSpPr/>
                  <p:nvPr>
                    <p:custDataLst>
                      <p:tags r:id="rId113"/>
                    </p:custDataLst>
                  </p:nvPr>
                </p:nvCxnSpPr>
                <p:spPr>
                  <a:xfrm flipH="1">
                    <a:off x="4468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cxnSp>
                <p:nvCxnSpPr>
                  <p:cNvPr id="203" name="Line 22"/>
                  <p:cNvCxnSpPr/>
                  <p:nvPr>
                    <p:custDataLst>
                      <p:tags r:id="rId114"/>
                    </p:custDataLst>
                  </p:nvPr>
                </p:nvCxnSpPr>
                <p:spPr>
                  <a:xfrm flipH="1">
                    <a:off x="4568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sp>
                <p:nvSpPr>
                  <p:cNvPr id="204" name="AutoShape 19"/>
                  <p:cNvSpPr/>
                  <p:nvPr>
                    <p:custDataLst>
                      <p:tags r:id="rId115"/>
                    </p:custDataLst>
                  </p:nvPr>
                </p:nvSpPr>
                <p:spPr>
                  <a:xfrm>
                    <a:off x="4332" y="2024"/>
                    <a:ext cx="362" cy="27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000">
                      <a:lumMod val="50000"/>
                    </a:srgbClr>
                  </a:solidFill>
                  <a:ln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" name="Rectangle 20"/>
                  <p:cNvSpPr/>
                  <p:nvPr>
                    <p:custDataLst>
                      <p:tags r:id="rId116"/>
                    </p:custDataLst>
                  </p:nvPr>
                </p:nvSpPr>
                <p:spPr>
                  <a:xfrm>
                    <a:off x="4286" y="2115"/>
                    <a:ext cx="454" cy="9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solidFill>
                      <a:srgbClr val="000080"/>
                    </a:solidFill>
                    <a:round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1517273" y="3336031"/>
            <a:ext cx="1357630" cy="3251200"/>
            <a:chOff x="82808" y="1557396"/>
            <a:chExt cx="1357630" cy="3251200"/>
          </a:xfrm>
        </p:grpSpPr>
        <p:grpSp>
          <p:nvGrpSpPr>
            <p:cNvPr id="214" name="Group 15"/>
            <p:cNvGrpSpPr/>
            <p:nvPr>
              <p:custDataLst>
                <p:tags r:id="rId97"/>
              </p:custDataLst>
            </p:nvPr>
          </p:nvGrpSpPr>
          <p:grpSpPr>
            <a:xfrm>
              <a:off x="394593" y="1557396"/>
              <a:ext cx="861540" cy="2389231"/>
              <a:chOff x="1113" y="754"/>
              <a:chExt cx="543" cy="1633"/>
            </a:xfrm>
          </p:grpSpPr>
          <p:sp>
            <p:nvSpPr>
              <p:cNvPr id="215" name="Rectangle 16"/>
              <p:cNvSpPr/>
              <p:nvPr>
                <p:custDataLst>
                  <p:tags r:id="rId99"/>
                </p:custDataLst>
              </p:nvPr>
            </p:nvSpPr>
            <p:spPr>
              <a:xfrm>
                <a:off x="1351" y="1190"/>
                <a:ext cx="81" cy="1061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16" name="Group 17"/>
              <p:cNvGrpSpPr/>
              <p:nvPr>
                <p:custDataLst>
                  <p:tags r:id="rId100"/>
                </p:custDataLst>
              </p:nvPr>
            </p:nvGrpSpPr>
            <p:grpSpPr>
              <a:xfrm>
                <a:off x="1113" y="754"/>
                <a:ext cx="543" cy="1633"/>
                <a:chOff x="4152" y="981"/>
                <a:chExt cx="726" cy="2358"/>
              </a:xfrm>
            </p:grpSpPr>
            <p:sp>
              <p:nvSpPr>
                <p:cNvPr id="217" name="AutoShape 18"/>
                <p:cNvSpPr/>
                <p:nvPr>
                  <p:custDataLst>
                    <p:tags r:id="rId101"/>
                  </p:custDataLst>
                </p:nvPr>
              </p:nvSpPr>
              <p:spPr>
                <a:xfrm>
                  <a:off x="4152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18" name="Line 21"/>
                <p:cNvCxnSpPr/>
                <p:nvPr>
                  <p:custDataLst>
                    <p:tags r:id="rId102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cxnSp>
              <p:nvCxnSpPr>
                <p:cNvPr id="219" name="Line 22"/>
                <p:cNvCxnSpPr/>
                <p:nvPr>
                  <p:custDataLst>
                    <p:tags r:id="rId103"/>
                  </p:custDataLst>
                </p:nvPr>
              </p:nvCxnSpPr>
              <p:spPr>
                <a:xfrm flipH="1">
                  <a:off x="4576" y="982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sp>
              <p:nvSpPr>
                <p:cNvPr id="220" name="AutoShape 19"/>
                <p:cNvSpPr/>
                <p:nvPr>
                  <p:custDataLst>
                    <p:tags r:id="rId104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>
                    <a:lumMod val="50000"/>
                  </a:srgbClr>
                </a:solidFill>
                <a:ln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1" name="Rectangle 20"/>
                <p:cNvSpPr/>
                <p:nvPr>
                  <p:custDataLst>
                    <p:tags r:id="rId105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22" name="Text Box 13"/>
            <p:cNvSpPr/>
            <p:nvPr>
              <p:custDataLst>
                <p:tags r:id="rId98"/>
              </p:custDataLst>
            </p:nvPr>
          </p:nvSpPr>
          <p:spPr>
            <a:xfrm>
              <a:off x="82808" y="3978651"/>
              <a:ext cx="1357630" cy="82994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原来在空气中</a:t>
              </a:r>
            </a:p>
          </p:txBody>
        </p:sp>
      </p:grp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2270935" y="3973940"/>
            <a:ext cx="1663816" cy="16494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87" name="椭圆形标注 2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46425" y="4043986"/>
            <a:ext cx="1143515" cy="454739"/>
          </a:xfrm>
          <a:prstGeom prst="wedgeEllipseCallout">
            <a:avLst>
              <a:gd name="adj1" fmla="val -59605"/>
              <a:gd name="adj2" fmla="val 100404"/>
            </a:avLst>
          </a:prstGeom>
          <a:solidFill>
            <a:srgbClr val="1973BF"/>
          </a:solidFill>
          <a:ln w="9525" algn="ctr">
            <a:solidFill>
              <a:srgbClr val="002060"/>
            </a:solidFill>
            <a:miter lim="800000"/>
          </a:ln>
        </p:spPr>
        <p:txBody>
          <a:bodyPr wrap="none" lIns="90170" tIns="46990" rIns="90170" bIns="46990" anchor="ctr"/>
          <a:lstStyle/>
          <a:p>
            <a:pPr algn="ctr" eaLnBrk="0" hangingPunct="0"/>
            <a:r>
              <a:rPr lang="zh-CN" altLang="zh-CN" sz="2400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冷缩</a:t>
            </a:r>
          </a:p>
        </p:txBody>
      </p: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6344282" y="3135110"/>
            <a:ext cx="3035249" cy="3481705"/>
            <a:chOff x="434337" y="998335"/>
            <a:chExt cx="3035249" cy="3481705"/>
          </a:xfrm>
        </p:grpSpPr>
        <p:grpSp>
          <p:nvGrpSpPr>
            <p:cNvPr id="13" name="组合 12"/>
            <p:cNvGrpSpPr/>
            <p:nvPr>
              <p:custDataLst>
                <p:tags r:id="rId15"/>
              </p:custDataLst>
            </p:nvPr>
          </p:nvGrpSpPr>
          <p:grpSpPr>
            <a:xfrm>
              <a:off x="1713677" y="998335"/>
              <a:ext cx="1755909" cy="3334663"/>
              <a:chOff x="1713677" y="998335"/>
              <a:chExt cx="1755909" cy="3334663"/>
            </a:xfrm>
          </p:grpSpPr>
          <p:sp>
            <p:nvSpPr>
              <p:cNvPr id="14" name="Text Box 14"/>
              <p:cNvSpPr/>
              <p:nvPr>
                <p:custDataLst>
                  <p:tags r:id="rId25"/>
                </p:custDataLst>
              </p:nvPr>
            </p:nvSpPr>
            <p:spPr>
              <a:xfrm>
                <a:off x="2162205" y="3859500"/>
                <a:ext cx="938212" cy="47349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t" anchorCtr="0">
                <a:spAutoFit/>
              </a:bodyPr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>
                  <a:spcBef>
                    <a:spcPct val="50000"/>
                  </a:spcBef>
                </a:pPr>
                <a:r>
                  <a:rPr lang="zh-CN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rPr>
                  <a:t>热水</a:t>
                </a:r>
              </a:p>
            </p:txBody>
          </p:sp>
          <p:grpSp>
            <p:nvGrpSpPr>
              <p:cNvPr id="16" name="组合 15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1713677" y="1520976"/>
                <a:ext cx="1755909" cy="2126664"/>
                <a:chOff x="4410335" y="1360197"/>
                <a:chExt cx="1755909" cy="2126664"/>
              </a:xfrm>
            </p:grpSpPr>
            <p:grpSp>
              <p:nvGrpSpPr>
                <p:cNvPr id="120" name="组合 119"/>
                <p:cNvGrpSpPr/>
                <p:nvPr>
                  <p:custDataLst>
                    <p:tags r:id="rId35"/>
                  </p:custDataLst>
                </p:nvPr>
              </p:nvGrpSpPr>
              <p:grpSpPr>
                <a:xfrm>
                  <a:off x="4410335" y="1381440"/>
                  <a:ext cx="1755909" cy="2105421"/>
                  <a:chOff x="1677860" y="3053392"/>
                  <a:chExt cx="1457617" cy="1875502"/>
                </a:xfrm>
              </p:grpSpPr>
              <p:sp>
                <p:nvSpPr>
                  <p:cNvPr id="121" name="AutoShape 207"/>
                  <p:cNvSpPr>
                    <a:spLocks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1756014" y="3078609"/>
                    <a:ext cx="1331695" cy="1850285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12700" algn="ctr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kumimoji="1" lang="zh-CN" altLang="en-US" sz="2400" b="1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2" name="Rectangle 208"/>
                  <p:cNvSpPr>
                    <a:spLocks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1677860" y="3053392"/>
                    <a:ext cx="1457617" cy="28858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kumimoji="1" lang="zh-CN" altLang="en-US" sz="2400" b="1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23" name="Group 209"/>
                  <p:cNvGrpSpPr/>
                  <p:nvPr>
                    <p:custDataLst>
                      <p:tags r:id="rId42"/>
                    </p:custDataLst>
                  </p:nvPr>
                </p:nvGrpSpPr>
                <p:grpSpPr>
                  <a:xfrm>
                    <a:off x="1866494" y="3892117"/>
                    <a:ext cx="1103607" cy="0"/>
                    <a:chOff x="1427" y="1979"/>
                    <a:chExt cx="894" cy="0"/>
                  </a:xfrm>
                </p:grpSpPr>
                <p:sp>
                  <p:nvSpPr>
                    <p:cNvPr id="173" name="Line 210"/>
                    <p:cNvSpPr>
                      <a:spLocks noChangeShapeType="1"/>
                    </p:cNvSpPr>
                    <p:nvPr>
                      <p:custDataLst>
                        <p:tags r:id="rId92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4" name="Line 211"/>
                    <p:cNvSpPr>
                      <a:spLocks noChangeShapeType="1"/>
                    </p:cNvSpPr>
                    <p:nvPr>
                      <p:custDataLst>
                        <p:tags r:id="rId93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5" name="Line 212"/>
                    <p:cNvSpPr>
                      <a:spLocks noChangeShapeType="1"/>
                    </p:cNvSpPr>
                    <p:nvPr>
                      <p:custDataLst>
                        <p:tags r:id="rId94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6" name="Line 213"/>
                    <p:cNvSpPr>
                      <a:spLocks noChangeShapeType="1"/>
                    </p:cNvSpPr>
                    <p:nvPr>
                      <p:custDataLst>
                        <p:tags r:id="rId95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7" name="Line 214"/>
                    <p:cNvSpPr>
                      <a:spLocks noChangeShapeType="1"/>
                    </p:cNvSpPr>
                    <p:nvPr>
                      <p:custDataLst>
                        <p:tags r:id="rId96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4" name="Group 215"/>
                  <p:cNvGrpSpPr/>
                  <p:nvPr>
                    <p:custDataLst>
                      <p:tags r:id="rId43"/>
                    </p:custDataLst>
                  </p:nvPr>
                </p:nvGrpSpPr>
                <p:grpSpPr>
                  <a:xfrm>
                    <a:off x="1771458" y="4010877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68" name="Line 216"/>
                    <p:cNvSpPr>
                      <a:spLocks noChangeShapeType="1"/>
                    </p:cNvSpPr>
                    <p:nvPr>
                      <p:custDataLst>
                        <p:tags r:id="rId87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Line 217"/>
                    <p:cNvSpPr>
                      <a:spLocks noChangeShapeType="1"/>
                    </p:cNvSpPr>
                    <p:nvPr>
                      <p:custDataLst>
                        <p:tags r:id="rId88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0" name="Line 218"/>
                    <p:cNvSpPr>
                      <a:spLocks noChangeShapeType="1"/>
                    </p:cNvSpPr>
                    <p:nvPr>
                      <p:custDataLst>
                        <p:tags r:id="rId89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1" name="Line 219"/>
                    <p:cNvSpPr>
                      <a:spLocks noChangeShapeType="1"/>
                    </p:cNvSpPr>
                    <p:nvPr>
                      <p:custDataLst>
                        <p:tags r:id="rId90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2" name="Line 220"/>
                    <p:cNvSpPr>
                      <a:spLocks noChangeShapeType="1"/>
                    </p:cNvSpPr>
                    <p:nvPr>
                      <p:custDataLst>
                        <p:tags r:id="rId91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5" name="Group 221"/>
                  <p:cNvGrpSpPr/>
                  <p:nvPr>
                    <p:custDataLst>
                      <p:tags r:id="rId44"/>
                    </p:custDataLst>
                  </p:nvPr>
                </p:nvGrpSpPr>
                <p:grpSpPr>
                  <a:xfrm>
                    <a:off x="1941335" y="4129637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63" name="Line 222"/>
                    <p:cNvSpPr>
                      <a:spLocks noChangeShapeType="1"/>
                    </p:cNvSpPr>
                    <p:nvPr>
                      <p:custDataLst>
                        <p:tags r:id="rId82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4" name="Line 223"/>
                    <p:cNvSpPr>
                      <a:spLocks noChangeShapeType="1"/>
                    </p:cNvSpPr>
                    <p:nvPr>
                      <p:custDataLst>
                        <p:tags r:id="rId83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5" name="Line 224"/>
                    <p:cNvSpPr>
                      <a:spLocks noChangeShapeType="1"/>
                    </p:cNvSpPr>
                    <p:nvPr>
                      <p:custDataLst>
                        <p:tags r:id="rId84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Line 225"/>
                    <p:cNvSpPr>
                      <a:spLocks noChangeShapeType="1"/>
                    </p:cNvSpPr>
                    <p:nvPr>
                      <p:custDataLst>
                        <p:tags r:id="rId85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7" name="Line 226"/>
                    <p:cNvSpPr>
                      <a:spLocks noChangeShapeType="1"/>
                    </p:cNvSpPr>
                    <p:nvPr>
                      <p:custDataLst>
                        <p:tags r:id="rId86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6" name="Group 227"/>
                  <p:cNvGrpSpPr/>
                  <p:nvPr>
                    <p:custDataLst>
                      <p:tags r:id="rId45"/>
                    </p:custDataLst>
                  </p:nvPr>
                </p:nvGrpSpPr>
                <p:grpSpPr>
                  <a:xfrm>
                    <a:off x="1771458" y="4225833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58" name="Line 228"/>
                    <p:cNvSpPr>
                      <a:spLocks noChangeShapeType="1"/>
                    </p:cNvSpPr>
                    <p:nvPr>
                      <p:custDataLst>
                        <p:tags r:id="rId77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9" name="Line 229"/>
                    <p:cNvSpPr>
                      <a:spLocks noChangeShapeType="1"/>
                    </p:cNvSpPr>
                    <p:nvPr>
                      <p:custDataLst>
                        <p:tags r:id="rId78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0" name="Line 230"/>
                    <p:cNvSpPr>
                      <a:spLocks noChangeShapeType="1"/>
                    </p:cNvSpPr>
                    <p:nvPr>
                      <p:custDataLst>
                        <p:tags r:id="rId79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1" name="Line 231"/>
                    <p:cNvSpPr>
                      <a:spLocks noChangeShapeType="1"/>
                    </p:cNvSpPr>
                    <p:nvPr>
                      <p:custDataLst>
                        <p:tags r:id="rId80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2" name="Line 232"/>
                    <p:cNvSpPr>
                      <a:spLocks noChangeShapeType="1"/>
                    </p:cNvSpPr>
                    <p:nvPr>
                      <p:custDataLst>
                        <p:tags r:id="rId81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7" name="Group 233"/>
                  <p:cNvGrpSpPr/>
                  <p:nvPr>
                    <p:custDataLst>
                      <p:tags r:id="rId46"/>
                    </p:custDataLst>
                  </p:nvPr>
                </p:nvGrpSpPr>
                <p:grpSpPr>
                  <a:xfrm>
                    <a:off x="1978162" y="4381409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53" name="Line 234"/>
                    <p:cNvSpPr>
                      <a:spLocks noChangeShapeType="1"/>
                    </p:cNvSpPr>
                    <p:nvPr>
                      <p:custDataLst>
                        <p:tags r:id="rId72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4" name="Line 235"/>
                    <p:cNvSpPr>
                      <a:spLocks noChangeShapeType="1"/>
                    </p:cNvSpPr>
                    <p:nvPr>
                      <p:custDataLst>
                        <p:tags r:id="rId73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5" name="Line 236"/>
                    <p:cNvSpPr>
                      <a:spLocks noChangeShapeType="1"/>
                    </p:cNvSpPr>
                    <p:nvPr>
                      <p:custDataLst>
                        <p:tags r:id="rId74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6" name="Line 237"/>
                    <p:cNvSpPr>
                      <a:spLocks noChangeShapeType="1"/>
                    </p:cNvSpPr>
                    <p:nvPr>
                      <p:custDataLst>
                        <p:tags r:id="rId75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7" name="Line 238"/>
                    <p:cNvSpPr>
                      <a:spLocks noChangeShapeType="1"/>
                    </p:cNvSpPr>
                    <p:nvPr>
                      <p:custDataLst>
                        <p:tags r:id="rId76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8" name="Group 239"/>
                  <p:cNvGrpSpPr/>
                  <p:nvPr>
                    <p:custDataLst>
                      <p:tags r:id="rId47"/>
                    </p:custDataLst>
                  </p:nvPr>
                </p:nvGrpSpPr>
                <p:grpSpPr>
                  <a:xfrm>
                    <a:off x="1792841" y="4462166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48" name="Line 240"/>
                    <p:cNvSpPr>
                      <a:spLocks noChangeShapeType="1"/>
                    </p:cNvSpPr>
                    <p:nvPr>
                      <p:custDataLst>
                        <p:tags r:id="rId67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9" name="Line 241"/>
                    <p:cNvSpPr>
                      <a:spLocks noChangeShapeType="1"/>
                    </p:cNvSpPr>
                    <p:nvPr>
                      <p:custDataLst>
                        <p:tags r:id="rId68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0" name="Line 242"/>
                    <p:cNvSpPr>
                      <a:spLocks noChangeShapeType="1"/>
                    </p:cNvSpPr>
                    <p:nvPr>
                      <p:custDataLst>
                        <p:tags r:id="rId69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1" name="Line 243"/>
                    <p:cNvSpPr>
                      <a:spLocks noChangeShapeType="1"/>
                    </p:cNvSpPr>
                    <p:nvPr>
                      <p:custDataLst>
                        <p:tags r:id="rId70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2" name="Line 244"/>
                    <p:cNvSpPr>
                      <a:spLocks noChangeShapeType="1"/>
                    </p:cNvSpPr>
                    <p:nvPr>
                      <p:custDataLst>
                        <p:tags r:id="rId71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29" name="Group 245"/>
                  <p:cNvGrpSpPr/>
                  <p:nvPr>
                    <p:custDataLst>
                      <p:tags r:id="rId48"/>
                    </p:custDataLst>
                  </p:nvPr>
                </p:nvGrpSpPr>
                <p:grpSpPr>
                  <a:xfrm>
                    <a:off x="1962718" y="4595177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43" name="Line 246"/>
                    <p:cNvSpPr>
                      <a:spLocks noChangeShapeType="1"/>
                    </p:cNvSpPr>
                    <p:nvPr>
                      <p:custDataLst>
                        <p:tags r:id="rId62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4" name="Line 247"/>
                    <p:cNvSpPr>
                      <a:spLocks noChangeShapeType="1"/>
                    </p:cNvSpPr>
                    <p:nvPr>
                      <p:custDataLst>
                        <p:tags r:id="rId63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5" name="Line 248"/>
                    <p:cNvSpPr>
                      <a:spLocks noChangeShapeType="1"/>
                    </p:cNvSpPr>
                    <p:nvPr>
                      <p:custDataLst>
                        <p:tags r:id="rId64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6" name="Line 249"/>
                    <p:cNvSpPr>
                      <a:spLocks noChangeShapeType="1"/>
                    </p:cNvSpPr>
                    <p:nvPr>
                      <p:custDataLst>
                        <p:tags r:id="rId65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7" name="Line 250"/>
                    <p:cNvSpPr>
                      <a:spLocks noChangeShapeType="1"/>
                    </p:cNvSpPr>
                    <p:nvPr>
                      <p:custDataLst>
                        <p:tags r:id="rId66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30" name="Group 251"/>
                  <p:cNvGrpSpPr/>
                  <p:nvPr>
                    <p:custDataLst>
                      <p:tags r:id="rId49"/>
                    </p:custDataLst>
                  </p:nvPr>
                </p:nvGrpSpPr>
                <p:grpSpPr>
                  <a:xfrm>
                    <a:off x="1799969" y="4713938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38" name="Line 252"/>
                    <p:cNvSpPr>
                      <a:spLocks noChangeShapeType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9" name="Line 253"/>
                    <p:cNvSpPr>
                      <a:spLocks noChangeShapeType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0" name="Line 254"/>
                    <p:cNvSpPr>
                      <a:spLocks noChangeShapeType="1"/>
                    </p:cNvSpPr>
                    <p:nvPr>
                      <p:custDataLst>
                        <p:tags r:id="rId59"/>
                      </p:custDataLst>
                    </p:nvPr>
                  </p:nvSpPr>
                  <p:spPr bwMode="auto">
                    <a:xfrm>
                      <a:off x="181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1" name="Line 255"/>
                    <p:cNvSpPr>
                      <a:spLocks noChangeShapeType="1"/>
                    </p:cNvSpPr>
                    <p:nvPr>
                      <p:custDataLst>
                        <p:tags r:id="rId60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2" name="Line 256"/>
                    <p:cNvSpPr>
                      <a:spLocks noChangeShapeType="1"/>
                    </p:cNvSpPr>
                    <p:nvPr>
                      <p:custDataLst>
                        <p:tags r:id="rId61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31" name="Group 257"/>
                  <p:cNvGrpSpPr/>
                  <p:nvPr>
                    <p:custDataLst>
                      <p:tags r:id="rId50"/>
                    </p:custDataLst>
                  </p:nvPr>
                </p:nvGrpSpPr>
                <p:grpSpPr>
                  <a:xfrm>
                    <a:off x="1925892" y="4825572"/>
                    <a:ext cx="1102419" cy="0"/>
                    <a:chOff x="1427" y="1979"/>
                    <a:chExt cx="894" cy="0"/>
                  </a:xfrm>
                </p:grpSpPr>
                <p:sp>
                  <p:nvSpPr>
                    <p:cNvPr id="133" name="Line 258"/>
                    <p:cNvSpPr>
                      <a:spLocks noChangeShapeType="1"/>
                    </p:cNvSpPr>
                    <p:nvPr>
                      <p:custDataLst>
                        <p:tags r:id="rId52"/>
                      </p:custDataLst>
                    </p:nvPr>
                  </p:nvSpPr>
                  <p:spPr bwMode="auto">
                    <a:xfrm>
                      <a:off x="1427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4" name="Line 259"/>
                    <p:cNvSpPr>
                      <a:spLocks noChangeShapeType="1"/>
                    </p:cNvSpPr>
                    <p:nvPr>
                      <p:custDataLst>
                        <p:tags r:id="rId53"/>
                      </p:custDataLst>
                    </p:nvPr>
                  </p:nvSpPr>
                  <p:spPr bwMode="auto">
                    <a:xfrm>
                      <a:off x="162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5" name="Line 260"/>
                    <p:cNvSpPr>
                      <a:spLocks noChangeShapeType="1"/>
                    </p:cNvSpPr>
                    <p:nvPr>
                      <p:custDataLst>
                        <p:tags r:id="rId54"/>
                      </p:custDataLst>
                    </p:nvPr>
                  </p:nvSpPr>
                  <p:spPr bwMode="auto">
                    <a:xfrm>
                      <a:off x="180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6" name="Line 261"/>
                    <p:cNvSpPr>
                      <a:spLocks noChangeShapeType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2015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37" name="Line 262"/>
                    <p:cNvSpPr>
                      <a:spLocks noChangeShapeType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2219" y="1979"/>
                      <a:ext cx="10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ED7D31">
                          <a:lumMod val="75000"/>
                        </a:srgbClr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32" name="Line 263"/>
                  <p:cNvSpPr>
                    <a:spLocks noChangeShapeType="1"/>
                  </p:cNvSpPr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763142" y="3781670"/>
                    <a:ext cx="1317439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82" name="Freeform 36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671477" y="1661397"/>
                  <a:ext cx="100615" cy="560158"/>
                </a:xfrm>
                <a:custGeom>
                  <a:avLst/>
                  <a:gdLst>
                    <a:gd name="T0" fmla="*/ 45 w 97"/>
                    <a:gd name="T1" fmla="*/ 0 h 499"/>
                    <a:gd name="T2" fmla="*/ 90 w 97"/>
                    <a:gd name="T3" fmla="*/ 181 h 499"/>
                    <a:gd name="T4" fmla="*/ 0 w 97"/>
                    <a:gd name="T5" fmla="*/ 272 h 499"/>
                    <a:gd name="T6" fmla="*/ 90 w 97"/>
                    <a:gd name="T7" fmla="*/ 499 h 4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499"/>
                    <a:gd name="T14" fmla="*/ 97 w 97"/>
                    <a:gd name="T15" fmla="*/ 499 h 49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499">
                      <a:moveTo>
                        <a:pt x="45" y="0"/>
                      </a:moveTo>
                      <a:cubicBezTo>
                        <a:pt x="71" y="68"/>
                        <a:pt x="97" y="136"/>
                        <a:pt x="90" y="181"/>
                      </a:cubicBezTo>
                      <a:cubicBezTo>
                        <a:pt x="83" y="226"/>
                        <a:pt x="0" y="219"/>
                        <a:pt x="0" y="272"/>
                      </a:cubicBezTo>
                      <a:cubicBezTo>
                        <a:pt x="0" y="325"/>
                        <a:pt x="45" y="412"/>
                        <a:pt x="90" y="499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3" name="Freeform 37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5851109" y="1676170"/>
                  <a:ext cx="145736" cy="560158"/>
                </a:xfrm>
                <a:custGeom>
                  <a:avLst/>
                  <a:gdLst>
                    <a:gd name="T0" fmla="*/ 136 w 136"/>
                    <a:gd name="T1" fmla="*/ 0 h 499"/>
                    <a:gd name="T2" fmla="*/ 45 w 136"/>
                    <a:gd name="T3" fmla="*/ 136 h 499"/>
                    <a:gd name="T4" fmla="*/ 91 w 136"/>
                    <a:gd name="T5" fmla="*/ 318 h 499"/>
                    <a:gd name="T6" fmla="*/ 0 w 136"/>
                    <a:gd name="T7" fmla="*/ 499 h 4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6"/>
                    <a:gd name="T13" fmla="*/ 0 h 499"/>
                    <a:gd name="T14" fmla="*/ 136 w 136"/>
                    <a:gd name="T15" fmla="*/ 499 h 49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6" h="499">
                      <a:moveTo>
                        <a:pt x="136" y="0"/>
                      </a:moveTo>
                      <a:cubicBezTo>
                        <a:pt x="94" y="41"/>
                        <a:pt x="52" y="83"/>
                        <a:pt x="45" y="136"/>
                      </a:cubicBezTo>
                      <a:cubicBezTo>
                        <a:pt x="38" y="189"/>
                        <a:pt x="99" y="258"/>
                        <a:pt x="91" y="318"/>
                      </a:cubicBezTo>
                      <a:cubicBezTo>
                        <a:pt x="83" y="378"/>
                        <a:pt x="41" y="438"/>
                        <a:pt x="0" y="499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5" name="Freeform 43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 flipH="1">
                  <a:off x="5747841" y="1426569"/>
                  <a:ext cx="193957" cy="407490"/>
                </a:xfrm>
                <a:custGeom>
                  <a:avLst/>
                  <a:gdLst>
                    <a:gd name="T0" fmla="*/ 0 w 181"/>
                    <a:gd name="T1" fmla="*/ 0 h 363"/>
                    <a:gd name="T2" fmla="*/ 91 w 181"/>
                    <a:gd name="T3" fmla="*/ 91 h 363"/>
                    <a:gd name="T4" fmla="*/ 91 w 181"/>
                    <a:gd name="T5" fmla="*/ 227 h 363"/>
                    <a:gd name="T6" fmla="*/ 181 w 181"/>
                    <a:gd name="T7" fmla="*/ 363 h 3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1"/>
                    <a:gd name="T13" fmla="*/ 0 h 363"/>
                    <a:gd name="T14" fmla="*/ 181 w 181"/>
                    <a:gd name="T15" fmla="*/ 363 h 36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1" h="363">
                      <a:moveTo>
                        <a:pt x="0" y="0"/>
                      </a:moveTo>
                      <a:cubicBezTo>
                        <a:pt x="38" y="26"/>
                        <a:pt x="76" y="53"/>
                        <a:pt x="91" y="91"/>
                      </a:cubicBezTo>
                      <a:cubicBezTo>
                        <a:pt x="106" y="129"/>
                        <a:pt x="76" y="182"/>
                        <a:pt x="91" y="227"/>
                      </a:cubicBezTo>
                      <a:cubicBezTo>
                        <a:pt x="106" y="272"/>
                        <a:pt x="143" y="317"/>
                        <a:pt x="181" y="363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6" name="Freeform 36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831077" y="1360197"/>
                  <a:ext cx="100615" cy="560158"/>
                </a:xfrm>
                <a:custGeom>
                  <a:avLst/>
                  <a:gdLst>
                    <a:gd name="T0" fmla="*/ 45 w 97"/>
                    <a:gd name="T1" fmla="*/ 0 h 499"/>
                    <a:gd name="T2" fmla="*/ 90 w 97"/>
                    <a:gd name="T3" fmla="*/ 181 h 499"/>
                    <a:gd name="T4" fmla="*/ 0 w 97"/>
                    <a:gd name="T5" fmla="*/ 272 h 499"/>
                    <a:gd name="T6" fmla="*/ 90 w 97"/>
                    <a:gd name="T7" fmla="*/ 499 h 49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"/>
                    <a:gd name="T13" fmla="*/ 0 h 499"/>
                    <a:gd name="T14" fmla="*/ 97 w 97"/>
                    <a:gd name="T15" fmla="*/ 499 h 49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" h="499">
                      <a:moveTo>
                        <a:pt x="45" y="0"/>
                      </a:moveTo>
                      <a:cubicBezTo>
                        <a:pt x="71" y="68"/>
                        <a:pt x="97" y="136"/>
                        <a:pt x="90" y="181"/>
                      </a:cubicBezTo>
                      <a:cubicBezTo>
                        <a:pt x="83" y="226"/>
                        <a:pt x="0" y="219"/>
                        <a:pt x="0" y="272"/>
                      </a:cubicBezTo>
                      <a:cubicBezTo>
                        <a:pt x="0" y="325"/>
                        <a:pt x="45" y="412"/>
                        <a:pt x="90" y="499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ED7D31">
                      <a:lumMod val="75000"/>
                    </a:srgbClr>
                  </a:solidFill>
                  <a:prstDash val="sysDot"/>
                  <a:rou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90" name="Group 15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2166943" y="998335"/>
                <a:ext cx="861540" cy="2389231"/>
                <a:chOff x="1111" y="754"/>
                <a:chExt cx="543" cy="1633"/>
              </a:xfrm>
            </p:grpSpPr>
            <p:sp>
              <p:nvSpPr>
                <p:cNvPr id="191" name="Rectangle 16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1351" y="926"/>
                  <a:ext cx="72" cy="1325"/>
                </a:xfrm>
                <a:prstGeom prst="rect">
                  <a:avLst/>
                </a:prstGeom>
                <a:solidFill>
                  <a:srgbClr val="FF99CC"/>
                </a:solidFill>
                <a:ln>
                  <a:noFill/>
                  <a:miter lim="800000"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92" name="Group 17"/>
                <p:cNvGrpSpPr/>
                <p:nvPr>
                  <p:custDataLst>
                    <p:tags r:id="rId29"/>
                  </p:custDataLst>
                </p:nvPr>
              </p:nvGrpSpPr>
              <p:grpSpPr>
                <a:xfrm>
                  <a:off x="1111" y="754"/>
                  <a:ext cx="543" cy="1633"/>
                  <a:chOff x="4150" y="981"/>
                  <a:chExt cx="726" cy="2358"/>
                </a:xfrm>
              </p:grpSpPr>
              <p:sp>
                <p:nvSpPr>
                  <p:cNvPr id="193" name="AutoShape 18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4150" y="2251"/>
                    <a:ext cx="726" cy="10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99CC"/>
                  </a:solidFill>
                  <a:ln w="19050"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94" name="Line 21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 flipH="1">
                    <a:off x="4468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cxnSp>
                <p:nvCxnSpPr>
                  <p:cNvPr id="195" name="Line 22"/>
                  <p:cNvCxnSpPr/>
                  <p:nvPr>
                    <p:custDataLst>
                      <p:tags r:id="rId32"/>
                    </p:custDataLst>
                  </p:nvPr>
                </p:nvCxnSpPr>
                <p:spPr>
                  <a:xfrm flipH="1">
                    <a:off x="4565" y="981"/>
                    <a:ext cx="0" cy="1950"/>
                  </a:xfrm>
                  <a:prstGeom prst="line">
                    <a:avLst/>
                  </a:prstGeom>
                  <a:noFill/>
                  <a:ln w="12700">
                    <a:solidFill>
                      <a:sysClr val="windowText" lastClr="000000"/>
                    </a:solidFill>
                    <a:bevel/>
                  </a:ln>
                </p:spPr>
              </p:cxnSp>
              <p:sp>
                <p:nvSpPr>
                  <p:cNvPr id="196" name="AutoShape 19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4332" y="2024"/>
                    <a:ext cx="362" cy="27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000">
                      <a:lumMod val="50000"/>
                    </a:srgbClr>
                  </a:solidFill>
                  <a:ln>
                    <a:solidFill>
                      <a:sysClr val="windowText" lastClr="000000"/>
                    </a:solidFill>
                    <a:bevel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7" name="Rectangle 20"/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4286" y="2115"/>
                    <a:ext cx="454" cy="90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solidFill>
                      <a:srgbClr val="000080"/>
                    </a:solidFill>
                    <a:round/>
                  </a:ln>
                </p:spPr>
                <p:txBody>
                  <a:bodyPr wrap="none" anchor="ctr" anchorCtr="0"/>
                  <a:lstStyle>
                    <a:lvl1pPr marL="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1pPr>
                    <a:lvl2pPr marL="4572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2pPr>
                    <a:lvl3pPr marL="9144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3716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4pPr>
                    <a:lvl5pPr marL="1828800" indent="0" algn="l" defTabSz="914400" rtl="0" eaLnBrk="1" fontAlgn="base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lang="zh-CN" altLang="en-US" sz="2000" b="0" i="0" u="none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宋体" panose="02010600030101010101" pitchFamily="2" charset="-122"/>
                      </a:defRPr>
                    </a:lvl5pPr>
                  </a:lstStyle>
                  <a:p>
                    <a:pPr lvl="0"/>
                    <a:endParaRPr lang="zh-CN" altLang="zh-CN" sz="2400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25" name="Group 15"/>
            <p:cNvGrpSpPr/>
            <p:nvPr>
              <p:custDataLst>
                <p:tags r:id="rId16"/>
              </p:custDataLst>
            </p:nvPr>
          </p:nvGrpSpPr>
          <p:grpSpPr>
            <a:xfrm>
              <a:off x="606492" y="1035182"/>
              <a:ext cx="861540" cy="2389231"/>
              <a:chOff x="1113" y="754"/>
              <a:chExt cx="543" cy="1633"/>
            </a:xfrm>
          </p:grpSpPr>
          <p:sp>
            <p:nvSpPr>
              <p:cNvPr id="26" name="Rectangle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1351" y="1190"/>
                <a:ext cx="81" cy="1061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Group 17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1113" y="754"/>
                <a:ext cx="543" cy="1633"/>
                <a:chOff x="4152" y="981"/>
                <a:chExt cx="726" cy="2358"/>
              </a:xfrm>
            </p:grpSpPr>
            <p:sp>
              <p:nvSpPr>
                <p:cNvPr id="28" name="AutoShape 18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4152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9" name="Line 21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cxnSp>
              <p:nvCxnSpPr>
                <p:cNvPr id="30" name="Line 22"/>
                <p:cNvCxnSpPr/>
                <p:nvPr>
                  <p:custDataLst>
                    <p:tags r:id="rId22"/>
                  </p:custDataLst>
                </p:nvPr>
              </p:nvCxnSpPr>
              <p:spPr>
                <a:xfrm flipH="1">
                  <a:off x="4576" y="982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bevel/>
                </a:ln>
              </p:spPr>
            </p:cxnSp>
            <p:sp>
              <p:nvSpPr>
                <p:cNvPr id="31" name="AutoShape 19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>
                    <a:lumMod val="50000"/>
                  </a:srgbClr>
                </a:solidFill>
                <a:ln>
                  <a:solidFill>
                    <a:sysClr val="windowText" lastClr="000000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ectangle 20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ysClr val="windowText" lastClr="000000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4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07" name="Text Box 13"/>
            <p:cNvSpPr/>
            <p:nvPr>
              <p:custDataLst>
                <p:tags r:id="rId17"/>
              </p:custDataLst>
            </p:nvPr>
          </p:nvSpPr>
          <p:spPr>
            <a:xfrm>
              <a:off x="434337" y="3650095"/>
              <a:ext cx="1200150" cy="82994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ysClr val="windowText" lastClr="000000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原来在空气中</a:t>
              </a:r>
            </a:p>
          </p:txBody>
        </p:sp>
      </p:grpSp>
      <p:cxnSp>
        <p:nvCxnSpPr>
          <p:cNvPr id="206" name="直接连接符 205"/>
          <p:cNvCxnSpPr/>
          <p:nvPr>
            <p:custDataLst>
              <p:tags r:id="rId7"/>
            </p:custDataLst>
          </p:nvPr>
        </p:nvCxnSpPr>
        <p:spPr>
          <a:xfrm>
            <a:off x="6895763" y="3817826"/>
            <a:ext cx="1663816" cy="16494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89" name="椭圆形标注 2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49995" y="3942546"/>
            <a:ext cx="1206713" cy="463550"/>
          </a:xfrm>
          <a:prstGeom prst="wedgeEllipseCallout">
            <a:avLst>
              <a:gd name="adj1" fmla="val -79794"/>
              <a:gd name="adj2" fmla="val 110387"/>
            </a:avLst>
          </a:prstGeom>
          <a:solidFill>
            <a:srgbClr val="C00000"/>
          </a:solidFill>
          <a:ln w="9525" algn="ctr">
            <a:solidFill>
              <a:sysClr val="windowText" lastClr="000000"/>
            </a:solidFill>
            <a:miter lim="800000"/>
          </a:ln>
        </p:spPr>
        <p:txBody>
          <a:bodyPr wrap="none" lIns="90170" tIns="46990" rIns="90170" bIns="46990" anchor="ctr"/>
          <a:lstStyle/>
          <a:p>
            <a:pPr algn="ctr" eaLnBrk="0" hangingPunct="0"/>
            <a:r>
              <a:rPr lang="zh-CN" altLang="zh-CN" sz="2400">
                <a:solidFill>
                  <a:sysClr val="window" lastClr="FFFFFF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热胀</a:t>
            </a:r>
          </a:p>
        </p:txBody>
      </p:sp>
      <p:sp>
        <p:nvSpPr>
          <p:cNvPr id="33" name="Text 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82363" y="1587794"/>
            <a:ext cx="5262935" cy="5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zh-CN" altLang="en-US" b="1">
                <a:solidFill>
                  <a:srgbClr val="3333FF"/>
                </a:solidFill>
              </a:rPr>
              <a:t>根据液体热胀冷缩的性质</a:t>
            </a:r>
          </a:p>
        </p:txBody>
      </p:sp>
      <p:sp>
        <p:nvSpPr>
          <p:cNvPr id="34" name="Text Box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76413" y="2401670"/>
            <a:ext cx="5697008" cy="5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zh-CN" altLang="en-US" b="1">
                <a:solidFill>
                  <a:srgbClr val="3333FF"/>
                </a:solidFill>
              </a:rPr>
              <a:t>用液柱长短表示</a:t>
            </a:r>
            <a:r>
              <a:rPr lang="zh-CN" altLang="en-US" b="1">
                <a:solidFill>
                  <a:srgbClr val="3333FF"/>
                </a:solidFill>
                <a:sym typeface="+mn-ea"/>
              </a:rPr>
              <a:t>温度高低（转换法）</a:t>
            </a:r>
            <a:endParaRPr lang="en-US" altLang="zh-CN" b="1">
              <a:solidFill>
                <a:srgbClr val="3333FF"/>
              </a:solidFill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11"/>
            </p:custDataLst>
          </p:nvPr>
        </p:nvSpPr>
        <p:spPr>
          <a:xfrm>
            <a:off x="2422809" y="1186431"/>
            <a:ext cx="64509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自制温度计是根据什么规律测温的呢？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pPr marL="514350" indent="-514350">
              <a:buAutoNum type="arabicPeriod"/>
            </a:pP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  它是如何显示温度高低的呢？</a:t>
            </a:r>
          </a:p>
        </p:txBody>
      </p:sp>
      <p:pic>
        <p:nvPicPr>
          <p:cNvPr id="43" name="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5"/>
          <a:stretch>
            <a:fillRect/>
          </a:stretch>
        </p:blipFill>
        <p:spPr>
          <a:xfrm>
            <a:off x="8933234" y="1347876"/>
            <a:ext cx="60960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椭圆 55"/>
          <p:cNvSpPr/>
          <p:nvPr>
            <p:custDataLst>
              <p:tags r:id="rId13"/>
            </p:custDataLst>
          </p:nvPr>
        </p:nvSpPr>
        <p:spPr>
          <a:xfrm>
            <a:off x="8292828" y="2780817"/>
            <a:ext cx="452266" cy="10975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>
            <p:custDataLst>
              <p:tags r:id="rId14"/>
            </p:custDataLst>
          </p:nvPr>
        </p:nvSpPr>
        <p:spPr>
          <a:xfrm>
            <a:off x="3802380" y="4139565"/>
            <a:ext cx="382270" cy="394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9" grpId="0" animBg="1"/>
      <p:bldP spid="33" grpId="0"/>
      <p:bldP spid="34" grpId="0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二、温度计</a:t>
            </a:r>
          </a:p>
        </p:txBody>
      </p:sp>
      <p:sp>
        <p:nvSpPr>
          <p:cNvPr id="46" name="文本框 45"/>
          <p:cNvSpPr txBox="1"/>
          <p:nvPr>
            <p:custDataLst>
              <p:tags r:id="rId2"/>
            </p:custDataLst>
          </p:nvPr>
        </p:nvSpPr>
        <p:spPr>
          <a:xfrm>
            <a:off x="3547307" y="1181860"/>
            <a:ext cx="555673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改进自制温度计</a:t>
            </a:r>
          </a:p>
          <a:p>
            <a:pPr algn="ctr"/>
            <a:endParaRPr lang="zh-CN" altLang="en-US" sz="30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grpSp>
        <p:nvGrpSpPr>
          <p:cNvPr id="2" name="Group 15"/>
          <p:cNvGrpSpPr/>
          <p:nvPr>
            <p:custDataLst>
              <p:tags r:id="rId3"/>
            </p:custDataLst>
          </p:nvPr>
        </p:nvGrpSpPr>
        <p:grpSpPr>
          <a:xfrm>
            <a:off x="5004708" y="2242687"/>
            <a:ext cx="320499" cy="3567436"/>
            <a:chOff x="1359" y="-137"/>
            <a:chExt cx="202" cy="2513"/>
          </a:xfrm>
        </p:grpSpPr>
        <p:sp>
          <p:nvSpPr>
            <p:cNvPr id="3" name="Rectangle 16"/>
            <p:cNvSpPr/>
            <p:nvPr>
              <p:custDataLst>
                <p:tags r:id="rId269"/>
              </p:custDataLst>
            </p:nvPr>
          </p:nvSpPr>
          <p:spPr>
            <a:xfrm>
              <a:off x="1433" y="130"/>
              <a:ext cx="56" cy="2076"/>
            </a:xfrm>
            <a:prstGeom prst="rect">
              <a:avLst/>
            </a:prstGeom>
            <a:solidFill>
              <a:srgbClr val="FF9191"/>
            </a:solidFill>
            <a:ln>
              <a:noFill/>
              <a:miter lim="800000"/>
            </a:ln>
          </p:spPr>
          <p:txBody>
            <a:bodyPr wrap="none" anchor="ctr" anchorCtr="0"/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zh-CN" sz="22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17"/>
            <p:cNvGrpSpPr/>
            <p:nvPr>
              <p:custDataLst>
                <p:tags r:id="rId270"/>
              </p:custDataLst>
            </p:nvPr>
          </p:nvGrpSpPr>
          <p:grpSpPr>
            <a:xfrm>
              <a:off x="1359" y="-137"/>
              <a:ext cx="202" cy="2513"/>
              <a:chOff x="4450" y="-308"/>
              <a:chExt cx="269" cy="3627"/>
            </a:xfrm>
          </p:grpSpPr>
          <p:sp>
            <p:nvSpPr>
              <p:cNvPr id="5" name="AutoShape 18"/>
              <p:cNvSpPr/>
              <p:nvPr>
                <p:custDataLst>
                  <p:tags r:id="rId271"/>
                </p:custDataLst>
              </p:nvPr>
            </p:nvSpPr>
            <p:spPr>
              <a:xfrm>
                <a:off x="4450" y="3011"/>
                <a:ext cx="269" cy="308"/>
              </a:xfrm>
              <a:prstGeom prst="roundRect">
                <a:avLst>
                  <a:gd name="adj" fmla="val 28319"/>
                </a:avLst>
              </a:prstGeom>
              <a:solidFill>
                <a:srgbClr val="FF9191"/>
              </a:solidFill>
              <a:ln w="9525">
                <a:solidFill>
                  <a:schemeClr val="tx1"/>
                </a:solidFill>
                <a:bevel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" name="Line 21"/>
              <p:cNvCxnSpPr/>
              <p:nvPr>
                <p:custDataLst>
                  <p:tags r:id="rId272"/>
                </p:custDataLst>
              </p:nvPr>
            </p:nvCxnSpPr>
            <p:spPr>
              <a:xfrm flipH="1">
                <a:off x="4619" y="-300"/>
                <a:ext cx="0" cy="33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  <p:cxnSp>
            <p:nvCxnSpPr>
              <p:cNvPr id="7" name="Line 22"/>
              <p:cNvCxnSpPr/>
              <p:nvPr>
                <p:custDataLst>
                  <p:tags r:id="rId273"/>
                </p:custDataLst>
              </p:nvPr>
            </p:nvCxnSpPr>
            <p:spPr>
              <a:xfrm flipH="1">
                <a:off x="4546" y="-308"/>
                <a:ext cx="0" cy="33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</p:cxnSp>
        </p:grpSp>
      </p:grp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9100068" y="1901652"/>
            <a:ext cx="774853" cy="4096299"/>
            <a:chOff x="6427243" y="528323"/>
            <a:chExt cx="774853" cy="4294628"/>
          </a:xfrm>
        </p:grpSpPr>
        <p:sp>
          <p:nvSpPr>
            <p:cNvPr id="10" name="Text Box 35"/>
            <p:cNvSpPr/>
            <p:nvPr>
              <p:custDataLst>
                <p:tags r:id="rId267"/>
              </p:custDataLst>
            </p:nvPr>
          </p:nvSpPr>
          <p:spPr>
            <a:xfrm>
              <a:off x="6650281" y="1634351"/>
              <a:ext cx="551815" cy="193899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vert="eaVert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algn="ctr" eaLnBrk="0" hangingPunct="0">
                <a:spcBef>
                  <a:spcPct val="50000"/>
                </a:spcBef>
              </a:pPr>
              <a:r>
                <a:rPr sz="24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实</a:t>
              </a:r>
              <a:r>
                <a:rPr lang="zh-CN" altLang="en-US" sz="24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际</a:t>
              </a:r>
              <a:r>
                <a:rPr sz="24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温度计</a:t>
              </a:r>
              <a:endParaRPr sz="2400"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pic>
          <p:nvPicPr>
            <p:cNvPr id="69" name="Object 2"/>
            <p:cNvPicPr/>
            <p:nvPr>
              <p:custDataLst>
                <p:tags r:id="rId268"/>
              </p:custDataLst>
            </p:nvPr>
          </p:nvPicPr>
          <p:blipFill>
            <a:blip r:embed="rId275"/>
            <a:stretch>
              <a:fillRect/>
            </a:stretch>
          </p:blipFill>
          <p:spPr>
            <a:xfrm>
              <a:off x="6427243" y="528323"/>
              <a:ext cx="258030" cy="4294628"/>
            </a:xfrm>
            <a:prstGeom prst="rect">
              <a:avLst/>
            </a:prstGeom>
            <a:noFill/>
            <a:ln>
              <a:noFill/>
              <a:miter lim="800000"/>
            </a:ln>
          </p:spPr>
        </p:pic>
      </p:grp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3059907" y="3200663"/>
            <a:ext cx="2012950" cy="2844165"/>
            <a:chOff x="1903572" y="2101478"/>
            <a:chExt cx="2012950" cy="2844165"/>
          </a:xfrm>
        </p:grpSpPr>
        <p:sp>
          <p:nvSpPr>
            <p:cNvPr id="328" name="文本框 327"/>
            <p:cNvSpPr txBox="1"/>
            <p:nvPr>
              <p:custDataLst>
                <p:tags r:id="rId265"/>
              </p:custDataLst>
            </p:nvPr>
          </p:nvSpPr>
          <p:spPr>
            <a:xfrm>
              <a:off x="1903572" y="2638688"/>
              <a:ext cx="2012950" cy="2306955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15900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玻璃瓶</a:t>
              </a:r>
              <a:r>
                <a:rPr kumimoji="0" lang="zh-CN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缩小为玻璃泡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，</a:t>
              </a:r>
            </a:p>
            <a:p>
              <a:pPr indent="215900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用热胀冷缩更明显的水银、煤油、酒精等液体。</a:t>
              </a:r>
              <a:endParaRPr lang="zh-CN" altLang="en-US" sz="2400"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sp>
          <p:nvSpPr>
            <p:cNvPr id="339" name="下箭头 11"/>
            <p:cNvSpPr>
              <a:spLocks noChangeArrowheads="1"/>
            </p:cNvSpPr>
            <p:nvPr>
              <p:custDataLst>
                <p:tags r:id="rId266"/>
              </p:custDataLst>
            </p:nvPr>
          </p:nvSpPr>
          <p:spPr bwMode="auto">
            <a:xfrm rot="5400000" flipH="1" flipV="1">
              <a:off x="2724385" y="1836548"/>
              <a:ext cx="291831" cy="821691"/>
            </a:xfrm>
            <a:prstGeom prst="downArrow">
              <a:avLst>
                <a:gd name="adj1" fmla="val 50000"/>
                <a:gd name="adj2" fmla="val 85239"/>
              </a:avLst>
            </a:prstGeom>
            <a:gradFill>
              <a:gsLst>
                <a:gs pos="0">
                  <a:srgbClr val="0070C0">
                    <a:shade val="30000"/>
                    <a:satMod val="115000"/>
                  </a:srgbClr>
                </a:gs>
                <a:gs pos="4400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30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01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41" name="组合 340"/>
          <p:cNvGrpSpPr/>
          <p:nvPr>
            <p:custDataLst>
              <p:tags r:id="rId6"/>
            </p:custDataLst>
          </p:nvPr>
        </p:nvGrpSpPr>
        <p:grpSpPr>
          <a:xfrm>
            <a:off x="1910430" y="2682007"/>
            <a:ext cx="1149544" cy="2972507"/>
            <a:chOff x="2302619" y="1838842"/>
            <a:chExt cx="1149544" cy="2972507"/>
          </a:xfrm>
        </p:grpSpPr>
        <p:grpSp>
          <p:nvGrpSpPr>
            <p:cNvPr id="342" name="Group 15"/>
            <p:cNvGrpSpPr/>
            <p:nvPr>
              <p:custDataLst>
                <p:tags r:id="rId256"/>
              </p:custDataLst>
            </p:nvPr>
          </p:nvGrpSpPr>
          <p:grpSpPr>
            <a:xfrm>
              <a:off x="2590623" y="2422118"/>
              <a:ext cx="861540" cy="2389231"/>
              <a:chOff x="1113" y="754"/>
              <a:chExt cx="543" cy="1633"/>
            </a:xfrm>
          </p:grpSpPr>
          <p:sp>
            <p:nvSpPr>
              <p:cNvPr id="344" name="Rectangle 16"/>
              <p:cNvSpPr/>
              <p:nvPr>
                <p:custDataLst>
                  <p:tags r:id="rId258"/>
                </p:custDataLst>
              </p:nvPr>
            </p:nvSpPr>
            <p:spPr>
              <a:xfrm>
                <a:off x="1351" y="1190"/>
                <a:ext cx="81" cy="1061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  <a:miter lim="800000"/>
              </a:ln>
            </p:spPr>
            <p:txBody>
              <a:bodyPr wrap="none" anchor="ctr" anchorCtr="0"/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2000" b="0" i="0" u="none" baseline="0">
                    <a:solidFill>
                      <a:schemeClr val="tx1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/>
                <a:endParaRPr lang="zh-CN" altLang="zh-CN" sz="22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5" name="Group 17"/>
              <p:cNvGrpSpPr/>
              <p:nvPr>
                <p:custDataLst>
                  <p:tags r:id="rId259"/>
                </p:custDataLst>
              </p:nvPr>
            </p:nvGrpSpPr>
            <p:grpSpPr>
              <a:xfrm>
                <a:off x="1113" y="754"/>
                <a:ext cx="543" cy="1633"/>
                <a:chOff x="4152" y="981"/>
                <a:chExt cx="726" cy="2358"/>
              </a:xfrm>
            </p:grpSpPr>
            <p:sp>
              <p:nvSpPr>
                <p:cNvPr id="346" name="AutoShape 18"/>
                <p:cNvSpPr/>
                <p:nvPr>
                  <p:custDataLst>
                    <p:tags r:id="rId260"/>
                  </p:custDataLst>
                </p:nvPr>
              </p:nvSpPr>
              <p:spPr>
                <a:xfrm>
                  <a:off x="4152" y="2251"/>
                  <a:ext cx="726" cy="108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CC"/>
                </a:solidFill>
                <a:ln w="19050"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47" name="Line 21"/>
                <p:cNvCxnSpPr/>
                <p:nvPr>
                  <p:custDataLst>
                    <p:tags r:id="rId261"/>
                  </p:custDataLst>
                </p:nvPr>
              </p:nvCxnSpPr>
              <p:spPr>
                <a:xfrm flipH="1">
                  <a:off x="4468" y="981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cxnSp>
              <p:nvCxnSpPr>
                <p:cNvPr id="348" name="Line 22"/>
                <p:cNvCxnSpPr/>
                <p:nvPr>
                  <p:custDataLst>
                    <p:tags r:id="rId262"/>
                  </p:custDataLst>
                </p:nvPr>
              </p:nvCxnSpPr>
              <p:spPr>
                <a:xfrm flipH="1">
                  <a:off x="4576" y="982"/>
                  <a:ext cx="0" cy="19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bevel/>
                </a:ln>
              </p:spPr>
            </p:cxnSp>
            <p:sp>
              <p:nvSpPr>
                <p:cNvPr id="349" name="AutoShape 19"/>
                <p:cNvSpPr/>
                <p:nvPr>
                  <p:custDataLst>
                    <p:tags r:id="rId263"/>
                  </p:custDataLst>
                </p:nvPr>
              </p:nvSpPr>
              <p:spPr>
                <a:xfrm>
                  <a:off x="4332" y="2024"/>
                  <a:ext cx="362" cy="27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4">
                    <a:lumMod val="50000"/>
                  </a:schemeClr>
                </a:solidFill>
                <a:ln>
                  <a:solidFill>
                    <a:schemeClr val="tx1"/>
                  </a:solidFill>
                  <a:bevel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0" name="Rectangle 20"/>
                <p:cNvSpPr/>
                <p:nvPr>
                  <p:custDataLst>
                    <p:tags r:id="rId264"/>
                  </p:custDataLst>
                </p:nvPr>
              </p:nvSpPr>
              <p:spPr>
                <a:xfrm>
                  <a:off x="4286" y="2115"/>
                  <a:ext cx="454" cy="9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solidFill>
                    <a:srgbClr val="000080"/>
                  </a:solidFill>
                  <a:round/>
                </a:ln>
              </p:spPr>
              <p:txBody>
                <a:bodyPr wrap="none" anchor="ctr" anchorCtr="0"/>
                <a:lstStyle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lang="zh-CN" altLang="en-US" sz="2000" b="0" i="0" u="none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宋体" panose="02010600030101010101" pitchFamily="2" charset="-122"/>
                    </a:defRPr>
                  </a:lvl5pPr>
                </a:lstStyle>
                <a:p>
                  <a:pPr lvl="0"/>
                  <a:endParaRPr lang="zh-CN" altLang="zh-CN" sz="2200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43" name="Text Box 70"/>
            <p:cNvSpPr>
              <a:spLocks noChangeArrowheads="1"/>
            </p:cNvSpPr>
            <p:nvPr>
              <p:custDataLst>
                <p:tags r:id="rId257"/>
              </p:custDataLst>
            </p:nvPr>
          </p:nvSpPr>
          <p:spPr bwMode="auto">
            <a:xfrm>
              <a:off x="2302619" y="1838842"/>
              <a:ext cx="5518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charset="-122"/>
                  <a:sym typeface="楷体_GB2312" pitchFamily="49" charset="-122"/>
                </a:rPr>
                <a:t>自制温度计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>
            <a:off x="6817006" y="2162149"/>
            <a:ext cx="1204175" cy="3639156"/>
            <a:chOff x="4643175" y="549505"/>
            <a:chExt cx="1204175" cy="3327554"/>
          </a:xfrm>
        </p:grpSpPr>
        <p:grpSp>
          <p:nvGrpSpPr>
            <p:cNvPr id="15" name="组合 14"/>
            <p:cNvGrpSpPr/>
            <p:nvPr>
              <p:custDataLst>
                <p:tags r:id="rId14"/>
              </p:custDataLst>
            </p:nvPr>
          </p:nvGrpSpPr>
          <p:grpSpPr>
            <a:xfrm>
              <a:off x="4643175" y="549505"/>
              <a:ext cx="1204175" cy="3327554"/>
              <a:chOff x="4162269" y="549505"/>
              <a:chExt cx="1204175" cy="3327554"/>
            </a:xfrm>
          </p:grpSpPr>
          <p:sp>
            <p:nvSpPr>
              <p:cNvPr id="11" name="Text Box 68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14629" y="2234693"/>
                <a:ext cx="551815" cy="1642366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vert="eaVert" wrap="square">
                <a:spAutoFit/>
              </a:bodyPr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sz="24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0000"/>
                    </a:solidFill>
                    <a:latin typeface="Times New Roman" panose="02020603050405020304" pitchFamily="18" charset="0"/>
                    <a:ea typeface="华文楷体" panose="02010600040101010101" charset="-122"/>
                    <a:sym typeface="楷体_GB2312" pitchFamily="49" charset="-122"/>
                  </a:rPr>
                  <a:t>温度计模型</a:t>
                </a:r>
              </a:p>
            </p:txBody>
          </p:sp>
          <p:grpSp>
            <p:nvGrpSpPr>
              <p:cNvPr id="74" name="组合 73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4162269" y="549505"/>
                <a:ext cx="1071292" cy="3071354"/>
                <a:chOff x="7280275" y="503238"/>
                <a:chExt cx="1431925" cy="4105275"/>
              </a:xfrm>
            </p:grpSpPr>
            <p:grpSp>
              <p:nvGrpSpPr>
                <p:cNvPr id="75" name="Group 311"/>
                <p:cNvGrpSpPr/>
                <p:nvPr>
                  <p:custDataLst>
                    <p:tags r:id="rId18"/>
                  </p:custDataLst>
                </p:nvPr>
              </p:nvGrpSpPr>
              <p:grpSpPr>
                <a:xfrm>
                  <a:off x="7813675" y="503238"/>
                  <a:ext cx="898525" cy="4105275"/>
                  <a:chOff x="2971" y="618"/>
                  <a:chExt cx="566" cy="2305"/>
                </a:xfrm>
              </p:grpSpPr>
              <p:sp>
                <p:nvSpPr>
                  <p:cNvPr id="308" name="Text Box 312"/>
                  <p:cNvSpPr txBox="1">
                    <a:spLocks noChangeArrowheads="1"/>
                  </p:cNvSpPr>
                  <p:nvPr>
                    <p:custDataLst>
                      <p:tags r:id="rId245"/>
                    </p:custDataLst>
                  </p:nvPr>
                </p:nvSpPr>
                <p:spPr bwMode="auto">
                  <a:xfrm>
                    <a:off x="2971" y="618"/>
                    <a:ext cx="499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100</a:t>
                    </a:r>
                  </a:p>
                </p:txBody>
              </p:sp>
              <p:sp>
                <p:nvSpPr>
                  <p:cNvPr id="309" name="Text Box 313"/>
                  <p:cNvSpPr txBox="1">
                    <a:spLocks noChangeArrowheads="1"/>
                  </p:cNvSpPr>
                  <p:nvPr>
                    <p:custDataLst>
                      <p:tags r:id="rId246"/>
                    </p:custDataLst>
                  </p:nvPr>
                </p:nvSpPr>
                <p:spPr bwMode="auto">
                  <a:xfrm>
                    <a:off x="3007" y="827"/>
                    <a:ext cx="448" cy="2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90</a:t>
                    </a:r>
                  </a:p>
                </p:txBody>
              </p:sp>
              <p:sp>
                <p:nvSpPr>
                  <p:cNvPr id="310" name="Text Box 314"/>
                  <p:cNvSpPr txBox="1">
                    <a:spLocks noChangeArrowheads="1"/>
                  </p:cNvSpPr>
                  <p:nvPr>
                    <p:custDataLst>
                      <p:tags r:id="rId247"/>
                    </p:custDataLst>
                  </p:nvPr>
                </p:nvSpPr>
                <p:spPr bwMode="auto">
                  <a:xfrm>
                    <a:off x="3016" y="1035"/>
                    <a:ext cx="448" cy="2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80</a:t>
                    </a:r>
                  </a:p>
                </p:txBody>
              </p:sp>
              <p:sp>
                <p:nvSpPr>
                  <p:cNvPr id="311" name="Text Box 315"/>
                  <p:cNvSpPr txBox="1">
                    <a:spLocks noChangeArrowheads="1"/>
                  </p:cNvSpPr>
                  <p:nvPr>
                    <p:custDataLst>
                      <p:tags r:id="rId248"/>
                    </p:custDataLst>
                  </p:nvPr>
                </p:nvSpPr>
                <p:spPr bwMode="auto">
                  <a:xfrm>
                    <a:off x="3007" y="1253"/>
                    <a:ext cx="455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70</a:t>
                    </a:r>
                  </a:p>
                </p:txBody>
              </p:sp>
              <p:sp>
                <p:nvSpPr>
                  <p:cNvPr id="312" name="Text Box 316"/>
                  <p:cNvSpPr txBox="1">
                    <a:spLocks noChangeArrowheads="1"/>
                  </p:cNvSpPr>
                  <p:nvPr>
                    <p:custDataLst>
                      <p:tags r:id="rId249"/>
                    </p:custDataLst>
                  </p:nvPr>
                </p:nvSpPr>
                <p:spPr bwMode="auto">
                  <a:xfrm>
                    <a:off x="2998" y="1461"/>
                    <a:ext cx="358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60</a:t>
                    </a:r>
                  </a:p>
                </p:txBody>
              </p:sp>
              <p:sp>
                <p:nvSpPr>
                  <p:cNvPr id="313" name="Text Box 317"/>
                  <p:cNvSpPr txBox="1">
                    <a:spLocks noChangeArrowheads="1"/>
                  </p:cNvSpPr>
                  <p:nvPr>
                    <p:custDataLst>
                      <p:tags r:id="rId250"/>
                    </p:custDataLst>
                  </p:nvPr>
                </p:nvSpPr>
                <p:spPr bwMode="auto">
                  <a:xfrm>
                    <a:off x="2998" y="1679"/>
                    <a:ext cx="449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50</a:t>
                    </a:r>
                  </a:p>
                </p:txBody>
              </p:sp>
              <p:sp>
                <p:nvSpPr>
                  <p:cNvPr id="314" name="Text Box 318"/>
                  <p:cNvSpPr txBox="1">
                    <a:spLocks noChangeArrowheads="1"/>
                  </p:cNvSpPr>
                  <p:nvPr>
                    <p:custDataLst>
                      <p:tags r:id="rId251"/>
                    </p:custDataLst>
                  </p:nvPr>
                </p:nvSpPr>
                <p:spPr bwMode="auto">
                  <a:xfrm>
                    <a:off x="2989" y="1870"/>
                    <a:ext cx="455" cy="2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40</a:t>
                    </a:r>
                  </a:p>
                </p:txBody>
              </p:sp>
              <p:sp>
                <p:nvSpPr>
                  <p:cNvPr id="315" name="Text Box 319"/>
                  <p:cNvSpPr txBox="1">
                    <a:spLocks noChangeArrowheads="1"/>
                  </p:cNvSpPr>
                  <p:nvPr>
                    <p:custDataLst>
                      <p:tags r:id="rId252"/>
                    </p:custDataLst>
                  </p:nvPr>
                </p:nvSpPr>
                <p:spPr bwMode="auto">
                  <a:xfrm>
                    <a:off x="2989" y="2069"/>
                    <a:ext cx="467" cy="2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30</a:t>
                    </a:r>
                  </a:p>
                </p:txBody>
              </p:sp>
              <p:sp>
                <p:nvSpPr>
                  <p:cNvPr id="316" name="Text Box 320"/>
                  <p:cNvSpPr txBox="1">
                    <a:spLocks noChangeArrowheads="1"/>
                  </p:cNvSpPr>
                  <p:nvPr>
                    <p:custDataLst>
                      <p:tags r:id="rId253"/>
                    </p:custDataLst>
                  </p:nvPr>
                </p:nvSpPr>
                <p:spPr bwMode="auto">
                  <a:xfrm>
                    <a:off x="2989" y="2278"/>
                    <a:ext cx="455" cy="2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20</a:t>
                    </a:r>
                  </a:p>
                </p:txBody>
              </p:sp>
              <p:sp>
                <p:nvSpPr>
                  <p:cNvPr id="317" name="Text Box 321"/>
                  <p:cNvSpPr txBox="1">
                    <a:spLocks noChangeArrowheads="1"/>
                  </p:cNvSpPr>
                  <p:nvPr>
                    <p:custDataLst>
                      <p:tags r:id="rId254"/>
                    </p:custDataLst>
                  </p:nvPr>
                </p:nvSpPr>
                <p:spPr bwMode="auto">
                  <a:xfrm>
                    <a:off x="2998" y="2496"/>
                    <a:ext cx="539" cy="2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10</a:t>
                    </a:r>
                  </a:p>
                </p:txBody>
              </p:sp>
              <p:sp>
                <p:nvSpPr>
                  <p:cNvPr id="318" name="Text Box 322"/>
                  <p:cNvSpPr txBox="1">
                    <a:spLocks noChangeArrowheads="1"/>
                  </p:cNvSpPr>
                  <p:nvPr>
                    <p:custDataLst>
                      <p:tags r:id="rId255"/>
                    </p:custDataLst>
                  </p:nvPr>
                </p:nvSpPr>
                <p:spPr bwMode="auto">
                  <a:xfrm>
                    <a:off x="3041" y="2687"/>
                    <a:ext cx="320" cy="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5pPr>
                    <a:lvl6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6pPr>
                    <a:lvl7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7pPr>
                    <a:lvl8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8pPr>
                    <a:lvl9pPr>
                      <a:buFont typeface="Arial" panose="020B0604020202020204" pitchFamily="34" charset="0"/>
                      <a:defRPr sz="2000">
                        <a:solidFill>
                          <a:schemeClr val="tx1"/>
                        </a:solidFill>
                        <a:latin typeface="Calibri"/>
                        <a:ea typeface="宋体" panose="02010600030101010101" pitchFamily="2" charset="-122"/>
                      </a:defRPr>
                    </a:lvl9pPr>
                  </a:lstStyle>
                  <a:p>
                    <a:pPr algn="just"/>
                    <a:r>
                      <a:rPr lang="en-US" altLang="zh-CN" sz="1495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0</a:t>
                    </a:r>
                  </a:p>
                </p:txBody>
              </p:sp>
            </p:grpSp>
            <p:sp>
              <p:nvSpPr>
                <p:cNvPr id="77" name="Line 83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7447691" y="601670"/>
                  <a:ext cx="19392" cy="399096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78" name="Line 84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 flipH="1">
                  <a:off x="7578646" y="578290"/>
                  <a:ext cx="1305" cy="401434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6" name="Rectangle 86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7461962" y="1101191"/>
                  <a:ext cx="119403" cy="3489983"/>
                </a:xfrm>
                <a:prstGeom prst="rect">
                  <a:avLst/>
                </a:prstGeom>
                <a:solidFill>
                  <a:srgbClr val="FF0000">
                    <a:alpha val="4313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kumimoji="1" lang="zh-CN" altLang="en-US" sz="2695" b="1"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0" name="Group 88"/>
                <p:cNvGrpSpPr/>
                <p:nvPr>
                  <p:custDataLst>
                    <p:tags r:id="rId22"/>
                  </p:custDataLst>
                </p:nvPr>
              </p:nvGrpSpPr>
              <p:grpSpPr>
                <a:xfrm>
                  <a:off x="7280275" y="733425"/>
                  <a:ext cx="490538" cy="3675063"/>
                  <a:chOff x="5622" y="3035"/>
                  <a:chExt cx="726" cy="4744"/>
                </a:xfrm>
              </p:grpSpPr>
              <p:grpSp>
                <p:nvGrpSpPr>
                  <p:cNvPr id="84" name="Group 89"/>
                  <p:cNvGrpSpPr/>
                  <p:nvPr>
                    <p:custDataLst>
                      <p:tags r:id="rId23"/>
                    </p:custDataLst>
                  </p:nvPr>
                </p:nvGrpSpPr>
                <p:grpSpPr>
                  <a:xfrm>
                    <a:off x="5622" y="3035"/>
                    <a:ext cx="262" cy="4739"/>
                    <a:chOff x="5622" y="5839"/>
                    <a:chExt cx="262" cy="4739"/>
                  </a:xfrm>
                </p:grpSpPr>
                <p:grpSp>
                  <p:nvGrpSpPr>
                    <p:cNvPr id="196" name="xjhzhh5"/>
                    <p:cNvGrpSpPr/>
                    <p:nvPr>
                      <p:custDataLst>
                        <p:tags r:id="rId135"/>
                      </p:custDataLst>
                    </p:nvPr>
                  </p:nvGrpSpPr>
                  <p:grpSpPr>
                    <a:xfrm rot="-5400000">
                      <a:off x="5275" y="903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85" name="Line 91"/>
                      <p:cNvSpPr>
                        <a:spLocks noChangeShapeType="1"/>
                      </p:cNvSpPr>
                      <p:nvPr>
                        <p:custDataLst>
                          <p:tags r:id="rId224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6" name="Line 92"/>
                      <p:cNvSpPr>
                        <a:spLocks noChangeShapeType="1"/>
                      </p:cNvSpPr>
                      <p:nvPr>
                        <p:custDataLst>
                          <p:tags r:id="rId225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7" name="Line 93"/>
                      <p:cNvSpPr>
                        <a:spLocks noChangeShapeType="1"/>
                      </p:cNvSpPr>
                      <p:nvPr>
                        <p:custDataLst>
                          <p:tags r:id="rId226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8" name="Line 94"/>
                      <p:cNvSpPr>
                        <a:spLocks noChangeShapeType="1"/>
                      </p:cNvSpPr>
                      <p:nvPr>
                        <p:custDataLst>
                          <p:tags r:id="rId227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9" name="Line 95"/>
                      <p:cNvSpPr>
                        <a:spLocks noChangeShapeType="1"/>
                      </p:cNvSpPr>
                      <p:nvPr>
                        <p:custDataLst>
                          <p:tags r:id="rId228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0" name="Line 96"/>
                      <p:cNvSpPr>
                        <a:spLocks noChangeShapeType="1"/>
                      </p:cNvSpPr>
                      <p:nvPr>
                        <p:custDataLst>
                          <p:tags r:id="rId229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1" name="Line 97"/>
                      <p:cNvSpPr>
                        <a:spLocks noChangeShapeType="1"/>
                      </p:cNvSpPr>
                      <p:nvPr>
                        <p:custDataLst>
                          <p:tags r:id="rId230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2" name="Line 98"/>
                      <p:cNvSpPr>
                        <a:spLocks noChangeShapeType="1"/>
                      </p:cNvSpPr>
                      <p:nvPr>
                        <p:custDataLst>
                          <p:tags r:id="rId231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3" name="Line 99"/>
                      <p:cNvSpPr>
                        <a:spLocks noChangeShapeType="1"/>
                      </p:cNvSpPr>
                      <p:nvPr>
                        <p:custDataLst>
                          <p:tags r:id="rId232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4" name="Line 100"/>
                      <p:cNvSpPr>
                        <a:spLocks noChangeShapeType="1"/>
                      </p:cNvSpPr>
                      <p:nvPr>
                        <p:custDataLst>
                          <p:tags r:id="rId233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5" name="Line 101"/>
                      <p:cNvSpPr>
                        <a:spLocks noChangeShapeType="1"/>
                      </p:cNvSpPr>
                      <p:nvPr>
                        <p:custDataLst>
                          <p:tags r:id="rId234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6" name="Line 102"/>
                      <p:cNvSpPr>
                        <a:spLocks noChangeShapeType="1"/>
                      </p:cNvSpPr>
                      <p:nvPr>
                        <p:custDataLst>
                          <p:tags r:id="rId235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" name="Line 103"/>
                      <p:cNvSpPr>
                        <a:spLocks noChangeShapeType="1"/>
                      </p:cNvSpPr>
                      <p:nvPr>
                        <p:custDataLst>
                          <p:tags r:id="rId236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8" name="Line 104"/>
                      <p:cNvSpPr>
                        <a:spLocks noChangeShapeType="1"/>
                      </p:cNvSpPr>
                      <p:nvPr>
                        <p:custDataLst>
                          <p:tags r:id="rId237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9" name="Line 105"/>
                      <p:cNvSpPr>
                        <a:spLocks noChangeShapeType="1"/>
                      </p:cNvSpPr>
                      <p:nvPr>
                        <p:custDataLst>
                          <p:tags r:id="rId238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0" name="Line 106"/>
                      <p:cNvSpPr>
                        <a:spLocks noChangeShapeType="1"/>
                      </p:cNvSpPr>
                      <p:nvPr>
                        <p:custDataLst>
                          <p:tags r:id="rId239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1" name="Line 107"/>
                      <p:cNvSpPr>
                        <a:spLocks noChangeShapeType="1"/>
                      </p:cNvSpPr>
                      <p:nvPr>
                        <p:custDataLst>
                          <p:tags r:id="rId240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2" name="Line 108"/>
                      <p:cNvSpPr>
                        <a:spLocks noChangeShapeType="1"/>
                      </p:cNvSpPr>
                      <p:nvPr>
                        <p:custDataLst>
                          <p:tags r:id="rId241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3" name="Line 109"/>
                      <p:cNvSpPr>
                        <a:spLocks noChangeShapeType="1"/>
                      </p:cNvSpPr>
                      <p:nvPr>
                        <p:custDataLst>
                          <p:tags r:id="rId242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4" name="Line 110"/>
                      <p:cNvSpPr>
                        <a:spLocks noChangeShapeType="1"/>
                      </p:cNvSpPr>
                      <p:nvPr>
                        <p:custDataLst>
                          <p:tags r:id="rId243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305" name="Line 111"/>
                      <p:cNvSpPr>
                        <a:spLocks noChangeShapeType="1"/>
                      </p:cNvSpPr>
                      <p:nvPr>
                        <p:custDataLst>
                          <p:tags r:id="rId244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97" name="xjhzhh5"/>
                    <p:cNvGrpSpPr/>
                    <p:nvPr>
                      <p:custDataLst>
                        <p:tags r:id="rId136"/>
                      </p:custDataLst>
                    </p:nvPr>
                  </p:nvGrpSpPr>
                  <p:grpSpPr>
                    <a:xfrm rot="-5400000">
                      <a:off x="5279" y="714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64" name="Line 113"/>
                      <p:cNvSpPr>
                        <a:spLocks noChangeShapeType="1"/>
                      </p:cNvSpPr>
                      <p:nvPr>
                        <p:custDataLst>
                          <p:tags r:id="rId203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5" name="Line 114"/>
                      <p:cNvSpPr>
                        <a:spLocks noChangeShapeType="1"/>
                      </p:cNvSpPr>
                      <p:nvPr>
                        <p:custDataLst>
                          <p:tags r:id="rId204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6" name="Line 115"/>
                      <p:cNvSpPr>
                        <a:spLocks noChangeShapeType="1"/>
                      </p:cNvSpPr>
                      <p:nvPr>
                        <p:custDataLst>
                          <p:tags r:id="rId205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7" name="Line 116"/>
                      <p:cNvSpPr>
                        <a:spLocks noChangeShapeType="1"/>
                      </p:cNvSpPr>
                      <p:nvPr>
                        <p:custDataLst>
                          <p:tags r:id="rId206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8" name="Line 117"/>
                      <p:cNvSpPr>
                        <a:spLocks noChangeShapeType="1"/>
                      </p:cNvSpPr>
                      <p:nvPr>
                        <p:custDataLst>
                          <p:tags r:id="rId207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9" name="Line 118"/>
                      <p:cNvSpPr>
                        <a:spLocks noChangeShapeType="1"/>
                      </p:cNvSpPr>
                      <p:nvPr>
                        <p:custDataLst>
                          <p:tags r:id="rId208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0" name="Line 119"/>
                      <p:cNvSpPr>
                        <a:spLocks noChangeShapeType="1"/>
                      </p:cNvSpPr>
                      <p:nvPr>
                        <p:custDataLst>
                          <p:tags r:id="rId209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1" name="Line 120"/>
                      <p:cNvSpPr>
                        <a:spLocks noChangeShapeType="1"/>
                      </p:cNvSpPr>
                      <p:nvPr>
                        <p:custDataLst>
                          <p:tags r:id="rId210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2" name="Line 121"/>
                      <p:cNvSpPr>
                        <a:spLocks noChangeShapeType="1"/>
                      </p:cNvSpPr>
                      <p:nvPr>
                        <p:custDataLst>
                          <p:tags r:id="rId211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3" name="Line 122"/>
                      <p:cNvSpPr>
                        <a:spLocks noChangeShapeType="1"/>
                      </p:cNvSpPr>
                      <p:nvPr>
                        <p:custDataLst>
                          <p:tags r:id="rId212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4" name="Line 123"/>
                      <p:cNvSpPr>
                        <a:spLocks noChangeShapeType="1"/>
                      </p:cNvSpPr>
                      <p:nvPr>
                        <p:custDataLst>
                          <p:tags r:id="rId213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5" name="Line 124"/>
                      <p:cNvSpPr>
                        <a:spLocks noChangeShapeType="1"/>
                      </p:cNvSpPr>
                      <p:nvPr>
                        <p:custDataLst>
                          <p:tags r:id="rId214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6" name="Line 125"/>
                      <p:cNvSpPr>
                        <a:spLocks noChangeShapeType="1"/>
                      </p:cNvSpPr>
                      <p:nvPr>
                        <p:custDataLst>
                          <p:tags r:id="rId215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7" name="Line 126"/>
                      <p:cNvSpPr>
                        <a:spLocks noChangeShapeType="1"/>
                      </p:cNvSpPr>
                      <p:nvPr>
                        <p:custDataLst>
                          <p:tags r:id="rId216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8" name="Line 127"/>
                      <p:cNvSpPr>
                        <a:spLocks noChangeShapeType="1"/>
                      </p:cNvSpPr>
                      <p:nvPr>
                        <p:custDataLst>
                          <p:tags r:id="rId217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79" name="Line 128"/>
                      <p:cNvSpPr>
                        <a:spLocks noChangeShapeType="1"/>
                      </p:cNvSpPr>
                      <p:nvPr>
                        <p:custDataLst>
                          <p:tags r:id="rId218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0" name="Line 129"/>
                      <p:cNvSpPr>
                        <a:spLocks noChangeShapeType="1"/>
                      </p:cNvSpPr>
                      <p:nvPr>
                        <p:custDataLst>
                          <p:tags r:id="rId219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1" name="Line 130"/>
                      <p:cNvSpPr>
                        <a:spLocks noChangeShapeType="1"/>
                      </p:cNvSpPr>
                      <p:nvPr>
                        <p:custDataLst>
                          <p:tags r:id="rId220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2" name="Line 131"/>
                      <p:cNvSpPr>
                        <a:spLocks noChangeShapeType="1"/>
                      </p:cNvSpPr>
                      <p:nvPr>
                        <p:custDataLst>
                          <p:tags r:id="rId221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3" name="Line 132"/>
                      <p:cNvSpPr>
                        <a:spLocks noChangeShapeType="1"/>
                      </p:cNvSpPr>
                      <p:nvPr>
                        <p:custDataLst>
                          <p:tags r:id="rId222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84" name="Line 133"/>
                      <p:cNvSpPr>
                        <a:spLocks noChangeShapeType="1"/>
                      </p:cNvSpPr>
                      <p:nvPr>
                        <p:custDataLst>
                          <p:tags r:id="rId223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98" name="xjhzhh5"/>
                    <p:cNvGrpSpPr/>
                    <p:nvPr>
                      <p:custDataLst>
                        <p:tags r:id="rId137"/>
                      </p:custDataLst>
                    </p:nvPr>
                  </p:nvGrpSpPr>
                  <p:grpSpPr>
                    <a:xfrm rot="-5400000">
                      <a:off x="5283" y="9977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43" name="Line 135"/>
                      <p:cNvSpPr>
                        <a:spLocks noChangeShapeType="1"/>
                      </p:cNvSpPr>
                      <p:nvPr>
                        <p:custDataLst>
                          <p:tags r:id="rId182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4" name="Line 136"/>
                      <p:cNvSpPr>
                        <a:spLocks noChangeShapeType="1"/>
                      </p:cNvSpPr>
                      <p:nvPr>
                        <p:custDataLst>
                          <p:tags r:id="rId183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5" name="Line 137"/>
                      <p:cNvSpPr>
                        <a:spLocks noChangeShapeType="1"/>
                      </p:cNvSpPr>
                      <p:nvPr>
                        <p:custDataLst>
                          <p:tags r:id="rId184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6" name="Line 138"/>
                      <p:cNvSpPr>
                        <a:spLocks noChangeShapeType="1"/>
                      </p:cNvSpPr>
                      <p:nvPr>
                        <p:custDataLst>
                          <p:tags r:id="rId185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7" name="Line 139"/>
                      <p:cNvSpPr>
                        <a:spLocks noChangeShapeType="1"/>
                      </p:cNvSpPr>
                      <p:nvPr>
                        <p:custDataLst>
                          <p:tags r:id="rId186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8" name="Line 140"/>
                      <p:cNvSpPr>
                        <a:spLocks noChangeShapeType="1"/>
                      </p:cNvSpPr>
                      <p:nvPr>
                        <p:custDataLst>
                          <p:tags r:id="rId187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9" name="Line 141"/>
                      <p:cNvSpPr>
                        <a:spLocks noChangeShapeType="1"/>
                      </p:cNvSpPr>
                      <p:nvPr>
                        <p:custDataLst>
                          <p:tags r:id="rId188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0" name="Line 142"/>
                      <p:cNvSpPr>
                        <a:spLocks noChangeShapeType="1"/>
                      </p:cNvSpPr>
                      <p:nvPr>
                        <p:custDataLst>
                          <p:tags r:id="rId189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1" name="Line 143"/>
                      <p:cNvSpPr>
                        <a:spLocks noChangeShapeType="1"/>
                      </p:cNvSpPr>
                      <p:nvPr>
                        <p:custDataLst>
                          <p:tags r:id="rId190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2" name="Line 144"/>
                      <p:cNvSpPr>
                        <a:spLocks noChangeShapeType="1"/>
                      </p:cNvSpPr>
                      <p:nvPr>
                        <p:custDataLst>
                          <p:tags r:id="rId191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3" name="Line 145"/>
                      <p:cNvSpPr>
                        <a:spLocks noChangeShapeType="1"/>
                      </p:cNvSpPr>
                      <p:nvPr>
                        <p:custDataLst>
                          <p:tags r:id="rId192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4" name="Line 146"/>
                      <p:cNvSpPr>
                        <a:spLocks noChangeShapeType="1"/>
                      </p:cNvSpPr>
                      <p:nvPr>
                        <p:custDataLst>
                          <p:tags r:id="rId193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5" name="Line 147"/>
                      <p:cNvSpPr>
                        <a:spLocks noChangeShapeType="1"/>
                      </p:cNvSpPr>
                      <p:nvPr>
                        <p:custDataLst>
                          <p:tags r:id="rId194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6" name="Line 148"/>
                      <p:cNvSpPr>
                        <a:spLocks noChangeShapeType="1"/>
                      </p:cNvSpPr>
                      <p:nvPr>
                        <p:custDataLst>
                          <p:tags r:id="rId195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7" name="Line 149"/>
                      <p:cNvSpPr>
                        <a:spLocks noChangeShapeType="1"/>
                      </p:cNvSpPr>
                      <p:nvPr>
                        <p:custDataLst>
                          <p:tags r:id="rId196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8" name="Line 150"/>
                      <p:cNvSpPr>
                        <a:spLocks noChangeShapeType="1"/>
                      </p:cNvSpPr>
                      <p:nvPr>
                        <p:custDataLst>
                          <p:tags r:id="rId197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59" name="Line 151"/>
                      <p:cNvSpPr>
                        <a:spLocks noChangeShapeType="1"/>
                      </p:cNvSpPr>
                      <p:nvPr>
                        <p:custDataLst>
                          <p:tags r:id="rId198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0" name="Line 152"/>
                      <p:cNvSpPr>
                        <a:spLocks noChangeShapeType="1"/>
                      </p:cNvSpPr>
                      <p:nvPr>
                        <p:custDataLst>
                          <p:tags r:id="rId199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1" name="Line 153"/>
                      <p:cNvSpPr>
                        <a:spLocks noChangeShapeType="1"/>
                      </p:cNvSpPr>
                      <p:nvPr>
                        <p:custDataLst>
                          <p:tags r:id="rId200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2" name="Line 154"/>
                      <p:cNvSpPr>
                        <a:spLocks noChangeShapeType="1"/>
                      </p:cNvSpPr>
                      <p:nvPr>
                        <p:custDataLst>
                          <p:tags r:id="rId201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63" name="Line 155"/>
                      <p:cNvSpPr>
                        <a:spLocks noChangeShapeType="1"/>
                      </p:cNvSpPr>
                      <p:nvPr>
                        <p:custDataLst>
                          <p:tags r:id="rId202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99" name="xjhzhh5"/>
                    <p:cNvGrpSpPr/>
                    <p:nvPr>
                      <p:custDataLst>
                        <p:tags r:id="rId138"/>
                      </p:custDataLst>
                    </p:nvPr>
                  </p:nvGrpSpPr>
                  <p:grpSpPr>
                    <a:xfrm rot="-5400000">
                      <a:off x="5273" y="8086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22" name="Line 157"/>
                      <p:cNvSpPr>
                        <a:spLocks noChangeShapeType="1"/>
                      </p:cNvSpPr>
                      <p:nvPr>
                        <p:custDataLst>
                          <p:tags r:id="rId161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3" name="Line 158"/>
                      <p:cNvSpPr>
                        <a:spLocks noChangeShapeType="1"/>
                      </p:cNvSpPr>
                      <p:nvPr>
                        <p:custDataLst>
                          <p:tags r:id="rId162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4" name="Line 159"/>
                      <p:cNvSpPr>
                        <a:spLocks noChangeShapeType="1"/>
                      </p:cNvSpPr>
                      <p:nvPr>
                        <p:custDataLst>
                          <p:tags r:id="rId163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5" name="Line 160"/>
                      <p:cNvSpPr>
                        <a:spLocks noChangeShapeType="1"/>
                      </p:cNvSpPr>
                      <p:nvPr>
                        <p:custDataLst>
                          <p:tags r:id="rId164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6" name="Line 161"/>
                      <p:cNvSpPr>
                        <a:spLocks noChangeShapeType="1"/>
                      </p:cNvSpPr>
                      <p:nvPr>
                        <p:custDataLst>
                          <p:tags r:id="rId165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7" name="Line 162"/>
                      <p:cNvSpPr>
                        <a:spLocks noChangeShapeType="1"/>
                      </p:cNvSpPr>
                      <p:nvPr>
                        <p:custDataLst>
                          <p:tags r:id="rId166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8" name="Line 163"/>
                      <p:cNvSpPr>
                        <a:spLocks noChangeShapeType="1"/>
                      </p:cNvSpPr>
                      <p:nvPr>
                        <p:custDataLst>
                          <p:tags r:id="rId167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9" name="Line 164"/>
                      <p:cNvSpPr>
                        <a:spLocks noChangeShapeType="1"/>
                      </p:cNvSpPr>
                      <p:nvPr>
                        <p:custDataLst>
                          <p:tags r:id="rId168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0" name="Line 165"/>
                      <p:cNvSpPr>
                        <a:spLocks noChangeShapeType="1"/>
                      </p:cNvSpPr>
                      <p:nvPr>
                        <p:custDataLst>
                          <p:tags r:id="rId169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1" name="Line 166"/>
                      <p:cNvSpPr>
                        <a:spLocks noChangeShapeType="1"/>
                      </p:cNvSpPr>
                      <p:nvPr>
                        <p:custDataLst>
                          <p:tags r:id="rId170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2" name="Line 167"/>
                      <p:cNvSpPr>
                        <a:spLocks noChangeShapeType="1"/>
                      </p:cNvSpPr>
                      <p:nvPr>
                        <p:custDataLst>
                          <p:tags r:id="rId171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3" name="Line 168"/>
                      <p:cNvSpPr>
                        <a:spLocks noChangeShapeType="1"/>
                      </p:cNvSpPr>
                      <p:nvPr>
                        <p:custDataLst>
                          <p:tags r:id="rId172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4" name="Line 169"/>
                      <p:cNvSpPr>
                        <a:spLocks noChangeShapeType="1"/>
                      </p:cNvSpPr>
                      <p:nvPr>
                        <p:custDataLst>
                          <p:tags r:id="rId173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5" name="Line 170"/>
                      <p:cNvSpPr>
                        <a:spLocks noChangeShapeType="1"/>
                      </p:cNvSpPr>
                      <p:nvPr>
                        <p:custDataLst>
                          <p:tags r:id="rId174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6" name="Line 171"/>
                      <p:cNvSpPr>
                        <a:spLocks noChangeShapeType="1"/>
                      </p:cNvSpPr>
                      <p:nvPr>
                        <p:custDataLst>
                          <p:tags r:id="rId175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7" name="Line 172"/>
                      <p:cNvSpPr>
                        <a:spLocks noChangeShapeType="1"/>
                      </p:cNvSpPr>
                      <p:nvPr>
                        <p:custDataLst>
                          <p:tags r:id="rId176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8" name="Line 173"/>
                      <p:cNvSpPr>
                        <a:spLocks noChangeShapeType="1"/>
                      </p:cNvSpPr>
                      <p:nvPr>
                        <p:custDataLst>
                          <p:tags r:id="rId177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9" name="Line 174"/>
                      <p:cNvSpPr>
                        <a:spLocks noChangeShapeType="1"/>
                      </p:cNvSpPr>
                      <p:nvPr>
                        <p:custDataLst>
                          <p:tags r:id="rId178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0" name="Line 175"/>
                      <p:cNvSpPr>
                        <a:spLocks noChangeShapeType="1"/>
                      </p:cNvSpPr>
                      <p:nvPr>
                        <p:custDataLst>
                          <p:tags r:id="rId179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1" name="Line 176"/>
                      <p:cNvSpPr>
                        <a:spLocks noChangeShapeType="1"/>
                      </p:cNvSpPr>
                      <p:nvPr>
                        <p:custDataLst>
                          <p:tags r:id="rId180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42" name="Line 177"/>
                      <p:cNvSpPr>
                        <a:spLocks noChangeShapeType="1"/>
                      </p:cNvSpPr>
                      <p:nvPr>
                        <p:custDataLst>
                          <p:tags r:id="rId181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00" name="xjhzhh5"/>
                    <p:cNvGrpSpPr/>
                    <p:nvPr>
                      <p:custDataLst>
                        <p:tags r:id="rId139"/>
                      </p:custDataLst>
                    </p:nvPr>
                  </p:nvGrpSpPr>
                  <p:grpSpPr>
                    <a:xfrm rot="-5400000">
                      <a:off x="5283" y="6188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201" name="Line 179"/>
                      <p:cNvSpPr>
                        <a:spLocks noChangeShapeType="1"/>
                      </p:cNvSpPr>
                      <p:nvPr>
                        <p:custDataLst>
                          <p:tags r:id="rId140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2" name="Line 180"/>
                      <p:cNvSpPr>
                        <a:spLocks noChangeShapeType="1"/>
                      </p:cNvSpPr>
                      <p:nvPr>
                        <p:custDataLst>
                          <p:tags r:id="rId141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3" name="Line 181"/>
                      <p:cNvSpPr>
                        <a:spLocks noChangeShapeType="1"/>
                      </p:cNvSpPr>
                      <p:nvPr>
                        <p:custDataLst>
                          <p:tags r:id="rId142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4" name="Line 182"/>
                      <p:cNvSpPr>
                        <a:spLocks noChangeShapeType="1"/>
                      </p:cNvSpPr>
                      <p:nvPr>
                        <p:custDataLst>
                          <p:tags r:id="rId143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5" name="Line 183"/>
                      <p:cNvSpPr>
                        <a:spLocks noChangeShapeType="1"/>
                      </p:cNvSpPr>
                      <p:nvPr>
                        <p:custDataLst>
                          <p:tags r:id="rId144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6" name="Line 184"/>
                      <p:cNvSpPr>
                        <a:spLocks noChangeShapeType="1"/>
                      </p:cNvSpPr>
                      <p:nvPr>
                        <p:custDataLst>
                          <p:tags r:id="rId145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7" name="Line 185"/>
                      <p:cNvSpPr>
                        <a:spLocks noChangeShapeType="1"/>
                      </p:cNvSpPr>
                      <p:nvPr>
                        <p:custDataLst>
                          <p:tags r:id="rId146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8" name="Line 186"/>
                      <p:cNvSpPr>
                        <a:spLocks noChangeShapeType="1"/>
                      </p:cNvSpPr>
                      <p:nvPr>
                        <p:custDataLst>
                          <p:tags r:id="rId147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9" name="Line 187"/>
                      <p:cNvSpPr>
                        <a:spLocks noChangeShapeType="1"/>
                      </p:cNvSpPr>
                      <p:nvPr>
                        <p:custDataLst>
                          <p:tags r:id="rId148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0" name="Line 188"/>
                      <p:cNvSpPr>
                        <a:spLocks noChangeShapeType="1"/>
                      </p:cNvSpPr>
                      <p:nvPr>
                        <p:custDataLst>
                          <p:tags r:id="rId149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1" name="Line 189"/>
                      <p:cNvSpPr>
                        <a:spLocks noChangeShapeType="1"/>
                      </p:cNvSpPr>
                      <p:nvPr>
                        <p:custDataLst>
                          <p:tags r:id="rId150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2" name="Line 190"/>
                      <p:cNvSpPr>
                        <a:spLocks noChangeShapeType="1"/>
                      </p:cNvSpPr>
                      <p:nvPr>
                        <p:custDataLst>
                          <p:tags r:id="rId151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3" name="Line 191"/>
                      <p:cNvSpPr>
                        <a:spLocks noChangeShapeType="1"/>
                      </p:cNvSpPr>
                      <p:nvPr>
                        <p:custDataLst>
                          <p:tags r:id="rId152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4" name="Line 192"/>
                      <p:cNvSpPr>
                        <a:spLocks noChangeShapeType="1"/>
                      </p:cNvSpPr>
                      <p:nvPr>
                        <p:custDataLst>
                          <p:tags r:id="rId153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5" name="Line 193"/>
                      <p:cNvSpPr>
                        <a:spLocks noChangeShapeType="1"/>
                      </p:cNvSpPr>
                      <p:nvPr>
                        <p:custDataLst>
                          <p:tags r:id="rId154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6" name="Line 194"/>
                      <p:cNvSpPr>
                        <a:spLocks noChangeShapeType="1"/>
                      </p:cNvSpPr>
                      <p:nvPr>
                        <p:custDataLst>
                          <p:tags r:id="rId155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7" name="Line 195"/>
                      <p:cNvSpPr>
                        <a:spLocks noChangeShapeType="1"/>
                      </p:cNvSpPr>
                      <p:nvPr>
                        <p:custDataLst>
                          <p:tags r:id="rId156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8" name="Line 196"/>
                      <p:cNvSpPr>
                        <a:spLocks noChangeShapeType="1"/>
                      </p:cNvSpPr>
                      <p:nvPr>
                        <p:custDataLst>
                          <p:tags r:id="rId157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19" name="Line 197"/>
                      <p:cNvSpPr>
                        <a:spLocks noChangeShapeType="1"/>
                      </p:cNvSpPr>
                      <p:nvPr>
                        <p:custDataLst>
                          <p:tags r:id="rId158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0" name="Line 198"/>
                      <p:cNvSpPr>
                        <a:spLocks noChangeShapeType="1"/>
                      </p:cNvSpPr>
                      <p:nvPr>
                        <p:custDataLst>
                          <p:tags r:id="rId159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21" name="Line 199"/>
                      <p:cNvSpPr>
                        <a:spLocks noChangeShapeType="1"/>
                      </p:cNvSpPr>
                      <p:nvPr>
                        <p:custDataLst>
                          <p:tags r:id="rId160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85" name="Group 200"/>
                  <p:cNvGrpSpPr/>
                  <p:nvPr>
                    <p:custDataLst>
                      <p:tags r:id="rId24"/>
                    </p:custDataLst>
                  </p:nvPr>
                </p:nvGrpSpPr>
                <p:grpSpPr>
                  <a:xfrm flipH="1">
                    <a:off x="6086" y="3040"/>
                    <a:ext cx="262" cy="4739"/>
                    <a:chOff x="5622" y="5839"/>
                    <a:chExt cx="262" cy="4739"/>
                  </a:xfrm>
                </p:grpSpPr>
                <p:grpSp>
                  <p:nvGrpSpPr>
                    <p:cNvPr id="86" name="xjhzhh5"/>
                    <p:cNvGrpSpPr/>
                    <p:nvPr>
                      <p:custDataLst>
                        <p:tags r:id="rId25"/>
                      </p:custDataLst>
                    </p:nvPr>
                  </p:nvGrpSpPr>
                  <p:grpSpPr>
                    <a:xfrm rot="-5400000">
                      <a:off x="5275" y="903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75" name="Line 202"/>
                      <p:cNvSpPr>
                        <a:spLocks noChangeShapeType="1"/>
                      </p:cNvSpPr>
                      <p:nvPr>
                        <p:custDataLst>
                          <p:tags r:id="rId114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6" name="Line 203"/>
                      <p:cNvSpPr>
                        <a:spLocks noChangeShapeType="1"/>
                      </p:cNvSpPr>
                      <p:nvPr>
                        <p:custDataLst>
                          <p:tags r:id="rId115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7" name="Line 204"/>
                      <p:cNvSpPr>
                        <a:spLocks noChangeShapeType="1"/>
                      </p:cNvSpPr>
                      <p:nvPr>
                        <p:custDataLst>
                          <p:tags r:id="rId116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8" name="Line 205"/>
                      <p:cNvSpPr>
                        <a:spLocks noChangeShapeType="1"/>
                      </p:cNvSpPr>
                      <p:nvPr>
                        <p:custDataLst>
                          <p:tags r:id="rId117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9" name="Line 206"/>
                      <p:cNvSpPr>
                        <a:spLocks noChangeShapeType="1"/>
                      </p:cNvSpPr>
                      <p:nvPr>
                        <p:custDataLst>
                          <p:tags r:id="rId118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0" name="Line 207"/>
                      <p:cNvSpPr>
                        <a:spLocks noChangeShapeType="1"/>
                      </p:cNvSpPr>
                      <p:nvPr>
                        <p:custDataLst>
                          <p:tags r:id="rId119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1" name="Line 208"/>
                      <p:cNvSpPr>
                        <a:spLocks noChangeShapeType="1"/>
                      </p:cNvSpPr>
                      <p:nvPr>
                        <p:custDataLst>
                          <p:tags r:id="rId120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2" name="Line 209"/>
                      <p:cNvSpPr>
                        <a:spLocks noChangeShapeType="1"/>
                      </p:cNvSpPr>
                      <p:nvPr>
                        <p:custDataLst>
                          <p:tags r:id="rId121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3" name="Line 210"/>
                      <p:cNvSpPr>
                        <a:spLocks noChangeShapeType="1"/>
                      </p:cNvSpPr>
                      <p:nvPr>
                        <p:custDataLst>
                          <p:tags r:id="rId122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4" name="Line 211"/>
                      <p:cNvSpPr>
                        <a:spLocks noChangeShapeType="1"/>
                      </p:cNvSpPr>
                      <p:nvPr>
                        <p:custDataLst>
                          <p:tags r:id="rId123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5" name="Line 212"/>
                      <p:cNvSpPr>
                        <a:spLocks noChangeShapeType="1"/>
                      </p:cNvSpPr>
                      <p:nvPr>
                        <p:custDataLst>
                          <p:tags r:id="rId124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6" name="Line 213"/>
                      <p:cNvSpPr>
                        <a:spLocks noChangeShapeType="1"/>
                      </p:cNvSpPr>
                      <p:nvPr>
                        <p:custDataLst>
                          <p:tags r:id="rId125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7" name="Line 214"/>
                      <p:cNvSpPr>
                        <a:spLocks noChangeShapeType="1"/>
                      </p:cNvSpPr>
                      <p:nvPr>
                        <p:custDataLst>
                          <p:tags r:id="rId126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8" name="Line 215"/>
                      <p:cNvSpPr>
                        <a:spLocks noChangeShapeType="1"/>
                      </p:cNvSpPr>
                      <p:nvPr>
                        <p:custDataLst>
                          <p:tags r:id="rId127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89" name="Line 216"/>
                      <p:cNvSpPr>
                        <a:spLocks noChangeShapeType="1"/>
                      </p:cNvSpPr>
                      <p:nvPr>
                        <p:custDataLst>
                          <p:tags r:id="rId128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0" name="Line 217"/>
                      <p:cNvSpPr>
                        <a:spLocks noChangeShapeType="1"/>
                      </p:cNvSpPr>
                      <p:nvPr>
                        <p:custDataLst>
                          <p:tags r:id="rId129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1" name="Line 218"/>
                      <p:cNvSpPr>
                        <a:spLocks noChangeShapeType="1"/>
                      </p:cNvSpPr>
                      <p:nvPr>
                        <p:custDataLst>
                          <p:tags r:id="rId130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2" name="Line 219"/>
                      <p:cNvSpPr>
                        <a:spLocks noChangeShapeType="1"/>
                      </p:cNvSpPr>
                      <p:nvPr>
                        <p:custDataLst>
                          <p:tags r:id="rId131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3" name="Line 220"/>
                      <p:cNvSpPr>
                        <a:spLocks noChangeShapeType="1"/>
                      </p:cNvSpPr>
                      <p:nvPr>
                        <p:custDataLst>
                          <p:tags r:id="rId132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4" name="Line 221"/>
                      <p:cNvSpPr>
                        <a:spLocks noChangeShapeType="1"/>
                      </p:cNvSpPr>
                      <p:nvPr>
                        <p:custDataLst>
                          <p:tags r:id="rId133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5" name="Line 222"/>
                      <p:cNvSpPr>
                        <a:spLocks noChangeShapeType="1"/>
                      </p:cNvSpPr>
                      <p:nvPr>
                        <p:custDataLst>
                          <p:tags r:id="rId134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7" name="xjhzhh5"/>
                    <p:cNvGrpSpPr/>
                    <p:nvPr>
                      <p:custDataLst>
                        <p:tags r:id="rId26"/>
                      </p:custDataLst>
                    </p:nvPr>
                  </p:nvGrpSpPr>
                  <p:grpSpPr>
                    <a:xfrm rot="-5400000">
                      <a:off x="5279" y="7142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54" name="Line 224"/>
                      <p:cNvSpPr>
                        <a:spLocks noChangeShapeType="1"/>
                      </p:cNvSpPr>
                      <p:nvPr>
                        <p:custDataLst>
                          <p:tags r:id="rId93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5" name="Line 225"/>
                      <p:cNvSpPr>
                        <a:spLocks noChangeShapeType="1"/>
                      </p:cNvSpPr>
                      <p:nvPr>
                        <p:custDataLst>
                          <p:tags r:id="rId94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6" name="Line 226"/>
                      <p:cNvSpPr>
                        <a:spLocks noChangeShapeType="1"/>
                      </p:cNvSpPr>
                      <p:nvPr>
                        <p:custDataLst>
                          <p:tags r:id="rId95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7" name="Line 227"/>
                      <p:cNvSpPr>
                        <a:spLocks noChangeShapeType="1"/>
                      </p:cNvSpPr>
                      <p:nvPr>
                        <p:custDataLst>
                          <p:tags r:id="rId96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8" name="Line 228"/>
                      <p:cNvSpPr>
                        <a:spLocks noChangeShapeType="1"/>
                      </p:cNvSpPr>
                      <p:nvPr>
                        <p:custDataLst>
                          <p:tags r:id="rId97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9" name="Line 229"/>
                      <p:cNvSpPr>
                        <a:spLocks noChangeShapeType="1"/>
                      </p:cNvSpPr>
                      <p:nvPr>
                        <p:custDataLst>
                          <p:tags r:id="rId98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0" name="Line 230"/>
                      <p:cNvSpPr>
                        <a:spLocks noChangeShapeType="1"/>
                      </p:cNvSpPr>
                      <p:nvPr>
                        <p:custDataLst>
                          <p:tags r:id="rId99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1" name="Line 231"/>
                      <p:cNvSpPr>
                        <a:spLocks noChangeShapeType="1"/>
                      </p:cNvSpPr>
                      <p:nvPr>
                        <p:custDataLst>
                          <p:tags r:id="rId100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2" name="Line 232"/>
                      <p:cNvSpPr>
                        <a:spLocks noChangeShapeType="1"/>
                      </p:cNvSpPr>
                      <p:nvPr>
                        <p:custDataLst>
                          <p:tags r:id="rId101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3" name="Line 233"/>
                      <p:cNvSpPr>
                        <a:spLocks noChangeShapeType="1"/>
                      </p:cNvSpPr>
                      <p:nvPr>
                        <p:custDataLst>
                          <p:tags r:id="rId102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" name="Line 234"/>
                      <p:cNvSpPr>
                        <a:spLocks noChangeShapeType="1"/>
                      </p:cNvSpPr>
                      <p:nvPr>
                        <p:custDataLst>
                          <p:tags r:id="rId103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5" name="Line 235"/>
                      <p:cNvSpPr>
                        <a:spLocks noChangeShapeType="1"/>
                      </p:cNvSpPr>
                      <p:nvPr>
                        <p:custDataLst>
                          <p:tags r:id="rId104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6" name="Line 236"/>
                      <p:cNvSpPr>
                        <a:spLocks noChangeShapeType="1"/>
                      </p:cNvSpPr>
                      <p:nvPr>
                        <p:custDataLst>
                          <p:tags r:id="rId105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7" name="Line 237"/>
                      <p:cNvSpPr>
                        <a:spLocks noChangeShapeType="1"/>
                      </p:cNvSpPr>
                      <p:nvPr>
                        <p:custDataLst>
                          <p:tags r:id="rId106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8" name="Line 238"/>
                      <p:cNvSpPr>
                        <a:spLocks noChangeShapeType="1"/>
                      </p:cNvSpPr>
                      <p:nvPr>
                        <p:custDataLst>
                          <p:tags r:id="rId107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9" name="Line 239"/>
                      <p:cNvSpPr>
                        <a:spLocks noChangeShapeType="1"/>
                      </p:cNvSpPr>
                      <p:nvPr>
                        <p:custDataLst>
                          <p:tags r:id="rId108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0" name="Line 240"/>
                      <p:cNvSpPr>
                        <a:spLocks noChangeShapeType="1"/>
                      </p:cNvSpPr>
                      <p:nvPr>
                        <p:custDataLst>
                          <p:tags r:id="rId109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1" name="Line 241"/>
                      <p:cNvSpPr>
                        <a:spLocks noChangeShapeType="1"/>
                      </p:cNvSpPr>
                      <p:nvPr>
                        <p:custDataLst>
                          <p:tags r:id="rId110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2" name="Line 242"/>
                      <p:cNvSpPr>
                        <a:spLocks noChangeShapeType="1"/>
                      </p:cNvSpPr>
                      <p:nvPr>
                        <p:custDataLst>
                          <p:tags r:id="rId111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3" name="Line 243"/>
                      <p:cNvSpPr>
                        <a:spLocks noChangeShapeType="1"/>
                      </p:cNvSpPr>
                      <p:nvPr>
                        <p:custDataLst>
                          <p:tags r:id="rId112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74" name="Line 244"/>
                      <p:cNvSpPr>
                        <a:spLocks noChangeShapeType="1"/>
                      </p:cNvSpPr>
                      <p:nvPr>
                        <p:custDataLst>
                          <p:tags r:id="rId113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8" name="xjhzhh5"/>
                    <p:cNvGrpSpPr/>
                    <p:nvPr>
                      <p:custDataLst>
                        <p:tags r:id="rId27"/>
                      </p:custDataLst>
                    </p:nvPr>
                  </p:nvGrpSpPr>
                  <p:grpSpPr>
                    <a:xfrm rot="-5400000">
                      <a:off x="5283" y="9977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33" name="Line 246"/>
                      <p:cNvSpPr>
                        <a:spLocks noChangeShapeType="1"/>
                      </p:cNvSpPr>
                      <p:nvPr>
                        <p:custDataLst>
                          <p:tags r:id="rId72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4" name="Line 247"/>
                      <p:cNvSpPr>
                        <a:spLocks noChangeShapeType="1"/>
                      </p:cNvSpPr>
                      <p:nvPr>
                        <p:custDataLst>
                          <p:tags r:id="rId73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5" name="Line 248"/>
                      <p:cNvSpPr>
                        <a:spLocks noChangeShapeType="1"/>
                      </p:cNvSpPr>
                      <p:nvPr>
                        <p:custDataLst>
                          <p:tags r:id="rId74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6" name="Line 249"/>
                      <p:cNvSpPr>
                        <a:spLocks noChangeShapeType="1"/>
                      </p:cNvSpPr>
                      <p:nvPr>
                        <p:custDataLst>
                          <p:tags r:id="rId75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7" name="Line 250"/>
                      <p:cNvSpPr>
                        <a:spLocks noChangeShapeType="1"/>
                      </p:cNvSpPr>
                      <p:nvPr>
                        <p:custDataLst>
                          <p:tags r:id="rId76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8" name="Line 251"/>
                      <p:cNvSpPr>
                        <a:spLocks noChangeShapeType="1"/>
                      </p:cNvSpPr>
                      <p:nvPr>
                        <p:custDataLst>
                          <p:tags r:id="rId77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9" name="Line 252"/>
                      <p:cNvSpPr>
                        <a:spLocks noChangeShapeType="1"/>
                      </p:cNvSpPr>
                      <p:nvPr>
                        <p:custDataLst>
                          <p:tags r:id="rId78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0" name="Line 253"/>
                      <p:cNvSpPr>
                        <a:spLocks noChangeShapeType="1"/>
                      </p:cNvSpPr>
                      <p:nvPr>
                        <p:custDataLst>
                          <p:tags r:id="rId79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1" name="Line 254"/>
                      <p:cNvSpPr>
                        <a:spLocks noChangeShapeType="1"/>
                      </p:cNvSpPr>
                      <p:nvPr>
                        <p:custDataLst>
                          <p:tags r:id="rId80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2" name="Line 255"/>
                      <p:cNvSpPr>
                        <a:spLocks noChangeShapeType="1"/>
                      </p:cNvSpPr>
                      <p:nvPr>
                        <p:custDataLst>
                          <p:tags r:id="rId81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3" name="Line 256"/>
                      <p:cNvSpPr>
                        <a:spLocks noChangeShapeType="1"/>
                      </p:cNvSpPr>
                      <p:nvPr>
                        <p:custDataLst>
                          <p:tags r:id="rId82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4" name="Line 257"/>
                      <p:cNvSpPr>
                        <a:spLocks noChangeShapeType="1"/>
                      </p:cNvSpPr>
                      <p:nvPr>
                        <p:custDataLst>
                          <p:tags r:id="rId83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5" name="Line 258"/>
                      <p:cNvSpPr>
                        <a:spLocks noChangeShapeType="1"/>
                      </p:cNvSpPr>
                      <p:nvPr>
                        <p:custDataLst>
                          <p:tags r:id="rId84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6" name="Line 259"/>
                      <p:cNvSpPr>
                        <a:spLocks noChangeShapeType="1"/>
                      </p:cNvSpPr>
                      <p:nvPr>
                        <p:custDataLst>
                          <p:tags r:id="rId85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7" name="Line 260"/>
                      <p:cNvSpPr>
                        <a:spLocks noChangeShapeType="1"/>
                      </p:cNvSpPr>
                      <p:nvPr>
                        <p:custDataLst>
                          <p:tags r:id="rId86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8" name="Line 261"/>
                      <p:cNvSpPr>
                        <a:spLocks noChangeShapeType="1"/>
                      </p:cNvSpPr>
                      <p:nvPr>
                        <p:custDataLst>
                          <p:tags r:id="rId87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9" name="Line 262"/>
                      <p:cNvSpPr>
                        <a:spLocks noChangeShapeType="1"/>
                      </p:cNvSpPr>
                      <p:nvPr>
                        <p:custDataLst>
                          <p:tags r:id="rId88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0" name="Line 263"/>
                      <p:cNvSpPr>
                        <a:spLocks noChangeShapeType="1"/>
                      </p:cNvSpPr>
                      <p:nvPr>
                        <p:custDataLst>
                          <p:tags r:id="rId89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1" name="Line 264"/>
                      <p:cNvSpPr>
                        <a:spLocks noChangeShapeType="1"/>
                      </p:cNvSpPr>
                      <p:nvPr>
                        <p:custDataLst>
                          <p:tags r:id="rId90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2" name="Line 265"/>
                      <p:cNvSpPr>
                        <a:spLocks noChangeShapeType="1"/>
                      </p:cNvSpPr>
                      <p:nvPr>
                        <p:custDataLst>
                          <p:tags r:id="rId91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3" name="Line 266"/>
                      <p:cNvSpPr>
                        <a:spLocks noChangeShapeType="1"/>
                      </p:cNvSpPr>
                      <p:nvPr>
                        <p:custDataLst>
                          <p:tags r:id="rId92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9" name="xjhzhh5"/>
                    <p:cNvGrpSpPr/>
                    <p:nvPr>
                      <p:custDataLst>
                        <p:tags r:id="rId28"/>
                      </p:custDataLst>
                    </p:nvPr>
                  </p:nvGrpSpPr>
                  <p:grpSpPr>
                    <a:xfrm rot="-5400000">
                      <a:off x="5273" y="8086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112" name="Line 268"/>
                      <p:cNvSpPr>
                        <a:spLocks noChangeShapeType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" name="Line 269"/>
                      <p:cNvSpPr>
                        <a:spLocks noChangeShapeType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4" name="Line 270"/>
                      <p:cNvSpPr>
                        <a:spLocks noChangeShapeType="1"/>
                      </p:cNvSpPr>
                      <p:nvPr>
                        <p:custDataLst>
                          <p:tags r:id="rId53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5" name="Line 271"/>
                      <p:cNvSpPr>
                        <a:spLocks noChangeShapeType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6" name="Line 272"/>
                      <p:cNvSpPr>
                        <a:spLocks noChangeShapeType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" name="Line 273"/>
                      <p:cNvSpPr>
                        <a:spLocks noChangeShapeType="1"/>
                      </p:cNvSpPr>
                      <p:nvPr>
                        <p:custDataLst>
                          <p:tags r:id="rId56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8" name="Line 274"/>
                      <p:cNvSpPr>
                        <a:spLocks noChangeShapeType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9" name="Line 275"/>
                      <p:cNvSpPr>
                        <a:spLocks noChangeShapeType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0" name="Line 276"/>
                      <p:cNvSpPr>
                        <a:spLocks noChangeShapeType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1" name="Line 277"/>
                      <p:cNvSpPr>
                        <a:spLocks noChangeShapeType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2" name="Line 278"/>
                      <p:cNvSpPr>
                        <a:spLocks noChangeShapeType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3" name="Line 279"/>
                      <p:cNvSpPr>
                        <a:spLocks noChangeShapeType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4" name="Line 280"/>
                      <p:cNvSpPr>
                        <a:spLocks noChangeShapeType="1"/>
                      </p:cNvSpPr>
                      <p:nvPr>
                        <p:custDataLst>
                          <p:tags r:id="rId63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5" name="Line 281"/>
                      <p:cNvSpPr>
                        <a:spLocks noChangeShapeType="1"/>
                      </p:cNvSpPr>
                      <p:nvPr>
                        <p:custDataLst>
                          <p:tags r:id="rId64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6" name="Line 282"/>
                      <p:cNvSpPr>
                        <a:spLocks noChangeShapeType="1"/>
                      </p:cNvSpPr>
                      <p:nvPr>
                        <p:custDataLst>
                          <p:tags r:id="rId65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7" name="Line 283"/>
                      <p:cNvSpPr>
                        <a:spLocks noChangeShapeType="1"/>
                      </p:cNvSpPr>
                      <p:nvPr>
                        <p:custDataLst>
                          <p:tags r:id="rId66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8" name="Line 284"/>
                      <p:cNvSpPr>
                        <a:spLocks noChangeShapeType="1"/>
                      </p:cNvSpPr>
                      <p:nvPr>
                        <p:custDataLst>
                          <p:tags r:id="rId67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9" name="Line 285"/>
                      <p:cNvSpPr>
                        <a:spLocks noChangeShapeType="1"/>
                      </p:cNvSpPr>
                      <p:nvPr>
                        <p:custDataLst>
                          <p:tags r:id="rId68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0" name="Line 286"/>
                      <p:cNvSpPr>
                        <a:spLocks noChangeShapeType="1"/>
                      </p:cNvSpPr>
                      <p:nvPr>
                        <p:custDataLst>
                          <p:tags r:id="rId69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1" name="Line 287"/>
                      <p:cNvSpPr>
                        <a:spLocks noChangeShapeType="1"/>
                      </p:cNvSpPr>
                      <p:nvPr>
                        <p:custDataLst>
                          <p:tags r:id="rId70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2" name="Line 288"/>
                      <p:cNvSpPr>
                        <a:spLocks noChangeShapeType="1"/>
                      </p:cNvSpPr>
                      <p:nvPr>
                        <p:custDataLst>
                          <p:tags r:id="rId71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90" name="xjhzhh5"/>
                    <p:cNvGrpSpPr/>
                    <p:nvPr>
                      <p:custDataLst>
                        <p:tags r:id="rId29"/>
                      </p:custDataLst>
                    </p:nvPr>
                  </p:nvGrpSpPr>
                  <p:grpSpPr>
                    <a:xfrm rot="-5400000">
                      <a:off x="5283" y="6188"/>
                      <a:ext cx="950" cy="252"/>
                      <a:chOff x="2400" y="2160"/>
                      <a:chExt cx="3200" cy="240"/>
                    </a:xfrm>
                  </p:grpSpPr>
                  <p:sp>
                    <p:nvSpPr>
                      <p:cNvPr id="91" name="Line 290"/>
                      <p:cNvSpPr>
                        <a:spLocks noChangeShapeType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 bwMode="auto">
                      <a:xfrm flipH="1">
                        <a:off x="24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2" name="Line 291"/>
                      <p:cNvSpPr>
                        <a:spLocks noChangeShapeType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 bwMode="auto">
                      <a:xfrm flipH="1">
                        <a:off x="25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3" name="Line 292"/>
                      <p:cNvSpPr>
                        <a:spLocks noChangeShapeType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 bwMode="auto">
                      <a:xfrm flipH="1">
                        <a:off x="27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4" name="Line 293"/>
                      <p:cNvSpPr>
                        <a:spLocks noChangeShapeType="1"/>
                      </p:cNvSpPr>
                      <p:nvPr>
                        <p:custDataLst>
                          <p:tags r:id="rId33"/>
                        </p:custDataLst>
                      </p:nvPr>
                    </p:nvSpPr>
                    <p:spPr bwMode="auto">
                      <a:xfrm flipH="1">
                        <a:off x="28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5" name="Line 294"/>
                      <p:cNvSpPr>
                        <a:spLocks noChangeShapeType="1"/>
                      </p:cNvSpPr>
                      <p:nvPr>
                        <p:custDataLst>
                          <p:tags r:id="rId34"/>
                        </p:custDataLst>
                      </p:nvPr>
                    </p:nvSpPr>
                    <p:spPr bwMode="auto">
                      <a:xfrm flipH="1">
                        <a:off x="30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6" name="Line 295"/>
                      <p:cNvSpPr>
                        <a:spLocks noChangeShapeType="1"/>
                      </p:cNvSpPr>
                      <p:nvPr>
                        <p:custDataLst>
                          <p:tags r:id="rId35"/>
                        </p:custDataLst>
                      </p:nvPr>
                    </p:nvSpPr>
                    <p:spPr bwMode="auto">
                      <a:xfrm flipH="1">
                        <a:off x="32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7" name="Line 296"/>
                      <p:cNvSpPr>
                        <a:spLocks noChangeShapeType="1"/>
                      </p:cNvSpPr>
                      <p:nvPr>
                        <p:custDataLst>
                          <p:tags r:id="rId36"/>
                        </p:custDataLst>
                      </p:nvPr>
                    </p:nvSpPr>
                    <p:spPr bwMode="auto">
                      <a:xfrm flipH="1">
                        <a:off x="33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8" name="Line 297"/>
                      <p:cNvSpPr>
                        <a:spLocks noChangeShapeType="1"/>
                      </p:cNvSpPr>
                      <p:nvPr>
                        <p:custDataLst>
                          <p:tags r:id="rId37"/>
                        </p:custDataLst>
                      </p:nvPr>
                    </p:nvSpPr>
                    <p:spPr bwMode="auto">
                      <a:xfrm flipH="1">
                        <a:off x="35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99" name="Line 298"/>
                      <p:cNvSpPr>
                        <a:spLocks noChangeShapeType="1"/>
                      </p:cNvSpPr>
                      <p:nvPr>
                        <p:custDataLst>
                          <p:tags r:id="rId38"/>
                        </p:custDataLst>
                      </p:nvPr>
                    </p:nvSpPr>
                    <p:spPr bwMode="auto">
                      <a:xfrm flipH="1">
                        <a:off x="36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0" name="Line 299"/>
                      <p:cNvSpPr>
                        <a:spLocks noChangeShapeType="1"/>
                      </p:cNvSpPr>
                      <p:nvPr>
                        <p:custDataLst>
                          <p:tags r:id="rId39"/>
                        </p:custDataLst>
                      </p:nvPr>
                    </p:nvSpPr>
                    <p:spPr bwMode="auto">
                      <a:xfrm flipH="1">
                        <a:off x="38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1" name="Line 300"/>
                      <p:cNvSpPr>
                        <a:spLocks noChangeShapeType="1"/>
                      </p:cNvSpPr>
                      <p:nvPr>
                        <p:custDataLst>
                          <p:tags r:id="rId40"/>
                        </p:custDataLst>
                      </p:nvPr>
                    </p:nvSpPr>
                    <p:spPr bwMode="auto">
                      <a:xfrm flipH="1">
                        <a:off x="40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2" name="Line 301"/>
                      <p:cNvSpPr>
                        <a:spLocks noChangeShapeType="1"/>
                      </p:cNvSpPr>
                      <p:nvPr>
                        <p:custDataLst>
                          <p:tags r:id="rId41"/>
                        </p:custDataLst>
                      </p:nvPr>
                    </p:nvSpPr>
                    <p:spPr bwMode="auto">
                      <a:xfrm flipH="1">
                        <a:off x="41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3" name="Line 302"/>
                      <p:cNvSpPr>
                        <a:spLocks noChangeShapeType="1"/>
                      </p:cNvSpPr>
                      <p:nvPr>
                        <p:custDataLst>
                          <p:tags r:id="rId42"/>
                        </p:custDataLst>
                      </p:nvPr>
                    </p:nvSpPr>
                    <p:spPr bwMode="auto">
                      <a:xfrm flipH="1">
                        <a:off x="43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4" name="Line 303"/>
                      <p:cNvSpPr>
                        <a:spLocks noChangeShapeType="1"/>
                      </p:cNvSpPr>
                      <p:nvPr>
                        <p:custDataLst>
                          <p:tags r:id="rId43"/>
                        </p:custDataLst>
                      </p:nvPr>
                    </p:nvSpPr>
                    <p:spPr bwMode="auto">
                      <a:xfrm flipH="1">
                        <a:off x="44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5" name="Line 304"/>
                      <p:cNvSpPr>
                        <a:spLocks noChangeShapeType="1"/>
                      </p:cNvSpPr>
                      <p:nvPr>
                        <p:custDataLst>
                          <p:tags r:id="rId44"/>
                        </p:custDataLst>
                      </p:nvPr>
                    </p:nvSpPr>
                    <p:spPr bwMode="auto">
                      <a:xfrm flipH="1">
                        <a:off x="46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6" name="Line 305"/>
                      <p:cNvSpPr>
                        <a:spLocks noChangeShapeType="1"/>
                      </p:cNvSpPr>
                      <p:nvPr>
                        <p:custDataLst>
                          <p:tags r:id="rId45"/>
                        </p:custDataLst>
                      </p:nvPr>
                    </p:nvSpPr>
                    <p:spPr bwMode="auto">
                      <a:xfrm flipH="1">
                        <a:off x="4800" y="2220"/>
                        <a:ext cx="0" cy="18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7" name="Line 306"/>
                      <p:cNvSpPr>
                        <a:spLocks noChangeShapeType="1"/>
                      </p:cNvSpPr>
                      <p:nvPr>
                        <p:custDataLst>
                          <p:tags r:id="rId46"/>
                        </p:custDataLst>
                      </p:nvPr>
                    </p:nvSpPr>
                    <p:spPr bwMode="auto">
                      <a:xfrm flipH="1">
                        <a:off x="496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8" name="Line 307"/>
                      <p:cNvSpPr>
                        <a:spLocks noChangeShapeType="1"/>
                      </p:cNvSpPr>
                      <p:nvPr>
                        <p:custDataLst>
                          <p:tags r:id="rId47"/>
                        </p:custDataLst>
                      </p:nvPr>
                    </p:nvSpPr>
                    <p:spPr bwMode="auto">
                      <a:xfrm flipH="1">
                        <a:off x="512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09" name="Line 308"/>
                      <p:cNvSpPr>
                        <a:spLocks noChangeShapeType="1"/>
                      </p:cNvSpPr>
                      <p:nvPr>
                        <p:custDataLst>
                          <p:tags r:id="rId48"/>
                        </p:custDataLst>
                      </p:nvPr>
                    </p:nvSpPr>
                    <p:spPr bwMode="auto">
                      <a:xfrm flipH="1">
                        <a:off x="528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0" name="Line 309"/>
                      <p:cNvSpPr>
                        <a:spLocks noChangeShapeType="1"/>
                      </p:cNvSpPr>
                      <p:nvPr>
                        <p:custDataLst>
                          <p:tags r:id="rId49"/>
                        </p:custDataLst>
                      </p:nvPr>
                    </p:nvSpPr>
                    <p:spPr bwMode="auto">
                      <a:xfrm flipH="1">
                        <a:off x="5440" y="2280"/>
                        <a:ext cx="0" cy="1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1" name="Line 310"/>
                      <p:cNvSpPr>
                        <a:spLocks noChangeShapeType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 bwMode="auto">
                      <a:xfrm flipH="1">
                        <a:off x="5600" y="2160"/>
                        <a:ext cx="0" cy="24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</p:grpSp>
        </p:grpSp>
        <p:sp>
          <p:nvSpPr>
            <p:cNvPr id="351" name="AutoShape 18"/>
            <p:cNvSpPr/>
            <p:nvPr>
              <p:custDataLst>
                <p:tags r:id="rId15"/>
              </p:custDataLst>
            </p:nvPr>
          </p:nvSpPr>
          <p:spPr>
            <a:xfrm>
              <a:off x="4658108" y="3584019"/>
              <a:ext cx="320499" cy="262681"/>
            </a:xfrm>
            <a:prstGeom prst="roundRect">
              <a:avLst>
                <a:gd name="adj" fmla="val 28319"/>
              </a:avLst>
            </a:prstGeom>
            <a:solidFill>
              <a:srgbClr val="FF9191"/>
            </a:solidFill>
            <a:ln w="9525">
              <a:solidFill>
                <a:schemeClr val="tx1"/>
              </a:solidFill>
              <a:bevel/>
            </a:ln>
          </p:spPr>
          <p:txBody>
            <a:bodyPr wrap="none" anchor="ctr" anchorCtr="0"/>
            <a:lstStyle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2000" b="0" i="0" u="none" baseline="0">
                  <a:solidFill>
                    <a:schemeClr val="tx1"/>
                  </a:solidFill>
                  <a:latin typeface="Verdana" panose="020B060403050404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zh-CN" sz="22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>
            <a:off x="5435506" y="3261598"/>
            <a:ext cx="1117588" cy="925581"/>
            <a:chOff x="4340624" y="1842403"/>
            <a:chExt cx="1117588" cy="925581"/>
          </a:xfrm>
        </p:grpSpPr>
        <p:sp>
          <p:nvSpPr>
            <p:cNvPr id="71" name="下箭头 1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5400000" flipH="1" flipV="1">
              <a:off x="4851237" y="1577473"/>
              <a:ext cx="291831" cy="821691"/>
            </a:xfrm>
            <a:prstGeom prst="downArrow">
              <a:avLst>
                <a:gd name="adj1" fmla="val 50000"/>
                <a:gd name="adj2" fmla="val 85239"/>
              </a:avLst>
            </a:prstGeom>
            <a:gradFill>
              <a:gsLst>
                <a:gs pos="0">
                  <a:srgbClr val="0070C0">
                    <a:shade val="30000"/>
                    <a:satMod val="115000"/>
                  </a:srgbClr>
                </a:gs>
                <a:gs pos="4400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30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01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52" name="文本框 351"/>
            <p:cNvSpPr txBox="1"/>
            <p:nvPr>
              <p:custDataLst>
                <p:tags r:id="rId13"/>
              </p:custDataLst>
            </p:nvPr>
          </p:nvSpPr>
          <p:spPr>
            <a:xfrm>
              <a:off x="4340624" y="2307609"/>
              <a:ext cx="1117588" cy="460375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加刻度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9"/>
            </p:custDataLst>
          </p:nvPr>
        </p:nvGrpSpPr>
        <p:grpSpPr>
          <a:xfrm>
            <a:off x="7550682" y="3289532"/>
            <a:ext cx="1548765" cy="876300"/>
            <a:chOff x="6315062" y="1849277"/>
            <a:chExt cx="1548765" cy="876300"/>
          </a:xfrm>
        </p:grpSpPr>
        <p:sp>
          <p:nvSpPr>
            <p:cNvPr id="72" name="下箭头 1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5400000" flipH="1" flipV="1">
              <a:off x="6928988" y="1587319"/>
              <a:ext cx="297776" cy="821691"/>
            </a:xfrm>
            <a:prstGeom prst="downArrow">
              <a:avLst>
                <a:gd name="adj1" fmla="val 50000"/>
                <a:gd name="adj2" fmla="val 85239"/>
              </a:avLst>
            </a:prstGeom>
            <a:gradFill>
              <a:gsLst>
                <a:gs pos="0">
                  <a:srgbClr val="0070C0">
                    <a:shade val="30000"/>
                    <a:satMod val="115000"/>
                  </a:srgbClr>
                </a:gs>
                <a:gs pos="4400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30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1010">
                <a:solidFill>
                  <a:srgbClr val="FFFF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53" name="文本框 352"/>
            <p:cNvSpPr txBox="1"/>
            <p:nvPr>
              <p:custDataLst>
                <p:tags r:id="rId11"/>
              </p:custDataLst>
            </p:nvPr>
          </p:nvSpPr>
          <p:spPr>
            <a:xfrm>
              <a:off x="6315062" y="2265202"/>
              <a:ext cx="1548765" cy="460375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charset="-122"/>
                  <a:cs typeface="+mn-cs"/>
                </a:rPr>
                <a:t>内径更细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3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7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0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8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9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2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5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3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4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5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5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6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7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3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6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5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6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7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2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9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4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9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5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6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7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5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6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7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8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2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4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5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6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7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8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0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1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0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9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0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1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2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3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4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5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6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7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9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0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1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2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3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4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8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9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0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9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9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0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1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2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5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6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7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8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9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2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1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3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4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1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2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3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4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5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6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3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8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9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0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1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2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3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4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5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6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4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1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6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7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3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4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5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7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8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9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5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1"/>
  <p:tag name="KSO_WM_UNIT_PLACING_PICTURE_USER_VIEWPORT" val="{&quot;height&quot;:3421.4409448818897,&quot;width&quot;:6335.659842519685}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3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4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5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9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8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9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0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2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4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5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6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7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0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2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3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4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6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8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9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4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7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8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8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5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6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0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9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2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3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4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7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8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3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3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4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5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4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9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5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8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9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0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2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3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6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6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8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9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0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3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4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6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7815*4452*854*85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8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9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0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1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2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9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6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7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8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9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3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0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3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1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2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  <p:tag name="TABLE_ENDDRAG_ORIGIN_RECT" val="854*281"/>
  <p:tag name="TABLE_ENDDRAG_RECT" val="33*131*854*28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8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4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5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3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7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8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6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  <p:tag name="KSO_WM_DIAGRAM_VIRTUALLY_FRAME" val="{&quot;height&quot;:140.2,&quot;left&quot;:162.2,&quot;top&quot;:140.15,&quot;width&quot;:414.5}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9"/>
  <p:tag name="KSO_WM_DIAGRAM_VIRTUALLY_FRAME" val="{&quot;height&quot;:140.2,&quot;left&quot;:162.2,&quot;top&quot;:140.15,&quot;width&quot;:414.5}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0"/>
  <p:tag name="KSO_WM_DIAGRAM_VIRTUALLY_FRAME" val="{&quot;height&quot;:140.2,&quot;left&quot;:162.2,&quot;top&quot;:140.15,&quot;width&quot;:414.5}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1"/>
  <p:tag name="KSO_WM_DIAGRAM_VIRTUALLY_FRAME" val="{&quot;height&quot;:140.2,&quot;left&quot;:162.2,&quot;top&quot;:140.15,&quot;width&quot;:414.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7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2"/>
  <p:tag name="KSO_WM_DIAGRAM_VIRTUALLY_FRAME" val="{&quot;height&quot;:140.2,&quot;left&quot;:162.2,&quot;top&quot;:140.15,&quot;width&quot;:414.5}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3"/>
  <p:tag name="KSO_WM_DIAGRAM_VIRTUALLY_FRAME" val="{&quot;height&quot;:140.2,&quot;left&quot;:162.2,&quot;top&quot;:140.15,&quot;width&quot;:414.5}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4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5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6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8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8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9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9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1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5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0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5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2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9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0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1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7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4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5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6"/>
  <p:tag name="KSO_WM_DIAGRAM_VIRTUALLY_FRAME" val="{&quot;height&quot;:487.25,&quot;left&quot;:132.75,&quot;top&quot;:29.875039370078742,&quot;width&quot;:722.7250393700788}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7"/>
  <p:tag name="KSO_WM_DIAGRAM_VIRTUALLY_FRAME" val="{&quot;height&quot;:487.25,&quot;left&quot;:132.75,&quot;top&quot;:29.875039370078742,&quot;width&quot;:722.7250393700788}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5"/>
  <p:tag name="KSO_WM_DIAGRAM_VIRTUALLY_FRAME" val="{&quot;height&quot;:487.25,&quot;left&quot;:132.75,&quot;top&quot;:29.875039370078742,&quot;width&quot;:722.7250393700788}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6"/>
  <p:tag name="KSO_WM_DIAGRAM_VIRTUALLY_FRAME" val="{&quot;height&quot;:487.25,&quot;left&quot;:132.75,&quot;top&quot;:29.875039370078742,&quot;width&quot;:722.7250393700788}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7"/>
  <p:tag name="KSO_WM_DIAGRAM_VIRTUALLY_FRAME" val="{&quot;height&quot;:487.25,&quot;left&quot;:132.75,&quot;top&quot;:29.875039370078742,&quot;width&quot;:722.725039370078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3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2"/>
  <p:tag name="KSO_WM_DIAGRAM_VIRTUALLY_FRAME" val="{&quot;height&quot;:487.25,&quot;left&quot;:132.75,&quot;top&quot;:29.875039370078742,&quot;width&quot;:722.7250393700788}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3"/>
  <p:tag name="KSO_WM_DIAGRAM_VIRTUALLY_FRAME" val="{&quot;height&quot;:487.25,&quot;left&quot;:132.75,&quot;top&quot;:29.875039370078742,&quot;width&quot;:722.7250393700788}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8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9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0"/>
  <p:tag name="KSO_WM_DIAGRAM_VIRTUALLY_FRAME" val="{&quot;height&quot;:487.25,&quot;left&quot;:132.75,&quot;top&quot;:29.875039370078742,&quot;width&quot;:722.7250393700788}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1"/>
  <p:tag name="KSO_WM_DIAGRAM_VIRTUALLY_FRAME" val="{&quot;height&quot;:487.25,&quot;left&quot;:132.75,&quot;top&quot;:29.875039370078742,&quot;width&quot;:722.7250393700788}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8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1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2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3"/>
  <p:tag name="KSO_WM_DIAGRAM_VIRTUALLY_FRAME" val="{&quot;height&quot;:487.25,&quot;left&quot;:132.75,&quot;top&quot;:29.875039370078742,&quot;width&quot;:722.7250393700788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4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4"/>
  <p:tag name="KSO_WM_DIAGRAM_VIRTUALLY_FRAME" val="{&quot;height&quot;:487.25,&quot;left&quot;:132.75,&quot;top&quot;:29.875039370078742,&quot;width&quot;:722.7250393700788}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9"/>
  <p:tag name="KSO_WM_DIAGRAM_VIRTUALLY_FRAME" val="{&quot;height&quot;:487.25,&quot;left&quot;:132.75,&quot;top&quot;:29.875039370078742,&quot;width&quot;:722.7250393700788}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0"/>
  <p:tag name="KSO_WM_DIAGRAM_VIRTUALLY_FRAME" val="{&quot;height&quot;:487.25,&quot;left&quot;:132.75,&quot;top&quot;:29.875039370078742,&quot;width&quot;:722.7250393700788}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5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6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7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8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9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0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5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2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5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6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7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8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3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4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0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6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2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3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4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6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7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8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9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1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7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3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4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5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6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7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9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0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1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8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5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2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3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9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7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8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9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0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1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2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3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4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9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0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1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6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1"/>
</p:tagLst>
</file>

<file path=ppt/theme/theme1.xml><?xml version="1.0" encoding="utf-8"?>
<a:theme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1567</Words>
  <Application>Microsoft Office PowerPoint</Application>
  <PresentationFormat>宽屏</PresentationFormat>
  <Paragraphs>304</Paragraphs>
  <Slides>35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黑体</vt:lpstr>
      <vt:lpstr>华文楷体</vt:lpstr>
      <vt:lpstr>楷体</vt:lpstr>
      <vt:lpstr>隶书</vt:lpstr>
      <vt:lpstr>宋体</vt:lpstr>
      <vt:lpstr>Arial</vt:lpstr>
      <vt:lpstr>Calibri</vt:lpstr>
      <vt:lpstr>Times New Roman</vt:lpstr>
      <vt:lpstr>Wingdings</vt:lpstr>
      <vt:lpstr>mykonglong.taobao.com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2024-08-21T09:01:11Z</cp:lastPrinted>
  <dcterms:created xsi:type="dcterms:W3CDTF">2024-08-21T09:01:11Z</dcterms:created>
  <dcterms:modified xsi:type="dcterms:W3CDTF">2024-10-05T01:33:29Z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