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9"/>
  </p:notesMasterIdLst>
  <p:sldIdLst>
    <p:sldId id="284" r:id="rId2"/>
    <p:sldId id="285" r:id="rId3"/>
    <p:sldId id="286" r:id="rId4"/>
    <p:sldId id="287" r:id="rId5"/>
    <p:sldId id="289" r:id="rId6"/>
    <p:sldId id="290" r:id="rId7"/>
    <p:sldId id="291" r:id="rId8"/>
    <p:sldId id="311" r:id="rId9"/>
    <p:sldId id="313" r:id="rId10"/>
    <p:sldId id="314" r:id="rId11"/>
    <p:sldId id="304" r:id="rId12"/>
    <p:sldId id="307" r:id="rId13"/>
    <p:sldId id="308" r:id="rId14"/>
    <p:sldId id="309" r:id="rId15"/>
    <p:sldId id="310" r:id="rId16"/>
    <p:sldId id="275" r:id="rId17"/>
    <p:sldId id="276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37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3738" autoAdjust="0"/>
  </p:normalViewPr>
  <p:slideViewPr>
    <p:cSldViewPr>
      <p:cViewPr varScale="1">
        <p:scale>
          <a:sx n="76" d="100"/>
          <a:sy n="76" d="100"/>
        </p:scale>
        <p:origin x="936" y="62"/>
      </p:cViewPr>
      <p:guideLst>
        <p:guide orient="horz" pos="2180"/>
        <p:guide pos="37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1B35D-EDBC-4B23-B745-9581E84BFDBD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D0A0B-5CBA-4990-BA5B-9C784A547D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A334-0AF5-4678-A946-FEA3C4A800FD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ADEF-5EC6-4142-B2D6-29891DC2D6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1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A334-0AF5-4678-A946-FEA3C4A800FD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ADEF-5EC6-4142-B2D6-29891DC2D6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684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A334-0AF5-4678-A946-FEA3C4A800FD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ADEF-5EC6-4142-B2D6-29891DC2D6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12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A334-0AF5-4678-A946-FEA3C4A800FD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ADEF-5EC6-4142-B2D6-29891DC2D6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13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A334-0AF5-4678-A946-FEA3C4A800FD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ADEF-5EC6-4142-B2D6-29891DC2D6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8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A334-0AF5-4678-A946-FEA3C4A800FD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ADEF-5EC6-4142-B2D6-29891DC2D6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77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A334-0AF5-4678-A946-FEA3C4A800FD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ADEF-5EC6-4142-B2D6-29891DC2D6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40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A334-0AF5-4678-A946-FEA3C4A800FD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ADEF-5EC6-4142-B2D6-29891DC2D6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51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9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A334-0AF5-4678-A946-FEA3C4A800FD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ADEF-5EC6-4142-B2D6-29891DC2D6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11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A334-0AF5-4678-A946-FEA3C4A800FD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ADEF-5EC6-4142-B2D6-29891DC2D6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65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EA334-0AF5-4678-A946-FEA3C4A800FD}" type="datetimeFigureOut">
              <a:rPr lang="zh-CN" altLang="en-US" smtClean="0"/>
              <a:t>2023/9/17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6ADEF-5EC6-4142-B2D6-29891DC2D6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99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 rot="1444600">
            <a:off x="9109902" y="4610442"/>
            <a:ext cx="2880632" cy="173978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098" y="4293053"/>
            <a:ext cx="2159554" cy="222344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rcRect l="-894" t="25072" r="75979" b="-1854"/>
          <a:stretch>
            <a:fillRect/>
          </a:stretch>
        </p:blipFill>
        <p:spPr>
          <a:xfrm>
            <a:off x="335360" y="188683"/>
            <a:ext cx="2237301" cy="237626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178705" y="2576360"/>
            <a:ext cx="7984879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zh-CN" sz="6600" b="1" dirty="0">
                <a:ln w="3175">
                  <a:noFill/>
                </a:ln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2.2 </a:t>
            </a:r>
            <a:r>
              <a:rPr lang="zh-CN" altLang="en-US" sz="6600" b="1" dirty="0">
                <a:ln w="3175">
                  <a:noFill/>
                </a:ln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lt"/>
              </a:rPr>
              <a:t>声音的特性 说课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5024100" y="126619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135322" y="1124333"/>
            <a:ext cx="2898285" cy="593830"/>
            <a:chOff x="720541" y="1498348"/>
            <a:chExt cx="2898285" cy="593830"/>
          </a:xfrm>
        </p:grpSpPr>
        <p:sp>
          <p:nvSpPr>
            <p:cNvPr id="8" name="TextBox 3"/>
            <p:cNvSpPr txBox="1"/>
            <p:nvPr/>
          </p:nvSpPr>
          <p:spPr>
            <a:xfrm>
              <a:off x="1512342" y="1498348"/>
              <a:ext cx="2106484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归纳总结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720541" y="1498453"/>
              <a:ext cx="593725" cy="593725"/>
            </a:xfrm>
            <a:prstGeom prst="ellipse">
              <a:avLst/>
            </a:prstGeom>
            <a:solidFill>
              <a:srgbClr val="63C4C9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sp>
        <p:nvSpPr>
          <p:cNvPr id="4" name="Freeform 76"/>
          <p:cNvSpPr/>
          <p:nvPr/>
        </p:nvSpPr>
        <p:spPr>
          <a:xfrm rot="20280238">
            <a:off x="1962491" y="376263"/>
            <a:ext cx="507490" cy="518081"/>
          </a:xfrm>
          <a:custGeom>
            <a:avLst/>
            <a:gdLst/>
            <a:ahLst/>
            <a:cxnLst/>
            <a:rect l="l" t="t" r="r" b="b"/>
            <a:pathLst>
              <a:path w="210309" h="214701">
                <a:moveTo>
                  <a:pt x="189053" y="194356"/>
                </a:moveTo>
                <a:cubicBezTo>
                  <a:pt x="189967" y="194204"/>
                  <a:pt x="190767" y="194394"/>
                  <a:pt x="191453" y="194928"/>
                </a:cubicBezTo>
                <a:cubicBezTo>
                  <a:pt x="192139" y="195461"/>
                  <a:pt x="192558" y="196185"/>
                  <a:pt x="192710" y="197099"/>
                </a:cubicBezTo>
                <a:cubicBezTo>
                  <a:pt x="192863" y="198014"/>
                  <a:pt x="192672" y="198814"/>
                  <a:pt x="192139" y="199500"/>
                </a:cubicBezTo>
                <a:cubicBezTo>
                  <a:pt x="191605" y="200185"/>
                  <a:pt x="190881" y="200604"/>
                  <a:pt x="189967" y="200757"/>
                </a:cubicBezTo>
                <a:cubicBezTo>
                  <a:pt x="179147" y="202281"/>
                  <a:pt x="167107" y="203386"/>
                  <a:pt x="153848" y="204072"/>
                </a:cubicBezTo>
                <a:cubicBezTo>
                  <a:pt x="140589" y="204757"/>
                  <a:pt x="129274" y="205100"/>
                  <a:pt x="119901" y="205100"/>
                </a:cubicBezTo>
                <a:cubicBezTo>
                  <a:pt x="110529" y="205100"/>
                  <a:pt x="97956" y="204986"/>
                  <a:pt x="82182" y="204757"/>
                </a:cubicBezTo>
                <a:cubicBezTo>
                  <a:pt x="66409" y="204529"/>
                  <a:pt x="55017" y="204414"/>
                  <a:pt x="48006" y="204414"/>
                </a:cubicBezTo>
                <a:cubicBezTo>
                  <a:pt x="45873" y="204414"/>
                  <a:pt x="44806" y="203348"/>
                  <a:pt x="44806" y="201214"/>
                </a:cubicBezTo>
                <a:cubicBezTo>
                  <a:pt x="44806" y="199080"/>
                  <a:pt x="45873" y="198014"/>
                  <a:pt x="48006" y="198014"/>
                </a:cubicBezTo>
                <a:cubicBezTo>
                  <a:pt x="55169" y="198014"/>
                  <a:pt x="66599" y="198128"/>
                  <a:pt x="82296" y="198357"/>
                </a:cubicBezTo>
                <a:cubicBezTo>
                  <a:pt x="97994" y="198585"/>
                  <a:pt x="110490" y="198699"/>
                  <a:pt x="119787" y="198699"/>
                </a:cubicBezTo>
                <a:cubicBezTo>
                  <a:pt x="129083" y="198699"/>
                  <a:pt x="140285" y="198357"/>
                  <a:pt x="153391" y="197671"/>
                </a:cubicBezTo>
                <a:cubicBezTo>
                  <a:pt x="166497" y="196985"/>
                  <a:pt x="178385" y="195880"/>
                  <a:pt x="189053" y="194356"/>
                </a:cubicBezTo>
                <a:close/>
                <a:moveTo>
                  <a:pt x="114072" y="161895"/>
                </a:moveTo>
                <a:lnTo>
                  <a:pt x="113386" y="162123"/>
                </a:lnTo>
                <a:lnTo>
                  <a:pt x="114529" y="162352"/>
                </a:lnTo>
                <a:close/>
                <a:moveTo>
                  <a:pt x="141047" y="141092"/>
                </a:moveTo>
                <a:lnTo>
                  <a:pt x="141047" y="141321"/>
                </a:lnTo>
                <a:lnTo>
                  <a:pt x="141047" y="141549"/>
                </a:lnTo>
                <a:lnTo>
                  <a:pt x="141961" y="141092"/>
                </a:lnTo>
                <a:close/>
                <a:moveTo>
                  <a:pt x="66980" y="136520"/>
                </a:moveTo>
                <a:cubicBezTo>
                  <a:pt x="66066" y="139111"/>
                  <a:pt x="65075" y="141473"/>
                  <a:pt x="64008" y="143607"/>
                </a:cubicBezTo>
                <a:cubicBezTo>
                  <a:pt x="60656" y="151074"/>
                  <a:pt x="57684" y="156180"/>
                  <a:pt x="55093" y="158923"/>
                </a:cubicBezTo>
                <a:cubicBezTo>
                  <a:pt x="55245" y="159380"/>
                  <a:pt x="55322" y="159837"/>
                  <a:pt x="55322" y="160295"/>
                </a:cubicBezTo>
                <a:cubicBezTo>
                  <a:pt x="67666" y="160142"/>
                  <a:pt x="76886" y="160218"/>
                  <a:pt x="82982" y="160523"/>
                </a:cubicBezTo>
                <a:cubicBezTo>
                  <a:pt x="87097" y="160676"/>
                  <a:pt x="92583" y="160980"/>
                  <a:pt x="99441" y="161438"/>
                </a:cubicBezTo>
                <a:lnTo>
                  <a:pt x="99441" y="161209"/>
                </a:lnTo>
                <a:cubicBezTo>
                  <a:pt x="103251" y="156637"/>
                  <a:pt x="107366" y="148712"/>
                  <a:pt x="111786" y="137435"/>
                </a:cubicBezTo>
                <a:lnTo>
                  <a:pt x="111100" y="137435"/>
                </a:lnTo>
                <a:cubicBezTo>
                  <a:pt x="88240" y="136825"/>
                  <a:pt x="75362" y="136520"/>
                  <a:pt x="72467" y="136520"/>
                </a:cubicBezTo>
                <a:close/>
                <a:moveTo>
                  <a:pt x="28118" y="133777"/>
                </a:moveTo>
                <a:cubicBezTo>
                  <a:pt x="24308" y="141397"/>
                  <a:pt x="19660" y="149779"/>
                  <a:pt x="14174" y="158923"/>
                </a:cubicBezTo>
                <a:cubicBezTo>
                  <a:pt x="22556" y="160142"/>
                  <a:pt x="33528" y="160676"/>
                  <a:pt x="47092" y="160523"/>
                </a:cubicBezTo>
                <a:lnTo>
                  <a:pt x="47321" y="160523"/>
                </a:lnTo>
                <a:lnTo>
                  <a:pt x="49835" y="157780"/>
                </a:lnTo>
                <a:cubicBezTo>
                  <a:pt x="49378" y="156561"/>
                  <a:pt x="49607" y="155570"/>
                  <a:pt x="50521" y="154808"/>
                </a:cubicBezTo>
                <a:cubicBezTo>
                  <a:pt x="52502" y="152522"/>
                  <a:pt x="55093" y="147874"/>
                  <a:pt x="58293" y="140864"/>
                </a:cubicBezTo>
                <a:lnTo>
                  <a:pt x="60122" y="136749"/>
                </a:lnTo>
                <a:cubicBezTo>
                  <a:pt x="55855" y="136901"/>
                  <a:pt x="52350" y="136977"/>
                  <a:pt x="49607" y="136977"/>
                </a:cubicBezTo>
                <a:cubicBezTo>
                  <a:pt x="40615" y="136825"/>
                  <a:pt x="33452" y="135758"/>
                  <a:pt x="28118" y="133777"/>
                </a:cubicBezTo>
                <a:close/>
                <a:moveTo>
                  <a:pt x="69723" y="129662"/>
                </a:moveTo>
                <a:lnTo>
                  <a:pt x="69495" y="130119"/>
                </a:lnTo>
                <a:lnTo>
                  <a:pt x="69952" y="130119"/>
                </a:lnTo>
                <a:cubicBezTo>
                  <a:pt x="69952" y="129967"/>
                  <a:pt x="69876" y="129815"/>
                  <a:pt x="69723" y="129662"/>
                </a:cubicBezTo>
                <a:close/>
                <a:moveTo>
                  <a:pt x="75667" y="112289"/>
                </a:moveTo>
                <a:lnTo>
                  <a:pt x="75438" y="113432"/>
                </a:lnTo>
                <a:lnTo>
                  <a:pt x="76353" y="112746"/>
                </a:lnTo>
                <a:cubicBezTo>
                  <a:pt x="76048" y="112593"/>
                  <a:pt x="75819" y="112441"/>
                  <a:pt x="75667" y="112289"/>
                </a:cubicBezTo>
                <a:close/>
                <a:moveTo>
                  <a:pt x="39320" y="106802"/>
                </a:moveTo>
                <a:cubicBezTo>
                  <a:pt x="37034" y="113660"/>
                  <a:pt x="34214" y="120747"/>
                  <a:pt x="30861" y="128062"/>
                </a:cubicBezTo>
                <a:cubicBezTo>
                  <a:pt x="35433" y="129586"/>
                  <a:pt x="41682" y="130424"/>
                  <a:pt x="49607" y="130577"/>
                </a:cubicBezTo>
                <a:cubicBezTo>
                  <a:pt x="52655" y="130577"/>
                  <a:pt x="56998" y="130500"/>
                  <a:pt x="62637" y="130348"/>
                </a:cubicBezTo>
                <a:lnTo>
                  <a:pt x="64237" y="126005"/>
                </a:lnTo>
                <a:cubicBezTo>
                  <a:pt x="64085" y="125090"/>
                  <a:pt x="64313" y="124252"/>
                  <a:pt x="64923" y="123490"/>
                </a:cubicBezTo>
                <a:lnTo>
                  <a:pt x="65380" y="123033"/>
                </a:lnTo>
                <a:lnTo>
                  <a:pt x="67209" y="118004"/>
                </a:lnTo>
                <a:lnTo>
                  <a:pt x="70409" y="108174"/>
                </a:lnTo>
                <a:cubicBezTo>
                  <a:pt x="68428" y="108174"/>
                  <a:pt x="66142" y="108098"/>
                  <a:pt x="63551" y="107945"/>
                </a:cubicBezTo>
                <a:cubicBezTo>
                  <a:pt x="60960" y="107793"/>
                  <a:pt x="58446" y="107793"/>
                  <a:pt x="56007" y="107945"/>
                </a:cubicBezTo>
                <a:cubicBezTo>
                  <a:pt x="53569" y="108098"/>
                  <a:pt x="50750" y="108098"/>
                  <a:pt x="47549" y="107945"/>
                </a:cubicBezTo>
                <a:cubicBezTo>
                  <a:pt x="44349" y="107793"/>
                  <a:pt x="41606" y="107412"/>
                  <a:pt x="39320" y="106802"/>
                </a:cubicBezTo>
                <a:close/>
                <a:moveTo>
                  <a:pt x="176937" y="105888"/>
                </a:moveTo>
                <a:cubicBezTo>
                  <a:pt x="167031" y="105888"/>
                  <a:pt x="150800" y="106345"/>
                  <a:pt x="128245" y="107259"/>
                </a:cubicBezTo>
                <a:cubicBezTo>
                  <a:pt x="126569" y="113355"/>
                  <a:pt x="124816" y="119147"/>
                  <a:pt x="122987" y="124633"/>
                </a:cubicBezTo>
                <a:lnTo>
                  <a:pt x="120701" y="131262"/>
                </a:lnTo>
                <a:cubicBezTo>
                  <a:pt x="131826" y="131415"/>
                  <a:pt x="141504" y="131186"/>
                  <a:pt x="149733" y="130577"/>
                </a:cubicBezTo>
                <a:cubicBezTo>
                  <a:pt x="150953" y="130424"/>
                  <a:pt x="153924" y="130119"/>
                  <a:pt x="158649" y="129662"/>
                </a:cubicBezTo>
                <a:cubicBezTo>
                  <a:pt x="162459" y="129205"/>
                  <a:pt x="165583" y="128976"/>
                  <a:pt x="168021" y="128976"/>
                </a:cubicBezTo>
                <a:lnTo>
                  <a:pt x="168707" y="128976"/>
                </a:lnTo>
                <a:cubicBezTo>
                  <a:pt x="172060" y="121052"/>
                  <a:pt x="174879" y="113355"/>
                  <a:pt x="177165" y="105888"/>
                </a:cubicBezTo>
                <a:close/>
                <a:moveTo>
                  <a:pt x="42977" y="94458"/>
                </a:moveTo>
                <a:lnTo>
                  <a:pt x="42520" y="95829"/>
                </a:lnTo>
                <a:lnTo>
                  <a:pt x="42977" y="95601"/>
                </a:lnTo>
                <a:close/>
                <a:moveTo>
                  <a:pt x="82296" y="80970"/>
                </a:moveTo>
                <a:cubicBezTo>
                  <a:pt x="82449" y="84476"/>
                  <a:pt x="81763" y="89505"/>
                  <a:pt x="80239" y="96058"/>
                </a:cubicBezTo>
                <a:cubicBezTo>
                  <a:pt x="79782" y="97887"/>
                  <a:pt x="79248" y="99868"/>
                  <a:pt x="78639" y="102002"/>
                </a:cubicBezTo>
                <a:cubicBezTo>
                  <a:pt x="89459" y="102154"/>
                  <a:pt x="103328" y="101925"/>
                  <a:pt x="120244" y="101316"/>
                </a:cubicBezTo>
                <a:lnTo>
                  <a:pt x="123216" y="101087"/>
                </a:lnTo>
                <a:cubicBezTo>
                  <a:pt x="125197" y="93772"/>
                  <a:pt x="126721" y="87295"/>
                  <a:pt x="127788" y="81656"/>
                </a:cubicBezTo>
                <a:cubicBezTo>
                  <a:pt x="112243" y="81809"/>
                  <a:pt x="97079" y="81580"/>
                  <a:pt x="82296" y="80970"/>
                </a:cubicBezTo>
                <a:close/>
                <a:moveTo>
                  <a:pt x="45720" y="80056"/>
                </a:moveTo>
                <a:lnTo>
                  <a:pt x="45492" y="80742"/>
                </a:lnTo>
                <a:cubicBezTo>
                  <a:pt x="45644" y="80589"/>
                  <a:pt x="45873" y="80437"/>
                  <a:pt x="46178" y="80285"/>
                </a:cubicBezTo>
                <a:close/>
                <a:moveTo>
                  <a:pt x="183338" y="78913"/>
                </a:moveTo>
                <a:cubicBezTo>
                  <a:pt x="182728" y="79523"/>
                  <a:pt x="182042" y="79827"/>
                  <a:pt x="181280" y="79827"/>
                </a:cubicBezTo>
                <a:cubicBezTo>
                  <a:pt x="165278" y="80894"/>
                  <a:pt x="149581" y="81504"/>
                  <a:pt x="134189" y="81656"/>
                </a:cubicBezTo>
                <a:cubicBezTo>
                  <a:pt x="133274" y="87143"/>
                  <a:pt x="131826" y="93543"/>
                  <a:pt x="129845" y="100859"/>
                </a:cubicBezTo>
                <a:cubicBezTo>
                  <a:pt x="151181" y="99944"/>
                  <a:pt x="166878" y="99487"/>
                  <a:pt x="176937" y="99487"/>
                </a:cubicBezTo>
                <a:cubicBezTo>
                  <a:pt x="177699" y="99487"/>
                  <a:pt x="178308" y="99716"/>
                  <a:pt x="178766" y="100173"/>
                </a:cubicBezTo>
                <a:cubicBezTo>
                  <a:pt x="180747" y="93010"/>
                  <a:pt x="182271" y="85923"/>
                  <a:pt x="183338" y="78913"/>
                </a:cubicBezTo>
                <a:close/>
                <a:moveTo>
                  <a:pt x="156363" y="46680"/>
                </a:moveTo>
                <a:lnTo>
                  <a:pt x="156363" y="48966"/>
                </a:lnTo>
                <a:cubicBezTo>
                  <a:pt x="156210" y="51100"/>
                  <a:pt x="155982" y="52548"/>
                  <a:pt x="155677" y="53310"/>
                </a:cubicBezTo>
                <a:cubicBezTo>
                  <a:pt x="154458" y="55596"/>
                  <a:pt x="152324" y="57196"/>
                  <a:pt x="149276" y="58110"/>
                </a:cubicBezTo>
                <a:cubicBezTo>
                  <a:pt x="147905" y="58568"/>
                  <a:pt x="145923" y="58872"/>
                  <a:pt x="143333" y="59025"/>
                </a:cubicBezTo>
                <a:cubicBezTo>
                  <a:pt x="139370" y="59330"/>
                  <a:pt x="136246" y="58339"/>
                  <a:pt x="133960" y="56053"/>
                </a:cubicBezTo>
                <a:cubicBezTo>
                  <a:pt x="132436" y="54377"/>
                  <a:pt x="131369" y="52167"/>
                  <a:pt x="130760" y="49424"/>
                </a:cubicBezTo>
                <a:cubicBezTo>
                  <a:pt x="128321" y="53234"/>
                  <a:pt x="127635" y="56129"/>
                  <a:pt x="128702" y="58110"/>
                </a:cubicBezTo>
                <a:cubicBezTo>
                  <a:pt x="130074" y="61006"/>
                  <a:pt x="133731" y="62454"/>
                  <a:pt x="139675" y="62454"/>
                </a:cubicBezTo>
                <a:cubicBezTo>
                  <a:pt x="146076" y="62454"/>
                  <a:pt x="151181" y="60930"/>
                  <a:pt x="154991" y="57882"/>
                </a:cubicBezTo>
                <a:cubicBezTo>
                  <a:pt x="156668" y="56510"/>
                  <a:pt x="157734" y="54986"/>
                  <a:pt x="158192" y="53310"/>
                </a:cubicBezTo>
                <a:cubicBezTo>
                  <a:pt x="158496" y="51633"/>
                  <a:pt x="158039" y="49652"/>
                  <a:pt x="156820" y="47366"/>
                </a:cubicBezTo>
                <a:cubicBezTo>
                  <a:pt x="156668" y="47061"/>
                  <a:pt x="156515" y="46833"/>
                  <a:pt x="156363" y="46680"/>
                </a:cubicBezTo>
                <a:close/>
                <a:moveTo>
                  <a:pt x="92812" y="45537"/>
                </a:moveTo>
                <a:lnTo>
                  <a:pt x="92355" y="47366"/>
                </a:lnTo>
                <a:cubicBezTo>
                  <a:pt x="91898" y="49805"/>
                  <a:pt x="91212" y="51633"/>
                  <a:pt x="90297" y="52853"/>
                </a:cubicBezTo>
                <a:cubicBezTo>
                  <a:pt x="88773" y="54681"/>
                  <a:pt x="86564" y="55824"/>
                  <a:pt x="83668" y="56282"/>
                </a:cubicBezTo>
                <a:cubicBezTo>
                  <a:pt x="82144" y="56434"/>
                  <a:pt x="80163" y="56510"/>
                  <a:pt x="77724" y="56510"/>
                </a:cubicBezTo>
                <a:cubicBezTo>
                  <a:pt x="73000" y="56358"/>
                  <a:pt x="69876" y="53615"/>
                  <a:pt x="68352" y="48281"/>
                </a:cubicBezTo>
                <a:lnTo>
                  <a:pt x="67895" y="50109"/>
                </a:lnTo>
                <a:cubicBezTo>
                  <a:pt x="67437" y="52091"/>
                  <a:pt x="67895" y="53691"/>
                  <a:pt x="69266" y="54910"/>
                </a:cubicBezTo>
                <a:cubicBezTo>
                  <a:pt x="72314" y="57806"/>
                  <a:pt x="75705" y="59634"/>
                  <a:pt x="79439" y="60396"/>
                </a:cubicBezTo>
                <a:cubicBezTo>
                  <a:pt x="83173" y="61158"/>
                  <a:pt x="86526" y="61044"/>
                  <a:pt x="89497" y="60054"/>
                </a:cubicBezTo>
                <a:cubicBezTo>
                  <a:pt x="92469" y="59063"/>
                  <a:pt x="95022" y="57577"/>
                  <a:pt x="97155" y="55596"/>
                </a:cubicBezTo>
                <a:cubicBezTo>
                  <a:pt x="100051" y="52853"/>
                  <a:pt x="101194" y="50567"/>
                  <a:pt x="100584" y="48738"/>
                </a:cubicBezTo>
                <a:cubicBezTo>
                  <a:pt x="99975" y="46909"/>
                  <a:pt x="97384" y="45842"/>
                  <a:pt x="92812" y="45537"/>
                </a:cubicBezTo>
                <a:close/>
                <a:moveTo>
                  <a:pt x="206312" y="36851"/>
                </a:moveTo>
                <a:cubicBezTo>
                  <a:pt x="207150" y="36698"/>
                  <a:pt x="207912" y="36927"/>
                  <a:pt x="208598" y="37536"/>
                </a:cubicBezTo>
                <a:cubicBezTo>
                  <a:pt x="209284" y="38146"/>
                  <a:pt x="209703" y="38908"/>
                  <a:pt x="209855" y="39822"/>
                </a:cubicBezTo>
                <a:cubicBezTo>
                  <a:pt x="210160" y="43328"/>
                  <a:pt x="210312" y="47061"/>
                  <a:pt x="210312" y="51024"/>
                </a:cubicBezTo>
                <a:cubicBezTo>
                  <a:pt x="210312" y="54986"/>
                  <a:pt x="210236" y="59368"/>
                  <a:pt x="210084" y="64168"/>
                </a:cubicBezTo>
                <a:cubicBezTo>
                  <a:pt x="209931" y="68969"/>
                  <a:pt x="209855" y="72588"/>
                  <a:pt x="209855" y="75027"/>
                </a:cubicBezTo>
                <a:cubicBezTo>
                  <a:pt x="209855" y="105659"/>
                  <a:pt x="209017" y="133625"/>
                  <a:pt x="207341" y="158923"/>
                </a:cubicBezTo>
                <a:cubicBezTo>
                  <a:pt x="207188" y="161819"/>
                  <a:pt x="207188" y="167457"/>
                  <a:pt x="207341" y="175839"/>
                </a:cubicBezTo>
                <a:cubicBezTo>
                  <a:pt x="207493" y="182393"/>
                  <a:pt x="207341" y="187346"/>
                  <a:pt x="206883" y="190698"/>
                </a:cubicBezTo>
                <a:cubicBezTo>
                  <a:pt x="208103" y="191308"/>
                  <a:pt x="208712" y="192299"/>
                  <a:pt x="208712" y="193670"/>
                </a:cubicBezTo>
                <a:lnTo>
                  <a:pt x="208712" y="203957"/>
                </a:lnTo>
                <a:cubicBezTo>
                  <a:pt x="208712" y="204872"/>
                  <a:pt x="208407" y="205634"/>
                  <a:pt x="207798" y="206243"/>
                </a:cubicBezTo>
                <a:cubicBezTo>
                  <a:pt x="207188" y="206853"/>
                  <a:pt x="206502" y="207158"/>
                  <a:pt x="205740" y="207158"/>
                </a:cubicBezTo>
                <a:cubicBezTo>
                  <a:pt x="205131" y="208224"/>
                  <a:pt x="204293" y="208834"/>
                  <a:pt x="203226" y="208986"/>
                </a:cubicBezTo>
                <a:cubicBezTo>
                  <a:pt x="184633" y="211577"/>
                  <a:pt x="160325" y="213025"/>
                  <a:pt x="130302" y="213330"/>
                </a:cubicBezTo>
                <a:cubicBezTo>
                  <a:pt x="90374" y="213787"/>
                  <a:pt x="66142" y="214244"/>
                  <a:pt x="57608" y="214701"/>
                </a:cubicBezTo>
                <a:cubicBezTo>
                  <a:pt x="56693" y="214701"/>
                  <a:pt x="55893" y="214435"/>
                  <a:pt x="55207" y="213901"/>
                </a:cubicBezTo>
                <a:cubicBezTo>
                  <a:pt x="54522" y="213368"/>
                  <a:pt x="54179" y="212644"/>
                  <a:pt x="54179" y="211730"/>
                </a:cubicBezTo>
                <a:cubicBezTo>
                  <a:pt x="54179" y="210815"/>
                  <a:pt x="54445" y="210015"/>
                  <a:pt x="54979" y="209329"/>
                </a:cubicBezTo>
                <a:cubicBezTo>
                  <a:pt x="55512" y="208644"/>
                  <a:pt x="56236" y="208301"/>
                  <a:pt x="57150" y="208301"/>
                </a:cubicBezTo>
                <a:cubicBezTo>
                  <a:pt x="65532" y="207843"/>
                  <a:pt x="89840" y="207386"/>
                  <a:pt x="130074" y="206929"/>
                </a:cubicBezTo>
                <a:cubicBezTo>
                  <a:pt x="159030" y="206624"/>
                  <a:pt x="182423" y="205253"/>
                  <a:pt x="200254" y="202814"/>
                </a:cubicBezTo>
                <a:cubicBezTo>
                  <a:pt x="200102" y="202357"/>
                  <a:pt x="200025" y="201824"/>
                  <a:pt x="200025" y="201214"/>
                </a:cubicBezTo>
                <a:lnTo>
                  <a:pt x="200483" y="198699"/>
                </a:lnTo>
                <a:cubicBezTo>
                  <a:pt x="200635" y="198395"/>
                  <a:pt x="200711" y="198166"/>
                  <a:pt x="200711" y="198014"/>
                </a:cubicBezTo>
                <a:lnTo>
                  <a:pt x="200711" y="197556"/>
                </a:lnTo>
                <a:lnTo>
                  <a:pt x="200711" y="196871"/>
                </a:lnTo>
                <a:lnTo>
                  <a:pt x="200711" y="194813"/>
                </a:lnTo>
                <a:lnTo>
                  <a:pt x="200711" y="194585"/>
                </a:lnTo>
                <a:cubicBezTo>
                  <a:pt x="200254" y="193975"/>
                  <a:pt x="200102" y="193289"/>
                  <a:pt x="200254" y="192527"/>
                </a:cubicBezTo>
                <a:cubicBezTo>
                  <a:pt x="200864" y="188717"/>
                  <a:pt x="201092" y="183155"/>
                  <a:pt x="200940" y="175839"/>
                </a:cubicBezTo>
                <a:cubicBezTo>
                  <a:pt x="200787" y="167305"/>
                  <a:pt x="200787" y="161514"/>
                  <a:pt x="200940" y="158466"/>
                </a:cubicBezTo>
                <a:cubicBezTo>
                  <a:pt x="202616" y="133472"/>
                  <a:pt x="203454" y="105659"/>
                  <a:pt x="203454" y="75027"/>
                </a:cubicBezTo>
                <a:cubicBezTo>
                  <a:pt x="203454" y="72284"/>
                  <a:pt x="203531" y="68359"/>
                  <a:pt x="203683" y="63254"/>
                </a:cubicBezTo>
                <a:cubicBezTo>
                  <a:pt x="203835" y="58149"/>
                  <a:pt x="203912" y="54339"/>
                  <a:pt x="203912" y="51824"/>
                </a:cubicBezTo>
                <a:cubicBezTo>
                  <a:pt x="203912" y="49309"/>
                  <a:pt x="203759" y="45461"/>
                  <a:pt x="203454" y="40280"/>
                </a:cubicBezTo>
                <a:cubicBezTo>
                  <a:pt x="203302" y="39518"/>
                  <a:pt x="203531" y="38794"/>
                  <a:pt x="204140" y="38108"/>
                </a:cubicBezTo>
                <a:cubicBezTo>
                  <a:pt x="204750" y="37422"/>
                  <a:pt x="205474" y="37003"/>
                  <a:pt x="206312" y="36851"/>
                </a:cubicBezTo>
                <a:close/>
                <a:moveTo>
                  <a:pt x="192482" y="32507"/>
                </a:moveTo>
                <a:lnTo>
                  <a:pt x="192024" y="48281"/>
                </a:lnTo>
                <a:cubicBezTo>
                  <a:pt x="191720" y="58796"/>
                  <a:pt x="191262" y="66721"/>
                  <a:pt x="190653" y="72055"/>
                </a:cubicBezTo>
                <a:cubicBezTo>
                  <a:pt x="188976" y="88209"/>
                  <a:pt x="185243" y="103945"/>
                  <a:pt x="179451" y="119261"/>
                </a:cubicBezTo>
                <a:cubicBezTo>
                  <a:pt x="173660" y="134577"/>
                  <a:pt x="166040" y="150770"/>
                  <a:pt x="156591" y="167838"/>
                </a:cubicBezTo>
                <a:cubicBezTo>
                  <a:pt x="155982" y="168905"/>
                  <a:pt x="155067" y="169439"/>
                  <a:pt x="153848" y="169439"/>
                </a:cubicBezTo>
                <a:cubicBezTo>
                  <a:pt x="153086" y="170048"/>
                  <a:pt x="152172" y="170277"/>
                  <a:pt x="151105" y="170124"/>
                </a:cubicBezTo>
                <a:lnTo>
                  <a:pt x="147676" y="169439"/>
                </a:lnTo>
                <a:lnTo>
                  <a:pt x="146762" y="168981"/>
                </a:lnTo>
                <a:cubicBezTo>
                  <a:pt x="146304" y="169439"/>
                  <a:pt x="145695" y="169667"/>
                  <a:pt x="144933" y="169667"/>
                </a:cubicBezTo>
                <a:cubicBezTo>
                  <a:pt x="138684" y="169667"/>
                  <a:pt x="132169" y="169515"/>
                  <a:pt x="125388" y="169210"/>
                </a:cubicBezTo>
                <a:cubicBezTo>
                  <a:pt x="118606" y="168905"/>
                  <a:pt x="110833" y="168486"/>
                  <a:pt x="102070" y="167953"/>
                </a:cubicBezTo>
                <a:cubicBezTo>
                  <a:pt x="93307" y="167419"/>
                  <a:pt x="86792" y="167076"/>
                  <a:pt x="82525" y="166924"/>
                </a:cubicBezTo>
                <a:cubicBezTo>
                  <a:pt x="80544" y="166619"/>
                  <a:pt x="73686" y="166543"/>
                  <a:pt x="61951" y="166695"/>
                </a:cubicBezTo>
                <a:cubicBezTo>
                  <a:pt x="50216" y="166848"/>
                  <a:pt x="43053" y="166924"/>
                  <a:pt x="40463" y="166924"/>
                </a:cubicBezTo>
                <a:cubicBezTo>
                  <a:pt x="40463" y="167686"/>
                  <a:pt x="40539" y="168677"/>
                  <a:pt x="40691" y="169896"/>
                </a:cubicBezTo>
                <a:cubicBezTo>
                  <a:pt x="40691" y="170353"/>
                  <a:pt x="40844" y="173172"/>
                  <a:pt x="41148" y="178354"/>
                </a:cubicBezTo>
                <a:cubicBezTo>
                  <a:pt x="41301" y="181859"/>
                  <a:pt x="41453" y="184450"/>
                  <a:pt x="41606" y="186126"/>
                </a:cubicBezTo>
                <a:cubicBezTo>
                  <a:pt x="41606" y="186736"/>
                  <a:pt x="41682" y="187269"/>
                  <a:pt x="41834" y="187727"/>
                </a:cubicBezTo>
                <a:cubicBezTo>
                  <a:pt x="42596" y="187879"/>
                  <a:pt x="43511" y="187955"/>
                  <a:pt x="44577" y="187955"/>
                </a:cubicBezTo>
                <a:cubicBezTo>
                  <a:pt x="47168" y="188108"/>
                  <a:pt x="50673" y="188108"/>
                  <a:pt x="55093" y="187955"/>
                </a:cubicBezTo>
                <a:lnTo>
                  <a:pt x="66523" y="187269"/>
                </a:lnTo>
                <a:cubicBezTo>
                  <a:pt x="70943" y="187117"/>
                  <a:pt x="73381" y="187041"/>
                  <a:pt x="73838" y="187041"/>
                </a:cubicBezTo>
                <a:cubicBezTo>
                  <a:pt x="77648" y="186888"/>
                  <a:pt x="83516" y="186774"/>
                  <a:pt x="91440" y="186698"/>
                </a:cubicBezTo>
                <a:cubicBezTo>
                  <a:pt x="99365" y="186622"/>
                  <a:pt x="106414" y="186469"/>
                  <a:pt x="112586" y="186241"/>
                </a:cubicBezTo>
                <a:cubicBezTo>
                  <a:pt x="118758" y="186012"/>
                  <a:pt x="124664" y="185745"/>
                  <a:pt x="130302" y="185441"/>
                </a:cubicBezTo>
                <a:cubicBezTo>
                  <a:pt x="135027" y="185136"/>
                  <a:pt x="143637" y="185136"/>
                  <a:pt x="156134" y="185441"/>
                </a:cubicBezTo>
                <a:cubicBezTo>
                  <a:pt x="167107" y="185745"/>
                  <a:pt x="175489" y="185517"/>
                  <a:pt x="181280" y="184755"/>
                </a:cubicBezTo>
                <a:lnTo>
                  <a:pt x="182423" y="184755"/>
                </a:lnTo>
                <a:cubicBezTo>
                  <a:pt x="183185" y="183688"/>
                  <a:pt x="184176" y="183231"/>
                  <a:pt x="185395" y="183383"/>
                </a:cubicBezTo>
                <a:cubicBezTo>
                  <a:pt x="187071" y="183536"/>
                  <a:pt x="188900" y="183612"/>
                  <a:pt x="190881" y="183612"/>
                </a:cubicBezTo>
                <a:cubicBezTo>
                  <a:pt x="190881" y="152827"/>
                  <a:pt x="191186" y="118308"/>
                  <a:pt x="191796" y="80056"/>
                </a:cubicBezTo>
                <a:cubicBezTo>
                  <a:pt x="191796" y="77008"/>
                  <a:pt x="192024" y="72207"/>
                  <a:pt x="192482" y="65654"/>
                </a:cubicBezTo>
                <a:cubicBezTo>
                  <a:pt x="192939" y="59101"/>
                  <a:pt x="193244" y="54377"/>
                  <a:pt x="193396" y="51481"/>
                </a:cubicBezTo>
                <a:cubicBezTo>
                  <a:pt x="193548" y="43861"/>
                  <a:pt x="193244" y="37536"/>
                  <a:pt x="192482" y="32507"/>
                </a:cubicBezTo>
                <a:close/>
                <a:moveTo>
                  <a:pt x="78867" y="11476"/>
                </a:moveTo>
                <a:cubicBezTo>
                  <a:pt x="77648" y="11628"/>
                  <a:pt x="76200" y="12390"/>
                  <a:pt x="74524" y="13762"/>
                </a:cubicBezTo>
                <a:cubicBezTo>
                  <a:pt x="74372" y="14067"/>
                  <a:pt x="74143" y="14295"/>
                  <a:pt x="73838" y="14448"/>
                </a:cubicBezTo>
                <a:lnTo>
                  <a:pt x="73838" y="32507"/>
                </a:lnTo>
                <a:cubicBezTo>
                  <a:pt x="73838" y="39213"/>
                  <a:pt x="73991" y="43328"/>
                  <a:pt x="74295" y="44852"/>
                </a:cubicBezTo>
                <a:cubicBezTo>
                  <a:pt x="74905" y="48357"/>
                  <a:pt x="76048" y="50109"/>
                  <a:pt x="77724" y="50109"/>
                </a:cubicBezTo>
                <a:cubicBezTo>
                  <a:pt x="79858" y="50109"/>
                  <a:pt x="81458" y="50033"/>
                  <a:pt x="82525" y="49881"/>
                </a:cubicBezTo>
                <a:cubicBezTo>
                  <a:pt x="83897" y="49728"/>
                  <a:pt x="84811" y="49347"/>
                  <a:pt x="85268" y="48738"/>
                </a:cubicBezTo>
                <a:cubicBezTo>
                  <a:pt x="85573" y="48433"/>
                  <a:pt x="85878" y="47519"/>
                  <a:pt x="86183" y="45995"/>
                </a:cubicBezTo>
                <a:cubicBezTo>
                  <a:pt x="86487" y="44318"/>
                  <a:pt x="86716" y="42185"/>
                  <a:pt x="86868" y="39594"/>
                </a:cubicBezTo>
                <a:cubicBezTo>
                  <a:pt x="87021" y="33955"/>
                  <a:pt x="86640" y="28545"/>
                  <a:pt x="85725" y="23363"/>
                </a:cubicBezTo>
                <a:cubicBezTo>
                  <a:pt x="84506" y="17724"/>
                  <a:pt x="82982" y="13991"/>
                  <a:pt x="81153" y="12162"/>
                </a:cubicBezTo>
                <a:cubicBezTo>
                  <a:pt x="80391" y="11552"/>
                  <a:pt x="79629" y="11324"/>
                  <a:pt x="78867" y="11476"/>
                </a:cubicBezTo>
                <a:close/>
                <a:moveTo>
                  <a:pt x="142875" y="6447"/>
                </a:moveTo>
                <a:cubicBezTo>
                  <a:pt x="140285" y="6752"/>
                  <a:pt x="138913" y="6904"/>
                  <a:pt x="138761" y="6904"/>
                </a:cubicBezTo>
                <a:lnTo>
                  <a:pt x="138303" y="6904"/>
                </a:lnTo>
                <a:cubicBezTo>
                  <a:pt x="138456" y="7361"/>
                  <a:pt x="138532" y="7818"/>
                  <a:pt x="138532" y="8276"/>
                </a:cubicBezTo>
                <a:cubicBezTo>
                  <a:pt x="138532" y="11476"/>
                  <a:pt x="138342" y="16162"/>
                  <a:pt x="137961" y="22335"/>
                </a:cubicBezTo>
                <a:cubicBezTo>
                  <a:pt x="137580" y="28507"/>
                  <a:pt x="137389" y="31974"/>
                  <a:pt x="137389" y="32736"/>
                </a:cubicBezTo>
                <a:lnTo>
                  <a:pt x="137389" y="33422"/>
                </a:lnTo>
                <a:cubicBezTo>
                  <a:pt x="137237" y="34336"/>
                  <a:pt x="137122" y="35555"/>
                  <a:pt x="137046" y="37079"/>
                </a:cubicBezTo>
                <a:cubicBezTo>
                  <a:pt x="136970" y="38603"/>
                  <a:pt x="136932" y="39518"/>
                  <a:pt x="136932" y="39822"/>
                </a:cubicBezTo>
                <a:cubicBezTo>
                  <a:pt x="137084" y="40432"/>
                  <a:pt x="137008" y="41042"/>
                  <a:pt x="136703" y="41651"/>
                </a:cubicBezTo>
                <a:cubicBezTo>
                  <a:pt x="136551" y="43937"/>
                  <a:pt x="136627" y="45842"/>
                  <a:pt x="136932" y="47366"/>
                </a:cubicBezTo>
                <a:cubicBezTo>
                  <a:pt x="137237" y="49347"/>
                  <a:pt x="137770" y="50719"/>
                  <a:pt x="138532" y="51481"/>
                </a:cubicBezTo>
                <a:cubicBezTo>
                  <a:pt x="139446" y="52395"/>
                  <a:pt x="140894" y="52776"/>
                  <a:pt x="142875" y="52624"/>
                </a:cubicBezTo>
                <a:cubicBezTo>
                  <a:pt x="145009" y="52472"/>
                  <a:pt x="146533" y="52243"/>
                  <a:pt x="147447" y="51938"/>
                </a:cubicBezTo>
                <a:cubicBezTo>
                  <a:pt x="148667" y="51633"/>
                  <a:pt x="149429" y="51176"/>
                  <a:pt x="149733" y="50567"/>
                </a:cubicBezTo>
                <a:lnTo>
                  <a:pt x="149962" y="48738"/>
                </a:lnTo>
                <a:lnTo>
                  <a:pt x="149962" y="43709"/>
                </a:lnTo>
                <a:lnTo>
                  <a:pt x="149733" y="43709"/>
                </a:lnTo>
                <a:cubicBezTo>
                  <a:pt x="148819" y="43556"/>
                  <a:pt x="148095" y="43099"/>
                  <a:pt x="147562" y="42337"/>
                </a:cubicBezTo>
                <a:cubicBezTo>
                  <a:pt x="147028" y="41575"/>
                  <a:pt x="146838" y="40813"/>
                  <a:pt x="146990" y="40051"/>
                </a:cubicBezTo>
                <a:cubicBezTo>
                  <a:pt x="147295" y="38527"/>
                  <a:pt x="148133" y="37613"/>
                  <a:pt x="149505" y="37308"/>
                </a:cubicBezTo>
                <a:cubicBezTo>
                  <a:pt x="149352" y="34260"/>
                  <a:pt x="149048" y="31059"/>
                  <a:pt x="148590" y="27707"/>
                </a:cubicBezTo>
                <a:cubicBezTo>
                  <a:pt x="147828" y="21611"/>
                  <a:pt x="147066" y="16505"/>
                  <a:pt x="146304" y="12390"/>
                </a:cubicBezTo>
                <a:cubicBezTo>
                  <a:pt x="145695" y="10257"/>
                  <a:pt x="145161" y="8580"/>
                  <a:pt x="144704" y="7361"/>
                </a:cubicBezTo>
                <a:lnTo>
                  <a:pt x="144247" y="6447"/>
                </a:lnTo>
                <a:close/>
                <a:moveTo>
                  <a:pt x="142190" y="46"/>
                </a:moveTo>
                <a:cubicBezTo>
                  <a:pt x="144323" y="-106"/>
                  <a:pt x="146076" y="122"/>
                  <a:pt x="147447" y="732"/>
                </a:cubicBezTo>
                <a:cubicBezTo>
                  <a:pt x="148819" y="1494"/>
                  <a:pt x="149886" y="2942"/>
                  <a:pt x="150648" y="5075"/>
                </a:cubicBezTo>
                <a:cubicBezTo>
                  <a:pt x="151257" y="6599"/>
                  <a:pt x="151867" y="8580"/>
                  <a:pt x="152477" y="11019"/>
                </a:cubicBezTo>
                <a:cubicBezTo>
                  <a:pt x="153391" y="15286"/>
                  <a:pt x="154229" y="20620"/>
                  <a:pt x="154991" y="27021"/>
                </a:cubicBezTo>
                <a:lnTo>
                  <a:pt x="155220" y="27021"/>
                </a:lnTo>
                <a:cubicBezTo>
                  <a:pt x="156439" y="27021"/>
                  <a:pt x="158687" y="27097"/>
                  <a:pt x="161964" y="27249"/>
                </a:cubicBezTo>
                <a:cubicBezTo>
                  <a:pt x="165240" y="27402"/>
                  <a:pt x="167831" y="27402"/>
                  <a:pt x="169736" y="27249"/>
                </a:cubicBezTo>
                <a:cubicBezTo>
                  <a:pt x="171641" y="27097"/>
                  <a:pt x="173508" y="26792"/>
                  <a:pt x="175337" y="26335"/>
                </a:cubicBezTo>
                <a:cubicBezTo>
                  <a:pt x="175641" y="26183"/>
                  <a:pt x="175870" y="26106"/>
                  <a:pt x="176022" y="26106"/>
                </a:cubicBezTo>
                <a:cubicBezTo>
                  <a:pt x="176784" y="25497"/>
                  <a:pt x="177623" y="25268"/>
                  <a:pt x="178537" y="25421"/>
                </a:cubicBezTo>
                <a:cubicBezTo>
                  <a:pt x="180823" y="25725"/>
                  <a:pt x="183566" y="25649"/>
                  <a:pt x="186767" y="25192"/>
                </a:cubicBezTo>
                <a:lnTo>
                  <a:pt x="186767" y="24278"/>
                </a:lnTo>
                <a:cubicBezTo>
                  <a:pt x="186919" y="23363"/>
                  <a:pt x="187338" y="22601"/>
                  <a:pt x="188024" y="21992"/>
                </a:cubicBezTo>
                <a:cubicBezTo>
                  <a:pt x="188710" y="21382"/>
                  <a:pt x="189434" y="21153"/>
                  <a:pt x="190196" y="21306"/>
                </a:cubicBezTo>
                <a:cubicBezTo>
                  <a:pt x="190653" y="21306"/>
                  <a:pt x="191034" y="21382"/>
                  <a:pt x="191339" y="21534"/>
                </a:cubicBezTo>
                <a:cubicBezTo>
                  <a:pt x="191796" y="21077"/>
                  <a:pt x="192329" y="20772"/>
                  <a:pt x="192939" y="20620"/>
                </a:cubicBezTo>
                <a:cubicBezTo>
                  <a:pt x="194920" y="19858"/>
                  <a:pt x="196215" y="20544"/>
                  <a:pt x="196825" y="22677"/>
                </a:cubicBezTo>
                <a:cubicBezTo>
                  <a:pt x="199111" y="29840"/>
                  <a:pt x="200102" y="39518"/>
                  <a:pt x="199797" y="51710"/>
                </a:cubicBezTo>
                <a:cubicBezTo>
                  <a:pt x="199644" y="54605"/>
                  <a:pt x="199340" y="59292"/>
                  <a:pt x="198882" y="65769"/>
                </a:cubicBezTo>
                <a:cubicBezTo>
                  <a:pt x="198425" y="72246"/>
                  <a:pt x="198197" y="77008"/>
                  <a:pt x="198197" y="80056"/>
                </a:cubicBezTo>
                <a:cubicBezTo>
                  <a:pt x="197587" y="118461"/>
                  <a:pt x="197282" y="153132"/>
                  <a:pt x="197282" y="184069"/>
                </a:cubicBezTo>
                <a:cubicBezTo>
                  <a:pt x="198349" y="184679"/>
                  <a:pt x="198882" y="185593"/>
                  <a:pt x="198882" y="186812"/>
                </a:cubicBezTo>
                <a:cubicBezTo>
                  <a:pt x="198882" y="188031"/>
                  <a:pt x="198349" y="188946"/>
                  <a:pt x="197282" y="189555"/>
                </a:cubicBezTo>
                <a:lnTo>
                  <a:pt x="197282" y="191841"/>
                </a:lnTo>
                <a:cubicBezTo>
                  <a:pt x="197282" y="193975"/>
                  <a:pt x="196215" y="195042"/>
                  <a:pt x="194082" y="195042"/>
                </a:cubicBezTo>
                <a:cubicBezTo>
                  <a:pt x="191948" y="195042"/>
                  <a:pt x="190881" y="193975"/>
                  <a:pt x="190881" y="191841"/>
                </a:cubicBezTo>
                <a:lnTo>
                  <a:pt x="190881" y="190013"/>
                </a:lnTo>
                <a:cubicBezTo>
                  <a:pt x="188595" y="190013"/>
                  <a:pt x="186614" y="189936"/>
                  <a:pt x="184938" y="189784"/>
                </a:cubicBezTo>
                <a:lnTo>
                  <a:pt x="184481" y="189784"/>
                </a:lnTo>
                <a:cubicBezTo>
                  <a:pt x="183871" y="190546"/>
                  <a:pt x="183109" y="191003"/>
                  <a:pt x="182195" y="191156"/>
                </a:cubicBezTo>
                <a:cubicBezTo>
                  <a:pt x="176099" y="191918"/>
                  <a:pt x="167412" y="192146"/>
                  <a:pt x="156134" y="191841"/>
                </a:cubicBezTo>
                <a:cubicBezTo>
                  <a:pt x="143790" y="191537"/>
                  <a:pt x="135332" y="191537"/>
                  <a:pt x="130760" y="191841"/>
                </a:cubicBezTo>
                <a:cubicBezTo>
                  <a:pt x="125121" y="192146"/>
                  <a:pt x="119177" y="192413"/>
                  <a:pt x="112929" y="192642"/>
                </a:cubicBezTo>
                <a:cubicBezTo>
                  <a:pt x="106680" y="192870"/>
                  <a:pt x="99594" y="193023"/>
                  <a:pt x="91669" y="193099"/>
                </a:cubicBezTo>
                <a:cubicBezTo>
                  <a:pt x="83744" y="193175"/>
                  <a:pt x="77801" y="193289"/>
                  <a:pt x="73838" y="193442"/>
                </a:cubicBezTo>
                <a:cubicBezTo>
                  <a:pt x="73381" y="193442"/>
                  <a:pt x="70943" y="193518"/>
                  <a:pt x="66523" y="193670"/>
                </a:cubicBezTo>
                <a:lnTo>
                  <a:pt x="55322" y="194356"/>
                </a:lnTo>
                <a:cubicBezTo>
                  <a:pt x="50750" y="194508"/>
                  <a:pt x="47092" y="194508"/>
                  <a:pt x="44349" y="194356"/>
                </a:cubicBezTo>
                <a:cubicBezTo>
                  <a:pt x="42672" y="194356"/>
                  <a:pt x="41301" y="194204"/>
                  <a:pt x="40234" y="193899"/>
                </a:cubicBezTo>
                <a:cubicBezTo>
                  <a:pt x="39624" y="193899"/>
                  <a:pt x="39091" y="193823"/>
                  <a:pt x="38634" y="193670"/>
                </a:cubicBezTo>
                <a:cubicBezTo>
                  <a:pt x="37719" y="193365"/>
                  <a:pt x="37034" y="192984"/>
                  <a:pt x="36576" y="192527"/>
                </a:cubicBezTo>
                <a:lnTo>
                  <a:pt x="35662" y="190927"/>
                </a:lnTo>
                <a:lnTo>
                  <a:pt x="35662" y="190470"/>
                </a:lnTo>
                <a:cubicBezTo>
                  <a:pt x="35662" y="190165"/>
                  <a:pt x="35586" y="189860"/>
                  <a:pt x="35433" y="189555"/>
                </a:cubicBezTo>
                <a:cubicBezTo>
                  <a:pt x="35433" y="188793"/>
                  <a:pt x="35357" y="187879"/>
                  <a:pt x="35205" y="186812"/>
                </a:cubicBezTo>
                <a:cubicBezTo>
                  <a:pt x="35052" y="184983"/>
                  <a:pt x="34900" y="182240"/>
                  <a:pt x="34748" y="178583"/>
                </a:cubicBezTo>
                <a:cubicBezTo>
                  <a:pt x="34443" y="173553"/>
                  <a:pt x="34290" y="170734"/>
                  <a:pt x="34290" y="170124"/>
                </a:cubicBezTo>
                <a:cubicBezTo>
                  <a:pt x="34138" y="168600"/>
                  <a:pt x="34062" y="167457"/>
                  <a:pt x="34062" y="166695"/>
                </a:cubicBezTo>
                <a:cubicBezTo>
                  <a:pt x="21717" y="166391"/>
                  <a:pt x="11202" y="165248"/>
                  <a:pt x="2515" y="163266"/>
                </a:cubicBezTo>
                <a:cubicBezTo>
                  <a:pt x="1601" y="162962"/>
                  <a:pt x="915" y="162428"/>
                  <a:pt x="458" y="161666"/>
                </a:cubicBezTo>
                <a:cubicBezTo>
                  <a:pt x="0" y="160904"/>
                  <a:pt x="-114" y="160104"/>
                  <a:pt x="115" y="159266"/>
                </a:cubicBezTo>
                <a:cubicBezTo>
                  <a:pt x="343" y="158428"/>
                  <a:pt x="839" y="157780"/>
                  <a:pt x="1601" y="157323"/>
                </a:cubicBezTo>
                <a:cubicBezTo>
                  <a:pt x="2363" y="156866"/>
                  <a:pt x="3125" y="156713"/>
                  <a:pt x="3887" y="156866"/>
                </a:cubicBezTo>
                <a:cubicBezTo>
                  <a:pt x="5411" y="157323"/>
                  <a:pt x="6858" y="157628"/>
                  <a:pt x="8230" y="157780"/>
                </a:cubicBezTo>
                <a:cubicBezTo>
                  <a:pt x="8078" y="157018"/>
                  <a:pt x="8230" y="156332"/>
                  <a:pt x="8687" y="155723"/>
                </a:cubicBezTo>
                <a:cubicBezTo>
                  <a:pt x="18593" y="139416"/>
                  <a:pt x="26289" y="124023"/>
                  <a:pt x="31776" y="109545"/>
                </a:cubicBezTo>
                <a:cubicBezTo>
                  <a:pt x="37110" y="95372"/>
                  <a:pt x="40082" y="80285"/>
                  <a:pt x="40691" y="64283"/>
                </a:cubicBezTo>
                <a:cubicBezTo>
                  <a:pt x="40844" y="61235"/>
                  <a:pt x="40691" y="56510"/>
                  <a:pt x="40234" y="50109"/>
                </a:cubicBezTo>
                <a:cubicBezTo>
                  <a:pt x="39777" y="43251"/>
                  <a:pt x="39548" y="38375"/>
                  <a:pt x="39548" y="35479"/>
                </a:cubicBezTo>
                <a:cubicBezTo>
                  <a:pt x="39548" y="33345"/>
                  <a:pt x="40615" y="32279"/>
                  <a:pt x="42749" y="32279"/>
                </a:cubicBezTo>
                <a:cubicBezTo>
                  <a:pt x="43358" y="32279"/>
                  <a:pt x="43892" y="32431"/>
                  <a:pt x="44349" y="32736"/>
                </a:cubicBezTo>
                <a:cubicBezTo>
                  <a:pt x="44958" y="32126"/>
                  <a:pt x="45720" y="31821"/>
                  <a:pt x="46635" y="31821"/>
                </a:cubicBezTo>
                <a:cubicBezTo>
                  <a:pt x="52883" y="31821"/>
                  <a:pt x="58293" y="31593"/>
                  <a:pt x="62865" y="31136"/>
                </a:cubicBezTo>
                <a:cubicBezTo>
                  <a:pt x="63627" y="30983"/>
                  <a:pt x="64351" y="31212"/>
                  <a:pt x="65037" y="31821"/>
                </a:cubicBezTo>
                <a:cubicBezTo>
                  <a:pt x="65723" y="32431"/>
                  <a:pt x="66142" y="33155"/>
                  <a:pt x="66294" y="33993"/>
                </a:cubicBezTo>
                <a:cubicBezTo>
                  <a:pt x="66447" y="34831"/>
                  <a:pt x="66218" y="35593"/>
                  <a:pt x="65609" y="36279"/>
                </a:cubicBezTo>
                <a:cubicBezTo>
                  <a:pt x="64999" y="36965"/>
                  <a:pt x="64237" y="37384"/>
                  <a:pt x="63323" y="37536"/>
                </a:cubicBezTo>
                <a:cubicBezTo>
                  <a:pt x="58751" y="37994"/>
                  <a:pt x="53188" y="38222"/>
                  <a:pt x="46635" y="38222"/>
                </a:cubicBezTo>
                <a:lnTo>
                  <a:pt x="45949" y="38222"/>
                </a:lnTo>
                <a:cubicBezTo>
                  <a:pt x="46101" y="40203"/>
                  <a:pt x="46330" y="44013"/>
                  <a:pt x="46635" y="49652"/>
                </a:cubicBezTo>
                <a:cubicBezTo>
                  <a:pt x="47092" y="55901"/>
                  <a:pt x="47244" y="60930"/>
                  <a:pt x="47092" y="64740"/>
                </a:cubicBezTo>
                <a:cubicBezTo>
                  <a:pt x="46940" y="67635"/>
                  <a:pt x="46711" y="70607"/>
                  <a:pt x="46406" y="73655"/>
                </a:cubicBezTo>
                <a:cubicBezTo>
                  <a:pt x="49607" y="74722"/>
                  <a:pt x="54179" y="75179"/>
                  <a:pt x="60122" y="75027"/>
                </a:cubicBezTo>
                <a:cubicBezTo>
                  <a:pt x="61037" y="75027"/>
                  <a:pt x="61951" y="74989"/>
                  <a:pt x="62865" y="74913"/>
                </a:cubicBezTo>
                <a:cubicBezTo>
                  <a:pt x="63780" y="74836"/>
                  <a:pt x="64809" y="74760"/>
                  <a:pt x="65952" y="74684"/>
                </a:cubicBezTo>
                <a:cubicBezTo>
                  <a:pt x="67095" y="74608"/>
                  <a:pt x="68047" y="74570"/>
                  <a:pt x="68809" y="74570"/>
                </a:cubicBezTo>
                <a:cubicBezTo>
                  <a:pt x="72314" y="74265"/>
                  <a:pt x="75134" y="74189"/>
                  <a:pt x="77267" y="74341"/>
                </a:cubicBezTo>
                <a:cubicBezTo>
                  <a:pt x="109881" y="76017"/>
                  <a:pt x="144399" y="75713"/>
                  <a:pt x="180823" y="73427"/>
                </a:cubicBezTo>
                <a:cubicBezTo>
                  <a:pt x="182195" y="73274"/>
                  <a:pt x="183185" y="73808"/>
                  <a:pt x="183795" y="75027"/>
                </a:cubicBezTo>
                <a:cubicBezTo>
                  <a:pt x="183947" y="73808"/>
                  <a:pt x="184100" y="72665"/>
                  <a:pt x="184252" y="71598"/>
                </a:cubicBezTo>
                <a:cubicBezTo>
                  <a:pt x="184862" y="66264"/>
                  <a:pt x="185319" y="58415"/>
                  <a:pt x="185624" y="48052"/>
                </a:cubicBezTo>
                <a:cubicBezTo>
                  <a:pt x="185776" y="40889"/>
                  <a:pt x="185928" y="35479"/>
                  <a:pt x="186081" y="31821"/>
                </a:cubicBezTo>
                <a:cubicBezTo>
                  <a:pt x="183338" y="32126"/>
                  <a:pt x="180671" y="32126"/>
                  <a:pt x="178080" y="31821"/>
                </a:cubicBezTo>
                <a:cubicBezTo>
                  <a:pt x="177775" y="32126"/>
                  <a:pt x="177470" y="32279"/>
                  <a:pt x="177165" y="32279"/>
                </a:cubicBezTo>
                <a:cubicBezTo>
                  <a:pt x="175489" y="32888"/>
                  <a:pt x="173622" y="33269"/>
                  <a:pt x="171565" y="33422"/>
                </a:cubicBezTo>
                <a:cubicBezTo>
                  <a:pt x="169507" y="33574"/>
                  <a:pt x="167717" y="33650"/>
                  <a:pt x="166193" y="33650"/>
                </a:cubicBezTo>
                <a:cubicBezTo>
                  <a:pt x="164669" y="33650"/>
                  <a:pt x="162764" y="33612"/>
                  <a:pt x="160478" y="33536"/>
                </a:cubicBezTo>
                <a:cubicBezTo>
                  <a:pt x="158192" y="33460"/>
                  <a:pt x="156591" y="33422"/>
                  <a:pt x="155677" y="33422"/>
                </a:cubicBezTo>
                <a:lnTo>
                  <a:pt x="156134" y="38679"/>
                </a:lnTo>
                <a:cubicBezTo>
                  <a:pt x="158877" y="39899"/>
                  <a:pt x="160935" y="41727"/>
                  <a:pt x="162306" y="44166"/>
                </a:cubicBezTo>
                <a:cubicBezTo>
                  <a:pt x="164440" y="47823"/>
                  <a:pt x="165126" y="51405"/>
                  <a:pt x="164364" y="54910"/>
                </a:cubicBezTo>
                <a:cubicBezTo>
                  <a:pt x="163754" y="57958"/>
                  <a:pt x="161925" y="60625"/>
                  <a:pt x="158877" y="62911"/>
                </a:cubicBezTo>
                <a:cubicBezTo>
                  <a:pt x="153848" y="66873"/>
                  <a:pt x="147447" y="68855"/>
                  <a:pt x="139675" y="68855"/>
                </a:cubicBezTo>
                <a:cubicBezTo>
                  <a:pt x="130988" y="68855"/>
                  <a:pt x="125426" y="66264"/>
                  <a:pt x="122987" y="61082"/>
                </a:cubicBezTo>
                <a:cubicBezTo>
                  <a:pt x="120092" y="55291"/>
                  <a:pt x="122606" y="48052"/>
                  <a:pt x="130531" y="39365"/>
                </a:cubicBezTo>
                <a:cubicBezTo>
                  <a:pt x="130531" y="38603"/>
                  <a:pt x="130607" y="37765"/>
                  <a:pt x="130760" y="36851"/>
                </a:cubicBezTo>
                <a:cubicBezTo>
                  <a:pt x="127864" y="37308"/>
                  <a:pt x="124626" y="37651"/>
                  <a:pt x="121044" y="37879"/>
                </a:cubicBezTo>
                <a:cubicBezTo>
                  <a:pt x="117463" y="38108"/>
                  <a:pt x="114681" y="38222"/>
                  <a:pt x="112700" y="38222"/>
                </a:cubicBezTo>
                <a:lnTo>
                  <a:pt x="102642" y="38222"/>
                </a:lnTo>
                <a:lnTo>
                  <a:pt x="94184" y="38222"/>
                </a:lnTo>
                <a:cubicBezTo>
                  <a:pt x="93879" y="38222"/>
                  <a:pt x="93574" y="38146"/>
                  <a:pt x="93269" y="37994"/>
                </a:cubicBezTo>
                <a:lnTo>
                  <a:pt x="93269" y="39137"/>
                </a:lnTo>
                <a:cubicBezTo>
                  <a:pt x="100584" y="39746"/>
                  <a:pt x="105004" y="42261"/>
                  <a:pt x="106528" y="46680"/>
                </a:cubicBezTo>
                <a:cubicBezTo>
                  <a:pt x="108204" y="51252"/>
                  <a:pt x="106528" y="55824"/>
                  <a:pt x="101499" y="60396"/>
                </a:cubicBezTo>
                <a:cubicBezTo>
                  <a:pt x="98603" y="62987"/>
                  <a:pt x="95212" y="64930"/>
                  <a:pt x="91326" y="66226"/>
                </a:cubicBezTo>
                <a:cubicBezTo>
                  <a:pt x="87440" y="67521"/>
                  <a:pt x="83058" y="67674"/>
                  <a:pt x="78182" y="66683"/>
                </a:cubicBezTo>
                <a:cubicBezTo>
                  <a:pt x="73305" y="65692"/>
                  <a:pt x="68809" y="63292"/>
                  <a:pt x="64694" y="59482"/>
                </a:cubicBezTo>
                <a:cubicBezTo>
                  <a:pt x="61799" y="56739"/>
                  <a:pt x="60732" y="53234"/>
                  <a:pt x="61494" y="48966"/>
                </a:cubicBezTo>
                <a:cubicBezTo>
                  <a:pt x="62103" y="45918"/>
                  <a:pt x="63551" y="42947"/>
                  <a:pt x="65837" y="40051"/>
                </a:cubicBezTo>
                <a:cubicBezTo>
                  <a:pt x="66142" y="39441"/>
                  <a:pt x="66675" y="39060"/>
                  <a:pt x="67437" y="38908"/>
                </a:cubicBezTo>
                <a:lnTo>
                  <a:pt x="67437" y="35022"/>
                </a:lnTo>
                <a:lnTo>
                  <a:pt x="67437" y="32507"/>
                </a:lnTo>
                <a:lnTo>
                  <a:pt x="67437" y="10104"/>
                </a:lnTo>
                <a:cubicBezTo>
                  <a:pt x="67437" y="7971"/>
                  <a:pt x="68504" y="6904"/>
                  <a:pt x="70638" y="6904"/>
                </a:cubicBezTo>
                <a:cubicBezTo>
                  <a:pt x="71247" y="6904"/>
                  <a:pt x="71857" y="7056"/>
                  <a:pt x="72467" y="7361"/>
                </a:cubicBezTo>
                <a:cubicBezTo>
                  <a:pt x="74448" y="5990"/>
                  <a:pt x="76353" y="5228"/>
                  <a:pt x="78182" y="5075"/>
                </a:cubicBezTo>
                <a:cubicBezTo>
                  <a:pt x="80925" y="4770"/>
                  <a:pt x="83287" y="5609"/>
                  <a:pt x="85268" y="7590"/>
                </a:cubicBezTo>
                <a:cubicBezTo>
                  <a:pt x="88316" y="10333"/>
                  <a:pt x="90526" y="15134"/>
                  <a:pt x="91898" y="21992"/>
                </a:cubicBezTo>
                <a:cubicBezTo>
                  <a:pt x="92507" y="25192"/>
                  <a:pt x="92888" y="28545"/>
                  <a:pt x="93041" y="32050"/>
                </a:cubicBezTo>
                <a:cubicBezTo>
                  <a:pt x="93498" y="31898"/>
                  <a:pt x="93879" y="31821"/>
                  <a:pt x="94184" y="31821"/>
                </a:cubicBezTo>
                <a:lnTo>
                  <a:pt x="103099" y="31821"/>
                </a:lnTo>
                <a:lnTo>
                  <a:pt x="113615" y="31821"/>
                </a:lnTo>
                <a:cubicBezTo>
                  <a:pt x="115443" y="31821"/>
                  <a:pt x="118110" y="31707"/>
                  <a:pt x="121616" y="31479"/>
                </a:cubicBezTo>
                <a:cubicBezTo>
                  <a:pt x="125121" y="31250"/>
                  <a:pt x="128245" y="30831"/>
                  <a:pt x="130988" y="30221"/>
                </a:cubicBezTo>
                <a:cubicBezTo>
                  <a:pt x="131750" y="17115"/>
                  <a:pt x="132131" y="9800"/>
                  <a:pt x="132131" y="8276"/>
                </a:cubicBezTo>
                <a:cubicBezTo>
                  <a:pt x="132131" y="6142"/>
                  <a:pt x="133198" y="5075"/>
                  <a:pt x="135332" y="5075"/>
                </a:cubicBezTo>
                <a:lnTo>
                  <a:pt x="135789" y="5075"/>
                </a:lnTo>
                <a:cubicBezTo>
                  <a:pt x="135636" y="4618"/>
                  <a:pt x="135560" y="4161"/>
                  <a:pt x="135560" y="3704"/>
                </a:cubicBezTo>
                <a:cubicBezTo>
                  <a:pt x="135560" y="1570"/>
                  <a:pt x="136627" y="503"/>
                  <a:pt x="138761" y="503"/>
                </a:cubicBezTo>
                <a:lnTo>
                  <a:pt x="139675" y="503"/>
                </a:lnTo>
                <a:cubicBezTo>
                  <a:pt x="139980" y="503"/>
                  <a:pt x="140361" y="465"/>
                  <a:pt x="140818" y="389"/>
                </a:cubicBezTo>
                <a:cubicBezTo>
                  <a:pt x="141275" y="313"/>
                  <a:pt x="141732" y="198"/>
                  <a:pt x="142190" y="4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711731" y="404470"/>
            <a:ext cx="1658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教学过程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63751" y="1988820"/>
            <a:ext cx="818324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/>
              <a:t>教师利用几分钟时间梳理课堂知识。</a:t>
            </a:r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布置课后作业，回去收集生活中的声现象，并用声音的特性与之相对应做出解释。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040" y="2564765"/>
            <a:ext cx="5035550" cy="19875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136140" y="692785"/>
            <a:ext cx="65760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>
                <a:cs typeface="+mn-ea"/>
                <a:sym typeface="+mn-lt"/>
              </a:rPr>
              <a:t>实验：观察声音的波形</a:t>
            </a:r>
          </a:p>
        </p:txBody>
      </p:sp>
      <p:sp>
        <p:nvSpPr>
          <p:cNvPr id="2" name="流程图: 延期 1"/>
          <p:cNvSpPr/>
          <p:nvPr/>
        </p:nvSpPr>
        <p:spPr>
          <a:xfrm>
            <a:off x="1487488" y="144033"/>
            <a:ext cx="395536" cy="432048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6158" y="159024"/>
            <a:ext cx="164662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2A8FBD"/>
                </a:solidFill>
                <a:cs typeface="+mn-ea"/>
                <a:sym typeface="+mn-lt"/>
              </a:rPr>
              <a:t>模拟课堂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140" y="1648461"/>
            <a:ext cx="2852420" cy="3933825"/>
          </a:xfrm>
          <a:prstGeom prst="rect">
            <a:avLst/>
          </a:prstGeom>
        </p:spPr>
      </p:pic>
      <p:sp>
        <p:nvSpPr>
          <p:cNvPr id="119" name="Rectangle 627"/>
          <p:cNvSpPr/>
          <p:nvPr/>
        </p:nvSpPr>
        <p:spPr>
          <a:xfrm>
            <a:off x="5160646" y="1648460"/>
            <a:ext cx="5032375" cy="113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165">
              <a:lnSpc>
                <a:spcPct val="150000"/>
              </a:lnSpc>
            </a:pPr>
            <a:r>
              <a:rPr lang="zh-CN" altLang="en-US" sz="2400">
                <a:cs typeface="微软雅黑" panose="020B0503020204020204" charset="-122"/>
                <a:sym typeface="微软雅黑" panose="020B0503020204020204" charset="-122"/>
              </a:rPr>
              <a:t>实验器材：手电钻、洗衣机配件、</a:t>
            </a:r>
          </a:p>
          <a:p>
            <a:pPr defTabSz="1828165">
              <a:lnSpc>
                <a:spcPct val="150000"/>
              </a:lnSpc>
            </a:pPr>
            <a:r>
              <a:rPr lang="zh-CN" altLang="en-US" sz="2400">
                <a:cs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2400">
                <a:cs typeface="微软雅黑" panose="020B0503020204020204" charset="-122"/>
                <a:sym typeface="微软雅黑" panose="020B0503020204020204" charset="-122"/>
              </a:rPr>
              <a:t>                     </a:t>
            </a:r>
            <a:r>
              <a:rPr lang="zh-CN" altLang="en-US" sz="2400">
                <a:cs typeface="微软雅黑" panose="020B0503020204020204" charset="-122"/>
                <a:sym typeface="微软雅黑" panose="020B0503020204020204" charset="-122"/>
              </a:rPr>
              <a:t>棉线、小球、铁架台等</a:t>
            </a:r>
          </a:p>
        </p:txBody>
      </p:sp>
      <p:sp>
        <p:nvSpPr>
          <p:cNvPr id="10" name="Rectangle 627"/>
          <p:cNvSpPr/>
          <p:nvPr/>
        </p:nvSpPr>
        <p:spPr>
          <a:xfrm>
            <a:off x="5160011" y="3002916"/>
            <a:ext cx="503237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165">
              <a:lnSpc>
                <a:spcPct val="150000"/>
              </a:lnSpc>
            </a:pPr>
            <a:r>
              <a:rPr lang="zh-CN" altLang="en-US" sz="2400">
                <a:cs typeface="微软雅黑" panose="020B0503020204020204" charset="-122"/>
                <a:sym typeface="微软雅黑" panose="020B0503020204020204" charset="-122"/>
              </a:rPr>
              <a:t>实验过程：利用电钻转动使棉线振动，观察绳子振动变快和变慢时，绳子分别出现什么形状？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063750" y="693420"/>
            <a:ext cx="65760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>
                <a:cs typeface="+mn-ea"/>
                <a:sym typeface="+mn-lt"/>
              </a:rPr>
              <a:t>实验：观察声音的波形</a:t>
            </a:r>
          </a:p>
        </p:txBody>
      </p:sp>
      <p:sp>
        <p:nvSpPr>
          <p:cNvPr id="2" name="流程图: 延期 1"/>
          <p:cNvSpPr/>
          <p:nvPr/>
        </p:nvSpPr>
        <p:spPr>
          <a:xfrm>
            <a:off x="1487488" y="144033"/>
            <a:ext cx="395536" cy="432048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6158" y="159024"/>
            <a:ext cx="164662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2A8FBD"/>
                </a:solidFill>
                <a:cs typeface="+mn-ea"/>
                <a:sym typeface="+mn-lt"/>
              </a:rPr>
              <a:t>模拟课堂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965" y="1183006"/>
            <a:ext cx="5411470" cy="22244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660" y="3573146"/>
            <a:ext cx="5466080" cy="2016125"/>
          </a:xfrm>
          <a:prstGeom prst="rect">
            <a:avLst/>
          </a:prstGeom>
        </p:spPr>
      </p:pic>
      <p:sp>
        <p:nvSpPr>
          <p:cNvPr id="16" name="文本框 11"/>
          <p:cNvSpPr txBox="1"/>
          <p:nvPr/>
        </p:nvSpPr>
        <p:spPr>
          <a:xfrm>
            <a:off x="2135505" y="1772921"/>
            <a:ext cx="25196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kern="0">
                <a:latin typeface="微软雅黑" panose="020B0503020204020204" charset="-122"/>
                <a:ea typeface="微软雅黑" panose="020B0503020204020204" charset="-122"/>
              </a:rPr>
              <a:t>当绳子</a:t>
            </a:r>
            <a:r>
              <a:rPr lang="zh-CN" altLang="en-US" sz="2400" b="1" kern="0">
                <a:solidFill>
                  <a:srgbClr val="4472C4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振动慢</a:t>
            </a:r>
            <a:r>
              <a:rPr lang="zh-CN" altLang="en-US" sz="2400" b="1" kern="0">
                <a:latin typeface="微软雅黑" panose="020B0503020204020204" charset="-122"/>
                <a:ea typeface="微软雅黑" panose="020B0503020204020204" charset="-122"/>
              </a:rPr>
              <a:t>时：</a:t>
            </a:r>
            <a:r>
              <a:rPr lang="zh-CN" altLang="en-US" sz="2400" b="1" kern="0">
                <a:solidFill>
                  <a:srgbClr val="4472C4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9" name="文本框 11"/>
          <p:cNvSpPr txBox="1"/>
          <p:nvPr/>
        </p:nvSpPr>
        <p:spPr>
          <a:xfrm>
            <a:off x="2135505" y="4004946"/>
            <a:ext cx="25196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kern="0">
                <a:latin typeface="微软雅黑" panose="020B0503020204020204" charset="-122"/>
                <a:ea typeface="微软雅黑" panose="020B0503020204020204" charset="-122"/>
              </a:rPr>
              <a:t>当绳子</a:t>
            </a:r>
            <a:r>
              <a:rPr lang="zh-CN" altLang="en-US" sz="2400" b="1" ker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振动快</a:t>
            </a:r>
            <a:r>
              <a:rPr lang="zh-CN" altLang="en-US" sz="2400" b="1" kern="0">
                <a:latin typeface="微软雅黑" panose="020B0503020204020204" charset="-122"/>
                <a:ea typeface="微软雅黑" panose="020B0503020204020204" charset="-122"/>
              </a:rPr>
              <a:t>时：</a:t>
            </a:r>
            <a:r>
              <a:rPr lang="zh-CN" altLang="en-US" sz="2400" b="1" kern="0">
                <a:solidFill>
                  <a:srgbClr val="4472C4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4" name="文本框 6"/>
          <p:cNvSpPr txBox="1"/>
          <p:nvPr/>
        </p:nvSpPr>
        <p:spPr>
          <a:xfrm>
            <a:off x="2135505" y="5733415"/>
            <a:ext cx="5402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振动越快，频率越高，音调越高</a:t>
            </a:r>
          </a:p>
        </p:txBody>
      </p:sp>
      <p:sp>
        <p:nvSpPr>
          <p:cNvPr id="11" name="文本框 6"/>
          <p:cNvSpPr txBox="1"/>
          <p:nvPr/>
        </p:nvSpPr>
        <p:spPr>
          <a:xfrm>
            <a:off x="7176136" y="5725160"/>
            <a:ext cx="2470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→</a:t>
            </a:r>
            <a:r>
              <a:rPr lang="zh-CN" altLang="en-US" sz="2800" b="1" ker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波形更密集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136140" y="692785"/>
            <a:ext cx="65760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>
                <a:cs typeface="+mn-ea"/>
                <a:sym typeface="+mn-lt"/>
              </a:rPr>
              <a:t>实验：用计算机观察声音的波形</a:t>
            </a:r>
          </a:p>
        </p:txBody>
      </p:sp>
      <p:sp>
        <p:nvSpPr>
          <p:cNvPr id="3" name="流程图: 延期 2"/>
          <p:cNvSpPr/>
          <p:nvPr/>
        </p:nvSpPr>
        <p:spPr>
          <a:xfrm>
            <a:off x="1487488" y="144033"/>
            <a:ext cx="395536" cy="432048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926158" y="159024"/>
            <a:ext cx="164662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2A8FBD"/>
                </a:solidFill>
                <a:cs typeface="+mn-ea"/>
                <a:sym typeface="+mn-lt"/>
              </a:rPr>
              <a:t>模拟课堂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035" y="548641"/>
            <a:ext cx="2833370" cy="246443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583431" y="1484630"/>
            <a:ext cx="2808605" cy="1391920"/>
            <a:chOff x="5612" y="2678"/>
            <a:chExt cx="4423" cy="219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2" y="2678"/>
              <a:ext cx="2429" cy="2192"/>
            </a:xfrm>
            <a:prstGeom prst="rect">
              <a:avLst/>
            </a:prstGeom>
          </p:spPr>
        </p:pic>
        <p:cxnSp>
          <p:nvCxnSpPr>
            <p:cNvPr id="11" name="曲线连接符 10"/>
            <p:cNvCxnSpPr/>
            <p:nvPr/>
          </p:nvCxnSpPr>
          <p:spPr>
            <a:xfrm flipV="1">
              <a:off x="7540" y="4039"/>
              <a:ext cx="2495" cy="294"/>
            </a:xfrm>
            <a:prstGeom prst="curvedConnector3">
              <a:avLst>
                <a:gd name="adj1" fmla="val 5002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40000">
            <a:off x="3636646" y="1417956"/>
            <a:ext cx="738505" cy="15614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9696" y="3213100"/>
            <a:ext cx="7284085" cy="32067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136140" y="692785"/>
            <a:ext cx="65760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>
                <a:cs typeface="+mn-ea"/>
                <a:sym typeface="+mn-lt"/>
              </a:rPr>
              <a:t>实验：用计算机观察声音的波形</a:t>
            </a:r>
          </a:p>
        </p:txBody>
      </p:sp>
      <p:sp>
        <p:nvSpPr>
          <p:cNvPr id="3" name="流程图: 延期 2"/>
          <p:cNvSpPr/>
          <p:nvPr/>
        </p:nvSpPr>
        <p:spPr>
          <a:xfrm>
            <a:off x="1487488" y="144033"/>
            <a:ext cx="395536" cy="432048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926158" y="159024"/>
            <a:ext cx="164662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2A8FBD"/>
                </a:solidFill>
                <a:cs typeface="+mn-ea"/>
                <a:sym typeface="+mn-lt"/>
              </a:rPr>
              <a:t>模拟课堂</a:t>
            </a:r>
          </a:p>
        </p:txBody>
      </p:sp>
      <p:pic>
        <p:nvPicPr>
          <p:cNvPr id="2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379" y="1288415"/>
            <a:ext cx="3155315" cy="226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045" y="1288416"/>
            <a:ext cx="3181350" cy="2295525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3430905" y="4293235"/>
            <a:ext cx="1168400" cy="1168400"/>
          </a:xfrm>
          <a:prstGeom prst="ellipse">
            <a:avLst/>
          </a:prstGeom>
          <a:noFill/>
          <a:ln w="1270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6"/>
          <p:cNvSpPr txBox="1"/>
          <p:nvPr/>
        </p:nvSpPr>
        <p:spPr>
          <a:xfrm>
            <a:off x="2175510" y="4164965"/>
            <a:ext cx="161163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>
                <a:latin typeface="微软雅黑" panose="020B0503020204020204" charset="-122"/>
                <a:ea typeface="微软雅黑" panose="020B0503020204020204" charset="-122"/>
              </a:rPr>
              <a:t>音调越</a:t>
            </a:r>
            <a:r>
              <a:rPr lang="zh-CN" altLang="en-US" sz="2800" ker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低</a:t>
            </a:r>
          </a:p>
        </p:txBody>
      </p:sp>
      <p:sp>
        <p:nvSpPr>
          <p:cNvPr id="12" name="文本框 6"/>
          <p:cNvSpPr txBox="1"/>
          <p:nvPr/>
        </p:nvSpPr>
        <p:spPr>
          <a:xfrm>
            <a:off x="4295140" y="4164965"/>
            <a:ext cx="169037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>
                <a:latin typeface="微软雅黑" panose="020B0503020204020204" charset="-122"/>
                <a:ea typeface="微软雅黑" panose="020B0503020204020204" charset="-122"/>
              </a:rPr>
              <a:t>振动越</a:t>
            </a:r>
            <a:r>
              <a:rPr lang="zh-CN" altLang="en-US" sz="2800" ker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慢</a:t>
            </a:r>
          </a:p>
        </p:txBody>
      </p:sp>
      <p:sp>
        <p:nvSpPr>
          <p:cNvPr id="16" name="文本框 6"/>
          <p:cNvSpPr txBox="1"/>
          <p:nvPr/>
        </p:nvSpPr>
        <p:spPr>
          <a:xfrm>
            <a:off x="4295140" y="5084445"/>
            <a:ext cx="169037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>
                <a:latin typeface="微软雅黑" panose="020B0503020204020204" charset="-122"/>
                <a:ea typeface="微软雅黑" panose="020B0503020204020204" charset="-122"/>
              </a:rPr>
              <a:t>频率越</a:t>
            </a:r>
            <a:r>
              <a:rPr lang="zh-CN" altLang="en-US" sz="2800" ker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低</a:t>
            </a:r>
          </a:p>
        </p:txBody>
      </p:sp>
      <p:sp>
        <p:nvSpPr>
          <p:cNvPr id="17" name="文本框 6"/>
          <p:cNvSpPr txBox="1"/>
          <p:nvPr/>
        </p:nvSpPr>
        <p:spPr>
          <a:xfrm>
            <a:off x="2175511" y="5084445"/>
            <a:ext cx="161226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>
                <a:latin typeface="微软雅黑" panose="020B0503020204020204" charset="-122"/>
                <a:ea typeface="微软雅黑" panose="020B0503020204020204" charset="-122"/>
              </a:rPr>
              <a:t>波形越</a:t>
            </a:r>
            <a:r>
              <a:rPr lang="zh-CN" altLang="en-US" sz="2800" ker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疏</a:t>
            </a:r>
          </a:p>
        </p:txBody>
      </p:sp>
      <p:sp>
        <p:nvSpPr>
          <p:cNvPr id="18" name="椭圆 17"/>
          <p:cNvSpPr/>
          <p:nvPr/>
        </p:nvSpPr>
        <p:spPr>
          <a:xfrm>
            <a:off x="7463790" y="4293235"/>
            <a:ext cx="1168400" cy="1168400"/>
          </a:xfrm>
          <a:prstGeom prst="ellipse">
            <a:avLst/>
          </a:prstGeom>
          <a:noFill/>
          <a:ln w="1270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6"/>
          <p:cNvSpPr txBox="1"/>
          <p:nvPr/>
        </p:nvSpPr>
        <p:spPr>
          <a:xfrm>
            <a:off x="6208395" y="4164965"/>
            <a:ext cx="161163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>
                <a:latin typeface="微软雅黑" panose="020B0503020204020204" charset="-122"/>
                <a:ea typeface="微软雅黑" panose="020B0503020204020204" charset="-122"/>
              </a:rPr>
              <a:t>音调越</a:t>
            </a:r>
            <a:r>
              <a:rPr lang="zh-CN" altLang="en-US" sz="2800" ker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高</a:t>
            </a:r>
          </a:p>
        </p:txBody>
      </p:sp>
      <p:sp>
        <p:nvSpPr>
          <p:cNvPr id="20" name="文本框 6"/>
          <p:cNvSpPr txBox="1"/>
          <p:nvPr/>
        </p:nvSpPr>
        <p:spPr>
          <a:xfrm>
            <a:off x="8328025" y="4164965"/>
            <a:ext cx="169037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>
                <a:latin typeface="微软雅黑" panose="020B0503020204020204" charset="-122"/>
                <a:ea typeface="微软雅黑" panose="020B0503020204020204" charset="-122"/>
              </a:rPr>
              <a:t>振动越</a:t>
            </a:r>
            <a:r>
              <a:rPr lang="zh-CN" altLang="en-US" sz="2800" ker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快</a:t>
            </a:r>
          </a:p>
        </p:txBody>
      </p:sp>
      <p:sp>
        <p:nvSpPr>
          <p:cNvPr id="21" name="文本框 6"/>
          <p:cNvSpPr txBox="1"/>
          <p:nvPr/>
        </p:nvSpPr>
        <p:spPr>
          <a:xfrm>
            <a:off x="8328025" y="5084445"/>
            <a:ext cx="1690370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>
                <a:latin typeface="微软雅黑" panose="020B0503020204020204" charset="-122"/>
                <a:ea typeface="微软雅黑" panose="020B0503020204020204" charset="-122"/>
              </a:rPr>
              <a:t>频率越</a:t>
            </a:r>
            <a:r>
              <a:rPr lang="zh-CN" altLang="en-US" sz="2800" ker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高</a:t>
            </a:r>
          </a:p>
        </p:txBody>
      </p:sp>
      <p:sp>
        <p:nvSpPr>
          <p:cNvPr id="22" name="文本框 6"/>
          <p:cNvSpPr txBox="1"/>
          <p:nvPr/>
        </p:nvSpPr>
        <p:spPr>
          <a:xfrm>
            <a:off x="6208396" y="5084445"/>
            <a:ext cx="1612265" cy="521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>
                <a:latin typeface="微软雅黑" panose="020B0503020204020204" charset="-122"/>
                <a:ea typeface="微软雅黑" panose="020B0503020204020204" charset="-122"/>
              </a:rPr>
              <a:t>波形越</a:t>
            </a:r>
            <a:r>
              <a:rPr lang="zh-CN" altLang="en-US" sz="2800" kern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密</a:t>
            </a: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6125210" y="1217930"/>
            <a:ext cx="0" cy="46799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延期 2"/>
          <p:cNvSpPr/>
          <p:nvPr/>
        </p:nvSpPr>
        <p:spPr>
          <a:xfrm>
            <a:off x="1487488" y="144033"/>
            <a:ext cx="395536" cy="432048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926158" y="159024"/>
            <a:ext cx="164662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2A8FBD"/>
                </a:solidFill>
                <a:cs typeface="+mn-ea"/>
                <a:sym typeface="+mn-lt"/>
              </a:rPr>
              <a:t>模拟课堂</a:t>
            </a:r>
          </a:p>
        </p:txBody>
      </p:sp>
      <p:pic>
        <p:nvPicPr>
          <p:cNvPr id="10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651" y="1537971"/>
            <a:ext cx="7456805" cy="2066925"/>
          </a:xfrm>
          <a:prstGeom prst="rect">
            <a:avLst/>
          </a:prstGeom>
        </p:spPr>
      </p:pic>
      <p:sp>
        <p:nvSpPr>
          <p:cNvPr id="119" name="Rectangle 627"/>
          <p:cNvSpPr/>
          <p:nvPr/>
        </p:nvSpPr>
        <p:spPr>
          <a:xfrm>
            <a:off x="2567940" y="767080"/>
            <a:ext cx="1169670" cy="583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165">
              <a:lnSpc>
                <a:spcPct val="150000"/>
              </a:lnSpc>
            </a:pPr>
            <a:r>
              <a:rPr lang="zh-CN" altLang="en-US" sz="2400" u="sng">
                <a:cs typeface="微软雅黑" panose="020B0503020204020204" charset="-122"/>
                <a:sym typeface="微软雅黑" panose="020B0503020204020204" charset="-122"/>
              </a:rPr>
              <a:t>红光笔</a:t>
            </a:r>
          </a:p>
        </p:txBody>
      </p:sp>
      <p:sp>
        <p:nvSpPr>
          <p:cNvPr id="2" name="Rectangle 627"/>
          <p:cNvSpPr/>
          <p:nvPr/>
        </p:nvSpPr>
        <p:spPr>
          <a:xfrm>
            <a:off x="6311900" y="407035"/>
            <a:ext cx="1169670" cy="583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165">
              <a:lnSpc>
                <a:spcPct val="150000"/>
              </a:lnSpc>
            </a:pPr>
            <a:r>
              <a:rPr lang="zh-CN" altLang="en-US" sz="2400" u="sng">
                <a:cs typeface="微软雅黑" panose="020B0503020204020204" charset="-122"/>
                <a:sym typeface="微软雅黑" panose="020B0503020204020204" charset="-122"/>
              </a:rPr>
              <a:t>小镜子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143886" y="1271270"/>
            <a:ext cx="1080135" cy="935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60236" y="929641"/>
            <a:ext cx="438785" cy="12058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627"/>
          <p:cNvSpPr/>
          <p:nvPr/>
        </p:nvSpPr>
        <p:spPr>
          <a:xfrm>
            <a:off x="7751445" y="587375"/>
            <a:ext cx="1169670" cy="583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165">
              <a:lnSpc>
                <a:spcPct val="150000"/>
              </a:lnSpc>
            </a:pPr>
            <a:r>
              <a:rPr lang="zh-CN" altLang="en-US" sz="2400" u="sng">
                <a:cs typeface="微软雅黑" panose="020B0503020204020204" charset="-122"/>
                <a:sym typeface="微软雅黑" panose="020B0503020204020204" charset="-122"/>
              </a:rPr>
              <a:t>声筒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8183880" y="1091565"/>
            <a:ext cx="288290" cy="11518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627"/>
          <p:cNvSpPr/>
          <p:nvPr/>
        </p:nvSpPr>
        <p:spPr>
          <a:xfrm>
            <a:off x="5087620" y="695325"/>
            <a:ext cx="1169670" cy="583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165">
              <a:lnSpc>
                <a:spcPct val="150000"/>
              </a:lnSpc>
            </a:pPr>
            <a:r>
              <a:rPr lang="zh-CN" altLang="en-US" sz="2400" u="sng">
                <a:cs typeface="微软雅黑" panose="020B0503020204020204" charset="-122"/>
                <a:sym typeface="微软雅黑" panose="020B0503020204020204" charset="-122"/>
              </a:rPr>
              <a:t>橡皮膜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5663566" y="1199516"/>
            <a:ext cx="1656715" cy="12236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6"/>
          <p:cNvSpPr txBox="1"/>
          <p:nvPr/>
        </p:nvSpPr>
        <p:spPr>
          <a:xfrm>
            <a:off x="2423796" y="4714876"/>
            <a:ext cx="36823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这是声音的什么特性？</a:t>
            </a:r>
          </a:p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它的影响因素是什么？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rcRect l="43214" r="27365" b="45523"/>
          <a:stretch>
            <a:fillRect/>
          </a:stretch>
        </p:blipFill>
        <p:spPr>
          <a:xfrm>
            <a:off x="6456046" y="4451986"/>
            <a:ext cx="1577975" cy="147891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41041" r="29209" b="48135"/>
          <a:stretch>
            <a:fillRect/>
          </a:stretch>
        </p:blipFill>
        <p:spPr>
          <a:xfrm>
            <a:off x="8183881" y="4480560"/>
            <a:ext cx="1590675" cy="1399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416" y="404664"/>
            <a:ext cx="10081120" cy="625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4223385" y="1557656"/>
            <a:ext cx="3462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§</a:t>
            </a:r>
            <a:r>
              <a:rPr lang="en-US" altLang="zh-CN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2.2 </a:t>
            </a:r>
            <a:r>
              <a:rPr lang="zh-CN" altLang="zh-CN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声音的特性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609216" y="2563496"/>
            <a:ext cx="71189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1、音调</a:t>
            </a:r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声音的高低</a:t>
            </a:r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由频率决定。</a:t>
            </a:r>
          </a:p>
          <a:p>
            <a:endParaRPr sz="28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2、响度</a:t>
            </a:r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声音的大小，由振幅决定，</a:t>
            </a:r>
          </a:p>
          <a:p>
            <a:r>
              <a:rPr 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</a:t>
            </a:r>
            <a:r>
              <a:rPr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与发声体的远近有关。</a:t>
            </a:r>
          </a:p>
          <a:p>
            <a:endParaRPr sz="28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3、音色</a:t>
            </a:r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声音的特色</a:t>
            </a:r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由材料和结构决定。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5800" y="2708920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3333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谢 谢！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581" y="3284855"/>
            <a:ext cx="3686175" cy="3295650"/>
          </a:xfrm>
          <a:prstGeom prst="rect">
            <a:avLst/>
          </a:prstGeom>
        </p:spPr>
      </p:pic>
      <p:grpSp>
        <p:nvGrpSpPr>
          <p:cNvPr id="365" name="Group 97"/>
          <p:cNvGrpSpPr/>
          <p:nvPr/>
        </p:nvGrpSpPr>
        <p:grpSpPr>
          <a:xfrm rot="19440000">
            <a:off x="4540886" y="1035050"/>
            <a:ext cx="2804795" cy="1275080"/>
            <a:chOff x="4283390" y="3343567"/>
            <a:chExt cx="2376431" cy="1288508"/>
          </a:xfrm>
        </p:grpSpPr>
        <p:sp>
          <p:nvSpPr>
            <p:cNvPr id="366" name="Freeform 5"/>
            <p:cNvSpPr/>
            <p:nvPr/>
          </p:nvSpPr>
          <p:spPr bwMode="auto">
            <a:xfrm flipH="1">
              <a:off x="4283390" y="3343567"/>
              <a:ext cx="2376431" cy="1288508"/>
            </a:xfrm>
            <a:custGeom>
              <a:avLst/>
              <a:gdLst>
                <a:gd name="T0" fmla="*/ 30 w 885"/>
                <a:gd name="T1" fmla="*/ 0 h 480"/>
                <a:gd name="T2" fmla="*/ 762 w 885"/>
                <a:gd name="T3" fmla="*/ 0 h 480"/>
                <a:gd name="T4" fmla="*/ 792 w 885"/>
                <a:gd name="T5" fmla="*/ 31 h 480"/>
                <a:gd name="T6" fmla="*/ 792 w 885"/>
                <a:gd name="T7" fmla="*/ 170 h 480"/>
                <a:gd name="T8" fmla="*/ 885 w 885"/>
                <a:gd name="T9" fmla="*/ 230 h 480"/>
                <a:gd name="T10" fmla="*/ 792 w 885"/>
                <a:gd name="T11" fmla="*/ 281 h 480"/>
                <a:gd name="T12" fmla="*/ 792 w 885"/>
                <a:gd name="T13" fmla="*/ 450 h 480"/>
                <a:gd name="T14" fmla="*/ 762 w 885"/>
                <a:gd name="T15" fmla="*/ 480 h 480"/>
                <a:gd name="T16" fmla="*/ 30 w 885"/>
                <a:gd name="T17" fmla="*/ 480 h 480"/>
                <a:gd name="T18" fmla="*/ 0 w 885"/>
                <a:gd name="T19" fmla="*/ 450 h 480"/>
                <a:gd name="T20" fmla="*/ 0 w 885"/>
                <a:gd name="T21" fmla="*/ 31 h 480"/>
                <a:gd name="T22" fmla="*/ 30 w 885"/>
                <a:gd name="T23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5" h="480">
                  <a:moveTo>
                    <a:pt x="30" y="0"/>
                  </a:moveTo>
                  <a:cubicBezTo>
                    <a:pt x="762" y="0"/>
                    <a:pt x="762" y="0"/>
                    <a:pt x="762" y="0"/>
                  </a:cubicBezTo>
                  <a:cubicBezTo>
                    <a:pt x="779" y="0"/>
                    <a:pt x="792" y="14"/>
                    <a:pt x="792" y="31"/>
                  </a:cubicBezTo>
                  <a:cubicBezTo>
                    <a:pt x="792" y="170"/>
                    <a:pt x="792" y="170"/>
                    <a:pt x="792" y="170"/>
                  </a:cubicBezTo>
                  <a:cubicBezTo>
                    <a:pt x="885" y="230"/>
                    <a:pt x="885" y="230"/>
                    <a:pt x="885" y="230"/>
                  </a:cubicBezTo>
                  <a:cubicBezTo>
                    <a:pt x="792" y="281"/>
                    <a:pt x="792" y="281"/>
                    <a:pt x="792" y="281"/>
                  </a:cubicBezTo>
                  <a:cubicBezTo>
                    <a:pt x="792" y="450"/>
                    <a:pt x="792" y="450"/>
                    <a:pt x="792" y="450"/>
                  </a:cubicBezTo>
                  <a:cubicBezTo>
                    <a:pt x="792" y="467"/>
                    <a:pt x="779" y="480"/>
                    <a:pt x="762" y="480"/>
                  </a:cubicBezTo>
                  <a:cubicBezTo>
                    <a:pt x="30" y="480"/>
                    <a:pt x="30" y="480"/>
                    <a:pt x="30" y="480"/>
                  </a:cubicBezTo>
                  <a:cubicBezTo>
                    <a:pt x="13" y="480"/>
                    <a:pt x="0" y="467"/>
                    <a:pt x="0" y="45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lose/>
                </a:path>
              </a:pathLst>
            </a:custGeom>
            <a:noFill/>
            <a:ln w="25400">
              <a:solidFill>
                <a:srgbClr val="00B050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5400" b="1">
                <a:cs typeface="+mn-ea"/>
                <a:sym typeface="+mn-lt"/>
              </a:endParaRPr>
            </a:p>
          </p:txBody>
        </p:sp>
        <p:sp>
          <p:nvSpPr>
            <p:cNvPr id="367" name="TextBox 101"/>
            <p:cNvSpPr txBox="1"/>
            <p:nvPr/>
          </p:nvSpPr>
          <p:spPr>
            <a:xfrm rot="2160000">
              <a:off x="4608186" y="3885408"/>
              <a:ext cx="1875501" cy="5785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>
                  <a:cs typeface="+mn-ea"/>
                  <a:sym typeface="+mn-lt"/>
                </a:rPr>
                <a:t>学情分析</a:t>
              </a:r>
            </a:p>
          </p:txBody>
        </p:sp>
      </p:grpSp>
      <p:grpSp>
        <p:nvGrpSpPr>
          <p:cNvPr id="370" name="组合 369"/>
          <p:cNvGrpSpPr/>
          <p:nvPr/>
        </p:nvGrpSpPr>
        <p:grpSpPr>
          <a:xfrm rot="20160000">
            <a:off x="4612641" y="2693035"/>
            <a:ext cx="2804795" cy="1275080"/>
            <a:chOff x="7134" y="404"/>
            <a:chExt cx="4417" cy="2008"/>
          </a:xfrm>
        </p:grpSpPr>
        <p:sp>
          <p:nvSpPr>
            <p:cNvPr id="363" name="Freeform 5"/>
            <p:cNvSpPr/>
            <p:nvPr/>
          </p:nvSpPr>
          <p:spPr bwMode="auto">
            <a:xfrm rot="20876378" flipH="1">
              <a:off x="7134" y="404"/>
              <a:ext cx="4417" cy="2008"/>
            </a:xfrm>
            <a:custGeom>
              <a:avLst/>
              <a:gdLst>
                <a:gd name="T0" fmla="*/ 30 w 885"/>
                <a:gd name="T1" fmla="*/ 0 h 480"/>
                <a:gd name="T2" fmla="*/ 762 w 885"/>
                <a:gd name="T3" fmla="*/ 0 h 480"/>
                <a:gd name="T4" fmla="*/ 792 w 885"/>
                <a:gd name="T5" fmla="*/ 31 h 480"/>
                <a:gd name="T6" fmla="*/ 792 w 885"/>
                <a:gd name="T7" fmla="*/ 170 h 480"/>
                <a:gd name="T8" fmla="*/ 885 w 885"/>
                <a:gd name="T9" fmla="*/ 230 h 480"/>
                <a:gd name="T10" fmla="*/ 792 w 885"/>
                <a:gd name="T11" fmla="*/ 281 h 480"/>
                <a:gd name="T12" fmla="*/ 792 w 885"/>
                <a:gd name="T13" fmla="*/ 450 h 480"/>
                <a:gd name="T14" fmla="*/ 762 w 885"/>
                <a:gd name="T15" fmla="*/ 480 h 480"/>
                <a:gd name="T16" fmla="*/ 30 w 885"/>
                <a:gd name="T17" fmla="*/ 480 h 480"/>
                <a:gd name="T18" fmla="*/ 0 w 885"/>
                <a:gd name="T19" fmla="*/ 450 h 480"/>
                <a:gd name="T20" fmla="*/ 0 w 885"/>
                <a:gd name="T21" fmla="*/ 31 h 480"/>
                <a:gd name="T22" fmla="*/ 30 w 885"/>
                <a:gd name="T23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5" h="480">
                  <a:moveTo>
                    <a:pt x="30" y="0"/>
                  </a:moveTo>
                  <a:cubicBezTo>
                    <a:pt x="762" y="0"/>
                    <a:pt x="762" y="0"/>
                    <a:pt x="762" y="0"/>
                  </a:cubicBezTo>
                  <a:cubicBezTo>
                    <a:pt x="779" y="0"/>
                    <a:pt x="792" y="14"/>
                    <a:pt x="792" y="31"/>
                  </a:cubicBezTo>
                  <a:cubicBezTo>
                    <a:pt x="792" y="170"/>
                    <a:pt x="792" y="170"/>
                    <a:pt x="792" y="170"/>
                  </a:cubicBezTo>
                  <a:cubicBezTo>
                    <a:pt x="885" y="230"/>
                    <a:pt x="885" y="230"/>
                    <a:pt x="885" y="230"/>
                  </a:cubicBezTo>
                  <a:cubicBezTo>
                    <a:pt x="792" y="281"/>
                    <a:pt x="792" y="281"/>
                    <a:pt x="792" y="281"/>
                  </a:cubicBezTo>
                  <a:cubicBezTo>
                    <a:pt x="792" y="450"/>
                    <a:pt x="792" y="450"/>
                    <a:pt x="792" y="450"/>
                  </a:cubicBezTo>
                  <a:cubicBezTo>
                    <a:pt x="792" y="467"/>
                    <a:pt x="779" y="480"/>
                    <a:pt x="762" y="480"/>
                  </a:cubicBezTo>
                  <a:cubicBezTo>
                    <a:pt x="30" y="480"/>
                    <a:pt x="30" y="480"/>
                    <a:pt x="30" y="480"/>
                  </a:cubicBezTo>
                  <a:cubicBezTo>
                    <a:pt x="13" y="480"/>
                    <a:pt x="0" y="467"/>
                    <a:pt x="0" y="45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lose/>
                </a:path>
              </a:pathLst>
            </a:custGeom>
            <a:noFill/>
            <a:ln w="25400">
              <a:solidFill>
                <a:srgbClr val="63C4C9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5400" b="1">
                <a:cs typeface="+mn-ea"/>
                <a:sym typeface="+mn-lt"/>
              </a:endParaRPr>
            </a:p>
          </p:txBody>
        </p:sp>
        <p:sp>
          <p:nvSpPr>
            <p:cNvPr id="368" name="TextBox 101"/>
            <p:cNvSpPr txBox="1"/>
            <p:nvPr/>
          </p:nvSpPr>
          <p:spPr>
            <a:xfrm rot="1380000">
              <a:off x="7876" y="1184"/>
              <a:ext cx="3486" cy="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800" b="1">
                  <a:cs typeface="+mn-ea"/>
                  <a:sym typeface="+mn-lt"/>
                </a:rPr>
                <a:t>教学目标</a:t>
              </a:r>
            </a:p>
          </p:txBody>
        </p:sp>
      </p:grpSp>
      <p:grpSp>
        <p:nvGrpSpPr>
          <p:cNvPr id="371" name="组合 370"/>
          <p:cNvGrpSpPr/>
          <p:nvPr/>
        </p:nvGrpSpPr>
        <p:grpSpPr>
          <a:xfrm rot="20160000">
            <a:off x="2313306" y="963930"/>
            <a:ext cx="2804795" cy="1275080"/>
            <a:chOff x="7134" y="404"/>
            <a:chExt cx="4417" cy="2008"/>
          </a:xfrm>
        </p:grpSpPr>
        <p:sp>
          <p:nvSpPr>
            <p:cNvPr id="372" name="Freeform 5"/>
            <p:cNvSpPr/>
            <p:nvPr/>
          </p:nvSpPr>
          <p:spPr bwMode="auto">
            <a:xfrm rot="20876378" flipH="1">
              <a:off x="7134" y="404"/>
              <a:ext cx="4417" cy="2008"/>
            </a:xfrm>
            <a:custGeom>
              <a:avLst/>
              <a:gdLst>
                <a:gd name="T0" fmla="*/ 30 w 885"/>
                <a:gd name="T1" fmla="*/ 0 h 480"/>
                <a:gd name="T2" fmla="*/ 762 w 885"/>
                <a:gd name="T3" fmla="*/ 0 h 480"/>
                <a:gd name="T4" fmla="*/ 792 w 885"/>
                <a:gd name="T5" fmla="*/ 31 h 480"/>
                <a:gd name="T6" fmla="*/ 792 w 885"/>
                <a:gd name="T7" fmla="*/ 170 h 480"/>
                <a:gd name="T8" fmla="*/ 885 w 885"/>
                <a:gd name="T9" fmla="*/ 230 h 480"/>
                <a:gd name="T10" fmla="*/ 792 w 885"/>
                <a:gd name="T11" fmla="*/ 281 h 480"/>
                <a:gd name="T12" fmla="*/ 792 w 885"/>
                <a:gd name="T13" fmla="*/ 450 h 480"/>
                <a:gd name="T14" fmla="*/ 762 w 885"/>
                <a:gd name="T15" fmla="*/ 480 h 480"/>
                <a:gd name="T16" fmla="*/ 30 w 885"/>
                <a:gd name="T17" fmla="*/ 480 h 480"/>
                <a:gd name="T18" fmla="*/ 0 w 885"/>
                <a:gd name="T19" fmla="*/ 450 h 480"/>
                <a:gd name="T20" fmla="*/ 0 w 885"/>
                <a:gd name="T21" fmla="*/ 31 h 480"/>
                <a:gd name="T22" fmla="*/ 30 w 885"/>
                <a:gd name="T23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5" h="480">
                  <a:moveTo>
                    <a:pt x="30" y="0"/>
                  </a:moveTo>
                  <a:cubicBezTo>
                    <a:pt x="762" y="0"/>
                    <a:pt x="762" y="0"/>
                    <a:pt x="762" y="0"/>
                  </a:cubicBezTo>
                  <a:cubicBezTo>
                    <a:pt x="779" y="0"/>
                    <a:pt x="792" y="14"/>
                    <a:pt x="792" y="31"/>
                  </a:cubicBezTo>
                  <a:cubicBezTo>
                    <a:pt x="792" y="170"/>
                    <a:pt x="792" y="170"/>
                    <a:pt x="792" y="170"/>
                  </a:cubicBezTo>
                  <a:cubicBezTo>
                    <a:pt x="885" y="230"/>
                    <a:pt x="885" y="230"/>
                    <a:pt x="885" y="230"/>
                  </a:cubicBezTo>
                  <a:cubicBezTo>
                    <a:pt x="792" y="281"/>
                    <a:pt x="792" y="281"/>
                    <a:pt x="792" y="281"/>
                  </a:cubicBezTo>
                  <a:cubicBezTo>
                    <a:pt x="792" y="450"/>
                    <a:pt x="792" y="450"/>
                    <a:pt x="792" y="450"/>
                  </a:cubicBezTo>
                  <a:cubicBezTo>
                    <a:pt x="792" y="467"/>
                    <a:pt x="779" y="480"/>
                    <a:pt x="762" y="480"/>
                  </a:cubicBezTo>
                  <a:cubicBezTo>
                    <a:pt x="30" y="480"/>
                    <a:pt x="30" y="480"/>
                    <a:pt x="30" y="480"/>
                  </a:cubicBezTo>
                  <a:cubicBezTo>
                    <a:pt x="13" y="480"/>
                    <a:pt x="0" y="467"/>
                    <a:pt x="0" y="45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lose/>
                </a:path>
              </a:pathLst>
            </a:custGeom>
            <a:noFill/>
            <a:ln w="25400">
              <a:solidFill>
                <a:srgbClr val="63C4C9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5400" b="1">
                <a:cs typeface="+mn-ea"/>
                <a:sym typeface="+mn-lt"/>
              </a:endParaRPr>
            </a:p>
          </p:txBody>
        </p:sp>
        <p:sp>
          <p:nvSpPr>
            <p:cNvPr id="373" name="TextBox 101"/>
            <p:cNvSpPr txBox="1"/>
            <p:nvPr/>
          </p:nvSpPr>
          <p:spPr>
            <a:xfrm rot="1440000">
              <a:off x="8002" y="1177"/>
              <a:ext cx="3486" cy="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>
                  <a:cs typeface="+mn-ea"/>
                  <a:sym typeface="+mn-lt"/>
                </a:rPr>
                <a:t>教材分析</a:t>
              </a:r>
            </a:p>
          </p:txBody>
        </p:sp>
      </p:grpSp>
      <p:grpSp>
        <p:nvGrpSpPr>
          <p:cNvPr id="374" name="Group 97"/>
          <p:cNvGrpSpPr/>
          <p:nvPr/>
        </p:nvGrpSpPr>
        <p:grpSpPr>
          <a:xfrm rot="19440000">
            <a:off x="7059931" y="2623820"/>
            <a:ext cx="2804795" cy="1275080"/>
            <a:chOff x="4283390" y="3343567"/>
            <a:chExt cx="2376431" cy="1288508"/>
          </a:xfrm>
        </p:grpSpPr>
        <p:sp>
          <p:nvSpPr>
            <p:cNvPr id="375" name="Freeform 5"/>
            <p:cNvSpPr/>
            <p:nvPr/>
          </p:nvSpPr>
          <p:spPr bwMode="auto">
            <a:xfrm flipH="1">
              <a:off x="4283390" y="3343567"/>
              <a:ext cx="2376431" cy="1288508"/>
            </a:xfrm>
            <a:custGeom>
              <a:avLst/>
              <a:gdLst>
                <a:gd name="T0" fmla="*/ 30 w 885"/>
                <a:gd name="T1" fmla="*/ 0 h 480"/>
                <a:gd name="T2" fmla="*/ 762 w 885"/>
                <a:gd name="T3" fmla="*/ 0 h 480"/>
                <a:gd name="T4" fmla="*/ 792 w 885"/>
                <a:gd name="T5" fmla="*/ 31 h 480"/>
                <a:gd name="T6" fmla="*/ 792 w 885"/>
                <a:gd name="T7" fmla="*/ 170 h 480"/>
                <a:gd name="T8" fmla="*/ 885 w 885"/>
                <a:gd name="T9" fmla="*/ 230 h 480"/>
                <a:gd name="T10" fmla="*/ 792 w 885"/>
                <a:gd name="T11" fmla="*/ 281 h 480"/>
                <a:gd name="T12" fmla="*/ 792 w 885"/>
                <a:gd name="T13" fmla="*/ 450 h 480"/>
                <a:gd name="T14" fmla="*/ 762 w 885"/>
                <a:gd name="T15" fmla="*/ 480 h 480"/>
                <a:gd name="T16" fmla="*/ 30 w 885"/>
                <a:gd name="T17" fmla="*/ 480 h 480"/>
                <a:gd name="T18" fmla="*/ 0 w 885"/>
                <a:gd name="T19" fmla="*/ 450 h 480"/>
                <a:gd name="T20" fmla="*/ 0 w 885"/>
                <a:gd name="T21" fmla="*/ 31 h 480"/>
                <a:gd name="T22" fmla="*/ 30 w 885"/>
                <a:gd name="T23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5" h="480">
                  <a:moveTo>
                    <a:pt x="30" y="0"/>
                  </a:moveTo>
                  <a:cubicBezTo>
                    <a:pt x="762" y="0"/>
                    <a:pt x="762" y="0"/>
                    <a:pt x="762" y="0"/>
                  </a:cubicBezTo>
                  <a:cubicBezTo>
                    <a:pt x="779" y="0"/>
                    <a:pt x="792" y="14"/>
                    <a:pt x="792" y="31"/>
                  </a:cubicBezTo>
                  <a:cubicBezTo>
                    <a:pt x="792" y="170"/>
                    <a:pt x="792" y="170"/>
                    <a:pt x="792" y="170"/>
                  </a:cubicBezTo>
                  <a:cubicBezTo>
                    <a:pt x="885" y="230"/>
                    <a:pt x="885" y="230"/>
                    <a:pt x="885" y="230"/>
                  </a:cubicBezTo>
                  <a:cubicBezTo>
                    <a:pt x="792" y="281"/>
                    <a:pt x="792" y="281"/>
                    <a:pt x="792" y="281"/>
                  </a:cubicBezTo>
                  <a:cubicBezTo>
                    <a:pt x="792" y="450"/>
                    <a:pt x="792" y="450"/>
                    <a:pt x="792" y="450"/>
                  </a:cubicBezTo>
                  <a:cubicBezTo>
                    <a:pt x="792" y="467"/>
                    <a:pt x="779" y="480"/>
                    <a:pt x="762" y="480"/>
                  </a:cubicBezTo>
                  <a:cubicBezTo>
                    <a:pt x="30" y="480"/>
                    <a:pt x="30" y="480"/>
                    <a:pt x="30" y="480"/>
                  </a:cubicBezTo>
                  <a:cubicBezTo>
                    <a:pt x="13" y="480"/>
                    <a:pt x="0" y="467"/>
                    <a:pt x="0" y="45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lose/>
                </a:path>
              </a:pathLst>
            </a:custGeom>
            <a:noFill/>
            <a:ln w="25400">
              <a:solidFill>
                <a:srgbClr val="00B050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5400" b="1">
                <a:cs typeface="+mn-ea"/>
                <a:sym typeface="+mn-lt"/>
              </a:endParaRPr>
            </a:p>
          </p:txBody>
        </p:sp>
        <p:sp>
          <p:nvSpPr>
            <p:cNvPr id="376" name="TextBox 101"/>
            <p:cNvSpPr txBox="1"/>
            <p:nvPr/>
          </p:nvSpPr>
          <p:spPr>
            <a:xfrm rot="2160000">
              <a:off x="4670783" y="3933305"/>
              <a:ext cx="1875501" cy="5785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>
                  <a:cs typeface="+mn-ea"/>
                  <a:sym typeface="+mn-lt"/>
                </a:rPr>
                <a:t>教学方法</a:t>
              </a:r>
            </a:p>
          </p:txBody>
        </p:sp>
      </p:grpSp>
      <p:grpSp>
        <p:nvGrpSpPr>
          <p:cNvPr id="377" name="组合 376"/>
          <p:cNvGrpSpPr/>
          <p:nvPr/>
        </p:nvGrpSpPr>
        <p:grpSpPr>
          <a:xfrm rot="20160000">
            <a:off x="6555640" y="4679448"/>
            <a:ext cx="2954020" cy="1275080"/>
            <a:chOff x="7134" y="404"/>
            <a:chExt cx="4652" cy="2008"/>
          </a:xfrm>
        </p:grpSpPr>
        <p:sp>
          <p:nvSpPr>
            <p:cNvPr id="378" name="Freeform 5"/>
            <p:cNvSpPr/>
            <p:nvPr/>
          </p:nvSpPr>
          <p:spPr bwMode="auto">
            <a:xfrm rot="20876378" flipH="1">
              <a:off x="7134" y="404"/>
              <a:ext cx="4417" cy="2008"/>
            </a:xfrm>
            <a:custGeom>
              <a:avLst/>
              <a:gdLst>
                <a:gd name="T0" fmla="*/ 30 w 885"/>
                <a:gd name="T1" fmla="*/ 0 h 480"/>
                <a:gd name="T2" fmla="*/ 762 w 885"/>
                <a:gd name="T3" fmla="*/ 0 h 480"/>
                <a:gd name="T4" fmla="*/ 792 w 885"/>
                <a:gd name="T5" fmla="*/ 31 h 480"/>
                <a:gd name="T6" fmla="*/ 792 w 885"/>
                <a:gd name="T7" fmla="*/ 170 h 480"/>
                <a:gd name="T8" fmla="*/ 885 w 885"/>
                <a:gd name="T9" fmla="*/ 230 h 480"/>
                <a:gd name="T10" fmla="*/ 792 w 885"/>
                <a:gd name="T11" fmla="*/ 281 h 480"/>
                <a:gd name="T12" fmla="*/ 792 w 885"/>
                <a:gd name="T13" fmla="*/ 450 h 480"/>
                <a:gd name="T14" fmla="*/ 762 w 885"/>
                <a:gd name="T15" fmla="*/ 480 h 480"/>
                <a:gd name="T16" fmla="*/ 30 w 885"/>
                <a:gd name="T17" fmla="*/ 480 h 480"/>
                <a:gd name="T18" fmla="*/ 0 w 885"/>
                <a:gd name="T19" fmla="*/ 450 h 480"/>
                <a:gd name="T20" fmla="*/ 0 w 885"/>
                <a:gd name="T21" fmla="*/ 31 h 480"/>
                <a:gd name="T22" fmla="*/ 30 w 885"/>
                <a:gd name="T23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5" h="480">
                  <a:moveTo>
                    <a:pt x="30" y="0"/>
                  </a:moveTo>
                  <a:cubicBezTo>
                    <a:pt x="762" y="0"/>
                    <a:pt x="762" y="0"/>
                    <a:pt x="762" y="0"/>
                  </a:cubicBezTo>
                  <a:cubicBezTo>
                    <a:pt x="779" y="0"/>
                    <a:pt x="792" y="14"/>
                    <a:pt x="792" y="31"/>
                  </a:cubicBezTo>
                  <a:cubicBezTo>
                    <a:pt x="792" y="170"/>
                    <a:pt x="792" y="170"/>
                    <a:pt x="792" y="170"/>
                  </a:cubicBezTo>
                  <a:cubicBezTo>
                    <a:pt x="885" y="230"/>
                    <a:pt x="885" y="230"/>
                    <a:pt x="885" y="230"/>
                  </a:cubicBezTo>
                  <a:cubicBezTo>
                    <a:pt x="792" y="281"/>
                    <a:pt x="792" y="281"/>
                    <a:pt x="792" y="281"/>
                  </a:cubicBezTo>
                  <a:cubicBezTo>
                    <a:pt x="792" y="450"/>
                    <a:pt x="792" y="450"/>
                    <a:pt x="792" y="450"/>
                  </a:cubicBezTo>
                  <a:cubicBezTo>
                    <a:pt x="792" y="467"/>
                    <a:pt x="779" y="480"/>
                    <a:pt x="762" y="480"/>
                  </a:cubicBezTo>
                  <a:cubicBezTo>
                    <a:pt x="30" y="480"/>
                    <a:pt x="30" y="480"/>
                    <a:pt x="30" y="480"/>
                  </a:cubicBezTo>
                  <a:cubicBezTo>
                    <a:pt x="13" y="480"/>
                    <a:pt x="0" y="467"/>
                    <a:pt x="0" y="45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lose/>
                </a:path>
              </a:pathLst>
            </a:custGeom>
            <a:noFill/>
            <a:ln w="25400">
              <a:solidFill>
                <a:srgbClr val="63C4C9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5400" b="1">
                <a:cs typeface="+mn-ea"/>
                <a:sym typeface="+mn-lt"/>
              </a:endParaRPr>
            </a:p>
          </p:txBody>
        </p:sp>
        <p:sp>
          <p:nvSpPr>
            <p:cNvPr id="379" name="TextBox 101"/>
            <p:cNvSpPr txBox="1"/>
            <p:nvPr/>
          </p:nvSpPr>
          <p:spPr>
            <a:xfrm rot="1440000">
              <a:off x="8300" y="1063"/>
              <a:ext cx="3486" cy="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>
                  <a:cs typeface="+mn-ea"/>
                  <a:sym typeface="+mn-lt"/>
                </a:rPr>
                <a:t>教学过程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6"/>
          <p:cNvSpPr/>
          <p:nvPr/>
        </p:nvSpPr>
        <p:spPr>
          <a:xfrm rot="20280238">
            <a:off x="1962491" y="376263"/>
            <a:ext cx="507490" cy="518081"/>
          </a:xfrm>
          <a:custGeom>
            <a:avLst/>
            <a:gdLst/>
            <a:ahLst/>
            <a:cxnLst/>
            <a:rect l="l" t="t" r="r" b="b"/>
            <a:pathLst>
              <a:path w="210309" h="214701">
                <a:moveTo>
                  <a:pt x="189053" y="194356"/>
                </a:moveTo>
                <a:cubicBezTo>
                  <a:pt x="189967" y="194204"/>
                  <a:pt x="190767" y="194394"/>
                  <a:pt x="191453" y="194928"/>
                </a:cubicBezTo>
                <a:cubicBezTo>
                  <a:pt x="192139" y="195461"/>
                  <a:pt x="192558" y="196185"/>
                  <a:pt x="192710" y="197099"/>
                </a:cubicBezTo>
                <a:cubicBezTo>
                  <a:pt x="192863" y="198014"/>
                  <a:pt x="192672" y="198814"/>
                  <a:pt x="192139" y="199500"/>
                </a:cubicBezTo>
                <a:cubicBezTo>
                  <a:pt x="191605" y="200185"/>
                  <a:pt x="190881" y="200604"/>
                  <a:pt x="189967" y="200757"/>
                </a:cubicBezTo>
                <a:cubicBezTo>
                  <a:pt x="179147" y="202281"/>
                  <a:pt x="167107" y="203386"/>
                  <a:pt x="153848" y="204072"/>
                </a:cubicBezTo>
                <a:cubicBezTo>
                  <a:pt x="140589" y="204757"/>
                  <a:pt x="129274" y="205100"/>
                  <a:pt x="119901" y="205100"/>
                </a:cubicBezTo>
                <a:cubicBezTo>
                  <a:pt x="110529" y="205100"/>
                  <a:pt x="97956" y="204986"/>
                  <a:pt x="82182" y="204757"/>
                </a:cubicBezTo>
                <a:cubicBezTo>
                  <a:pt x="66409" y="204529"/>
                  <a:pt x="55017" y="204414"/>
                  <a:pt x="48006" y="204414"/>
                </a:cubicBezTo>
                <a:cubicBezTo>
                  <a:pt x="45873" y="204414"/>
                  <a:pt x="44806" y="203348"/>
                  <a:pt x="44806" y="201214"/>
                </a:cubicBezTo>
                <a:cubicBezTo>
                  <a:pt x="44806" y="199080"/>
                  <a:pt x="45873" y="198014"/>
                  <a:pt x="48006" y="198014"/>
                </a:cubicBezTo>
                <a:cubicBezTo>
                  <a:pt x="55169" y="198014"/>
                  <a:pt x="66599" y="198128"/>
                  <a:pt x="82296" y="198357"/>
                </a:cubicBezTo>
                <a:cubicBezTo>
                  <a:pt x="97994" y="198585"/>
                  <a:pt x="110490" y="198699"/>
                  <a:pt x="119787" y="198699"/>
                </a:cubicBezTo>
                <a:cubicBezTo>
                  <a:pt x="129083" y="198699"/>
                  <a:pt x="140285" y="198357"/>
                  <a:pt x="153391" y="197671"/>
                </a:cubicBezTo>
                <a:cubicBezTo>
                  <a:pt x="166497" y="196985"/>
                  <a:pt x="178385" y="195880"/>
                  <a:pt x="189053" y="194356"/>
                </a:cubicBezTo>
                <a:close/>
                <a:moveTo>
                  <a:pt x="114072" y="161895"/>
                </a:moveTo>
                <a:lnTo>
                  <a:pt x="113386" y="162123"/>
                </a:lnTo>
                <a:lnTo>
                  <a:pt x="114529" y="162352"/>
                </a:lnTo>
                <a:close/>
                <a:moveTo>
                  <a:pt x="141047" y="141092"/>
                </a:moveTo>
                <a:lnTo>
                  <a:pt x="141047" y="141321"/>
                </a:lnTo>
                <a:lnTo>
                  <a:pt x="141047" y="141549"/>
                </a:lnTo>
                <a:lnTo>
                  <a:pt x="141961" y="141092"/>
                </a:lnTo>
                <a:close/>
                <a:moveTo>
                  <a:pt x="66980" y="136520"/>
                </a:moveTo>
                <a:cubicBezTo>
                  <a:pt x="66066" y="139111"/>
                  <a:pt x="65075" y="141473"/>
                  <a:pt x="64008" y="143607"/>
                </a:cubicBezTo>
                <a:cubicBezTo>
                  <a:pt x="60656" y="151074"/>
                  <a:pt x="57684" y="156180"/>
                  <a:pt x="55093" y="158923"/>
                </a:cubicBezTo>
                <a:cubicBezTo>
                  <a:pt x="55245" y="159380"/>
                  <a:pt x="55322" y="159837"/>
                  <a:pt x="55322" y="160295"/>
                </a:cubicBezTo>
                <a:cubicBezTo>
                  <a:pt x="67666" y="160142"/>
                  <a:pt x="76886" y="160218"/>
                  <a:pt x="82982" y="160523"/>
                </a:cubicBezTo>
                <a:cubicBezTo>
                  <a:pt x="87097" y="160676"/>
                  <a:pt x="92583" y="160980"/>
                  <a:pt x="99441" y="161438"/>
                </a:cubicBezTo>
                <a:lnTo>
                  <a:pt x="99441" y="161209"/>
                </a:lnTo>
                <a:cubicBezTo>
                  <a:pt x="103251" y="156637"/>
                  <a:pt x="107366" y="148712"/>
                  <a:pt x="111786" y="137435"/>
                </a:cubicBezTo>
                <a:lnTo>
                  <a:pt x="111100" y="137435"/>
                </a:lnTo>
                <a:cubicBezTo>
                  <a:pt x="88240" y="136825"/>
                  <a:pt x="75362" y="136520"/>
                  <a:pt x="72467" y="136520"/>
                </a:cubicBezTo>
                <a:close/>
                <a:moveTo>
                  <a:pt x="28118" y="133777"/>
                </a:moveTo>
                <a:cubicBezTo>
                  <a:pt x="24308" y="141397"/>
                  <a:pt x="19660" y="149779"/>
                  <a:pt x="14174" y="158923"/>
                </a:cubicBezTo>
                <a:cubicBezTo>
                  <a:pt x="22556" y="160142"/>
                  <a:pt x="33528" y="160676"/>
                  <a:pt x="47092" y="160523"/>
                </a:cubicBezTo>
                <a:lnTo>
                  <a:pt x="47321" y="160523"/>
                </a:lnTo>
                <a:lnTo>
                  <a:pt x="49835" y="157780"/>
                </a:lnTo>
                <a:cubicBezTo>
                  <a:pt x="49378" y="156561"/>
                  <a:pt x="49607" y="155570"/>
                  <a:pt x="50521" y="154808"/>
                </a:cubicBezTo>
                <a:cubicBezTo>
                  <a:pt x="52502" y="152522"/>
                  <a:pt x="55093" y="147874"/>
                  <a:pt x="58293" y="140864"/>
                </a:cubicBezTo>
                <a:lnTo>
                  <a:pt x="60122" y="136749"/>
                </a:lnTo>
                <a:cubicBezTo>
                  <a:pt x="55855" y="136901"/>
                  <a:pt x="52350" y="136977"/>
                  <a:pt x="49607" y="136977"/>
                </a:cubicBezTo>
                <a:cubicBezTo>
                  <a:pt x="40615" y="136825"/>
                  <a:pt x="33452" y="135758"/>
                  <a:pt x="28118" y="133777"/>
                </a:cubicBezTo>
                <a:close/>
                <a:moveTo>
                  <a:pt x="69723" y="129662"/>
                </a:moveTo>
                <a:lnTo>
                  <a:pt x="69495" y="130119"/>
                </a:lnTo>
                <a:lnTo>
                  <a:pt x="69952" y="130119"/>
                </a:lnTo>
                <a:cubicBezTo>
                  <a:pt x="69952" y="129967"/>
                  <a:pt x="69876" y="129815"/>
                  <a:pt x="69723" y="129662"/>
                </a:cubicBezTo>
                <a:close/>
                <a:moveTo>
                  <a:pt x="75667" y="112289"/>
                </a:moveTo>
                <a:lnTo>
                  <a:pt x="75438" y="113432"/>
                </a:lnTo>
                <a:lnTo>
                  <a:pt x="76353" y="112746"/>
                </a:lnTo>
                <a:cubicBezTo>
                  <a:pt x="76048" y="112593"/>
                  <a:pt x="75819" y="112441"/>
                  <a:pt x="75667" y="112289"/>
                </a:cubicBezTo>
                <a:close/>
                <a:moveTo>
                  <a:pt x="39320" y="106802"/>
                </a:moveTo>
                <a:cubicBezTo>
                  <a:pt x="37034" y="113660"/>
                  <a:pt x="34214" y="120747"/>
                  <a:pt x="30861" y="128062"/>
                </a:cubicBezTo>
                <a:cubicBezTo>
                  <a:pt x="35433" y="129586"/>
                  <a:pt x="41682" y="130424"/>
                  <a:pt x="49607" y="130577"/>
                </a:cubicBezTo>
                <a:cubicBezTo>
                  <a:pt x="52655" y="130577"/>
                  <a:pt x="56998" y="130500"/>
                  <a:pt x="62637" y="130348"/>
                </a:cubicBezTo>
                <a:lnTo>
                  <a:pt x="64237" y="126005"/>
                </a:lnTo>
                <a:cubicBezTo>
                  <a:pt x="64085" y="125090"/>
                  <a:pt x="64313" y="124252"/>
                  <a:pt x="64923" y="123490"/>
                </a:cubicBezTo>
                <a:lnTo>
                  <a:pt x="65380" y="123033"/>
                </a:lnTo>
                <a:lnTo>
                  <a:pt x="67209" y="118004"/>
                </a:lnTo>
                <a:lnTo>
                  <a:pt x="70409" y="108174"/>
                </a:lnTo>
                <a:cubicBezTo>
                  <a:pt x="68428" y="108174"/>
                  <a:pt x="66142" y="108098"/>
                  <a:pt x="63551" y="107945"/>
                </a:cubicBezTo>
                <a:cubicBezTo>
                  <a:pt x="60960" y="107793"/>
                  <a:pt x="58446" y="107793"/>
                  <a:pt x="56007" y="107945"/>
                </a:cubicBezTo>
                <a:cubicBezTo>
                  <a:pt x="53569" y="108098"/>
                  <a:pt x="50750" y="108098"/>
                  <a:pt x="47549" y="107945"/>
                </a:cubicBezTo>
                <a:cubicBezTo>
                  <a:pt x="44349" y="107793"/>
                  <a:pt x="41606" y="107412"/>
                  <a:pt x="39320" y="106802"/>
                </a:cubicBezTo>
                <a:close/>
                <a:moveTo>
                  <a:pt x="176937" y="105888"/>
                </a:moveTo>
                <a:cubicBezTo>
                  <a:pt x="167031" y="105888"/>
                  <a:pt x="150800" y="106345"/>
                  <a:pt x="128245" y="107259"/>
                </a:cubicBezTo>
                <a:cubicBezTo>
                  <a:pt x="126569" y="113355"/>
                  <a:pt x="124816" y="119147"/>
                  <a:pt x="122987" y="124633"/>
                </a:cubicBezTo>
                <a:lnTo>
                  <a:pt x="120701" y="131262"/>
                </a:lnTo>
                <a:cubicBezTo>
                  <a:pt x="131826" y="131415"/>
                  <a:pt x="141504" y="131186"/>
                  <a:pt x="149733" y="130577"/>
                </a:cubicBezTo>
                <a:cubicBezTo>
                  <a:pt x="150953" y="130424"/>
                  <a:pt x="153924" y="130119"/>
                  <a:pt x="158649" y="129662"/>
                </a:cubicBezTo>
                <a:cubicBezTo>
                  <a:pt x="162459" y="129205"/>
                  <a:pt x="165583" y="128976"/>
                  <a:pt x="168021" y="128976"/>
                </a:cubicBezTo>
                <a:lnTo>
                  <a:pt x="168707" y="128976"/>
                </a:lnTo>
                <a:cubicBezTo>
                  <a:pt x="172060" y="121052"/>
                  <a:pt x="174879" y="113355"/>
                  <a:pt x="177165" y="105888"/>
                </a:cubicBezTo>
                <a:close/>
                <a:moveTo>
                  <a:pt x="42977" y="94458"/>
                </a:moveTo>
                <a:lnTo>
                  <a:pt x="42520" y="95829"/>
                </a:lnTo>
                <a:lnTo>
                  <a:pt x="42977" y="95601"/>
                </a:lnTo>
                <a:close/>
                <a:moveTo>
                  <a:pt x="82296" y="80970"/>
                </a:moveTo>
                <a:cubicBezTo>
                  <a:pt x="82449" y="84476"/>
                  <a:pt x="81763" y="89505"/>
                  <a:pt x="80239" y="96058"/>
                </a:cubicBezTo>
                <a:cubicBezTo>
                  <a:pt x="79782" y="97887"/>
                  <a:pt x="79248" y="99868"/>
                  <a:pt x="78639" y="102002"/>
                </a:cubicBezTo>
                <a:cubicBezTo>
                  <a:pt x="89459" y="102154"/>
                  <a:pt x="103328" y="101925"/>
                  <a:pt x="120244" y="101316"/>
                </a:cubicBezTo>
                <a:lnTo>
                  <a:pt x="123216" y="101087"/>
                </a:lnTo>
                <a:cubicBezTo>
                  <a:pt x="125197" y="93772"/>
                  <a:pt x="126721" y="87295"/>
                  <a:pt x="127788" y="81656"/>
                </a:cubicBezTo>
                <a:cubicBezTo>
                  <a:pt x="112243" y="81809"/>
                  <a:pt x="97079" y="81580"/>
                  <a:pt x="82296" y="80970"/>
                </a:cubicBezTo>
                <a:close/>
                <a:moveTo>
                  <a:pt x="45720" y="80056"/>
                </a:moveTo>
                <a:lnTo>
                  <a:pt x="45492" y="80742"/>
                </a:lnTo>
                <a:cubicBezTo>
                  <a:pt x="45644" y="80589"/>
                  <a:pt x="45873" y="80437"/>
                  <a:pt x="46178" y="80285"/>
                </a:cubicBezTo>
                <a:close/>
                <a:moveTo>
                  <a:pt x="183338" y="78913"/>
                </a:moveTo>
                <a:cubicBezTo>
                  <a:pt x="182728" y="79523"/>
                  <a:pt x="182042" y="79827"/>
                  <a:pt x="181280" y="79827"/>
                </a:cubicBezTo>
                <a:cubicBezTo>
                  <a:pt x="165278" y="80894"/>
                  <a:pt x="149581" y="81504"/>
                  <a:pt x="134189" y="81656"/>
                </a:cubicBezTo>
                <a:cubicBezTo>
                  <a:pt x="133274" y="87143"/>
                  <a:pt x="131826" y="93543"/>
                  <a:pt x="129845" y="100859"/>
                </a:cubicBezTo>
                <a:cubicBezTo>
                  <a:pt x="151181" y="99944"/>
                  <a:pt x="166878" y="99487"/>
                  <a:pt x="176937" y="99487"/>
                </a:cubicBezTo>
                <a:cubicBezTo>
                  <a:pt x="177699" y="99487"/>
                  <a:pt x="178308" y="99716"/>
                  <a:pt x="178766" y="100173"/>
                </a:cubicBezTo>
                <a:cubicBezTo>
                  <a:pt x="180747" y="93010"/>
                  <a:pt x="182271" y="85923"/>
                  <a:pt x="183338" y="78913"/>
                </a:cubicBezTo>
                <a:close/>
                <a:moveTo>
                  <a:pt x="156363" y="46680"/>
                </a:moveTo>
                <a:lnTo>
                  <a:pt x="156363" y="48966"/>
                </a:lnTo>
                <a:cubicBezTo>
                  <a:pt x="156210" y="51100"/>
                  <a:pt x="155982" y="52548"/>
                  <a:pt x="155677" y="53310"/>
                </a:cubicBezTo>
                <a:cubicBezTo>
                  <a:pt x="154458" y="55596"/>
                  <a:pt x="152324" y="57196"/>
                  <a:pt x="149276" y="58110"/>
                </a:cubicBezTo>
                <a:cubicBezTo>
                  <a:pt x="147905" y="58568"/>
                  <a:pt x="145923" y="58872"/>
                  <a:pt x="143333" y="59025"/>
                </a:cubicBezTo>
                <a:cubicBezTo>
                  <a:pt x="139370" y="59330"/>
                  <a:pt x="136246" y="58339"/>
                  <a:pt x="133960" y="56053"/>
                </a:cubicBezTo>
                <a:cubicBezTo>
                  <a:pt x="132436" y="54377"/>
                  <a:pt x="131369" y="52167"/>
                  <a:pt x="130760" y="49424"/>
                </a:cubicBezTo>
                <a:cubicBezTo>
                  <a:pt x="128321" y="53234"/>
                  <a:pt x="127635" y="56129"/>
                  <a:pt x="128702" y="58110"/>
                </a:cubicBezTo>
                <a:cubicBezTo>
                  <a:pt x="130074" y="61006"/>
                  <a:pt x="133731" y="62454"/>
                  <a:pt x="139675" y="62454"/>
                </a:cubicBezTo>
                <a:cubicBezTo>
                  <a:pt x="146076" y="62454"/>
                  <a:pt x="151181" y="60930"/>
                  <a:pt x="154991" y="57882"/>
                </a:cubicBezTo>
                <a:cubicBezTo>
                  <a:pt x="156668" y="56510"/>
                  <a:pt x="157734" y="54986"/>
                  <a:pt x="158192" y="53310"/>
                </a:cubicBezTo>
                <a:cubicBezTo>
                  <a:pt x="158496" y="51633"/>
                  <a:pt x="158039" y="49652"/>
                  <a:pt x="156820" y="47366"/>
                </a:cubicBezTo>
                <a:cubicBezTo>
                  <a:pt x="156668" y="47061"/>
                  <a:pt x="156515" y="46833"/>
                  <a:pt x="156363" y="46680"/>
                </a:cubicBezTo>
                <a:close/>
                <a:moveTo>
                  <a:pt x="92812" y="45537"/>
                </a:moveTo>
                <a:lnTo>
                  <a:pt x="92355" y="47366"/>
                </a:lnTo>
                <a:cubicBezTo>
                  <a:pt x="91898" y="49805"/>
                  <a:pt x="91212" y="51633"/>
                  <a:pt x="90297" y="52853"/>
                </a:cubicBezTo>
                <a:cubicBezTo>
                  <a:pt x="88773" y="54681"/>
                  <a:pt x="86564" y="55824"/>
                  <a:pt x="83668" y="56282"/>
                </a:cubicBezTo>
                <a:cubicBezTo>
                  <a:pt x="82144" y="56434"/>
                  <a:pt x="80163" y="56510"/>
                  <a:pt x="77724" y="56510"/>
                </a:cubicBezTo>
                <a:cubicBezTo>
                  <a:pt x="73000" y="56358"/>
                  <a:pt x="69876" y="53615"/>
                  <a:pt x="68352" y="48281"/>
                </a:cubicBezTo>
                <a:lnTo>
                  <a:pt x="67895" y="50109"/>
                </a:lnTo>
                <a:cubicBezTo>
                  <a:pt x="67437" y="52091"/>
                  <a:pt x="67895" y="53691"/>
                  <a:pt x="69266" y="54910"/>
                </a:cubicBezTo>
                <a:cubicBezTo>
                  <a:pt x="72314" y="57806"/>
                  <a:pt x="75705" y="59634"/>
                  <a:pt x="79439" y="60396"/>
                </a:cubicBezTo>
                <a:cubicBezTo>
                  <a:pt x="83173" y="61158"/>
                  <a:pt x="86526" y="61044"/>
                  <a:pt x="89497" y="60054"/>
                </a:cubicBezTo>
                <a:cubicBezTo>
                  <a:pt x="92469" y="59063"/>
                  <a:pt x="95022" y="57577"/>
                  <a:pt x="97155" y="55596"/>
                </a:cubicBezTo>
                <a:cubicBezTo>
                  <a:pt x="100051" y="52853"/>
                  <a:pt x="101194" y="50567"/>
                  <a:pt x="100584" y="48738"/>
                </a:cubicBezTo>
                <a:cubicBezTo>
                  <a:pt x="99975" y="46909"/>
                  <a:pt x="97384" y="45842"/>
                  <a:pt x="92812" y="45537"/>
                </a:cubicBezTo>
                <a:close/>
                <a:moveTo>
                  <a:pt x="206312" y="36851"/>
                </a:moveTo>
                <a:cubicBezTo>
                  <a:pt x="207150" y="36698"/>
                  <a:pt x="207912" y="36927"/>
                  <a:pt x="208598" y="37536"/>
                </a:cubicBezTo>
                <a:cubicBezTo>
                  <a:pt x="209284" y="38146"/>
                  <a:pt x="209703" y="38908"/>
                  <a:pt x="209855" y="39822"/>
                </a:cubicBezTo>
                <a:cubicBezTo>
                  <a:pt x="210160" y="43328"/>
                  <a:pt x="210312" y="47061"/>
                  <a:pt x="210312" y="51024"/>
                </a:cubicBezTo>
                <a:cubicBezTo>
                  <a:pt x="210312" y="54986"/>
                  <a:pt x="210236" y="59368"/>
                  <a:pt x="210084" y="64168"/>
                </a:cubicBezTo>
                <a:cubicBezTo>
                  <a:pt x="209931" y="68969"/>
                  <a:pt x="209855" y="72588"/>
                  <a:pt x="209855" y="75027"/>
                </a:cubicBezTo>
                <a:cubicBezTo>
                  <a:pt x="209855" y="105659"/>
                  <a:pt x="209017" y="133625"/>
                  <a:pt x="207341" y="158923"/>
                </a:cubicBezTo>
                <a:cubicBezTo>
                  <a:pt x="207188" y="161819"/>
                  <a:pt x="207188" y="167457"/>
                  <a:pt x="207341" y="175839"/>
                </a:cubicBezTo>
                <a:cubicBezTo>
                  <a:pt x="207493" y="182393"/>
                  <a:pt x="207341" y="187346"/>
                  <a:pt x="206883" y="190698"/>
                </a:cubicBezTo>
                <a:cubicBezTo>
                  <a:pt x="208103" y="191308"/>
                  <a:pt x="208712" y="192299"/>
                  <a:pt x="208712" y="193670"/>
                </a:cubicBezTo>
                <a:lnTo>
                  <a:pt x="208712" y="203957"/>
                </a:lnTo>
                <a:cubicBezTo>
                  <a:pt x="208712" y="204872"/>
                  <a:pt x="208407" y="205634"/>
                  <a:pt x="207798" y="206243"/>
                </a:cubicBezTo>
                <a:cubicBezTo>
                  <a:pt x="207188" y="206853"/>
                  <a:pt x="206502" y="207158"/>
                  <a:pt x="205740" y="207158"/>
                </a:cubicBezTo>
                <a:cubicBezTo>
                  <a:pt x="205131" y="208224"/>
                  <a:pt x="204293" y="208834"/>
                  <a:pt x="203226" y="208986"/>
                </a:cubicBezTo>
                <a:cubicBezTo>
                  <a:pt x="184633" y="211577"/>
                  <a:pt x="160325" y="213025"/>
                  <a:pt x="130302" y="213330"/>
                </a:cubicBezTo>
                <a:cubicBezTo>
                  <a:pt x="90374" y="213787"/>
                  <a:pt x="66142" y="214244"/>
                  <a:pt x="57608" y="214701"/>
                </a:cubicBezTo>
                <a:cubicBezTo>
                  <a:pt x="56693" y="214701"/>
                  <a:pt x="55893" y="214435"/>
                  <a:pt x="55207" y="213901"/>
                </a:cubicBezTo>
                <a:cubicBezTo>
                  <a:pt x="54522" y="213368"/>
                  <a:pt x="54179" y="212644"/>
                  <a:pt x="54179" y="211730"/>
                </a:cubicBezTo>
                <a:cubicBezTo>
                  <a:pt x="54179" y="210815"/>
                  <a:pt x="54445" y="210015"/>
                  <a:pt x="54979" y="209329"/>
                </a:cubicBezTo>
                <a:cubicBezTo>
                  <a:pt x="55512" y="208644"/>
                  <a:pt x="56236" y="208301"/>
                  <a:pt x="57150" y="208301"/>
                </a:cubicBezTo>
                <a:cubicBezTo>
                  <a:pt x="65532" y="207843"/>
                  <a:pt x="89840" y="207386"/>
                  <a:pt x="130074" y="206929"/>
                </a:cubicBezTo>
                <a:cubicBezTo>
                  <a:pt x="159030" y="206624"/>
                  <a:pt x="182423" y="205253"/>
                  <a:pt x="200254" y="202814"/>
                </a:cubicBezTo>
                <a:cubicBezTo>
                  <a:pt x="200102" y="202357"/>
                  <a:pt x="200025" y="201824"/>
                  <a:pt x="200025" y="201214"/>
                </a:cubicBezTo>
                <a:lnTo>
                  <a:pt x="200483" y="198699"/>
                </a:lnTo>
                <a:cubicBezTo>
                  <a:pt x="200635" y="198395"/>
                  <a:pt x="200711" y="198166"/>
                  <a:pt x="200711" y="198014"/>
                </a:cubicBezTo>
                <a:lnTo>
                  <a:pt x="200711" y="197556"/>
                </a:lnTo>
                <a:lnTo>
                  <a:pt x="200711" y="196871"/>
                </a:lnTo>
                <a:lnTo>
                  <a:pt x="200711" y="194813"/>
                </a:lnTo>
                <a:lnTo>
                  <a:pt x="200711" y="194585"/>
                </a:lnTo>
                <a:cubicBezTo>
                  <a:pt x="200254" y="193975"/>
                  <a:pt x="200102" y="193289"/>
                  <a:pt x="200254" y="192527"/>
                </a:cubicBezTo>
                <a:cubicBezTo>
                  <a:pt x="200864" y="188717"/>
                  <a:pt x="201092" y="183155"/>
                  <a:pt x="200940" y="175839"/>
                </a:cubicBezTo>
                <a:cubicBezTo>
                  <a:pt x="200787" y="167305"/>
                  <a:pt x="200787" y="161514"/>
                  <a:pt x="200940" y="158466"/>
                </a:cubicBezTo>
                <a:cubicBezTo>
                  <a:pt x="202616" y="133472"/>
                  <a:pt x="203454" y="105659"/>
                  <a:pt x="203454" y="75027"/>
                </a:cubicBezTo>
                <a:cubicBezTo>
                  <a:pt x="203454" y="72284"/>
                  <a:pt x="203531" y="68359"/>
                  <a:pt x="203683" y="63254"/>
                </a:cubicBezTo>
                <a:cubicBezTo>
                  <a:pt x="203835" y="58149"/>
                  <a:pt x="203912" y="54339"/>
                  <a:pt x="203912" y="51824"/>
                </a:cubicBezTo>
                <a:cubicBezTo>
                  <a:pt x="203912" y="49309"/>
                  <a:pt x="203759" y="45461"/>
                  <a:pt x="203454" y="40280"/>
                </a:cubicBezTo>
                <a:cubicBezTo>
                  <a:pt x="203302" y="39518"/>
                  <a:pt x="203531" y="38794"/>
                  <a:pt x="204140" y="38108"/>
                </a:cubicBezTo>
                <a:cubicBezTo>
                  <a:pt x="204750" y="37422"/>
                  <a:pt x="205474" y="37003"/>
                  <a:pt x="206312" y="36851"/>
                </a:cubicBezTo>
                <a:close/>
                <a:moveTo>
                  <a:pt x="192482" y="32507"/>
                </a:moveTo>
                <a:lnTo>
                  <a:pt x="192024" y="48281"/>
                </a:lnTo>
                <a:cubicBezTo>
                  <a:pt x="191720" y="58796"/>
                  <a:pt x="191262" y="66721"/>
                  <a:pt x="190653" y="72055"/>
                </a:cubicBezTo>
                <a:cubicBezTo>
                  <a:pt x="188976" y="88209"/>
                  <a:pt x="185243" y="103945"/>
                  <a:pt x="179451" y="119261"/>
                </a:cubicBezTo>
                <a:cubicBezTo>
                  <a:pt x="173660" y="134577"/>
                  <a:pt x="166040" y="150770"/>
                  <a:pt x="156591" y="167838"/>
                </a:cubicBezTo>
                <a:cubicBezTo>
                  <a:pt x="155982" y="168905"/>
                  <a:pt x="155067" y="169439"/>
                  <a:pt x="153848" y="169439"/>
                </a:cubicBezTo>
                <a:cubicBezTo>
                  <a:pt x="153086" y="170048"/>
                  <a:pt x="152172" y="170277"/>
                  <a:pt x="151105" y="170124"/>
                </a:cubicBezTo>
                <a:lnTo>
                  <a:pt x="147676" y="169439"/>
                </a:lnTo>
                <a:lnTo>
                  <a:pt x="146762" y="168981"/>
                </a:lnTo>
                <a:cubicBezTo>
                  <a:pt x="146304" y="169439"/>
                  <a:pt x="145695" y="169667"/>
                  <a:pt x="144933" y="169667"/>
                </a:cubicBezTo>
                <a:cubicBezTo>
                  <a:pt x="138684" y="169667"/>
                  <a:pt x="132169" y="169515"/>
                  <a:pt x="125388" y="169210"/>
                </a:cubicBezTo>
                <a:cubicBezTo>
                  <a:pt x="118606" y="168905"/>
                  <a:pt x="110833" y="168486"/>
                  <a:pt x="102070" y="167953"/>
                </a:cubicBezTo>
                <a:cubicBezTo>
                  <a:pt x="93307" y="167419"/>
                  <a:pt x="86792" y="167076"/>
                  <a:pt x="82525" y="166924"/>
                </a:cubicBezTo>
                <a:cubicBezTo>
                  <a:pt x="80544" y="166619"/>
                  <a:pt x="73686" y="166543"/>
                  <a:pt x="61951" y="166695"/>
                </a:cubicBezTo>
                <a:cubicBezTo>
                  <a:pt x="50216" y="166848"/>
                  <a:pt x="43053" y="166924"/>
                  <a:pt x="40463" y="166924"/>
                </a:cubicBezTo>
                <a:cubicBezTo>
                  <a:pt x="40463" y="167686"/>
                  <a:pt x="40539" y="168677"/>
                  <a:pt x="40691" y="169896"/>
                </a:cubicBezTo>
                <a:cubicBezTo>
                  <a:pt x="40691" y="170353"/>
                  <a:pt x="40844" y="173172"/>
                  <a:pt x="41148" y="178354"/>
                </a:cubicBezTo>
                <a:cubicBezTo>
                  <a:pt x="41301" y="181859"/>
                  <a:pt x="41453" y="184450"/>
                  <a:pt x="41606" y="186126"/>
                </a:cubicBezTo>
                <a:cubicBezTo>
                  <a:pt x="41606" y="186736"/>
                  <a:pt x="41682" y="187269"/>
                  <a:pt x="41834" y="187727"/>
                </a:cubicBezTo>
                <a:cubicBezTo>
                  <a:pt x="42596" y="187879"/>
                  <a:pt x="43511" y="187955"/>
                  <a:pt x="44577" y="187955"/>
                </a:cubicBezTo>
                <a:cubicBezTo>
                  <a:pt x="47168" y="188108"/>
                  <a:pt x="50673" y="188108"/>
                  <a:pt x="55093" y="187955"/>
                </a:cubicBezTo>
                <a:lnTo>
                  <a:pt x="66523" y="187269"/>
                </a:lnTo>
                <a:cubicBezTo>
                  <a:pt x="70943" y="187117"/>
                  <a:pt x="73381" y="187041"/>
                  <a:pt x="73838" y="187041"/>
                </a:cubicBezTo>
                <a:cubicBezTo>
                  <a:pt x="77648" y="186888"/>
                  <a:pt x="83516" y="186774"/>
                  <a:pt x="91440" y="186698"/>
                </a:cubicBezTo>
                <a:cubicBezTo>
                  <a:pt x="99365" y="186622"/>
                  <a:pt x="106414" y="186469"/>
                  <a:pt x="112586" y="186241"/>
                </a:cubicBezTo>
                <a:cubicBezTo>
                  <a:pt x="118758" y="186012"/>
                  <a:pt x="124664" y="185745"/>
                  <a:pt x="130302" y="185441"/>
                </a:cubicBezTo>
                <a:cubicBezTo>
                  <a:pt x="135027" y="185136"/>
                  <a:pt x="143637" y="185136"/>
                  <a:pt x="156134" y="185441"/>
                </a:cubicBezTo>
                <a:cubicBezTo>
                  <a:pt x="167107" y="185745"/>
                  <a:pt x="175489" y="185517"/>
                  <a:pt x="181280" y="184755"/>
                </a:cubicBezTo>
                <a:lnTo>
                  <a:pt x="182423" y="184755"/>
                </a:lnTo>
                <a:cubicBezTo>
                  <a:pt x="183185" y="183688"/>
                  <a:pt x="184176" y="183231"/>
                  <a:pt x="185395" y="183383"/>
                </a:cubicBezTo>
                <a:cubicBezTo>
                  <a:pt x="187071" y="183536"/>
                  <a:pt x="188900" y="183612"/>
                  <a:pt x="190881" y="183612"/>
                </a:cubicBezTo>
                <a:cubicBezTo>
                  <a:pt x="190881" y="152827"/>
                  <a:pt x="191186" y="118308"/>
                  <a:pt x="191796" y="80056"/>
                </a:cubicBezTo>
                <a:cubicBezTo>
                  <a:pt x="191796" y="77008"/>
                  <a:pt x="192024" y="72207"/>
                  <a:pt x="192482" y="65654"/>
                </a:cubicBezTo>
                <a:cubicBezTo>
                  <a:pt x="192939" y="59101"/>
                  <a:pt x="193244" y="54377"/>
                  <a:pt x="193396" y="51481"/>
                </a:cubicBezTo>
                <a:cubicBezTo>
                  <a:pt x="193548" y="43861"/>
                  <a:pt x="193244" y="37536"/>
                  <a:pt x="192482" y="32507"/>
                </a:cubicBezTo>
                <a:close/>
                <a:moveTo>
                  <a:pt x="78867" y="11476"/>
                </a:moveTo>
                <a:cubicBezTo>
                  <a:pt x="77648" y="11628"/>
                  <a:pt x="76200" y="12390"/>
                  <a:pt x="74524" y="13762"/>
                </a:cubicBezTo>
                <a:cubicBezTo>
                  <a:pt x="74372" y="14067"/>
                  <a:pt x="74143" y="14295"/>
                  <a:pt x="73838" y="14448"/>
                </a:cubicBezTo>
                <a:lnTo>
                  <a:pt x="73838" y="32507"/>
                </a:lnTo>
                <a:cubicBezTo>
                  <a:pt x="73838" y="39213"/>
                  <a:pt x="73991" y="43328"/>
                  <a:pt x="74295" y="44852"/>
                </a:cubicBezTo>
                <a:cubicBezTo>
                  <a:pt x="74905" y="48357"/>
                  <a:pt x="76048" y="50109"/>
                  <a:pt x="77724" y="50109"/>
                </a:cubicBezTo>
                <a:cubicBezTo>
                  <a:pt x="79858" y="50109"/>
                  <a:pt x="81458" y="50033"/>
                  <a:pt x="82525" y="49881"/>
                </a:cubicBezTo>
                <a:cubicBezTo>
                  <a:pt x="83897" y="49728"/>
                  <a:pt x="84811" y="49347"/>
                  <a:pt x="85268" y="48738"/>
                </a:cubicBezTo>
                <a:cubicBezTo>
                  <a:pt x="85573" y="48433"/>
                  <a:pt x="85878" y="47519"/>
                  <a:pt x="86183" y="45995"/>
                </a:cubicBezTo>
                <a:cubicBezTo>
                  <a:pt x="86487" y="44318"/>
                  <a:pt x="86716" y="42185"/>
                  <a:pt x="86868" y="39594"/>
                </a:cubicBezTo>
                <a:cubicBezTo>
                  <a:pt x="87021" y="33955"/>
                  <a:pt x="86640" y="28545"/>
                  <a:pt x="85725" y="23363"/>
                </a:cubicBezTo>
                <a:cubicBezTo>
                  <a:pt x="84506" y="17724"/>
                  <a:pt x="82982" y="13991"/>
                  <a:pt x="81153" y="12162"/>
                </a:cubicBezTo>
                <a:cubicBezTo>
                  <a:pt x="80391" y="11552"/>
                  <a:pt x="79629" y="11324"/>
                  <a:pt x="78867" y="11476"/>
                </a:cubicBezTo>
                <a:close/>
                <a:moveTo>
                  <a:pt x="142875" y="6447"/>
                </a:moveTo>
                <a:cubicBezTo>
                  <a:pt x="140285" y="6752"/>
                  <a:pt x="138913" y="6904"/>
                  <a:pt x="138761" y="6904"/>
                </a:cubicBezTo>
                <a:lnTo>
                  <a:pt x="138303" y="6904"/>
                </a:lnTo>
                <a:cubicBezTo>
                  <a:pt x="138456" y="7361"/>
                  <a:pt x="138532" y="7818"/>
                  <a:pt x="138532" y="8276"/>
                </a:cubicBezTo>
                <a:cubicBezTo>
                  <a:pt x="138532" y="11476"/>
                  <a:pt x="138342" y="16162"/>
                  <a:pt x="137961" y="22335"/>
                </a:cubicBezTo>
                <a:cubicBezTo>
                  <a:pt x="137580" y="28507"/>
                  <a:pt x="137389" y="31974"/>
                  <a:pt x="137389" y="32736"/>
                </a:cubicBezTo>
                <a:lnTo>
                  <a:pt x="137389" y="33422"/>
                </a:lnTo>
                <a:cubicBezTo>
                  <a:pt x="137237" y="34336"/>
                  <a:pt x="137122" y="35555"/>
                  <a:pt x="137046" y="37079"/>
                </a:cubicBezTo>
                <a:cubicBezTo>
                  <a:pt x="136970" y="38603"/>
                  <a:pt x="136932" y="39518"/>
                  <a:pt x="136932" y="39822"/>
                </a:cubicBezTo>
                <a:cubicBezTo>
                  <a:pt x="137084" y="40432"/>
                  <a:pt x="137008" y="41042"/>
                  <a:pt x="136703" y="41651"/>
                </a:cubicBezTo>
                <a:cubicBezTo>
                  <a:pt x="136551" y="43937"/>
                  <a:pt x="136627" y="45842"/>
                  <a:pt x="136932" y="47366"/>
                </a:cubicBezTo>
                <a:cubicBezTo>
                  <a:pt x="137237" y="49347"/>
                  <a:pt x="137770" y="50719"/>
                  <a:pt x="138532" y="51481"/>
                </a:cubicBezTo>
                <a:cubicBezTo>
                  <a:pt x="139446" y="52395"/>
                  <a:pt x="140894" y="52776"/>
                  <a:pt x="142875" y="52624"/>
                </a:cubicBezTo>
                <a:cubicBezTo>
                  <a:pt x="145009" y="52472"/>
                  <a:pt x="146533" y="52243"/>
                  <a:pt x="147447" y="51938"/>
                </a:cubicBezTo>
                <a:cubicBezTo>
                  <a:pt x="148667" y="51633"/>
                  <a:pt x="149429" y="51176"/>
                  <a:pt x="149733" y="50567"/>
                </a:cubicBezTo>
                <a:lnTo>
                  <a:pt x="149962" y="48738"/>
                </a:lnTo>
                <a:lnTo>
                  <a:pt x="149962" y="43709"/>
                </a:lnTo>
                <a:lnTo>
                  <a:pt x="149733" y="43709"/>
                </a:lnTo>
                <a:cubicBezTo>
                  <a:pt x="148819" y="43556"/>
                  <a:pt x="148095" y="43099"/>
                  <a:pt x="147562" y="42337"/>
                </a:cubicBezTo>
                <a:cubicBezTo>
                  <a:pt x="147028" y="41575"/>
                  <a:pt x="146838" y="40813"/>
                  <a:pt x="146990" y="40051"/>
                </a:cubicBezTo>
                <a:cubicBezTo>
                  <a:pt x="147295" y="38527"/>
                  <a:pt x="148133" y="37613"/>
                  <a:pt x="149505" y="37308"/>
                </a:cubicBezTo>
                <a:cubicBezTo>
                  <a:pt x="149352" y="34260"/>
                  <a:pt x="149048" y="31059"/>
                  <a:pt x="148590" y="27707"/>
                </a:cubicBezTo>
                <a:cubicBezTo>
                  <a:pt x="147828" y="21611"/>
                  <a:pt x="147066" y="16505"/>
                  <a:pt x="146304" y="12390"/>
                </a:cubicBezTo>
                <a:cubicBezTo>
                  <a:pt x="145695" y="10257"/>
                  <a:pt x="145161" y="8580"/>
                  <a:pt x="144704" y="7361"/>
                </a:cubicBezTo>
                <a:lnTo>
                  <a:pt x="144247" y="6447"/>
                </a:lnTo>
                <a:close/>
                <a:moveTo>
                  <a:pt x="142190" y="46"/>
                </a:moveTo>
                <a:cubicBezTo>
                  <a:pt x="144323" y="-106"/>
                  <a:pt x="146076" y="122"/>
                  <a:pt x="147447" y="732"/>
                </a:cubicBezTo>
                <a:cubicBezTo>
                  <a:pt x="148819" y="1494"/>
                  <a:pt x="149886" y="2942"/>
                  <a:pt x="150648" y="5075"/>
                </a:cubicBezTo>
                <a:cubicBezTo>
                  <a:pt x="151257" y="6599"/>
                  <a:pt x="151867" y="8580"/>
                  <a:pt x="152477" y="11019"/>
                </a:cubicBezTo>
                <a:cubicBezTo>
                  <a:pt x="153391" y="15286"/>
                  <a:pt x="154229" y="20620"/>
                  <a:pt x="154991" y="27021"/>
                </a:cubicBezTo>
                <a:lnTo>
                  <a:pt x="155220" y="27021"/>
                </a:lnTo>
                <a:cubicBezTo>
                  <a:pt x="156439" y="27021"/>
                  <a:pt x="158687" y="27097"/>
                  <a:pt x="161964" y="27249"/>
                </a:cubicBezTo>
                <a:cubicBezTo>
                  <a:pt x="165240" y="27402"/>
                  <a:pt x="167831" y="27402"/>
                  <a:pt x="169736" y="27249"/>
                </a:cubicBezTo>
                <a:cubicBezTo>
                  <a:pt x="171641" y="27097"/>
                  <a:pt x="173508" y="26792"/>
                  <a:pt x="175337" y="26335"/>
                </a:cubicBezTo>
                <a:cubicBezTo>
                  <a:pt x="175641" y="26183"/>
                  <a:pt x="175870" y="26106"/>
                  <a:pt x="176022" y="26106"/>
                </a:cubicBezTo>
                <a:cubicBezTo>
                  <a:pt x="176784" y="25497"/>
                  <a:pt x="177623" y="25268"/>
                  <a:pt x="178537" y="25421"/>
                </a:cubicBezTo>
                <a:cubicBezTo>
                  <a:pt x="180823" y="25725"/>
                  <a:pt x="183566" y="25649"/>
                  <a:pt x="186767" y="25192"/>
                </a:cubicBezTo>
                <a:lnTo>
                  <a:pt x="186767" y="24278"/>
                </a:lnTo>
                <a:cubicBezTo>
                  <a:pt x="186919" y="23363"/>
                  <a:pt x="187338" y="22601"/>
                  <a:pt x="188024" y="21992"/>
                </a:cubicBezTo>
                <a:cubicBezTo>
                  <a:pt x="188710" y="21382"/>
                  <a:pt x="189434" y="21153"/>
                  <a:pt x="190196" y="21306"/>
                </a:cubicBezTo>
                <a:cubicBezTo>
                  <a:pt x="190653" y="21306"/>
                  <a:pt x="191034" y="21382"/>
                  <a:pt x="191339" y="21534"/>
                </a:cubicBezTo>
                <a:cubicBezTo>
                  <a:pt x="191796" y="21077"/>
                  <a:pt x="192329" y="20772"/>
                  <a:pt x="192939" y="20620"/>
                </a:cubicBezTo>
                <a:cubicBezTo>
                  <a:pt x="194920" y="19858"/>
                  <a:pt x="196215" y="20544"/>
                  <a:pt x="196825" y="22677"/>
                </a:cubicBezTo>
                <a:cubicBezTo>
                  <a:pt x="199111" y="29840"/>
                  <a:pt x="200102" y="39518"/>
                  <a:pt x="199797" y="51710"/>
                </a:cubicBezTo>
                <a:cubicBezTo>
                  <a:pt x="199644" y="54605"/>
                  <a:pt x="199340" y="59292"/>
                  <a:pt x="198882" y="65769"/>
                </a:cubicBezTo>
                <a:cubicBezTo>
                  <a:pt x="198425" y="72246"/>
                  <a:pt x="198197" y="77008"/>
                  <a:pt x="198197" y="80056"/>
                </a:cubicBezTo>
                <a:cubicBezTo>
                  <a:pt x="197587" y="118461"/>
                  <a:pt x="197282" y="153132"/>
                  <a:pt x="197282" y="184069"/>
                </a:cubicBezTo>
                <a:cubicBezTo>
                  <a:pt x="198349" y="184679"/>
                  <a:pt x="198882" y="185593"/>
                  <a:pt x="198882" y="186812"/>
                </a:cubicBezTo>
                <a:cubicBezTo>
                  <a:pt x="198882" y="188031"/>
                  <a:pt x="198349" y="188946"/>
                  <a:pt x="197282" y="189555"/>
                </a:cubicBezTo>
                <a:lnTo>
                  <a:pt x="197282" y="191841"/>
                </a:lnTo>
                <a:cubicBezTo>
                  <a:pt x="197282" y="193975"/>
                  <a:pt x="196215" y="195042"/>
                  <a:pt x="194082" y="195042"/>
                </a:cubicBezTo>
                <a:cubicBezTo>
                  <a:pt x="191948" y="195042"/>
                  <a:pt x="190881" y="193975"/>
                  <a:pt x="190881" y="191841"/>
                </a:cubicBezTo>
                <a:lnTo>
                  <a:pt x="190881" y="190013"/>
                </a:lnTo>
                <a:cubicBezTo>
                  <a:pt x="188595" y="190013"/>
                  <a:pt x="186614" y="189936"/>
                  <a:pt x="184938" y="189784"/>
                </a:cubicBezTo>
                <a:lnTo>
                  <a:pt x="184481" y="189784"/>
                </a:lnTo>
                <a:cubicBezTo>
                  <a:pt x="183871" y="190546"/>
                  <a:pt x="183109" y="191003"/>
                  <a:pt x="182195" y="191156"/>
                </a:cubicBezTo>
                <a:cubicBezTo>
                  <a:pt x="176099" y="191918"/>
                  <a:pt x="167412" y="192146"/>
                  <a:pt x="156134" y="191841"/>
                </a:cubicBezTo>
                <a:cubicBezTo>
                  <a:pt x="143790" y="191537"/>
                  <a:pt x="135332" y="191537"/>
                  <a:pt x="130760" y="191841"/>
                </a:cubicBezTo>
                <a:cubicBezTo>
                  <a:pt x="125121" y="192146"/>
                  <a:pt x="119177" y="192413"/>
                  <a:pt x="112929" y="192642"/>
                </a:cubicBezTo>
                <a:cubicBezTo>
                  <a:pt x="106680" y="192870"/>
                  <a:pt x="99594" y="193023"/>
                  <a:pt x="91669" y="193099"/>
                </a:cubicBezTo>
                <a:cubicBezTo>
                  <a:pt x="83744" y="193175"/>
                  <a:pt x="77801" y="193289"/>
                  <a:pt x="73838" y="193442"/>
                </a:cubicBezTo>
                <a:cubicBezTo>
                  <a:pt x="73381" y="193442"/>
                  <a:pt x="70943" y="193518"/>
                  <a:pt x="66523" y="193670"/>
                </a:cubicBezTo>
                <a:lnTo>
                  <a:pt x="55322" y="194356"/>
                </a:lnTo>
                <a:cubicBezTo>
                  <a:pt x="50750" y="194508"/>
                  <a:pt x="47092" y="194508"/>
                  <a:pt x="44349" y="194356"/>
                </a:cubicBezTo>
                <a:cubicBezTo>
                  <a:pt x="42672" y="194356"/>
                  <a:pt x="41301" y="194204"/>
                  <a:pt x="40234" y="193899"/>
                </a:cubicBezTo>
                <a:cubicBezTo>
                  <a:pt x="39624" y="193899"/>
                  <a:pt x="39091" y="193823"/>
                  <a:pt x="38634" y="193670"/>
                </a:cubicBezTo>
                <a:cubicBezTo>
                  <a:pt x="37719" y="193365"/>
                  <a:pt x="37034" y="192984"/>
                  <a:pt x="36576" y="192527"/>
                </a:cubicBezTo>
                <a:lnTo>
                  <a:pt x="35662" y="190927"/>
                </a:lnTo>
                <a:lnTo>
                  <a:pt x="35662" y="190470"/>
                </a:lnTo>
                <a:cubicBezTo>
                  <a:pt x="35662" y="190165"/>
                  <a:pt x="35586" y="189860"/>
                  <a:pt x="35433" y="189555"/>
                </a:cubicBezTo>
                <a:cubicBezTo>
                  <a:pt x="35433" y="188793"/>
                  <a:pt x="35357" y="187879"/>
                  <a:pt x="35205" y="186812"/>
                </a:cubicBezTo>
                <a:cubicBezTo>
                  <a:pt x="35052" y="184983"/>
                  <a:pt x="34900" y="182240"/>
                  <a:pt x="34748" y="178583"/>
                </a:cubicBezTo>
                <a:cubicBezTo>
                  <a:pt x="34443" y="173553"/>
                  <a:pt x="34290" y="170734"/>
                  <a:pt x="34290" y="170124"/>
                </a:cubicBezTo>
                <a:cubicBezTo>
                  <a:pt x="34138" y="168600"/>
                  <a:pt x="34062" y="167457"/>
                  <a:pt x="34062" y="166695"/>
                </a:cubicBezTo>
                <a:cubicBezTo>
                  <a:pt x="21717" y="166391"/>
                  <a:pt x="11202" y="165248"/>
                  <a:pt x="2515" y="163266"/>
                </a:cubicBezTo>
                <a:cubicBezTo>
                  <a:pt x="1601" y="162962"/>
                  <a:pt x="915" y="162428"/>
                  <a:pt x="458" y="161666"/>
                </a:cubicBezTo>
                <a:cubicBezTo>
                  <a:pt x="0" y="160904"/>
                  <a:pt x="-114" y="160104"/>
                  <a:pt x="115" y="159266"/>
                </a:cubicBezTo>
                <a:cubicBezTo>
                  <a:pt x="343" y="158428"/>
                  <a:pt x="839" y="157780"/>
                  <a:pt x="1601" y="157323"/>
                </a:cubicBezTo>
                <a:cubicBezTo>
                  <a:pt x="2363" y="156866"/>
                  <a:pt x="3125" y="156713"/>
                  <a:pt x="3887" y="156866"/>
                </a:cubicBezTo>
                <a:cubicBezTo>
                  <a:pt x="5411" y="157323"/>
                  <a:pt x="6858" y="157628"/>
                  <a:pt x="8230" y="157780"/>
                </a:cubicBezTo>
                <a:cubicBezTo>
                  <a:pt x="8078" y="157018"/>
                  <a:pt x="8230" y="156332"/>
                  <a:pt x="8687" y="155723"/>
                </a:cubicBezTo>
                <a:cubicBezTo>
                  <a:pt x="18593" y="139416"/>
                  <a:pt x="26289" y="124023"/>
                  <a:pt x="31776" y="109545"/>
                </a:cubicBezTo>
                <a:cubicBezTo>
                  <a:pt x="37110" y="95372"/>
                  <a:pt x="40082" y="80285"/>
                  <a:pt x="40691" y="64283"/>
                </a:cubicBezTo>
                <a:cubicBezTo>
                  <a:pt x="40844" y="61235"/>
                  <a:pt x="40691" y="56510"/>
                  <a:pt x="40234" y="50109"/>
                </a:cubicBezTo>
                <a:cubicBezTo>
                  <a:pt x="39777" y="43251"/>
                  <a:pt x="39548" y="38375"/>
                  <a:pt x="39548" y="35479"/>
                </a:cubicBezTo>
                <a:cubicBezTo>
                  <a:pt x="39548" y="33345"/>
                  <a:pt x="40615" y="32279"/>
                  <a:pt x="42749" y="32279"/>
                </a:cubicBezTo>
                <a:cubicBezTo>
                  <a:pt x="43358" y="32279"/>
                  <a:pt x="43892" y="32431"/>
                  <a:pt x="44349" y="32736"/>
                </a:cubicBezTo>
                <a:cubicBezTo>
                  <a:pt x="44958" y="32126"/>
                  <a:pt x="45720" y="31821"/>
                  <a:pt x="46635" y="31821"/>
                </a:cubicBezTo>
                <a:cubicBezTo>
                  <a:pt x="52883" y="31821"/>
                  <a:pt x="58293" y="31593"/>
                  <a:pt x="62865" y="31136"/>
                </a:cubicBezTo>
                <a:cubicBezTo>
                  <a:pt x="63627" y="30983"/>
                  <a:pt x="64351" y="31212"/>
                  <a:pt x="65037" y="31821"/>
                </a:cubicBezTo>
                <a:cubicBezTo>
                  <a:pt x="65723" y="32431"/>
                  <a:pt x="66142" y="33155"/>
                  <a:pt x="66294" y="33993"/>
                </a:cubicBezTo>
                <a:cubicBezTo>
                  <a:pt x="66447" y="34831"/>
                  <a:pt x="66218" y="35593"/>
                  <a:pt x="65609" y="36279"/>
                </a:cubicBezTo>
                <a:cubicBezTo>
                  <a:pt x="64999" y="36965"/>
                  <a:pt x="64237" y="37384"/>
                  <a:pt x="63323" y="37536"/>
                </a:cubicBezTo>
                <a:cubicBezTo>
                  <a:pt x="58751" y="37994"/>
                  <a:pt x="53188" y="38222"/>
                  <a:pt x="46635" y="38222"/>
                </a:cubicBezTo>
                <a:lnTo>
                  <a:pt x="45949" y="38222"/>
                </a:lnTo>
                <a:cubicBezTo>
                  <a:pt x="46101" y="40203"/>
                  <a:pt x="46330" y="44013"/>
                  <a:pt x="46635" y="49652"/>
                </a:cubicBezTo>
                <a:cubicBezTo>
                  <a:pt x="47092" y="55901"/>
                  <a:pt x="47244" y="60930"/>
                  <a:pt x="47092" y="64740"/>
                </a:cubicBezTo>
                <a:cubicBezTo>
                  <a:pt x="46940" y="67635"/>
                  <a:pt x="46711" y="70607"/>
                  <a:pt x="46406" y="73655"/>
                </a:cubicBezTo>
                <a:cubicBezTo>
                  <a:pt x="49607" y="74722"/>
                  <a:pt x="54179" y="75179"/>
                  <a:pt x="60122" y="75027"/>
                </a:cubicBezTo>
                <a:cubicBezTo>
                  <a:pt x="61037" y="75027"/>
                  <a:pt x="61951" y="74989"/>
                  <a:pt x="62865" y="74913"/>
                </a:cubicBezTo>
                <a:cubicBezTo>
                  <a:pt x="63780" y="74836"/>
                  <a:pt x="64809" y="74760"/>
                  <a:pt x="65952" y="74684"/>
                </a:cubicBezTo>
                <a:cubicBezTo>
                  <a:pt x="67095" y="74608"/>
                  <a:pt x="68047" y="74570"/>
                  <a:pt x="68809" y="74570"/>
                </a:cubicBezTo>
                <a:cubicBezTo>
                  <a:pt x="72314" y="74265"/>
                  <a:pt x="75134" y="74189"/>
                  <a:pt x="77267" y="74341"/>
                </a:cubicBezTo>
                <a:cubicBezTo>
                  <a:pt x="109881" y="76017"/>
                  <a:pt x="144399" y="75713"/>
                  <a:pt x="180823" y="73427"/>
                </a:cubicBezTo>
                <a:cubicBezTo>
                  <a:pt x="182195" y="73274"/>
                  <a:pt x="183185" y="73808"/>
                  <a:pt x="183795" y="75027"/>
                </a:cubicBezTo>
                <a:cubicBezTo>
                  <a:pt x="183947" y="73808"/>
                  <a:pt x="184100" y="72665"/>
                  <a:pt x="184252" y="71598"/>
                </a:cubicBezTo>
                <a:cubicBezTo>
                  <a:pt x="184862" y="66264"/>
                  <a:pt x="185319" y="58415"/>
                  <a:pt x="185624" y="48052"/>
                </a:cubicBezTo>
                <a:cubicBezTo>
                  <a:pt x="185776" y="40889"/>
                  <a:pt x="185928" y="35479"/>
                  <a:pt x="186081" y="31821"/>
                </a:cubicBezTo>
                <a:cubicBezTo>
                  <a:pt x="183338" y="32126"/>
                  <a:pt x="180671" y="32126"/>
                  <a:pt x="178080" y="31821"/>
                </a:cubicBezTo>
                <a:cubicBezTo>
                  <a:pt x="177775" y="32126"/>
                  <a:pt x="177470" y="32279"/>
                  <a:pt x="177165" y="32279"/>
                </a:cubicBezTo>
                <a:cubicBezTo>
                  <a:pt x="175489" y="32888"/>
                  <a:pt x="173622" y="33269"/>
                  <a:pt x="171565" y="33422"/>
                </a:cubicBezTo>
                <a:cubicBezTo>
                  <a:pt x="169507" y="33574"/>
                  <a:pt x="167717" y="33650"/>
                  <a:pt x="166193" y="33650"/>
                </a:cubicBezTo>
                <a:cubicBezTo>
                  <a:pt x="164669" y="33650"/>
                  <a:pt x="162764" y="33612"/>
                  <a:pt x="160478" y="33536"/>
                </a:cubicBezTo>
                <a:cubicBezTo>
                  <a:pt x="158192" y="33460"/>
                  <a:pt x="156591" y="33422"/>
                  <a:pt x="155677" y="33422"/>
                </a:cubicBezTo>
                <a:lnTo>
                  <a:pt x="156134" y="38679"/>
                </a:lnTo>
                <a:cubicBezTo>
                  <a:pt x="158877" y="39899"/>
                  <a:pt x="160935" y="41727"/>
                  <a:pt x="162306" y="44166"/>
                </a:cubicBezTo>
                <a:cubicBezTo>
                  <a:pt x="164440" y="47823"/>
                  <a:pt x="165126" y="51405"/>
                  <a:pt x="164364" y="54910"/>
                </a:cubicBezTo>
                <a:cubicBezTo>
                  <a:pt x="163754" y="57958"/>
                  <a:pt x="161925" y="60625"/>
                  <a:pt x="158877" y="62911"/>
                </a:cubicBezTo>
                <a:cubicBezTo>
                  <a:pt x="153848" y="66873"/>
                  <a:pt x="147447" y="68855"/>
                  <a:pt x="139675" y="68855"/>
                </a:cubicBezTo>
                <a:cubicBezTo>
                  <a:pt x="130988" y="68855"/>
                  <a:pt x="125426" y="66264"/>
                  <a:pt x="122987" y="61082"/>
                </a:cubicBezTo>
                <a:cubicBezTo>
                  <a:pt x="120092" y="55291"/>
                  <a:pt x="122606" y="48052"/>
                  <a:pt x="130531" y="39365"/>
                </a:cubicBezTo>
                <a:cubicBezTo>
                  <a:pt x="130531" y="38603"/>
                  <a:pt x="130607" y="37765"/>
                  <a:pt x="130760" y="36851"/>
                </a:cubicBezTo>
                <a:cubicBezTo>
                  <a:pt x="127864" y="37308"/>
                  <a:pt x="124626" y="37651"/>
                  <a:pt x="121044" y="37879"/>
                </a:cubicBezTo>
                <a:cubicBezTo>
                  <a:pt x="117463" y="38108"/>
                  <a:pt x="114681" y="38222"/>
                  <a:pt x="112700" y="38222"/>
                </a:cubicBezTo>
                <a:lnTo>
                  <a:pt x="102642" y="38222"/>
                </a:lnTo>
                <a:lnTo>
                  <a:pt x="94184" y="38222"/>
                </a:lnTo>
                <a:cubicBezTo>
                  <a:pt x="93879" y="38222"/>
                  <a:pt x="93574" y="38146"/>
                  <a:pt x="93269" y="37994"/>
                </a:cubicBezTo>
                <a:lnTo>
                  <a:pt x="93269" y="39137"/>
                </a:lnTo>
                <a:cubicBezTo>
                  <a:pt x="100584" y="39746"/>
                  <a:pt x="105004" y="42261"/>
                  <a:pt x="106528" y="46680"/>
                </a:cubicBezTo>
                <a:cubicBezTo>
                  <a:pt x="108204" y="51252"/>
                  <a:pt x="106528" y="55824"/>
                  <a:pt x="101499" y="60396"/>
                </a:cubicBezTo>
                <a:cubicBezTo>
                  <a:pt x="98603" y="62987"/>
                  <a:pt x="95212" y="64930"/>
                  <a:pt x="91326" y="66226"/>
                </a:cubicBezTo>
                <a:cubicBezTo>
                  <a:pt x="87440" y="67521"/>
                  <a:pt x="83058" y="67674"/>
                  <a:pt x="78182" y="66683"/>
                </a:cubicBezTo>
                <a:cubicBezTo>
                  <a:pt x="73305" y="65692"/>
                  <a:pt x="68809" y="63292"/>
                  <a:pt x="64694" y="59482"/>
                </a:cubicBezTo>
                <a:cubicBezTo>
                  <a:pt x="61799" y="56739"/>
                  <a:pt x="60732" y="53234"/>
                  <a:pt x="61494" y="48966"/>
                </a:cubicBezTo>
                <a:cubicBezTo>
                  <a:pt x="62103" y="45918"/>
                  <a:pt x="63551" y="42947"/>
                  <a:pt x="65837" y="40051"/>
                </a:cubicBezTo>
                <a:cubicBezTo>
                  <a:pt x="66142" y="39441"/>
                  <a:pt x="66675" y="39060"/>
                  <a:pt x="67437" y="38908"/>
                </a:cubicBezTo>
                <a:lnTo>
                  <a:pt x="67437" y="35022"/>
                </a:lnTo>
                <a:lnTo>
                  <a:pt x="67437" y="32507"/>
                </a:lnTo>
                <a:lnTo>
                  <a:pt x="67437" y="10104"/>
                </a:lnTo>
                <a:cubicBezTo>
                  <a:pt x="67437" y="7971"/>
                  <a:pt x="68504" y="6904"/>
                  <a:pt x="70638" y="6904"/>
                </a:cubicBezTo>
                <a:cubicBezTo>
                  <a:pt x="71247" y="6904"/>
                  <a:pt x="71857" y="7056"/>
                  <a:pt x="72467" y="7361"/>
                </a:cubicBezTo>
                <a:cubicBezTo>
                  <a:pt x="74448" y="5990"/>
                  <a:pt x="76353" y="5228"/>
                  <a:pt x="78182" y="5075"/>
                </a:cubicBezTo>
                <a:cubicBezTo>
                  <a:pt x="80925" y="4770"/>
                  <a:pt x="83287" y="5609"/>
                  <a:pt x="85268" y="7590"/>
                </a:cubicBezTo>
                <a:cubicBezTo>
                  <a:pt x="88316" y="10333"/>
                  <a:pt x="90526" y="15134"/>
                  <a:pt x="91898" y="21992"/>
                </a:cubicBezTo>
                <a:cubicBezTo>
                  <a:pt x="92507" y="25192"/>
                  <a:pt x="92888" y="28545"/>
                  <a:pt x="93041" y="32050"/>
                </a:cubicBezTo>
                <a:cubicBezTo>
                  <a:pt x="93498" y="31898"/>
                  <a:pt x="93879" y="31821"/>
                  <a:pt x="94184" y="31821"/>
                </a:cubicBezTo>
                <a:lnTo>
                  <a:pt x="103099" y="31821"/>
                </a:lnTo>
                <a:lnTo>
                  <a:pt x="113615" y="31821"/>
                </a:lnTo>
                <a:cubicBezTo>
                  <a:pt x="115443" y="31821"/>
                  <a:pt x="118110" y="31707"/>
                  <a:pt x="121616" y="31479"/>
                </a:cubicBezTo>
                <a:cubicBezTo>
                  <a:pt x="125121" y="31250"/>
                  <a:pt x="128245" y="30831"/>
                  <a:pt x="130988" y="30221"/>
                </a:cubicBezTo>
                <a:cubicBezTo>
                  <a:pt x="131750" y="17115"/>
                  <a:pt x="132131" y="9800"/>
                  <a:pt x="132131" y="8276"/>
                </a:cubicBezTo>
                <a:cubicBezTo>
                  <a:pt x="132131" y="6142"/>
                  <a:pt x="133198" y="5075"/>
                  <a:pt x="135332" y="5075"/>
                </a:cubicBezTo>
                <a:lnTo>
                  <a:pt x="135789" y="5075"/>
                </a:lnTo>
                <a:cubicBezTo>
                  <a:pt x="135636" y="4618"/>
                  <a:pt x="135560" y="4161"/>
                  <a:pt x="135560" y="3704"/>
                </a:cubicBezTo>
                <a:cubicBezTo>
                  <a:pt x="135560" y="1570"/>
                  <a:pt x="136627" y="503"/>
                  <a:pt x="138761" y="503"/>
                </a:cubicBezTo>
                <a:lnTo>
                  <a:pt x="139675" y="503"/>
                </a:lnTo>
                <a:cubicBezTo>
                  <a:pt x="139980" y="503"/>
                  <a:pt x="140361" y="465"/>
                  <a:pt x="140818" y="389"/>
                </a:cubicBezTo>
                <a:cubicBezTo>
                  <a:pt x="141275" y="313"/>
                  <a:pt x="141732" y="198"/>
                  <a:pt x="142190" y="4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711731" y="404470"/>
            <a:ext cx="1658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教材分析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016" y="1052830"/>
            <a:ext cx="3590925" cy="497459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63750" y="1052831"/>
            <a:ext cx="4030980" cy="5015865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第二章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声现象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节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声音的产生与传播</a:t>
            </a:r>
          </a:p>
          <a:p>
            <a:endParaRPr lang="zh-CN" altLang="en-US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第</a:t>
            </a: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节</a:t>
            </a: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声音的特性</a:t>
            </a:r>
            <a:endParaRPr lang="zh-CN" altLang="en-US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第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节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声的利用</a:t>
            </a:r>
          </a:p>
          <a:p>
            <a:endParaRPr lang="zh-CN" altLang="en-US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第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节</a:t>
            </a:r>
            <a:r>
              <a:rPr lang="en-US" altLang="zh-CN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噪声的危害和控制</a:t>
            </a:r>
          </a:p>
          <a:p>
            <a:endParaRPr lang="zh-CN" altLang="en-US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207895" y="4149090"/>
            <a:ext cx="280797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207895" y="4293235"/>
            <a:ext cx="2807970" cy="0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312536" y="1052830"/>
            <a:ext cx="389318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2060"/>
                </a:solidFill>
              </a:rPr>
              <a:t>地位与作用</a:t>
            </a:r>
            <a:endParaRPr lang="zh-CN" altLang="en-US" sz="3200">
              <a:solidFill>
                <a:srgbClr val="0070C0"/>
              </a:solidFill>
            </a:endParaRPr>
          </a:p>
          <a:p>
            <a:endParaRPr lang="zh-CN" altLang="en-US" sz="2400"/>
          </a:p>
          <a:p>
            <a:r>
              <a:rPr lang="zh-CN" altLang="en-US" sz="2400"/>
              <a:t>学习声音的特性</a:t>
            </a:r>
          </a:p>
          <a:p>
            <a:r>
              <a:rPr lang="zh-CN" altLang="en-US" sz="2400"/>
              <a:t>为后面学习做好知识准备</a:t>
            </a:r>
          </a:p>
          <a:p>
            <a:r>
              <a:rPr lang="zh-CN" altLang="en-US" sz="2400"/>
              <a:t>具有承上启下的作用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312536" y="4293235"/>
            <a:ext cx="3893185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2060"/>
                </a:solidFill>
              </a:rPr>
              <a:t>课程标准要求</a:t>
            </a:r>
            <a:endParaRPr lang="zh-CN" altLang="en-US" sz="3200"/>
          </a:p>
          <a:p>
            <a:endParaRPr lang="zh-CN" altLang="en-US" sz="2400"/>
          </a:p>
          <a:p>
            <a:r>
              <a:rPr lang="zh-CN" altLang="en-US" sz="2400"/>
              <a:t>了解声音的特性，</a:t>
            </a:r>
          </a:p>
          <a:p>
            <a:r>
              <a:rPr lang="zh-CN" altLang="en-US" sz="2400"/>
              <a:t>了解现代技术中声学的应用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215640" y="3184526"/>
            <a:ext cx="6179820" cy="9531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重点：</a:t>
            </a:r>
            <a:r>
              <a:rPr lang="zh-CN" altLang="en-US" sz="2800" b="1"/>
              <a:t>知道音调、响度、音色的概念</a:t>
            </a:r>
          </a:p>
          <a:p>
            <a:r>
              <a:rPr lang="zh-CN" altLang="en-US" sz="2800" b="1"/>
              <a:t> </a:t>
            </a:r>
            <a:r>
              <a:rPr lang="en-US" altLang="zh-CN" sz="2800" b="1"/>
              <a:t>            </a:t>
            </a:r>
            <a:r>
              <a:rPr lang="zh-CN" altLang="en-US" sz="2800" b="1"/>
              <a:t>及它们的决定因素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组合 115"/>
          <p:cNvGrpSpPr/>
          <p:nvPr/>
        </p:nvGrpSpPr>
        <p:grpSpPr>
          <a:xfrm>
            <a:off x="2279016" y="1214120"/>
            <a:ext cx="7705725" cy="2273178"/>
            <a:chOff x="5773203" y="1828633"/>
            <a:chExt cx="5331434" cy="2272795"/>
          </a:xfrm>
        </p:grpSpPr>
        <p:sp>
          <p:nvSpPr>
            <p:cNvPr id="117" name="Folded Corner 616"/>
            <p:cNvSpPr/>
            <p:nvPr/>
          </p:nvSpPr>
          <p:spPr>
            <a:xfrm>
              <a:off x="5773203" y="1828633"/>
              <a:ext cx="556772" cy="556772"/>
            </a:xfrm>
            <a:prstGeom prst="foldedCorner">
              <a:avLst>
                <a:gd name="adj" fmla="val 0"/>
              </a:avLst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defTabSz="1828165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d-ID" sz="2000" b="1" kern="0">
                  <a:solidFill>
                    <a:prstClr val="white"/>
                  </a:solidFill>
                  <a:cs typeface="微软雅黑" panose="020B0503020204020204" charset="-122"/>
                  <a:sym typeface="微软雅黑" panose="020B0503020204020204" charset="-122"/>
                </a:rPr>
                <a:t>A</a:t>
              </a:r>
              <a:endParaRPr lang="en-US" sz="2000" b="1" kern="0">
                <a:solidFill>
                  <a:prstClr val="white"/>
                </a:solidFill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18" name="TextBox 626"/>
            <p:cNvSpPr txBox="1"/>
            <p:nvPr/>
          </p:nvSpPr>
          <p:spPr>
            <a:xfrm>
              <a:off x="6402488" y="1880703"/>
              <a:ext cx="4333240" cy="460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165"/>
              <a:r>
                <a:rPr lang="zh-CN" altLang="id-ID" sz="2400">
                  <a:solidFill>
                    <a:srgbClr val="002060"/>
                  </a:solidFill>
                  <a:cs typeface="微软雅黑" panose="020B0503020204020204" charset="-122"/>
                  <a:sym typeface="微软雅黑" panose="020B0503020204020204" charset="-122"/>
                </a:rPr>
                <a:t>分模块编排，较多的演示实验</a:t>
              </a:r>
            </a:p>
          </p:txBody>
        </p:sp>
        <p:sp>
          <p:nvSpPr>
            <p:cNvPr id="119" name="Rectangle 627"/>
            <p:cNvSpPr/>
            <p:nvPr/>
          </p:nvSpPr>
          <p:spPr>
            <a:xfrm>
              <a:off x="6402720" y="2348488"/>
              <a:ext cx="4701917" cy="1752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828165">
                <a:lnSpc>
                  <a:spcPct val="150000"/>
                </a:lnSpc>
              </a:pPr>
              <a:r>
                <a:rPr lang="zh-CN" altLang="en-US" sz="2400">
                  <a:cs typeface="微软雅黑" panose="020B0503020204020204" charset="-122"/>
                  <a:sym typeface="微软雅黑" panose="020B0503020204020204" charset="-122"/>
                </a:rPr>
                <a:t>分为音调、响度、音色三个模块。</a:t>
              </a:r>
            </a:p>
            <a:p>
              <a:pPr defTabSz="1828165">
                <a:lnSpc>
                  <a:spcPct val="150000"/>
                </a:lnSpc>
              </a:pPr>
              <a:r>
                <a:rPr lang="zh-CN" altLang="en-US" sz="2400">
                  <a:cs typeface="微软雅黑" panose="020B0503020204020204" charset="-122"/>
                  <a:sym typeface="微软雅黑" panose="020B0503020204020204" charset="-122"/>
                </a:rPr>
                <a:t>通过钢尺实验探究振动频率对音调的影响，</a:t>
              </a:r>
            </a:p>
            <a:p>
              <a:pPr defTabSz="1828165">
                <a:lnSpc>
                  <a:spcPct val="150000"/>
                </a:lnSpc>
              </a:pPr>
              <a:r>
                <a:rPr lang="zh-CN" altLang="en-US" sz="2400">
                  <a:cs typeface="微软雅黑" panose="020B0503020204020204" charset="-122"/>
                  <a:sym typeface="微软雅黑" panose="020B0503020204020204" charset="-122"/>
                </a:rPr>
                <a:t>利用示波器展示声音的</a:t>
              </a:r>
              <a:r>
                <a:rPr lang="zh-CN" altLang="en-US" sz="2400" b="1">
                  <a:solidFill>
                    <a:srgbClr val="FF0000"/>
                  </a:solidFill>
                  <a:cs typeface="微软雅黑" panose="020B0503020204020204" charset="-122"/>
                  <a:sym typeface="微软雅黑" panose="020B0503020204020204" charset="-122"/>
                </a:rPr>
                <a:t>波形</a:t>
              </a:r>
              <a:r>
                <a:rPr lang="zh-CN" altLang="en-US" sz="2400">
                  <a:cs typeface="微软雅黑" panose="020B0503020204020204" charset="-122"/>
                  <a:sym typeface="微软雅黑" panose="020B0503020204020204" charset="-122"/>
                </a:rPr>
                <a:t>。</a:t>
              </a:r>
            </a:p>
          </p:txBody>
        </p:sp>
      </p:grpSp>
      <p:sp>
        <p:nvSpPr>
          <p:cNvPr id="120" name="文本框 119"/>
          <p:cNvSpPr txBox="1"/>
          <p:nvPr/>
        </p:nvSpPr>
        <p:spPr>
          <a:xfrm>
            <a:off x="2135505" y="503556"/>
            <a:ext cx="3027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>
                <a:solidFill>
                  <a:srgbClr val="002060"/>
                </a:solidFill>
                <a:sym typeface="+mn-ea"/>
              </a:rPr>
              <a:t>教材编排与处理</a:t>
            </a:r>
            <a:endParaRPr lang="zh-CN" altLang="en-US"/>
          </a:p>
        </p:txBody>
      </p:sp>
      <p:grpSp>
        <p:nvGrpSpPr>
          <p:cNvPr id="348" name="组合 347"/>
          <p:cNvGrpSpPr/>
          <p:nvPr/>
        </p:nvGrpSpPr>
        <p:grpSpPr>
          <a:xfrm rot="5400000">
            <a:off x="8029576" y="1844041"/>
            <a:ext cx="1268095" cy="3232785"/>
            <a:chOff x="482671" y="1577930"/>
            <a:chExt cx="1384997" cy="1799434"/>
          </a:xfrm>
        </p:grpSpPr>
        <p:grpSp>
          <p:nvGrpSpPr>
            <p:cNvPr id="375" name="组合 374"/>
            <p:cNvGrpSpPr/>
            <p:nvPr/>
          </p:nvGrpSpPr>
          <p:grpSpPr>
            <a:xfrm rot="10800000">
              <a:off x="482671" y="1577930"/>
              <a:ext cx="1384997" cy="179943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77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27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b="1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8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b="1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6" name="TextBox 33"/>
            <p:cNvSpPr>
              <a:spLocks noChangeArrowheads="1"/>
            </p:cNvSpPr>
            <p:nvPr/>
          </p:nvSpPr>
          <p:spPr bwMode="auto">
            <a:xfrm rot="16200000">
              <a:off x="524280" y="2052696"/>
              <a:ext cx="1301342" cy="537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zh-CN" altLang="en-US" sz="3200" b="1" kern="0">
                  <a:solidFill>
                    <a:srgbClr val="C00000"/>
                  </a:solidFill>
                  <a:cs typeface="+mn-ea"/>
                  <a:sym typeface="+mn-lt"/>
                </a:rPr>
                <a:t>跳跃性大</a:t>
              </a: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2305051" y="4061461"/>
            <a:ext cx="7904479" cy="1657171"/>
            <a:chOff x="5773203" y="1828633"/>
            <a:chExt cx="5468948" cy="1656892"/>
          </a:xfrm>
        </p:grpSpPr>
        <p:sp>
          <p:nvSpPr>
            <p:cNvPr id="126" name="Folded Corner 616"/>
            <p:cNvSpPr/>
            <p:nvPr/>
          </p:nvSpPr>
          <p:spPr>
            <a:xfrm>
              <a:off x="5773203" y="1828633"/>
              <a:ext cx="556772" cy="556772"/>
            </a:xfrm>
            <a:prstGeom prst="foldedCorner">
              <a:avLst>
                <a:gd name="adj" fmla="val 0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 defTabSz="1828165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id-ID" sz="2000" b="1" kern="0">
                  <a:solidFill>
                    <a:prstClr val="white"/>
                  </a:solidFill>
                  <a:cs typeface="微软雅黑" panose="020B0503020204020204" charset="-122"/>
                  <a:sym typeface="微软雅黑" panose="020B0503020204020204" charset="-122"/>
                </a:rPr>
                <a:t>B</a:t>
              </a:r>
              <a:endParaRPr lang="en-US" sz="2000" b="1" kern="0">
                <a:solidFill>
                  <a:prstClr val="white"/>
                </a:solidFill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27" name="TextBox 626"/>
            <p:cNvSpPr txBox="1"/>
            <p:nvPr/>
          </p:nvSpPr>
          <p:spPr>
            <a:xfrm>
              <a:off x="6402488" y="1880703"/>
              <a:ext cx="4333240" cy="460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165"/>
              <a:r>
                <a:rPr lang="zh-CN" altLang="id-ID" sz="2400">
                  <a:solidFill>
                    <a:srgbClr val="C00000"/>
                  </a:solidFill>
                  <a:cs typeface="微软雅黑" panose="020B0503020204020204" charset="-122"/>
                  <a:sym typeface="微软雅黑" panose="020B0503020204020204" charset="-122"/>
                </a:rPr>
                <a:t>设计实验</a:t>
              </a:r>
            </a:p>
          </p:txBody>
        </p:sp>
        <p:sp>
          <p:nvSpPr>
            <p:cNvPr id="128" name="Rectangle 627"/>
            <p:cNvSpPr/>
            <p:nvPr/>
          </p:nvSpPr>
          <p:spPr>
            <a:xfrm>
              <a:off x="6402782" y="2348610"/>
              <a:ext cx="4839369" cy="1136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828165">
                <a:lnSpc>
                  <a:spcPct val="150000"/>
                </a:lnSpc>
              </a:pPr>
              <a:r>
                <a:rPr lang="zh-CN" altLang="en-US" sz="2400">
                  <a:cs typeface="微软雅黑" panose="020B0503020204020204" charset="-122"/>
                  <a:sym typeface="微软雅黑" panose="020B0503020204020204" charset="-122"/>
                </a:rPr>
                <a:t>通过一个</a:t>
              </a:r>
              <a:r>
                <a:rPr lang="zh-CN" altLang="en-US" sz="2400">
                  <a:solidFill>
                    <a:srgbClr val="C00000"/>
                  </a:solidFill>
                  <a:cs typeface="微软雅黑" panose="020B0503020204020204" charset="-122"/>
                  <a:sym typeface="微软雅黑" panose="020B0503020204020204" charset="-122"/>
                </a:rPr>
                <a:t>驻波实验来模拟物体振动快慢的波形特点</a:t>
              </a:r>
              <a:r>
                <a:rPr lang="zh-CN" altLang="en-US" sz="2400">
                  <a:cs typeface="微软雅黑" panose="020B0503020204020204" charset="-122"/>
                  <a:sym typeface="微软雅黑" panose="020B0503020204020204" charset="-122"/>
                </a:rPr>
                <a:t>，</a:t>
              </a:r>
            </a:p>
            <a:p>
              <a:pPr defTabSz="1828165">
                <a:lnSpc>
                  <a:spcPct val="150000"/>
                </a:lnSpc>
              </a:pPr>
              <a:r>
                <a:rPr lang="zh-CN" altLang="en-US" sz="2400">
                  <a:cs typeface="微软雅黑" panose="020B0503020204020204" charset="-122"/>
                  <a:sym typeface="微软雅黑" panose="020B0503020204020204" charset="-122"/>
                </a:rPr>
                <a:t>便于学生观察，帮助学生更好地掌握知识。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6"/>
          <p:cNvSpPr/>
          <p:nvPr/>
        </p:nvSpPr>
        <p:spPr>
          <a:xfrm rot="20280238">
            <a:off x="1962491" y="376263"/>
            <a:ext cx="507490" cy="518081"/>
          </a:xfrm>
          <a:custGeom>
            <a:avLst/>
            <a:gdLst/>
            <a:ahLst/>
            <a:cxnLst/>
            <a:rect l="l" t="t" r="r" b="b"/>
            <a:pathLst>
              <a:path w="210309" h="214701">
                <a:moveTo>
                  <a:pt x="189053" y="194356"/>
                </a:moveTo>
                <a:cubicBezTo>
                  <a:pt x="189967" y="194204"/>
                  <a:pt x="190767" y="194394"/>
                  <a:pt x="191453" y="194928"/>
                </a:cubicBezTo>
                <a:cubicBezTo>
                  <a:pt x="192139" y="195461"/>
                  <a:pt x="192558" y="196185"/>
                  <a:pt x="192710" y="197099"/>
                </a:cubicBezTo>
                <a:cubicBezTo>
                  <a:pt x="192863" y="198014"/>
                  <a:pt x="192672" y="198814"/>
                  <a:pt x="192139" y="199500"/>
                </a:cubicBezTo>
                <a:cubicBezTo>
                  <a:pt x="191605" y="200185"/>
                  <a:pt x="190881" y="200604"/>
                  <a:pt x="189967" y="200757"/>
                </a:cubicBezTo>
                <a:cubicBezTo>
                  <a:pt x="179147" y="202281"/>
                  <a:pt x="167107" y="203386"/>
                  <a:pt x="153848" y="204072"/>
                </a:cubicBezTo>
                <a:cubicBezTo>
                  <a:pt x="140589" y="204757"/>
                  <a:pt x="129274" y="205100"/>
                  <a:pt x="119901" y="205100"/>
                </a:cubicBezTo>
                <a:cubicBezTo>
                  <a:pt x="110529" y="205100"/>
                  <a:pt x="97956" y="204986"/>
                  <a:pt x="82182" y="204757"/>
                </a:cubicBezTo>
                <a:cubicBezTo>
                  <a:pt x="66409" y="204529"/>
                  <a:pt x="55017" y="204414"/>
                  <a:pt x="48006" y="204414"/>
                </a:cubicBezTo>
                <a:cubicBezTo>
                  <a:pt x="45873" y="204414"/>
                  <a:pt x="44806" y="203348"/>
                  <a:pt x="44806" y="201214"/>
                </a:cubicBezTo>
                <a:cubicBezTo>
                  <a:pt x="44806" y="199080"/>
                  <a:pt x="45873" y="198014"/>
                  <a:pt x="48006" y="198014"/>
                </a:cubicBezTo>
                <a:cubicBezTo>
                  <a:pt x="55169" y="198014"/>
                  <a:pt x="66599" y="198128"/>
                  <a:pt x="82296" y="198357"/>
                </a:cubicBezTo>
                <a:cubicBezTo>
                  <a:pt x="97994" y="198585"/>
                  <a:pt x="110490" y="198699"/>
                  <a:pt x="119787" y="198699"/>
                </a:cubicBezTo>
                <a:cubicBezTo>
                  <a:pt x="129083" y="198699"/>
                  <a:pt x="140285" y="198357"/>
                  <a:pt x="153391" y="197671"/>
                </a:cubicBezTo>
                <a:cubicBezTo>
                  <a:pt x="166497" y="196985"/>
                  <a:pt x="178385" y="195880"/>
                  <a:pt x="189053" y="194356"/>
                </a:cubicBezTo>
                <a:close/>
                <a:moveTo>
                  <a:pt x="114072" y="161895"/>
                </a:moveTo>
                <a:lnTo>
                  <a:pt x="113386" y="162123"/>
                </a:lnTo>
                <a:lnTo>
                  <a:pt x="114529" y="162352"/>
                </a:lnTo>
                <a:close/>
                <a:moveTo>
                  <a:pt x="141047" y="141092"/>
                </a:moveTo>
                <a:lnTo>
                  <a:pt x="141047" y="141321"/>
                </a:lnTo>
                <a:lnTo>
                  <a:pt x="141047" y="141549"/>
                </a:lnTo>
                <a:lnTo>
                  <a:pt x="141961" y="141092"/>
                </a:lnTo>
                <a:close/>
                <a:moveTo>
                  <a:pt x="66980" y="136520"/>
                </a:moveTo>
                <a:cubicBezTo>
                  <a:pt x="66066" y="139111"/>
                  <a:pt x="65075" y="141473"/>
                  <a:pt x="64008" y="143607"/>
                </a:cubicBezTo>
                <a:cubicBezTo>
                  <a:pt x="60656" y="151074"/>
                  <a:pt x="57684" y="156180"/>
                  <a:pt x="55093" y="158923"/>
                </a:cubicBezTo>
                <a:cubicBezTo>
                  <a:pt x="55245" y="159380"/>
                  <a:pt x="55322" y="159837"/>
                  <a:pt x="55322" y="160295"/>
                </a:cubicBezTo>
                <a:cubicBezTo>
                  <a:pt x="67666" y="160142"/>
                  <a:pt x="76886" y="160218"/>
                  <a:pt x="82982" y="160523"/>
                </a:cubicBezTo>
                <a:cubicBezTo>
                  <a:pt x="87097" y="160676"/>
                  <a:pt x="92583" y="160980"/>
                  <a:pt x="99441" y="161438"/>
                </a:cubicBezTo>
                <a:lnTo>
                  <a:pt x="99441" y="161209"/>
                </a:lnTo>
                <a:cubicBezTo>
                  <a:pt x="103251" y="156637"/>
                  <a:pt x="107366" y="148712"/>
                  <a:pt x="111786" y="137435"/>
                </a:cubicBezTo>
                <a:lnTo>
                  <a:pt x="111100" y="137435"/>
                </a:lnTo>
                <a:cubicBezTo>
                  <a:pt x="88240" y="136825"/>
                  <a:pt x="75362" y="136520"/>
                  <a:pt x="72467" y="136520"/>
                </a:cubicBezTo>
                <a:close/>
                <a:moveTo>
                  <a:pt x="28118" y="133777"/>
                </a:moveTo>
                <a:cubicBezTo>
                  <a:pt x="24308" y="141397"/>
                  <a:pt x="19660" y="149779"/>
                  <a:pt x="14174" y="158923"/>
                </a:cubicBezTo>
                <a:cubicBezTo>
                  <a:pt x="22556" y="160142"/>
                  <a:pt x="33528" y="160676"/>
                  <a:pt x="47092" y="160523"/>
                </a:cubicBezTo>
                <a:lnTo>
                  <a:pt x="47321" y="160523"/>
                </a:lnTo>
                <a:lnTo>
                  <a:pt x="49835" y="157780"/>
                </a:lnTo>
                <a:cubicBezTo>
                  <a:pt x="49378" y="156561"/>
                  <a:pt x="49607" y="155570"/>
                  <a:pt x="50521" y="154808"/>
                </a:cubicBezTo>
                <a:cubicBezTo>
                  <a:pt x="52502" y="152522"/>
                  <a:pt x="55093" y="147874"/>
                  <a:pt x="58293" y="140864"/>
                </a:cubicBezTo>
                <a:lnTo>
                  <a:pt x="60122" y="136749"/>
                </a:lnTo>
                <a:cubicBezTo>
                  <a:pt x="55855" y="136901"/>
                  <a:pt x="52350" y="136977"/>
                  <a:pt x="49607" y="136977"/>
                </a:cubicBezTo>
                <a:cubicBezTo>
                  <a:pt x="40615" y="136825"/>
                  <a:pt x="33452" y="135758"/>
                  <a:pt x="28118" y="133777"/>
                </a:cubicBezTo>
                <a:close/>
                <a:moveTo>
                  <a:pt x="69723" y="129662"/>
                </a:moveTo>
                <a:lnTo>
                  <a:pt x="69495" y="130119"/>
                </a:lnTo>
                <a:lnTo>
                  <a:pt x="69952" y="130119"/>
                </a:lnTo>
                <a:cubicBezTo>
                  <a:pt x="69952" y="129967"/>
                  <a:pt x="69876" y="129815"/>
                  <a:pt x="69723" y="129662"/>
                </a:cubicBezTo>
                <a:close/>
                <a:moveTo>
                  <a:pt x="75667" y="112289"/>
                </a:moveTo>
                <a:lnTo>
                  <a:pt x="75438" y="113432"/>
                </a:lnTo>
                <a:lnTo>
                  <a:pt x="76353" y="112746"/>
                </a:lnTo>
                <a:cubicBezTo>
                  <a:pt x="76048" y="112593"/>
                  <a:pt x="75819" y="112441"/>
                  <a:pt x="75667" y="112289"/>
                </a:cubicBezTo>
                <a:close/>
                <a:moveTo>
                  <a:pt x="39320" y="106802"/>
                </a:moveTo>
                <a:cubicBezTo>
                  <a:pt x="37034" y="113660"/>
                  <a:pt x="34214" y="120747"/>
                  <a:pt x="30861" y="128062"/>
                </a:cubicBezTo>
                <a:cubicBezTo>
                  <a:pt x="35433" y="129586"/>
                  <a:pt x="41682" y="130424"/>
                  <a:pt x="49607" y="130577"/>
                </a:cubicBezTo>
                <a:cubicBezTo>
                  <a:pt x="52655" y="130577"/>
                  <a:pt x="56998" y="130500"/>
                  <a:pt x="62637" y="130348"/>
                </a:cubicBezTo>
                <a:lnTo>
                  <a:pt x="64237" y="126005"/>
                </a:lnTo>
                <a:cubicBezTo>
                  <a:pt x="64085" y="125090"/>
                  <a:pt x="64313" y="124252"/>
                  <a:pt x="64923" y="123490"/>
                </a:cubicBezTo>
                <a:lnTo>
                  <a:pt x="65380" y="123033"/>
                </a:lnTo>
                <a:lnTo>
                  <a:pt x="67209" y="118004"/>
                </a:lnTo>
                <a:lnTo>
                  <a:pt x="70409" y="108174"/>
                </a:lnTo>
                <a:cubicBezTo>
                  <a:pt x="68428" y="108174"/>
                  <a:pt x="66142" y="108098"/>
                  <a:pt x="63551" y="107945"/>
                </a:cubicBezTo>
                <a:cubicBezTo>
                  <a:pt x="60960" y="107793"/>
                  <a:pt x="58446" y="107793"/>
                  <a:pt x="56007" y="107945"/>
                </a:cubicBezTo>
                <a:cubicBezTo>
                  <a:pt x="53569" y="108098"/>
                  <a:pt x="50750" y="108098"/>
                  <a:pt x="47549" y="107945"/>
                </a:cubicBezTo>
                <a:cubicBezTo>
                  <a:pt x="44349" y="107793"/>
                  <a:pt x="41606" y="107412"/>
                  <a:pt x="39320" y="106802"/>
                </a:cubicBezTo>
                <a:close/>
                <a:moveTo>
                  <a:pt x="176937" y="105888"/>
                </a:moveTo>
                <a:cubicBezTo>
                  <a:pt x="167031" y="105888"/>
                  <a:pt x="150800" y="106345"/>
                  <a:pt x="128245" y="107259"/>
                </a:cubicBezTo>
                <a:cubicBezTo>
                  <a:pt x="126569" y="113355"/>
                  <a:pt x="124816" y="119147"/>
                  <a:pt x="122987" y="124633"/>
                </a:cubicBezTo>
                <a:lnTo>
                  <a:pt x="120701" y="131262"/>
                </a:lnTo>
                <a:cubicBezTo>
                  <a:pt x="131826" y="131415"/>
                  <a:pt x="141504" y="131186"/>
                  <a:pt x="149733" y="130577"/>
                </a:cubicBezTo>
                <a:cubicBezTo>
                  <a:pt x="150953" y="130424"/>
                  <a:pt x="153924" y="130119"/>
                  <a:pt x="158649" y="129662"/>
                </a:cubicBezTo>
                <a:cubicBezTo>
                  <a:pt x="162459" y="129205"/>
                  <a:pt x="165583" y="128976"/>
                  <a:pt x="168021" y="128976"/>
                </a:cubicBezTo>
                <a:lnTo>
                  <a:pt x="168707" y="128976"/>
                </a:lnTo>
                <a:cubicBezTo>
                  <a:pt x="172060" y="121052"/>
                  <a:pt x="174879" y="113355"/>
                  <a:pt x="177165" y="105888"/>
                </a:cubicBezTo>
                <a:close/>
                <a:moveTo>
                  <a:pt x="42977" y="94458"/>
                </a:moveTo>
                <a:lnTo>
                  <a:pt x="42520" y="95829"/>
                </a:lnTo>
                <a:lnTo>
                  <a:pt x="42977" y="95601"/>
                </a:lnTo>
                <a:close/>
                <a:moveTo>
                  <a:pt x="82296" y="80970"/>
                </a:moveTo>
                <a:cubicBezTo>
                  <a:pt x="82449" y="84476"/>
                  <a:pt x="81763" y="89505"/>
                  <a:pt x="80239" y="96058"/>
                </a:cubicBezTo>
                <a:cubicBezTo>
                  <a:pt x="79782" y="97887"/>
                  <a:pt x="79248" y="99868"/>
                  <a:pt x="78639" y="102002"/>
                </a:cubicBezTo>
                <a:cubicBezTo>
                  <a:pt x="89459" y="102154"/>
                  <a:pt x="103328" y="101925"/>
                  <a:pt x="120244" y="101316"/>
                </a:cubicBezTo>
                <a:lnTo>
                  <a:pt x="123216" y="101087"/>
                </a:lnTo>
                <a:cubicBezTo>
                  <a:pt x="125197" y="93772"/>
                  <a:pt x="126721" y="87295"/>
                  <a:pt x="127788" y="81656"/>
                </a:cubicBezTo>
                <a:cubicBezTo>
                  <a:pt x="112243" y="81809"/>
                  <a:pt x="97079" y="81580"/>
                  <a:pt x="82296" y="80970"/>
                </a:cubicBezTo>
                <a:close/>
                <a:moveTo>
                  <a:pt x="45720" y="80056"/>
                </a:moveTo>
                <a:lnTo>
                  <a:pt x="45492" y="80742"/>
                </a:lnTo>
                <a:cubicBezTo>
                  <a:pt x="45644" y="80589"/>
                  <a:pt x="45873" y="80437"/>
                  <a:pt x="46178" y="80285"/>
                </a:cubicBezTo>
                <a:close/>
                <a:moveTo>
                  <a:pt x="183338" y="78913"/>
                </a:moveTo>
                <a:cubicBezTo>
                  <a:pt x="182728" y="79523"/>
                  <a:pt x="182042" y="79827"/>
                  <a:pt x="181280" y="79827"/>
                </a:cubicBezTo>
                <a:cubicBezTo>
                  <a:pt x="165278" y="80894"/>
                  <a:pt x="149581" y="81504"/>
                  <a:pt x="134189" y="81656"/>
                </a:cubicBezTo>
                <a:cubicBezTo>
                  <a:pt x="133274" y="87143"/>
                  <a:pt x="131826" y="93543"/>
                  <a:pt x="129845" y="100859"/>
                </a:cubicBezTo>
                <a:cubicBezTo>
                  <a:pt x="151181" y="99944"/>
                  <a:pt x="166878" y="99487"/>
                  <a:pt x="176937" y="99487"/>
                </a:cubicBezTo>
                <a:cubicBezTo>
                  <a:pt x="177699" y="99487"/>
                  <a:pt x="178308" y="99716"/>
                  <a:pt x="178766" y="100173"/>
                </a:cubicBezTo>
                <a:cubicBezTo>
                  <a:pt x="180747" y="93010"/>
                  <a:pt x="182271" y="85923"/>
                  <a:pt x="183338" y="78913"/>
                </a:cubicBezTo>
                <a:close/>
                <a:moveTo>
                  <a:pt x="156363" y="46680"/>
                </a:moveTo>
                <a:lnTo>
                  <a:pt x="156363" y="48966"/>
                </a:lnTo>
                <a:cubicBezTo>
                  <a:pt x="156210" y="51100"/>
                  <a:pt x="155982" y="52548"/>
                  <a:pt x="155677" y="53310"/>
                </a:cubicBezTo>
                <a:cubicBezTo>
                  <a:pt x="154458" y="55596"/>
                  <a:pt x="152324" y="57196"/>
                  <a:pt x="149276" y="58110"/>
                </a:cubicBezTo>
                <a:cubicBezTo>
                  <a:pt x="147905" y="58568"/>
                  <a:pt x="145923" y="58872"/>
                  <a:pt x="143333" y="59025"/>
                </a:cubicBezTo>
                <a:cubicBezTo>
                  <a:pt x="139370" y="59330"/>
                  <a:pt x="136246" y="58339"/>
                  <a:pt x="133960" y="56053"/>
                </a:cubicBezTo>
                <a:cubicBezTo>
                  <a:pt x="132436" y="54377"/>
                  <a:pt x="131369" y="52167"/>
                  <a:pt x="130760" y="49424"/>
                </a:cubicBezTo>
                <a:cubicBezTo>
                  <a:pt x="128321" y="53234"/>
                  <a:pt x="127635" y="56129"/>
                  <a:pt x="128702" y="58110"/>
                </a:cubicBezTo>
                <a:cubicBezTo>
                  <a:pt x="130074" y="61006"/>
                  <a:pt x="133731" y="62454"/>
                  <a:pt x="139675" y="62454"/>
                </a:cubicBezTo>
                <a:cubicBezTo>
                  <a:pt x="146076" y="62454"/>
                  <a:pt x="151181" y="60930"/>
                  <a:pt x="154991" y="57882"/>
                </a:cubicBezTo>
                <a:cubicBezTo>
                  <a:pt x="156668" y="56510"/>
                  <a:pt x="157734" y="54986"/>
                  <a:pt x="158192" y="53310"/>
                </a:cubicBezTo>
                <a:cubicBezTo>
                  <a:pt x="158496" y="51633"/>
                  <a:pt x="158039" y="49652"/>
                  <a:pt x="156820" y="47366"/>
                </a:cubicBezTo>
                <a:cubicBezTo>
                  <a:pt x="156668" y="47061"/>
                  <a:pt x="156515" y="46833"/>
                  <a:pt x="156363" y="46680"/>
                </a:cubicBezTo>
                <a:close/>
                <a:moveTo>
                  <a:pt x="92812" y="45537"/>
                </a:moveTo>
                <a:lnTo>
                  <a:pt x="92355" y="47366"/>
                </a:lnTo>
                <a:cubicBezTo>
                  <a:pt x="91898" y="49805"/>
                  <a:pt x="91212" y="51633"/>
                  <a:pt x="90297" y="52853"/>
                </a:cubicBezTo>
                <a:cubicBezTo>
                  <a:pt x="88773" y="54681"/>
                  <a:pt x="86564" y="55824"/>
                  <a:pt x="83668" y="56282"/>
                </a:cubicBezTo>
                <a:cubicBezTo>
                  <a:pt x="82144" y="56434"/>
                  <a:pt x="80163" y="56510"/>
                  <a:pt x="77724" y="56510"/>
                </a:cubicBezTo>
                <a:cubicBezTo>
                  <a:pt x="73000" y="56358"/>
                  <a:pt x="69876" y="53615"/>
                  <a:pt x="68352" y="48281"/>
                </a:cubicBezTo>
                <a:lnTo>
                  <a:pt x="67895" y="50109"/>
                </a:lnTo>
                <a:cubicBezTo>
                  <a:pt x="67437" y="52091"/>
                  <a:pt x="67895" y="53691"/>
                  <a:pt x="69266" y="54910"/>
                </a:cubicBezTo>
                <a:cubicBezTo>
                  <a:pt x="72314" y="57806"/>
                  <a:pt x="75705" y="59634"/>
                  <a:pt x="79439" y="60396"/>
                </a:cubicBezTo>
                <a:cubicBezTo>
                  <a:pt x="83173" y="61158"/>
                  <a:pt x="86526" y="61044"/>
                  <a:pt x="89497" y="60054"/>
                </a:cubicBezTo>
                <a:cubicBezTo>
                  <a:pt x="92469" y="59063"/>
                  <a:pt x="95022" y="57577"/>
                  <a:pt x="97155" y="55596"/>
                </a:cubicBezTo>
                <a:cubicBezTo>
                  <a:pt x="100051" y="52853"/>
                  <a:pt x="101194" y="50567"/>
                  <a:pt x="100584" y="48738"/>
                </a:cubicBezTo>
                <a:cubicBezTo>
                  <a:pt x="99975" y="46909"/>
                  <a:pt x="97384" y="45842"/>
                  <a:pt x="92812" y="45537"/>
                </a:cubicBezTo>
                <a:close/>
                <a:moveTo>
                  <a:pt x="206312" y="36851"/>
                </a:moveTo>
                <a:cubicBezTo>
                  <a:pt x="207150" y="36698"/>
                  <a:pt x="207912" y="36927"/>
                  <a:pt x="208598" y="37536"/>
                </a:cubicBezTo>
                <a:cubicBezTo>
                  <a:pt x="209284" y="38146"/>
                  <a:pt x="209703" y="38908"/>
                  <a:pt x="209855" y="39822"/>
                </a:cubicBezTo>
                <a:cubicBezTo>
                  <a:pt x="210160" y="43328"/>
                  <a:pt x="210312" y="47061"/>
                  <a:pt x="210312" y="51024"/>
                </a:cubicBezTo>
                <a:cubicBezTo>
                  <a:pt x="210312" y="54986"/>
                  <a:pt x="210236" y="59368"/>
                  <a:pt x="210084" y="64168"/>
                </a:cubicBezTo>
                <a:cubicBezTo>
                  <a:pt x="209931" y="68969"/>
                  <a:pt x="209855" y="72588"/>
                  <a:pt x="209855" y="75027"/>
                </a:cubicBezTo>
                <a:cubicBezTo>
                  <a:pt x="209855" y="105659"/>
                  <a:pt x="209017" y="133625"/>
                  <a:pt x="207341" y="158923"/>
                </a:cubicBezTo>
                <a:cubicBezTo>
                  <a:pt x="207188" y="161819"/>
                  <a:pt x="207188" y="167457"/>
                  <a:pt x="207341" y="175839"/>
                </a:cubicBezTo>
                <a:cubicBezTo>
                  <a:pt x="207493" y="182393"/>
                  <a:pt x="207341" y="187346"/>
                  <a:pt x="206883" y="190698"/>
                </a:cubicBezTo>
                <a:cubicBezTo>
                  <a:pt x="208103" y="191308"/>
                  <a:pt x="208712" y="192299"/>
                  <a:pt x="208712" y="193670"/>
                </a:cubicBezTo>
                <a:lnTo>
                  <a:pt x="208712" y="203957"/>
                </a:lnTo>
                <a:cubicBezTo>
                  <a:pt x="208712" y="204872"/>
                  <a:pt x="208407" y="205634"/>
                  <a:pt x="207798" y="206243"/>
                </a:cubicBezTo>
                <a:cubicBezTo>
                  <a:pt x="207188" y="206853"/>
                  <a:pt x="206502" y="207158"/>
                  <a:pt x="205740" y="207158"/>
                </a:cubicBezTo>
                <a:cubicBezTo>
                  <a:pt x="205131" y="208224"/>
                  <a:pt x="204293" y="208834"/>
                  <a:pt x="203226" y="208986"/>
                </a:cubicBezTo>
                <a:cubicBezTo>
                  <a:pt x="184633" y="211577"/>
                  <a:pt x="160325" y="213025"/>
                  <a:pt x="130302" y="213330"/>
                </a:cubicBezTo>
                <a:cubicBezTo>
                  <a:pt x="90374" y="213787"/>
                  <a:pt x="66142" y="214244"/>
                  <a:pt x="57608" y="214701"/>
                </a:cubicBezTo>
                <a:cubicBezTo>
                  <a:pt x="56693" y="214701"/>
                  <a:pt x="55893" y="214435"/>
                  <a:pt x="55207" y="213901"/>
                </a:cubicBezTo>
                <a:cubicBezTo>
                  <a:pt x="54522" y="213368"/>
                  <a:pt x="54179" y="212644"/>
                  <a:pt x="54179" y="211730"/>
                </a:cubicBezTo>
                <a:cubicBezTo>
                  <a:pt x="54179" y="210815"/>
                  <a:pt x="54445" y="210015"/>
                  <a:pt x="54979" y="209329"/>
                </a:cubicBezTo>
                <a:cubicBezTo>
                  <a:pt x="55512" y="208644"/>
                  <a:pt x="56236" y="208301"/>
                  <a:pt x="57150" y="208301"/>
                </a:cubicBezTo>
                <a:cubicBezTo>
                  <a:pt x="65532" y="207843"/>
                  <a:pt x="89840" y="207386"/>
                  <a:pt x="130074" y="206929"/>
                </a:cubicBezTo>
                <a:cubicBezTo>
                  <a:pt x="159030" y="206624"/>
                  <a:pt x="182423" y="205253"/>
                  <a:pt x="200254" y="202814"/>
                </a:cubicBezTo>
                <a:cubicBezTo>
                  <a:pt x="200102" y="202357"/>
                  <a:pt x="200025" y="201824"/>
                  <a:pt x="200025" y="201214"/>
                </a:cubicBezTo>
                <a:lnTo>
                  <a:pt x="200483" y="198699"/>
                </a:lnTo>
                <a:cubicBezTo>
                  <a:pt x="200635" y="198395"/>
                  <a:pt x="200711" y="198166"/>
                  <a:pt x="200711" y="198014"/>
                </a:cubicBezTo>
                <a:lnTo>
                  <a:pt x="200711" y="197556"/>
                </a:lnTo>
                <a:lnTo>
                  <a:pt x="200711" y="196871"/>
                </a:lnTo>
                <a:lnTo>
                  <a:pt x="200711" y="194813"/>
                </a:lnTo>
                <a:lnTo>
                  <a:pt x="200711" y="194585"/>
                </a:lnTo>
                <a:cubicBezTo>
                  <a:pt x="200254" y="193975"/>
                  <a:pt x="200102" y="193289"/>
                  <a:pt x="200254" y="192527"/>
                </a:cubicBezTo>
                <a:cubicBezTo>
                  <a:pt x="200864" y="188717"/>
                  <a:pt x="201092" y="183155"/>
                  <a:pt x="200940" y="175839"/>
                </a:cubicBezTo>
                <a:cubicBezTo>
                  <a:pt x="200787" y="167305"/>
                  <a:pt x="200787" y="161514"/>
                  <a:pt x="200940" y="158466"/>
                </a:cubicBezTo>
                <a:cubicBezTo>
                  <a:pt x="202616" y="133472"/>
                  <a:pt x="203454" y="105659"/>
                  <a:pt x="203454" y="75027"/>
                </a:cubicBezTo>
                <a:cubicBezTo>
                  <a:pt x="203454" y="72284"/>
                  <a:pt x="203531" y="68359"/>
                  <a:pt x="203683" y="63254"/>
                </a:cubicBezTo>
                <a:cubicBezTo>
                  <a:pt x="203835" y="58149"/>
                  <a:pt x="203912" y="54339"/>
                  <a:pt x="203912" y="51824"/>
                </a:cubicBezTo>
                <a:cubicBezTo>
                  <a:pt x="203912" y="49309"/>
                  <a:pt x="203759" y="45461"/>
                  <a:pt x="203454" y="40280"/>
                </a:cubicBezTo>
                <a:cubicBezTo>
                  <a:pt x="203302" y="39518"/>
                  <a:pt x="203531" y="38794"/>
                  <a:pt x="204140" y="38108"/>
                </a:cubicBezTo>
                <a:cubicBezTo>
                  <a:pt x="204750" y="37422"/>
                  <a:pt x="205474" y="37003"/>
                  <a:pt x="206312" y="36851"/>
                </a:cubicBezTo>
                <a:close/>
                <a:moveTo>
                  <a:pt x="192482" y="32507"/>
                </a:moveTo>
                <a:lnTo>
                  <a:pt x="192024" y="48281"/>
                </a:lnTo>
                <a:cubicBezTo>
                  <a:pt x="191720" y="58796"/>
                  <a:pt x="191262" y="66721"/>
                  <a:pt x="190653" y="72055"/>
                </a:cubicBezTo>
                <a:cubicBezTo>
                  <a:pt x="188976" y="88209"/>
                  <a:pt x="185243" y="103945"/>
                  <a:pt x="179451" y="119261"/>
                </a:cubicBezTo>
                <a:cubicBezTo>
                  <a:pt x="173660" y="134577"/>
                  <a:pt x="166040" y="150770"/>
                  <a:pt x="156591" y="167838"/>
                </a:cubicBezTo>
                <a:cubicBezTo>
                  <a:pt x="155982" y="168905"/>
                  <a:pt x="155067" y="169439"/>
                  <a:pt x="153848" y="169439"/>
                </a:cubicBezTo>
                <a:cubicBezTo>
                  <a:pt x="153086" y="170048"/>
                  <a:pt x="152172" y="170277"/>
                  <a:pt x="151105" y="170124"/>
                </a:cubicBezTo>
                <a:lnTo>
                  <a:pt x="147676" y="169439"/>
                </a:lnTo>
                <a:lnTo>
                  <a:pt x="146762" y="168981"/>
                </a:lnTo>
                <a:cubicBezTo>
                  <a:pt x="146304" y="169439"/>
                  <a:pt x="145695" y="169667"/>
                  <a:pt x="144933" y="169667"/>
                </a:cubicBezTo>
                <a:cubicBezTo>
                  <a:pt x="138684" y="169667"/>
                  <a:pt x="132169" y="169515"/>
                  <a:pt x="125388" y="169210"/>
                </a:cubicBezTo>
                <a:cubicBezTo>
                  <a:pt x="118606" y="168905"/>
                  <a:pt x="110833" y="168486"/>
                  <a:pt x="102070" y="167953"/>
                </a:cubicBezTo>
                <a:cubicBezTo>
                  <a:pt x="93307" y="167419"/>
                  <a:pt x="86792" y="167076"/>
                  <a:pt x="82525" y="166924"/>
                </a:cubicBezTo>
                <a:cubicBezTo>
                  <a:pt x="80544" y="166619"/>
                  <a:pt x="73686" y="166543"/>
                  <a:pt x="61951" y="166695"/>
                </a:cubicBezTo>
                <a:cubicBezTo>
                  <a:pt x="50216" y="166848"/>
                  <a:pt x="43053" y="166924"/>
                  <a:pt x="40463" y="166924"/>
                </a:cubicBezTo>
                <a:cubicBezTo>
                  <a:pt x="40463" y="167686"/>
                  <a:pt x="40539" y="168677"/>
                  <a:pt x="40691" y="169896"/>
                </a:cubicBezTo>
                <a:cubicBezTo>
                  <a:pt x="40691" y="170353"/>
                  <a:pt x="40844" y="173172"/>
                  <a:pt x="41148" y="178354"/>
                </a:cubicBezTo>
                <a:cubicBezTo>
                  <a:pt x="41301" y="181859"/>
                  <a:pt x="41453" y="184450"/>
                  <a:pt x="41606" y="186126"/>
                </a:cubicBezTo>
                <a:cubicBezTo>
                  <a:pt x="41606" y="186736"/>
                  <a:pt x="41682" y="187269"/>
                  <a:pt x="41834" y="187727"/>
                </a:cubicBezTo>
                <a:cubicBezTo>
                  <a:pt x="42596" y="187879"/>
                  <a:pt x="43511" y="187955"/>
                  <a:pt x="44577" y="187955"/>
                </a:cubicBezTo>
                <a:cubicBezTo>
                  <a:pt x="47168" y="188108"/>
                  <a:pt x="50673" y="188108"/>
                  <a:pt x="55093" y="187955"/>
                </a:cubicBezTo>
                <a:lnTo>
                  <a:pt x="66523" y="187269"/>
                </a:lnTo>
                <a:cubicBezTo>
                  <a:pt x="70943" y="187117"/>
                  <a:pt x="73381" y="187041"/>
                  <a:pt x="73838" y="187041"/>
                </a:cubicBezTo>
                <a:cubicBezTo>
                  <a:pt x="77648" y="186888"/>
                  <a:pt x="83516" y="186774"/>
                  <a:pt x="91440" y="186698"/>
                </a:cubicBezTo>
                <a:cubicBezTo>
                  <a:pt x="99365" y="186622"/>
                  <a:pt x="106414" y="186469"/>
                  <a:pt x="112586" y="186241"/>
                </a:cubicBezTo>
                <a:cubicBezTo>
                  <a:pt x="118758" y="186012"/>
                  <a:pt x="124664" y="185745"/>
                  <a:pt x="130302" y="185441"/>
                </a:cubicBezTo>
                <a:cubicBezTo>
                  <a:pt x="135027" y="185136"/>
                  <a:pt x="143637" y="185136"/>
                  <a:pt x="156134" y="185441"/>
                </a:cubicBezTo>
                <a:cubicBezTo>
                  <a:pt x="167107" y="185745"/>
                  <a:pt x="175489" y="185517"/>
                  <a:pt x="181280" y="184755"/>
                </a:cubicBezTo>
                <a:lnTo>
                  <a:pt x="182423" y="184755"/>
                </a:lnTo>
                <a:cubicBezTo>
                  <a:pt x="183185" y="183688"/>
                  <a:pt x="184176" y="183231"/>
                  <a:pt x="185395" y="183383"/>
                </a:cubicBezTo>
                <a:cubicBezTo>
                  <a:pt x="187071" y="183536"/>
                  <a:pt x="188900" y="183612"/>
                  <a:pt x="190881" y="183612"/>
                </a:cubicBezTo>
                <a:cubicBezTo>
                  <a:pt x="190881" y="152827"/>
                  <a:pt x="191186" y="118308"/>
                  <a:pt x="191796" y="80056"/>
                </a:cubicBezTo>
                <a:cubicBezTo>
                  <a:pt x="191796" y="77008"/>
                  <a:pt x="192024" y="72207"/>
                  <a:pt x="192482" y="65654"/>
                </a:cubicBezTo>
                <a:cubicBezTo>
                  <a:pt x="192939" y="59101"/>
                  <a:pt x="193244" y="54377"/>
                  <a:pt x="193396" y="51481"/>
                </a:cubicBezTo>
                <a:cubicBezTo>
                  <a:pt x="193548" y="43861"/>
                  <a:pt x="193244" y="37536"/>
                  <a:pt x="192482" y="32507"/>
                </a:cubicBezTo>
                <a:close/>
                <a:moveTo>
                  <a:pt x="78867" y="11476"/>
                </a:moveTo>
                <a:cubicBezTo>
                  <a:pt x="77648" y="11628"/>
                  <a:pt x="76200" y="12390"/>
                  <a:pt x="74524" y="13762"/>
                </a:cubicBezTo>
                <a:cubicBezTo>
                  <a:pt x="74372" y="14067"/>
                  <a:pt x="74143" y="14295"/>
                  <a:pt x="73838" y="14448"/>
                </a:cubicBezTo>
                <a:lnTo>
                  <a:pt x="73838" y="32507"/>
                </a:lnTo>
                <a:cubicBezTo>
                  <a:pt x="73838" y="39213"/>
                  <a:pt x="73991" y="43328"/>
                  <a:pt x="74295" y="44852"/>
                </a:cubicBezTo>
                <a:cubicBezTo>
                  <a:pt x="74905" y="48357"/>
                  <a:pt x="76048" y="50109"/>
                  <a:pt x="77724" y="50109"/>
                </a:cubicBezTo>
                <a:cubicBezTo>
                  <a:pt x="79858" y="50109"/>
                  <a:pt x="81458" y="50033"/>
                  <a:pt x="82525" y="49881"/>
                </a:cubicBezTo>
                <a:cubicBezTo>
                  <a:pt x="83897" y="49728"/>
                  <a:pt x="84811" y="49347"/>
                  <a:pt x="85268" y="48738"/>
                </a:cubicBezTo>
                <a:cubicBezTo>
                  <a:pt x="85573" y="48433"/>
                  <a:pt x="85878" y="47519"/>
                  <a:pt x="86183" y="45995"/>
                </a:cubicBezTo>
                <a:cubicBezTo>
                  <a:pt x="86487" y="44318"/>
                  <a:pt x="86716" y="42185"/>
                  <a:pt x="86868" y="39594"/>
                </a:cubicBezTo>
                <a:cubicBezTo>
                  <a:pt x="87021" y="33955"/>
                  <a:pt x="86640" y="28545"/>
                  <a:pt x="85725" y="23363"/>
                </a:cubicBezTo>
                <a:cubicBezTo>
                  <a:pt x="84506" y="17724"/>
                  <a:pt x="82982" y="13991"/>
                  <a:pt x="81153" y="12162"/>
                </a:cubicBezTo>
                <a:cubicBezTo>
                  <a:pt x="80391" y="11552"/>
                  <a:pt x="79629" y="11324"/>
                  <a:pt x="78867" y="11476"/>
                </a:cubicBezTo>
                <a:close/>
                <a:moveTo>
                  <a:pt x="142875" y="6447"/>
                </a:moveTo>
                <a:cubicBezTo>
                  <a:pt x="140285" y="6752"/>
                  <a:pt x="138913" y="6904"/>
                  <a:pt x="138761" y="6904"/>
                </a:cubicBezTo>
                <a:lnTo>
                  <a:pt x="138303" y="6904"/>
                </a:lnTo>
                <a:cubicBezTo>
                  <a:pt x="138456" y="7361"/>
                  <a:pt x="138532" y="7818"/>
                  <a:pt x="138532" y="8276"/>
                </a:cubicBezTo>
                <a:cubicBezTo>
                  <a:pt x="138532" y="11476"/>
                  <a:pt x="138342" y="16162"/>
                  <a:pt x="137961" y="22335"/>
                </a:cubicBezTo>
                <a:cubicBezTo>
                  <a:pt x="137580" y="28507"/>
                  <a:pt x="137389" y="31974"/>
                  <a:pt x="137389" y="32736"/>
                </a:cubicBezTo>
                <a:lnTo>
                  <a:pt x="137389" y="33422"/>
                </a:lnTo>
                <a:cubicBezTo>
                  <a:pt x="137237" y="34336"/>
                  <a:pt x="137122" y="35555"/>
                  <a:pt x="137046" y="37079"/>
                </a:cubicBezTo>
                <a:cubicBezTo>
                  <a:pt x="136970" y="38603"/>
                  <a:pt x="136932" y="39518"/>
                  <a:pt x="136932" y="39822"/>
                </a:cubicBezTo>
                <a:cubicBezTo>
                  <a:pt x="137084" y="40432"/>
                  <a:pt x="137008" y="41042"/>
                  <a:pt x="136703" y="41651"/>
                </a:cubicBezTo>
                <a:cubicBezTo>
                  <a:pt x="136551" y="43937"/>
                  <a:pt x="136627" y="45842"/>
                  <a:pt x="136932" y="47366"/>
                </a:cubicBezTo>
                <a:cubicBezTo>
                  <a:pt x="137237" y="49347"/>
                  <a:pt x="137770" y="50719"/>
                  <a:pt x="138532" y="51481"/>
                </a:cubicBezTo>
                <a:cubicBezTo>
                  <a:pt x="139446" y="52395"/>
                  <a:pt x="140894" y="52776"/>
                  <a:pt x="142875" y="52624"/>
                </a:cubicBezTo>
                <a:cubicBezTo>
                  <a:pt x="145009" y="52472"/>
                  <a:pt x="146533" y="52243"/>
                  <a:pt x="147447" y="51938"/>
                </a:cubicBezTo>
                <a:cubicBezTo>
                  <a:pt x="148667" y="51633"/>
                  <a:pt x="149429" y="51176"/>
                  <a:pt x="149733" y="50567"/>
                </a:cubicBezTo>
                <a:lnTo>
                  <a:pt x="149962" y="48738"/>
                </a:lnTo>
                <a:lnTo>
                  <a:pt x="149962" y="43709"/>
                </a:lnTo>
                <a:lnTo>
                  <a:pt x="149733" y="43709"/>
                </a:lnTo>
                <a:cubicBezTo>
                  <a:pt x="148819" y="43556"/>
                  <a:pt x="148095" y="43099"/>
                  <a:pt x="147562" y="42337"/>
                </a:cubicBezTo>
                <a:cubicBezTo>
                  <a:pt x="147028" y="41575"/>
                  <a:pt x="146838" y="40813"/>
                  <a:pt x="146990" y="40051"/>
                </a:cubicBezTo>
                <a:cubicBezTo>
                  <a:pt x="147295" y="38527"/>
                  <a:pt x="148133" y="37613"/>
                  <a:pt x="149505" y="37308"/>
                </a:cubicBezTo>
                <a:cubicBezTo>
                  <a:pt x="149352" y="34260"/>
                  <a:pt x="149048" y="31059"/>
                  <a:pt x="148590" y="27707"/>
                </a:cubicBezTo>
                <a:cubicBezTo>
                  <a:pt x="147828" y="21611"/>
                  <a:pt x="147066" y="16505"/>
                  <a:pt x="146304" y="12390"/>
                </a:cubicBezTo>
                <a:cubicBezTo>
                  <a:pt x="145695" y="10257"/>
                  <a:pt x="145161" y="8580"/>
                  <a:pt x="144704" y="7361"/>
                </a:cubicBezTo>
                <a:lnTo>
                  <a:pt x="144247" y="6447"/>
                </a:lnTo>
                <a:close/>
                <a:moveTo>
                  <a:pt x="142190" y="46"/>
                </a:moveTo>
                <a:cubicBezTo>
                  <a:pt x="144323" y="-106"/>
                  <a:pt x="146076" y="122"/>
                  <a:pt x="147447" y="732"/>
                </a:cubicBezTo>
                <a:cubicBezTo>
                  <a:pt x="148819" y="1494"/>
                  <a:pt x="149886" y="2942"/>
                  <a:pt x="150648" y="5075"/>
                </a:cubicBezTo>
                <a:cubicBezTo>
                  <a:pt x="151257" y="6599"/>
                  <a:pt x="151867" y="8580"/>
                  <a:pt x="152477" y="11019"/>
                </a:cubicBezTo>
                <a:cubicBezTo>
                  <a:pt x="153391" y="15286"/>
                  <a:pt x="154229" y="20620"/>
                  <a:pt x="154991" y="27021"/>
                </a:cubicBezTo>
                <a:lnTo>
                  <a:pt x="155220" y="27021"/>
                </a:lnTo>
                <a:cubicBezTo>
                  <a:pt x="156439" y="27021"/>
                  <a:pt x="158687" y="27097"/>
                  <a:pt x="161964" y="27249"/>
                </a:cubicBezTo>
                <a:cubicBezTo>
                  <a:pt x="165240" y="27402"/>
                  <a:pt x="167831" y="27402"/>
                  <a:pt x="169736" y="27249"/>
                </a:cubicBezTo>
                <a:cubicBezTo>
                  <a:pt x="171641" y="27097"/>
                  <a:pt x="173508" y="26792"/>
                  <a:pt x="175337" y="26335"/>
                </a:cubicBezTo>
                <a:cubicBezTo>
                  <a:pt x="175641" y="26183"/>
                  <a:pt x="175870" y="26106"/>
                  <a:pt x="176022" y="26106"/>
                </a:cubicBezTo>
                <a:cubicBezTo>
                  <a:pt x="176784" y="25497"/>
                  <a:pt x="177623" y="25268"/>
                  <a:pt x="178537" y="25421"/>
                </a:cubicBezTo>
                <a:cubicBezTo>
                  <a:pt x="180823" y="25725"/>
                  <a:pt x="183566" y="25649"/>
                  <a:pt x="186767" y="25192"/>
                </a:cubicBezTo>
                <a:lnTo>
                  <a:pt x="186767" y="24278"/>
                </a:lnTo>
                <a:cubicBezTo>
                  <a:pt x="186919" y="23363"/>
                  <a:pt x="187338" y="22601"/>
                  <a:pt x="188024" y="21992"/>
                </a:cubicBezTo>
                <a:cubicBezTo>
                  <a:pt x="188710" y="21382"/>
                  <a:pt x="189434" y="21153"/>
                  <a:pt x="190196" y="21306"/>
                </a:cubicBezTo>
                <a:cubicBezTo>
                  <a:pt x="190653" y="21306"/>
                  <a:pt x="191034" y="21382"/>
                  <a:pt x="191339" y="21534"/>
                </a:cubicBezTo>
                <a:cubicBezTo>
                  <a:pt x="191796" y="21077"/>
                  <a:pt x="192329" y="20772"/>
                  <a:pt x="192939" y="20620"/>
                </a:cubicBezTo>
                <a:cubicBezTo>
                  <a:pt x="194920" y="19858"/>
                  <a:pt x="196215" y="20544"/>
                  <a:pt x="196825" y="22677"/>
                </a:cubicBezTo>
                <a:cubicBezTo>
                  <a:pt x="199111" y="29840"/>
                  <a:pt x="200102" y="39518"/>
                  <a:pt x="199797" y="51710"/>
                </a:cubicBezTo>
                <a:cubicBezTo>
                  <a:pt x="199644" y="54605"/>
                  <a:pt x="199340" y="59292"/>
                  <a:pt x="198882" y="65769"/>
                </a:cubicBezTo>
                <a:cubicBezTo>
                  <a:pt x="198425" y="72246"/>
                  <a:pt x="198197" y="77008"/>
                  <a:pt x="198197" y="80056"/>
                </a:cubicBezTo>
                <a:cubicBezTo>
                  <a:pt x="197587" y="118461"/>
                  <a:pt x="197282" y="153132"/>
                  <a:pt x="197282" y="184069"/>
                </a:cubicBezTo>
                <a:cubicBezTo>
                  <a:pt x="198349" y="184679"/>
                  <a:pt x="198882" y="185593"/>
                  <a:pt x="198882" y="186812"/>
                </a:cubicBezTo>
                <a:cubicBezTo>
                  <a:pt x="198882" y="188031"/>
                  <a:pt x="198349" y="188946"/>
                  <a:pt x="197282" y="189555"/>
                </a:cubicBezTo>
                <a:lnTo>
                  <a:pt x="197282" y="191841"/>
                </a:lnTo>
                <a:cubicBezTo>
                  <a:pt x="197282" y="193975"/>
                  <a:pt x="196215" y="195042"/>
                  <a:pt x="194082" y="195042"/>
                </a:cubicBezTo>
                <a:cubicBezTo>
                  <a:pt x="191948" y="195042"/>
                  <a:pt x="190881" y="193975"/>
                  <a:pt x="190881" y="191841"/>
                </a:cubicBezTo>
                <a:lnTo>
                  <a:pt x="190881" y="190013"/>
                </a:lnTo>
                <a:cubicBezTo>
                  <a:pt x="188595" y="190013"/>
                  <a:pt x="186614" y="189936"/>
                  <a:pt x="184938" y="189784"/>
                </a:cubicBezTo>
                <a:lnTo>
                  <a:pt x="184481" y="189784"/>
                </a:lnTo>
                <a:cubicBezTo>
                  <a:pt x="183871" y="190546"/>
                  <a:pt x="183109" y="191003"/>
                  <a:pt x="182195" y="191156"/>
                </a:cubicBezTo>
                <a:cubicBezTo>
                  <a:pt x="176099" y="191918"/>
                  <a:pt x="167412" y="192146"/>
                  <a:pt x="156134" y="191841"/>
                </a:cubicBezTo>
                <a:cubicBezTo>
                  <a:pt x="143790" y="191537"/>
                  <a:pt x="135332" y="191537"/>
                  <a:pt x="130760" y="191841"/>
                </a:cubicBezTo>
                <a:cubicBezTo>
                  <a:pt x="125121" y="192146"/>
                  <a:pt x="119177" y="192413"/>
                  <a:pt x="112929" y="192642"/>
                </a:cubicBezTo>
                <a:cubicBezTo>
                  <a:pt x="106680" y="192870"/>
                  <a:pt x="99594" y="193023"/>
                  <a:pt x="91669" y="193099"/>
                </a:cubicBezTo>
                <a:cubicBezTo>
                  <a:pt x="83744" y="193175"/>
                  <a:pt x="77801" y="193289"/>
                  <a:pt x="73838" y="193442"/>
                </a:cubicBezTo>
                <a:cubicBezTo>
                  <a:pt x="73381" y="193442"/>
                  <a:pt x="70943" y="193518"/>
                  <a:pt x="66523" y="193670"/>
                </a:cubicBezTo>
                <a:lnTo>
                  <a:pt x="55322" y="194356"/>
                </a:lnTo>
                <a:cubicBezTo>
                  <a:pt x="50750" y="194508"/>
                  <a:pt x="47092" y="194508"/>
                  <a:pt x="44349" y="194356"/>
                </a:cubicBezTo>
                <a:cubicBezTo>
                  <a:pt x="42672" y="194356"/>
                  <a:pt x="41301" y="194204"/>
                  <a:pt x="40234" y="193899"/>
                </a:cubicBezTo>
                <a:cubicBezTo>
                  <a:pt x="39624" y="193899"/>
                  <a:pt x="39091" y="193823"/>
                  <a:pt x="38634" y="193670"/>
                </a:cubicBezTo>
                <a:cubicBezTo>
                  <a:pt x="37719" y="193365"/>
                  <a:pt x="37034" y="192984"/>
                  <a:pt x="36576" y="192527"/>
                </a:cubicBezTo>
                <a:lnTo>
                  <a:pt x="35662" y="190927"/>
                </a:lnTo>
                <a:lnTo>
                  <a:pt x="35662" y="190470"/>
                </a:lnTo>
                <a:cubicBezTo>
                  <a:pt x="35662" y="190165"/>
                  <a:pt x="35586" y="189860"/>
                  <a:pt x="35433" y="189555"/>
                </a:cubicBezTo>
                <a:cubicBezTo>
                  <a:pt x="35433" y="188793"/>
                  <a:pt x="35357" y="187879"/>
                  <a:pt x="35205" y="186812"/>
                </a:cubicBezTo>
                <a:cubicBezTo>
                  <a:pt x="35052" y="184983"/>
                  <a:pt x="34900" y="182240"/>
                  <a:pt x="34748" y="178583"/>
                </a:cubicBezTo>
                <a:cubicBezTo>
                  <a:pt x="34443" y="173553"/>
                  <a:pt x="34290" y="170734"/>
                  <a:pt x="34290" y="170124"/>
                </a:cubicBezTo>
                <a:cubicBezTo>
                  <a:pt x="34138" y="168600"/>
                  <a:pt x="34062" y="167457"/>
                  <a:pt x="34062" y="166695"/>
                </a:cubicBezTo>
                <a:cubicBezTo>
                  <a:pt x="21717" y="166391"/>
                  <a:pt x="11202" y="165248"/>
                  <a:pt x="2515" y="163266"/>
                </a:cubicBezTo>
                <a:cubicBezTo>
                  <a:pt x="1601" y="162962"/>
                  <a:pt x="915" y="162428"/>
                  <a:pt x="458" y="161666"/>
                </a:cubicBezTo>
                <a:cubicBezTo>
                  <a:pt x="0" y="160904"/>
                  <a:pt x="-114" y="160104"/>
                  <a:pt x="115" y="159266"/>
                </a:cubicBezTo>
                <a:cubicBezTo>
                  <a:pt x="343" y="158428"/>
                  <a:pt x="839" y="157780"/>
                  <a:pt x="1601" y="157323"/>
                </a:cubicBezTo>
                <a:cubicBezTo>
                  <a:pt x="2363" y="156866"/>
                  <a:pt x="3125" y="156713"/>
                  <a:pt x="3887" y="156866"/>
                </a:cubicBezTo>
                <a:cubicBezTo>
                  <a:pt x="5411" y="157323"/>
                  <a:pt x="6858" y="157628"/>
                  <a:pt x="8230" y="157780"/>
                </a:cubicBezTo>
                <a:cubicBezTo>
                  <a:pt x="8078" y="157018"/>
                  <a:pt x="8230" y="156332"/>
                  <a:pt x="8687" y="155723"/>
                </a:cubicBezTo>
                <a:cubicBezTo>
                  <a:pt x="18593" y="139416"/>
                  <a:pt x="26289" y="124023"/>
                  <a:pt x="31776" y="109545"/>
                </a:cubicBezTo>
                <a:cubicBezTo>
                  <a:pt x="37110" y="95372"/>
                  <a:pt x="40082" y="80285"/>
                  <a:pt x="40691" y="64283"/>
                </a:cubicBezTo>
                <a:cubicBezTo>
                  <a:pt x="40844" y="61235"/>
                  <a:pt x="40691" y="56510"/>
                  <a:pt x="40234" y="50109"/>
                </a:cubicBezTo>
                <a:cubicBezTo>
                  <a:pt x="39777" y="43251"/>
                  <a:pt x="39548" y="38375"/>
                  <a:pt x="39548" y="35479"/>
                </a:cubicBezTo>
                <a:cubicBezTo>
                  <a:pt x="39548" y="33345"/>
                  <a:pt x="40615" y="32279"/>
                  <a:pt x="42749" y="32279"/>
                </a:cubicBezTo>
                <a:cubicBezTo>
                  <a:pt x="43358" y="32279"/>
                  <a:pt x="43892" y="32431"/>
                  <a:pt x="44349" y="32736"/>
                </a:cubicBezTo>
                <a:cubicBezTo>
                  <a:pt x="44958" y="32126"/>
                  <a:pt x="45720" y="31821"/>
                  <a:pt x="46635" y="31821"/>
                </a:cubicBezTo>
                <a:cubicBezTo>
                  <a:pt x="52883" y="31821"/>
                  <a:pt x="58293" y="31593"/>
                  <a:pt x="62865" y="31136"/>
                </a:cubicBezTo>
                <a:cubicBezTo>
                  <a:pt x="63627" y="30983"/>
                  <a:pt x="64351" y="31212"/>
                  <a:pt x="65037" y="31821"/>
                </a:cubicBezTo>
                <a:cubicBezTo>
                  <a:pt x="65723" y="32431"/>
                  <a:pt x="66142" y="33155"/>
                  <a:pt x="66294" y="33993"/>
                </a:cubicBezTo>
                <a:cubicBezTo>
                  <a:pt x="66447" y="34831"/>
                  <a:pt x="66218" y="35593"/>
                  <a:pt x="65609" y="36279"/>
                </a:cubicBezTo>
                <a:cubicBezTo>
                  <a:pt x="64999" y="36965"/>
                  <a:pt x="64237" y="37384"/>
                  <a:pt x="63323" y="37536"/>
                </a:cubicBezTo>
                <a:cubicBezTo>
                  <a:pt x="58751" y="37994"/>
                  <a:pt x="53188" y="38222"/>
                  <a:pt x="46635" y="38222"/>
                </a:cubicBezTo>
                <a:lnTo>
                  <a:pt x="45949" y="38222"/>
                </a:lnTo>
                <a:cubicBezTo>
                  <a:pt x="46101" y="40203"/>
                  <a:pt x="46330" y="44013"/>
                  <a:pt x="46635" y="49652"/>
                </a:cubicBezTo>
                <a:cubicBezTo>
                  <a:pt x="47092" y="55901"/>
                  <a:pt x="47244" y="60930"/>
                  <a:pt x="47092" y="64740"/>
                </a:cubicBezTo>
                <a:cubicBezTo>
                  <a:pt x="46940" y="67635"/>
                  <a:pt x="46711" y="70607"/>
                  <a:pt x="46406" y="73655"/>
                </a:cubicBezTo>
                <a:cubicBezTo>
                  <a:pt x="49607" y="74722"/>
                  <a:pt x="54179" y="75179"/>
                  <a:pt x="60122" y="75027"/>
                </a:cubicBezTo>
                <a:cubicBezTo>
                  <a:pt x="61037" y="75027"/>
                  <a:pt x="61951" y="74989"/>
                  <a:pt x="62865" y="74913"/>
                </a:cubicBezTo>
                <a:cubicBezTo>
                  <a:pt x="63780" y="74836"/>
                  <a:pt x="64809" y="74760"/>
                  <a:pt x="65952" y="74684"/>
                </a:cubicBezTo>
                <a:cubicBezTo>
                  <a:pt x="67095" y="74608"/>
                  <a:pt x="68047" y="74570"/>
                  <a:pt x="68809" y="74570"/>
                </a:cubicBezTo>
                <a:cubicBezTo>
                  <a:pt x="72314" y="74265"/>
                  <a:pt x="75134" y="74189"/>
                  <a:pt x="77267" y="74341"/>
                </a:cubicBezTo>
                <a:cubicBezTo>
                  <a:pt x="109881" y="76017"/>
                  <a:pt x="144399" y="75713"/>
                  <a:pt x="180823" y="73427"/>
                </a:cubicBezTo>
                <a:cubicBezTo>
                  <a:pt x="182195" y="73274"/>
                  <a:pt x="183185" y="73808"/>
                  <a:pt x="183795" y="75027"/>
                </a:cubicBezTo>
                <a:cubicBezTo>
                  <a:pt x="183947" y="73808"/>
                  <a:pt x="184100" y="72665"/>
                  <a:pt x="184252" y="71598"/>
                </a:cubicBezTo>
                <a:cubicBezTo>
                  <a:pt x="184862" y="66264"/>
                  <a:pt x="185319" y="58415"/>
                  <a:pt x="185624" y="48052"/>
                </a:cubicBezTo>
                <a:cubicBezTo>
                  <a:pt x="185776" y="40889"/>
                  <a:pt x="185928" y="35479"/>
                  <a:pt x="186081" y="31821"/>
                </a:cubicBezTo>
                <a:cubicBezTo>
                  <a:pt x="183338" y="32126"/>
                  <a:pt x="180671" y="32126"/>
                  <a:pt x="178080" y="31821"/>
                </a:cubicBezTo>
                <a:cubicBezTo>
                  <a:pt x="177775" y="32126"/>
                  <a:pt x="177470" y="32279"/>
                  <a:pt x="177165" y="32279"/>
                </a:cubicBezTo>
                <a:cubicBezTo>
                  <a:pt x="175489" y="32888"/>
                  <a:pt x="173622" y="33269"/>
                  <a:pt x="171565" y="33422"/>
                </a:cubicBezTo>
                <a:cubicBezTo>
                  <a:pt x="169507" y="33574"/>
                  <a:pt x="167717" y="33650"/>
                  <a:pt x="166193" y="33650"/>
                </a:cubicBezTo>
                <a:cubicBezTo>
                  <a:pt x="164669" y="33650"/>
                  <a:pt x="162764" y="33612"/>
                  <a:pt x="160478" y="33536"/>
                </a:cubicBezTo>
                <a:cubicBezTo>
                  <a:pt x="158192" y="33460"/>
                  <a:pt x="156591" y="33422"/>
                  <a:pt x="155677" y="33422"/>
                </a:cubicBezTo>
                <a:lnTo>
                  <a:pt x="156134" y="38679"/>
                </a:lnTo>
                <a:cubicBezTo>
                  <a:pt x="158877" y="39899"/>
                  <a:pt x="160935" y="41727"/>
                  <a:pt x="162306" y="44166"/>
                </a:cubicBezTo>
                <a:cubicBezTo>
                  <a:pt x="164440" y="47823"/>
                  <a:pt x="165126" y="51405"/>
                  <a:pt x="164364" y="54910"/>
                </a:cubicBezTo>
                <a:cubicBezTo>
                  <a:pt x="163754" y="57958"/>
                  <a:pt x="161925" y="60625"/>
                  <a:pt x="158877" y="62911"/>
                </a:cubicBezTo>
                <a:cubicBezTo>
                  <a:pt x="153848" y="66873"/>
                  <a:pt x="147447" y="68855"/>
                  <a:pt x="139675" y="68855"/>
                </a:cubicBezTo>
                <a:cubicBezTo>
                  <a:pt x="130988" y="68855"/>
                  <a:pt x="125426" y="66264"/>
                  <a:pt x="122987" y="61082"/>
                </a:cubicBezTo>
                <a:cubicBezTo>
                  <a:pt x="120092" y="55291"/>
                  <a:pt x="122606" y="48052"/>
                  <a:pt x="130531" y="39365"/>
                </a:cubicBezTo>
                <a:cubicBezTo>
                  <a:pt x="130531" y="38603"/>
                  <a:pt x="130607" y="37765"/>
                  <a:pt x="130760" y="36851"/>
                </a:cubicBezTo>
                <a:cubicBezTo>
                  <a:pt x="127864" y="37308"/>
                  <a:pt x="124626" y="37651"/>
                  <a:pt x="121044" y="37879"/>
                </a:cubicBezTo>
                <a:cubicBezTo>
                  <a:pt x="117463" y="38108"/>
                  <a:pt x="114681" y="38222"/>
                  <a:pt x="112700" y="38222"/>
                </a:cubicBezTo>
                <a:lnTo>
                  <a:pt x="102642" y="38222"/>
                </a:lnTo>
                <a:lnTo>
                  <a:pt x="94184" y="38222"/>
                </a:lnTo>
                <a:cubicBezTo>
                  <a:pt x="93879" y="38222"/>
                  <a:pt x="93574" y="38146"/>
                  <a:pt x="93269" y="37994"/>
                </a:cubicBezTo>
                <a:lnTo>
                  <a:pt x="93269" y="39137"/>
                </a:lnTo>
                <a:cubicBezTo>
                  <a:pt x="100584" y="39746"/>
                  <a:pt x="105004" y="42261"/>
                  <a:pt x="106528" y="46680"/>
                </a:cubicBezTo>
                <a:cubicBezTo>
                  <a:pt x="108204" y="51252"/>
                  <a:pt x="106528" y="55824"/>
                  <a:pt x="101499" y="60396"/>
                </a:cubicBezTo>
                <a:cubicBezTo>
                  <a:pt x="98603" y="62987"/>
                  <a:pt x="95212" y="64930"/>
                  <a:pt x="91326" y="66226"/>
                </a:cubicBezTo>
                <a:cubicBezTo>
                  <a:pt x="87440" y="67521"/>
                  <a:pt x="83058" y="67674"/>
                  <a:pt x="78182" y="66683"/>
                </a:cubicBezTo>
                <a:cubicBezTo>
                  <a:pt x="73305" y="65692"/>
                  <a:pt x="68809" y="63292"/>
                  <a:pt x="64694" y="59482"/>
                </a:cubicBezTo>
                <a:cubicBezTo>
                  <a:pt x="61799" y="56739"/>
                  <a:pt x="60732" y="53234"/>
                  <a:pt x="61494" y="48966"/>
                </a:cubicBezTo>
                <a:cubicBezTo>
                  <a:pt x="62103" y="45918"/>
                  <a:pt x="63551" y="42947"/>
                  <a:pt x="65837" y="40051"/>
                </a:cubicBezTo>
                <a:cubicBezTo>
                  <a:pt x="66142" y="39441"/>
                  <a:pt x="66675" y="39060"/>
                  <a:pt x="67437" y="38908"/>
                </a:cubicBezTo>
                <a:lnTo>
                  <a:pt x="67437" y="35022"/>
                </a:lnTo>
                <a:lnTo>
                  <a:pt x="67437" y="32507"/>
                </a:lnTo>
                <a:lnTo>
                  <a:pt x="67437" y="10104"/>
                </a:lnTo>
                <a:cubicBezTo>
                  <a:pt x="67437" y="7971"/>
                  <a:pt x="68504" y="6904"/>
                  <a:pt x="70638" y="6904"/>
                </a:cubicBezTo>
                <a:cubicBezTo>
                  <a:pt x="71247" y="6904"/>
                  <a:pt x="71857" y="7056"/>
                  <a:pt x="72467" y="7361"/>
                </a:cubicBezTo>
                <a:cubicBezTo>
                  <a:pt x="74448" y="5990"/>
                  <a:pt x="76353" y="5228"/>
                  <a:pt x="78182" y="5075"/>
                </a:cubicBezTo>
                <a:cubicBezTo>
                  <a:pt x="80925" y="4770"/>
                  <a:pt x="83287" y="5609"/>
                  <a:pt x="85268" y="7590"/>
                </a:cubicBezTo>
                <a:cubicBezTo>
                  <a:pt x="88316" y="10333"/>
                  <a:pt x="90526" y="15134"/>
                  <a:pt x="91898" y="21992"/>
                </a:cubicBezTo>
                <a:cubicBezTo>
                  <a:pt x="92507" y="25192"/>
                  <a:pt x="92888" y="28545"/>
                  <a:pt x="93041" y="32050"/>
                </a:cubicBezTo>
                <a:cubicBezTo>
                  <a:pt x="93498" y="31898"/>
                  <a:pt x="93879" y="31821"/>
                  <a:pt x="94184" y="31821"/>
                </a:cubicBezTo>
                <a:lnTo>
                  <a:pt x="103099" y="31821"/>
                </a:lnTo>
                <a:lnTo>
                  <a:pt x="113615" y="31821"/>
                </a:lnTo>
                <a:cubicBezTo>
                  <a:pt x="115443" y="31821"/>
                  <a:pt x="118110" y="31707"/>
                  <a:pt x="121616" y="31479"/>
                </a:cubicBezTo>
                <a:cubicBezTo>
                  <a:pt x="125121" y="31250"/>
                  <a:pt x="128245" y="30831"/>
                  <a:pt x="130988" y="30221"/>
                </a:cubicBezTo>
                <a:cubicBezTo>
                  <a:pt x="131750" y="17115"/>
                  <a:pt x="132131" y="9800"/>
                  <a:pt x="132131" y="8276"/>
                </a:cubicBezTo>
                <a:cubicBezTo>
                  <a:pt x="132131" y="6142"/>
                  <a:pt x="133198" y="5075"/>
                  <a:pt x="135332" y="5075"/>
                </a:cubicBezTo>
                <a:lnTo>
                  <a:pt x="135789" y="5075"/>
                </a:lnTo>
                <a:cubicBezTo>
                  <a:pt x="135636" y="4618"/>
                  <a:pt x="135560" y="4161"/>
                  <a:pt x="135560" y="3704"/>
                </a:cubicBezTo>
                <a:cubicBezTo>
                  <a:pt x="135560" y="1570"/>
                  <a:pt x="136627" y="503"/>
                  <a:pt x="138761" y="503"/>
                </a:cubicBezTo>
                <a:lnTo>
                  <a:pt x="139675" y="503"/>
                </a:lnTo>
                <a:cubicBezTo>
                  <a:pt x="139980" y="503"/>
                  <a:pt x="140361" y="465"/>
                  <a:pt x="140818" y="389"/>
                </a:cubicBezTo>
                <a:cubicBezTo>
                  <a:pt x="141275" y="313"/>
                  <a:pt x="141732" y="198"/>
                  <a:pt x="142190" y="4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711731" y="404470"/>
            <a:ext cx="1658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学情分析</a:t>
            </a:r>
          </a:p>
        </p:txBody>
      </p:sp>
      <p:sp>
        <p:nvSpPr>
          <p:cNvPr id="2" name="Freeform 5"/>
          <p:cNvSpPr>
            <a:spLocks noChangeAspect="1" noChangeArrowheads="1"/>
          </p:cNvSpPr>
          <p:nvPr/>
        </p:nvSpPr>
        <p:spPr bwMode="auto">
          <a:xfrm rot="5400000">
            <a:off x="626745" y="2623185"/>
            <a:ext cx="4071620" cy="765810"/>
          </a:xfrm>
          <a:custGeom>
            <a:avLst/>
            <a:gdLst>
              <a:gd name="T0" fmla="*/ 0 w 5760"/>
              <a:gd name="T1" fmla="*/ 0 h 700"/>
              <a:gd name="T2" fmla="*/ 72 w 5760"/>
              <a:gd name="T3" fmla="*/ 38 h 700"/>
              <a:gd name="T4" fmla="*/ 197 w 5760"/>
              <a:gd name="T5" fmla="*/ 96 h 700"/>
              <a:gd name="T6" fmla="*/ 378 w 5760"/>
              <a:gd name="T7" fmla="*/ 175 h 700"/>
              <a:gd name="T8" fmla="*/ 613 w 5760"/>
              <a:gd name="T9" fmla="*/ 266 h 700"/>
              <a:gd name="T10" fmla="*/ 748 w 5760"/>
              <a:gd name="T11" fmla="*/ 314 h 700"/>
              <a:gd name="T12" fmla="*/ 895 w 5760"/>
              <a:gd name="T13" fmla="*/ 363 h 700"/>
              <a:gd name="T14" fmla="*/ 1053 w 5760"/>
              <a:gd name="T15" fmla="*/ 412 h 700"/>
              <a:gd name="T16" fmla="*/ 1221 w 5760"/>
              <a:gd name="T17" fmla="*/ 458 h 700"/>
              <a:gd name="T18" fmla="*/ 1400 w 5760"/>
              <a:gd name="T19" fmla="*/ 504 h 700"/>
              <a:gd name="T20" fmla="*/ 1588 w 5760"/>
              <a:gd name="T21" fmla="*/ 547 h 700"/>
              <a:gd name="T22" fmla="*/ 1786 w 5760"/>
              <a:gd name="T23" fmla="*/ 586 h 700"/>
              <a:gd name="T24" fmla="*/ 1991 w 5760"/>
              <a:gd name="T25" fmla="*/ 621 h 700"/>
              <a:gd name="T26" fmla="*/ 2206 w 5760"/>
              <a:gd name="T27" fmla="*/ 651 h 700"/>
              <a:gd name="T28" fmla="*/ 2427 w 5760"/>
              <a:gd name="T29" fmla="*/ 674 h 700"/>
              <a:gd name="T30" fmla="*/ 2656 w 5760"/>
              <a:gd name="T31" fmla="*/ 691 h 700"/>
              <a:gd name="T32" fmla="*/ 2890 w 5760"/>
              <a:gd name="T33" fmla="*/ 699 h 700"/>
              <a:gd name="T34" fmla="*/ 3132 w 5760"/>
              <a:gd name="T35" fmla="*/ 699 h 700"/>
              <a:gd name="T36" fmla="*/ 3378 w 5760"/>
              <a:gd name="T37" fmla="*/ 690 h 700"/>
              <a:gd name="T38" fmla="*/ 3630 w 5760"/>
              <a:gd name="T39" fmla="*/ 670 h 700"/>
              <a:gd name="T40" fmla="*/ 3821 w 5760"/>
              <a:gd name="T41" fmla="*/ 648 h 700"/>
              <a:gd name="T42" fmla="*/ 3950 w 5760"/>
              <a:gd name="T43" fmla="*/ 629 h 700"/>
              <a:gd name="T44" fmla="*/ 4080 w 5760"/>
              <a:gd name="T45" fmla="*/ 608 h 700"/>
              <a:gd name="T46" fmla="*/ 4211 w 5760"/>
              <a:gd name="T47" fmla="*/ 583 h 700"/>
              <a:gd name="T48" fmla="*/ 4343 w 5760"/>
              <a:gd name="T49" fmla="*/ 555 h 700"/>
              <a:gd name="T50" fmla="*/ 4475 w 5760"/>
              <a:gd name="T51" fmla="*/ 523 h 700"/>
              <a:gd name="T52" fmla="*/ 4608 w 5760"/>
              <a:gd name="T53" fmla="*/ 489 h 700"/>
              <a:gd name="T54" fmla="*/ 4742 w 5760"/>
              <a:gd name="T55" fmla="*/ 450 h 700"/>
              <a:gd name="T56" fmla="*/ 4876 w 5760"/>
              <a:gd name="T57" fmla="*/ 408 h 700"/>
              <a:gd name="T58" fmla="*/ 5012 w 5760"/>
              <a:gd name="T59" fmla="*/ 363 h 700"/>
              <a:gd name="T60" fmla="*/ 5146 w 5760"/>
              <a:gd name="T61" fmla="*/ 313 h 700"/>
              <a:gd name="T62" fmla="*/ 5283 w 5760"/>
              <a:gd name="T63" fmla="*/ 259 h 700"/>
              <a:gd name="T64" fmla="*/ 5418 w 5760"/>
              <a:gd name="T65" fmla="*/ 201 h 700"/>
              <a:gd name="T66" fmla="*/ 5555 w 5760"/>
              <a:gd name="T67" fmla="*/ 138 h 700"/>
              <a:gd name="T68" fmla="*/ 5692 w 5760"/>
              <a:gd name="T69" fmla="*/ 72 h 700"/>
              <a:gd name="T70" fmla="*/ 5760 w 5760"/>
              <a:gd name="T71" fmla="*/ 37 h 700"/>
              <a:gd name="T72" fmla="*/ 5623 w 5760"/>
              <a:gd name="T73" fmla="*/ 63 h 700"/>
              <a:gd name="T74" fmla="*/ 5460 w 5760"/>
              <a:gd name="T75" fmla="*/ 92 h 700"/>
              <a:gd name="T76" fmla="*/ 5242 w 5760"/>
              <a:gd name="T77" fmla="*/ 127 h 700"/>
              <a:gd name="T78" fmla="*/ 4971 w 5760"/>
              <a:gd name="T79" fmla="*/ 164 h 700"/>
              <a:gd name="T80" fmla="*/ 4653 w 5760"/>
              <a:gd name="T81" fmla="*/ 203 h 700"/>
              <a:gd name="T82" fmla="*/ 4294 w 5760"/>
              <a:gd name="T83" fmla="*/ 241 h 700"/>
              <a:gd name="T84" fmla="*/ 3898 w 5760"/>
              <a:gd name="T85" fmla="*/ 272 h 700"/>
              <a:gd name="T86" fmla="*/ 3579 w 5760"/>
              <a:gd name="T87" fmla="*/ 291 h 700"/>
              <a:gd name="T88" fmla="*/ 3358 w 5760"/>
              <a:gd name="T89" fmla="*/ 300 h 700"/>
              <a:gd name="T90" fmla="*/ 3132 w 5760"/>
              <a:gd name="T91" fmla="*/ 307 h 700"/>
              <a:gd name="T92" fmla="*/ 2898 w 5760"/>
              <a:gd name="T93" fmla="*/ 310 h 700"/>
              <a:gd name="T94" fmla="*/ 2660 w 5760"/>
              <a:gd name="T95" fmla="*/ 309 h 700"/>
              <a:gd name="T96" fmla="*/ 2417 w 5760"/>
              <a:gd name="T97" fmla="*/ 306 h 700"/>
              <a:gd name="T98" fmla="*/ 2170 w 5760"/>
              <a:gd name="T99" fmla="*/ 297 h 700"/>
              <a:gd name="T100" fmla="*/ 1920 w 5760"/>
              <a:gd name="T101" fmla="*/ 284 h 700"/>
              <a:gd name="T102" fmla="*/ 1667 w 5760"/>
              <a:gd name="T103" fmla="*/ 266 h 700"/>
              <a:gd name="T104" fmla="*/ 1412 w 5760"/>
              <a:gd name="T105" fmla="*/ 242 h 700"/>
              <a:gd name="T106" fmla="*/ 1155 w 5760"/>
              <a:gd name="T107" fmla="*/ 212 h 700"/>
              <a:gd name="T108" fmla="*/ 898 w 5760"/>
              <a:gd name="T109" fmla="*/ 177 h 700"/>
              <a:gd name="T110" fmla="*/ 640 w 5760"/>
              <a:gd name="T111" fmla="*/ 136 h 700"/>
              <a:gd name="T112" fmla="*/ 383 w 5760"/>
              <a:gd name="T113" fmla="*/ 87 h 700"/>
              <a:gd name="T114" fmla="*/ 128 w 5760"/>
              <a:gd name="T115" fmla="*/ 31 h 700"/>
              <a:gd name="T116" fmla="*/ 0 w 5760"/>
              <a:gd name="T117" fmla="*/ 0 h 7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760"/>
              <a:gd name="T178" fmla="*/ 0 h 700"/>
              <a:gd name="T179" fmla="*/ 5760 w 5760"/>
              <a:gd name="T180" fmla="*/ 700 h 70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760" h="700">
                <a:moveTo>
                  <a:pt x="0" y="0"/>
                </a:moveTo>
                <a:lnTo>
                  <a:pt x="0" y="0"/>
                </a:lnTo>
                <a:lnTo>
                  <a:pt x="32" y="17"/>
                </a:lnTo>
                <a:lnTo>
                  <a:pt x="72" y="38"/>
                </a:lnTo>
                <a:lnTo>
                  <a:pt x="128" y="64"/>
                </a:lnTo>
                <a:lnTo>
                  <a:pt x="197" y="96"/>
                </a:lnTo>
                <a:lnTo>
                  <a:pt x="281" y="134"/>
                </a:lnTo>
                <a:lnTo>
                  <a:pt x="378" y="175"/>
                </a:lnTo>
                <a:lnTo>
                  <a:pt x="490" y="219"/>
                </a:lnTo>
                <a:lnTo>
                  <a:pt x="613" y="266"/>
                </a:lnTo>
                <a:lnTo>
                  <a:pt x="679" y="290"/>
                </a:lnTo>
                <a:lnTo>
                  <a:pt x="748" y="314"/>
                </a:lnTo>
                <a:lnTo>
                  <a:pt x="820" y="339"/>
                </a:lnTo>
                <a:lnTo>
                  <a:pt x="895" y="363"/>
                </a:lnTo>
                <a:lnTo>
                  <a:pt x="973" y="387"/>
                </a:lnTo>
                <a:lnTo>
                  <a:pt x="1053" y="412"/>
                </a:lnTo>
                <a:lnTo>
                  <a:pt x="1136" y="436"/>
                </a:lnTo>
                <a:lnTo>
                  <a:pt x="1221" y="458"/>
                </a:lnTo>
                <a:lnTo>
                  <a:pt x="1310" y="482"/>
                </a:lnTo>
                <a:lnTo>
                  <a:pt x="1400" y="504"/>
                </a:lnTo>
                <a:lnTo>
                  <a:pt x="1494" y="526"/>
                </a:lnTo>
                <a:lnTo>
                  <a:pt x="1588" y="547"/>
                </a:lnTo>
                <a:lnTo>
                  <a:pt x="1686" y="568"/>
                </a:lnTo>
                <a:lnTo>
                  <a:pt x="1786" y="586"/>
                </a:lnTo>
                <a:lnTo>
                  <a:pt x="1888" y="604"/>
                </a:lnTo>
                <a:lnTo>
                  <a:pt x="1991" y="621"/>
                </a:lnTo>
                <a:lnTo>
                  <a:pt x="2097" y="636"/>
                </a:lnTo>
                <a:lnTo>
                  <a:pt x="2206" y="651"/>
                </a:lnTo>
                <a:lnTo>
                  <a:pt x="2315" y="664"/>
                </a:lnTo>
                <a:lnTo>
                  <a:pt x="2427" y="674"/>
                </a:lnTo>
                <a:lnTo>
                  <a:pt x="2541" y="683"/>
                </a:lnTo>
                <a:lnTo>
                  <a:pt x="2656" y="691"/>
                </a:lnTo>
                <a:lnTo>
                  <a:pt x="2772" y="695"/>
                </a:lnTo>
                <a:lnTo>
                  <a:pt x="2890" y="699"/>
                </a:lnTo>
                <a:lnTo>
                  <a:pt x="3010" y="700"/>
                </a:lnTo>
                <a:lnTo>
                  <a:pt x="3132" y="699"/>
                </a:lnTo>
                <a:lnTo>
                  <a:pt x="3254" y="695"/>
                </a:lnTo>
                <a:lnTo>
                  <a:pt x="3378" y="690"/>
                </a:lnTo>
                <a:lnTo>
                  <a:pt x="3503" y="681"/>
                </a:lnTo>
                <a:lnTo>
                  <a:pt x="3630" y="670"/>
                </a:lnTo>
                <a:lnTo>
                  <a:pt x="3756" y="656"/>
                </a:lnTo>
                <a:lnTo>
                  <a:pt x="3821" y="648"/>
                </a:lnTo>
                <a:lnTo>
                  <a:pt x="3885" y="638"/>
                </a:lnTo>
                <a:lnTo>
                  <a:pt x="3950" y="629"/>
                </a:lnTo>
                <a:lnTo>
                  <a:pt x="4015" y="619"/>
                </a:lnTo>
                <a:lnTo>
                  <a:pt x="4080" y="608"/>
                </a:lnTo>
                <a:lnTo>
                  <a:pt x="4145" y="596"/>
                </a:lnTo>
                <a:lnTo>
                  <a:pt x="4211" y="583"/>
                </a:lnTo>
                <a:lnTo>
                  <a:pt x="4277" y="569"/>
                </a:lnTo>
                <a:lnTo>
                  <a:pt x="4343" y="555"/>
                </a:lnTo>
                <a:lnTo>
                  <a:pt x="4409" y="539"/>
                </a:lnTo>
                <a:lnTo>
                  <a:pt x="4475" y="523"/>
                </a:lnTo>
                <a:lnTo>
                  <a:pt x="4541" y="506"/>
                </a:lnTo>
                <a:lnTo>
                  <a:pt x="4608" y="489"/>
                </a:lnTo>
                <a:lnTo>
                  <a:pt x="4674" y="470"/>
                </a:lnTo>
                <a:lnTo>
                  <a:pt x="4742" y="450"/>
                </a:lnTo>
                <a:lnTo>
                  <a:pt x="4809" y="430"/>
                </a:lnTo>
                <a:lnTo>
                  <a:pt x="4876" y="408"/>
                </a:lnTo>
                <a:lnTo>
                  <a:pt x="4943" y="386"/>
                </a:lnTo>
                <a:lnTo>
                  <a:pt x="5012" y="363"/>
                </a:lnTo>
                <a:lnTo>
                  <a:pt x="5079" y="338"/>
                </a:lnTo>
                <a:lnTo>
                  <a:pt x="5146" y="313"/>
                </a:lnTo>
                <a:lnTo>
                  <a:pt x="5214" y="286"/>
                </a:lnTo>
                <a:lnTo>
                  <a:pt x="5283" y="259"/>
                </a:lnTo>
                <a:lnTo>
                  <a:pt x="5350" y="231"/>
                </a:lnTo>
                <a:lnTo>
                  <a:pt x="5418" y="201"/>
                </a:lnTo>
                <a:lnTo>
                  <a:pt x="5487" y="170"/>
                </a:lnTo>
                <a:lnTo>
                  <a:pt x="5555" y="138"/>
                </a:lnTo>
                <a:lnTo>
                  <a:pt x="5623" y="106"/>
                </a:lnTo>
                <a:lnTo>
                  <a:pt x="5692" y="72"/>
                </a:lnTo>
                <a:lnTo>
                  <a:pt x="5760" y="37"/>
                </a:lnTo>
                <a:lnTo>
                  <a:pt x="5760" y="37"/>
                </a:lnTo>
                <a:lnTo>
                  <a:pt x="5725" y="44"/>
                </a:lnTo>
                <a:lnTo>
                  <a:pt x="5623" y="63"/>
                </a:lnTo>
                <a:lnTo>
                  <a:pt x="5549" y="77"/>
                </a:lnTo>
                <a:lnTo>
                  <a:pt x="5460" y="92"/>
                </a:lnTo>
                <a:lnTo>
                  <a:pt x="5358" y="109"/>
                </a:lnTo>
                <a:lnTo>
                  <a:pt x="5242" y="127"/>
                </a:lnTo>
                <a:lnTo>
                  <a:pt x="5112" y="145"/>
                </a:lnTo>
                <a:lnTo>
                  <a:pt x="4971" y="164"/>
                </a:lnTo>
                <a:lnTo>
                  <a:pt x="4818" y="184"/>
                </a:lnTo>
                <a:lnTo>
                  <a:pt x="4653" y="203"/>
                </a:lnTo>
                <a:lnTo>
                  <a:pt x="4478" y="223"/>
                </a:lnTo>
                <a:lnTo>
                  <a:pt x="4294" y="241"/>
                </a:lnTo>
                <a:lnTo>
                  <a:pt x="4100" y="257"/>
                </a:lnTo>
                <a:lnTo>
                  <a:pt x="3898" y="272"/>
                </a:lnTo>
                <a:lnTo>
                  <a:pt x="3688" y="285"/>
                </a:lnTo>
                <a:lnTo>
                  <a:pt x="3579" y="291"/>
                </a:lnTo>
                <a:lnTo>
                  <a:pt x="3470" y="296"/>
                </a:lnTo>
                <a:lnTo>
                  <a:pt x="3358" y="300"/>
                </a:lnTo>
                <a:lnTo>
                  <a:pt x="3246" y="303"/>
                </a:lnTo>
                <a:lnTo>
                  <a:pt x="3132" y="307"/>
                </a:lnTo>
                <a:lnTo>
                  <a:pt x="3016" y="309"/>
                </a:lnTo>
                <a:lnTo>
                  <a:pt x="2898" y="310"/>
                </a:lnTo>
                <a:lnTo>
                  <a:pt x="2780" y="310"/>
                </a:lnTo>
                <a:lnTo>
                  <a:pt x="2660" y="309"/>
                </a:lnTo>
                <a:lnTo>
                  <a:pt x="2539" y="308"/>
                </a:lnTo>
                <a:lnTo>
                  <a:pt x="2417" y="306"/>
                </a:lnTo>
                <a:lnTo>
                  <a:pt x="2294" y="302"/>
                </a:lnTo>
                <a:lnTo>
                  <a:pt x="2170" y="297"/>
                </a:lnTo>
                <a:lnTo>
                  <a:pt x="2045" y="291"/>
                </a:lnTo>
                <a:lnTo>
                  <a:pt x="1920" y="284"/>
                </a:lnTo>
                <a:lnTo>
                  <a:pt x="1793" y="275"/>
                </a:lnTo>
                <a:lnTo>
                  <a:pt x="1667" y="266"/>
                </a:lnTo>
                <a:lnTo>
                  <a:pt x="1539" y="254"/>
                </a:lnTo>
                <a:lnTo>
                  <a:pt x="1412" y="242"/>
                </a:lnTo>
                <a:lnTo>
                  <a:pt x="1284" y="228"/>
                </a:lnTo>
                <a:lnTo>
                  <a:pt x="1155" y="212"/>
                </a:lnTo>
                <a:lnTo>
                  <a:pt x="1026" y="196"/>
                </a:lnTo>
                <a:lnTo>
                  <a:pt x="898" y="177"/>
                </a:lnTo>
                <a:lnTo>
                  <a:pt x="769" y="158"/>
                </a:lnTo>
                <a:lnTo>
                  <a:pt x="640" y="136"/>
                </a:lnTo>
                <a:lnTo>
                  <a:pt x="512" y="112"/>
                </a:lnTo>
                <a:lnTo>
                  <a:pt x="383" y="87"/>
                </a:lnTo>
                <a:lnTo>
                  <a:pt x="255" y="60"/>
                </a:lnTo>
                <a:lnTo>
                  <a:pt x="128" y="3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Freeform 11"/>
          <p:cNvSpPr>
            <a:spLocks noChangeAspect="1" noChangeArrowheads="1"/>
          </p:cNvSpPr>
          <p:nvPr/>
        </p:nvSpPr>
        <p:spPr bwMode="auto">
          <a:xfrm>
            <a:off x="2805431" y="980440"/>
            <a:ext cx="1327785" cy="1329690"/>
          </a:xfrm>
          <a:custGeom>
            <a:avLst/>
            <a:gdLst>
              <a:gd name="T0" fmla="*/ 642 w 642"/>
              <a:gd name="T1" fmla="*/ 338 h 643"/>
              <a:gd name="T2" fmla="*/ 635 w 642"/>
              <a:gd name="T3" fmla="*/ 386 h 643"/>
              <a:gd name="T4" fmla="*/ 623 w 642"/>
              <a:gd name="T5" fmla="*/ 432 h 643"/>
              <a:gd name="T6" fmla="*/ 603 w 642"/>
              <a:gd name="T7" fmla="*/ 474 h 643"/>
              <a:gd name="T8" fmla="*/ 578 w 642"/>
              <a:gd name="T9" fmla="*/ 514 h 643"/>
              <a:gd name="T10" fmla="*/ 548 w 642"/>
              <a:gd name="T11" fmla="*/ 548 h 643"/>
              <a:gd name="T12" fmla="*/ 513 w 642"/>
              <a:gd name="T13" fmla="*/ 579 h 643"/>
              <a:gd name="T14" fmla="*/ 474 w 642"/>
              <a:gd name="T15" fmla="*/ 604 h 643"/>
              <a:gd name="T16" fmla="*/ 431 w 642"/>
              <a:gd name="T17" fmla="*/ 623 h 643"/>
              <a:gd name="T18" fmla="*/ 386 w 642"/>
              <a:gd name="T19" fmla="*/ 636 h 643"/>
              <a:gd name="T20" fmla="*/ 337 w 642"/>
              <a:gd name="T21" fmla="*/ 643 h 643"/>
              <a:gd name="T22" fmla="*/ 304 w 642"/>
              <a:gd name="T23" fmla="*/ 643 h 643"/>
              <a:gd name="T24" fmla="*/ 256 w 642"/>
              <a:gd name="T25" fmla="*/ 636 h 643"/>
              <a:gd name="T26" fmla="*/ 210 w 642"/>
              <a:gd name="T27" fmla="*/ 623 h 643"/>
              <a:gd name="T28" fmla="*/ 167 w 642"/>
              <a:gd name="T29" fmla="*/ 604 h 643"/>
              <a:gd name="T30" fmla="*/ 128 w 642"/>
              <a:gd name="T31" fmla="*/ 579 h 643"/>
              <a:gd name="T32" fmla="*/ 93 w 642"/>
              <a:gd name="T33" fmla="*/ 548 h 643"/>
              <a:gd name="T34" fmla="*/ 63 w 642"/>
              <a:gd name="T35" fmla="*/ 514 h 643"/>
              <a:gd name="T36" fmla="*/ 38 w 642"/>
              <a:gd name="T37" fmla="*/ 474 h 643"/>
              <a:gd name="T38" fmla="*/ 19 w 642"/>
              <a:gd name="T39" fmla="*/ 432 h 643"/>
              <a:gd name="T40" fmla="*/ 7 w 642"/>
              <a:gd name="T41" fmla="*/ 386 h 643"/>
              <a:gd name="T42" fmla="*/ 0 w 642"/>
              <a:gd name="T43" fmla="*/ 338 h 643"/>
              <a:gd name="T44" fmla="*/ 0 w 642"/>
              <a:gd name="T45" fmla="*/ 304 h 643"/>
              <a:gd name="T46" fmla="*/ 7 w 642"/>
              <a:gd name="T47" fmla="*/ 256 h 643"/>
              <a:gd name="T48" fmla="*/ 19 w 642"/>
              <a:gd name="T49" fmla="*/ 211 h 643"/>
              <a:gd name="T50" fmla="*/ 38 w 642"/>
              <a:gd name="T51" fmla="*/ 169 h 643"/>
              <a:gd name="T52" fmla="*/ 63 w 642"/>
              <a:gd name="T53" fmla="*/ 129 h 643"/>
              <a:gd name="T54" fmla="*/ 93 w 642"/>
              <a:gd name="T55" fmla="*/ 95 h 643"/>
              <a:gd name="T56" fmla="*/ 128 w 642"/>
              <a:gd name="T57" fmla="*/ 64 h 643"/>
              <a:gd name="T58" fmla="*/ 167 w 642"/>
              <a:gd name="T59" fmla="*/ 39 h 643"/>
              <a:gd name="T60" fmla="*/ 210 w 642"/>
              <a:gd name="T61" fmla="*/ 19 h 643"/>
              <a:gd name="T62" fmla="*/ 256 w 642"/>
              <a:gd name="T63" fmla="*/ 7 h 643"/>
              <a:gd name="T64" fmla="*/ 304 w 642"/>
              <a:gd name="T65" fmla="*/ 0 h 643"/>
              <a:gd name="T66" fmla="*/ 337 w 642"/>
              <a:gd name="T67" fmla="*/ 0 h 643"/>
              <a:gd name="T68" fmla="*/ 386 w 642"/>
              <a:gd name="T69" fmla="*/ 7 h 643"/>
              <a:gd name="T70" fmla="*/ 431 w 642"/>
              <a:gd name="T71" fmla="*/ 19 h 643"/>
              <a:gd name="T72" fmla="*/ 474 w 642"/>
              <a:gd name="T73" fmla="*/ 39 h 643"/>
              <a:gd name="T74" fmla="*/ 513 w 642"/>
              <a:gd name="T75" fmla="*/ 64 h 643"/>
              <a:gd name="T76" fmla="*/ 548 w 642"/>
              <a:gd name="T77" fmla="*/ 95 h 643"/>
              <a:gd name="T78" fmla="*/ 578 w 642"/>
              <a:gd name="T79" fmla="*/ 129 h 643"/>
              <a:gd name="T80" fmla="*/ 603 w 642"/>
              <a:gd name="T81" fmla="*/ 169 h 643"/>
              <a:gd name="T82" fmla="*/ 623 w 642"/>
              <a:gd name="T83" fmla="*/ 211 h 643"/>
              <a:gd name="T84" fmla="*/ 635 w 642"/>
              <a:gd name="T85" fmla="*/ 256 h 643"/>
              <a:gd name="T86" fmla="*/ 642 w 642"/>
              <a:gd name="T87" fmla="*/ 304 h 64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42"/>
              <a:gd name="T133" fmla="*/ 0 h 643"/>
              <a:gd name="T134" fmla="*/ 642 w 642"/>
              <a:gd name="T135" fmla="*/ 643 h 64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42" h="643">
                <a:moveTo>
                  <a:pt x="642" y="321"/>
                </a:moveTo>
                <a:lnTo>
                  <a:pt x="642" y="321"/>
                </a:lnTo>
                <a:lnTo>
                  <a:pt x="642" y="338"/>
                </a:lnTo>
                <a:lnTo>
                  <a:pt x="640" y="354"/>
                </a:lnTo>
                <a:lnTo>
                  <a:pt x="639" y="370"/>
                </a:lnTo>
                <a:lnTo>
                  <a:pt x="635" y="386"/>
                </a:lnTo>
                <a:lnTo>
                  <a:pt x="632" y="401"/>
                </a:lnTo>
                <a:lnTo>
                  <a:pt x="627" y="417"/>
                </a:lnTo>
                <a:lnTo>
                  <a:pt x="623" y="432"/>
                </a:lnTo>
                <a:lnTo>
                  <a:pt x="617" y="447"/>
                </a:lnTo>
                <a:lnTo>
                  <a:pt x="610" y="460"/>
                </a:lnTo>
                <a:lnTo>
                  <a:pt x="603" y="474"/>
                </a:lnTo>
                <a:lnTo>
                  <a:pt x="596" y="488"/>
                </a:lnTo>
                <a:lnTo>
                  <a:pt x="588" y="501"/>
                </a:lnTo>
                <a:lnTo>
                  <a:pt x="578" y="514"/>
                </a:lnTo>
                <a:lnTo>
                  <a:pt x="569" y="525"/>
                </a:lnTo>
                <a:lnTo>
                  <a:pt x="559" y="538"/>
                </a:lnTo>
                <a:lnTo>
                  <a:pt x="548" y="548"/>
                </a:lnTo>
                <a:lnTo>
                  <a:pt x="537" y="560"/>
                </a:lnTo>
                <a:lnTo>
                  <a:pt x="525" y="570"/>
                </a:lnTo>
                <a:lnTo>
                  <a:pt x="513" y="579"/>
                </a:lnTo>
                <a:lnTo>
                  <a:pt x="501" y="588"/>
                </a:lnTo>
                <a:lnTo>
                  <a:pt x="487" y="596"/>
                </a:lnTo>
                <a:lnTo>
                  <a:pt x="474" y="604"/>
                </a:lnTo>
                <a:lnTo>
                  <a:pt x="460" y="611"/>
                </a:lnTo>
                <a:lnTo>
                  <a:pt x="446" y="618"/>
                </a:lnTo>
                <a:lnTo>
                  <a:pt x="431" y="623"/>
                </a:lnTo>
                <a:lnTo>
                  <a:pt x="417" y="628"/>
                </a:lnTo>
                <a:lnTo>
                  <a:pt x="401" y="632"/>
                </a:lnTo>
                <a:lnTo>
                  <a:pt x="386" y="636"/>
                </a:lnTo>
                <a:lnTo>
                  <a:pt x="370" y="639"/>
                </a:lnTo>
                <a:lnTo>
                  <a:pt x="354" y="642"/>
                </a:lnTo>
                <a:lnTo>
                  <a:pt x="337" y="643"/>
                </a:lnTo>
                <a:lnTo>
                  <a:pt x="321" y="643"/>
                </a:lnTo>
                <a:lnTo>
                  <a:pt x="321" y="643"/>
                </a:lnTo>
                <a:lnTo>
                  <a:pt x="304" y="643"/>
                </a:lnTo>
                <a:lnTo>
                  <a:pt x="288" y="642"/>
                </a:lnTo>
                <a:lnTo>
                  <a:pt x="272" y="639"/>
                </a:lnTo>
                <a:lnTo>
                  <a:pt x="256" y="636"/>
                </a:lnTo>
                <a:lnTo>
                  <a:pt x="240" y="632"/>
                </a:lnTo>
                <a:lnTo>
                  <a:pt x="225" y="628"/>
                </a:lnTo>
                <a:lnTo>
                  <a:pt x="210" y="623"/>
                </a:lnTo>
                <a:lnTo>
                  <a:pt x="196" y="618"/>
                </a:lnTo>
                <a:lnTo>
                  <a:pt x="182" y="611"/>
                </a:lnTo>
                <a:lnTo>
                  <a:pt x="167" y="604"/>
                </a:lnTo>
                <a:lnTo>
                  <a:pt x="155" y="596"/>
                </a:lnTo>
                <a:lnTo>
                  <a:pt x="141" y="588"/>
                </a:lnTo>
                <a:lnTo>
                  <a:pt x="128" y="579"/>
                </a:lnTo>
                <a:lnTo>
                  <a:pt x="117" y="570"/>
                </a:lnTo>
                <a:lnTo>
                  <a:pt x="105" y="560"/>
                </a:lnTo>
                <a:lnTo>
                  <a:pt x="93" y="548"/>
                </a:lnTo>
                <a:lnTo>
                  <a:pt x="83" y="538"/>
                </a:lnTo>
                <a:lnTo>
                  <a:pt x="73" y="525"/>
                </a:lnTo>
                <a:lnTo>
                  <a:pt x="63" y="514"/>
                </a:lnTo>
                <a:lnTo>
                  <a:pt x="54" y="501"/>
                </a:lnTo>
                <a:lnTo>
                  <a:pt x="46" y="488"/>
                </a:lnTo>
                <a:lnTo>
                  <a:pt x="38" y="474"/>
                </a:lnTo>
                <a:lnTo>
                  <a:pt x="32" y="460"/>
                </a:lnTo>
                <a:lnTo>
                  <a:pt x="25" y="447"/>
                </a:lnTo>
                <a:lnTo>
                  <a:pt x="19" y="432"/>
                </a:lnTo>
                <a:lnTo>
                  <a:pt x="15" y="417"/>
                </a:lnTo>
                <a:lnTo>
                  <a:pt x="10" y="401"/>
                </a:lnTo>
                <a:lnTo>
                  <a:pt x="7" y="386"/>
                </a:lnTo>
                <a:lnTo>
                  <a:pt x="3" y="370"/>
                </a:lnTo>
                <a:lnTo>
                  <a:pt x="1" y="354"/>
                </a:lnTo>
                <a:lnTo>
                  <a:pt x="0" y="338"/>
                </a:lnTo>
                <a:lnTo>
                  <a:pt x="0" y="321"/>
                </a:lnTo>
                <a:lnTo>
                  <a:pt x="0" y="321"/>
                </a:lnTo>
                <a:lnTo>
                  <a:pt x="0" y="304"/>
                </a:lnTo>
                <a:lnTo>
                  <a:pt x="1" y="288"/>
                </a:lnTo>
                <a:lnTo>
                  <a:pt x="3" y="272"/>
                </a:lnTo>
                <a:lnTo>
                  <a:pt x="7" y="256"/>
                </a:lnTo>
                <a:lnTo>
                  <a:pt x="10" y="242"/>
                </a:lnTo>
                <a:lnTo>
                  <a:pt x="15" y="226"/>
                </a:lnTo>
                <a:lnTo>
                  <a:pt x="19" y="211"/>
                </a:lnTo>
                <a:lnTo>
                  <a:pt x="25" y="196"/>
                </a:lnTo>
                <a:lnTo>
                  <a:pt x="32" y="182"/>
                </a:lnTo>
                <a:lnTo>
                  <a:pt x="38" y="169"/>
                </a:lnTo>
                <a:lnTo>
                  <a:pt x="46" y="155"/>
                </a:lnTo>
                <a:lnTo>
                  <a:pt x="54" y="141"/>
                </a:lnTo>
                <a:lnTo>
                  <a:pt x="63" y="129"/>
                </a:lnTo>
                <a:lnTo>
                  <a:pt x="73" y="117"/>
                </a:lnTo>
                <a:lnTo>
                  <a:pt x="83" y="105"/>
                </a:lnTo>
                <a:lnTo>
                  <a:pt x="93" y="95"/>
                </a:lnTo>
                <a:lnTo>
                  <a:pt x="105" y="83"/>
                </a:lnTo>
                <a:lnTo>
                  <a:pt x="117" y="73"/>
                </a:lnTo>
                <a:lnTo>
                  <a:pt x="128" y="64"/>
                </a:lnTo>
                <a:lnTo>
                  <a:pt x="141" y="55"/>
                </a:lnTo>
                <a:lnTo>
                  <a:pt x="155" y="47"/>
                </a:lnTo>
                <a:lnTo>
                  <a:pt x="167" y="39"/>
                </a:lnTo>
                <a:lnTo>
                  <a:pt x="182" y="32"/>
                </a:lnTo>
                <a:lnTo>
                  <a:pt x="196" y="25"/>
                </a:lnTo>
                <a:lnTo>
                  <a:pt x="210" y="19"/>
                </a:lnTo>
                <a:lnTo>
                  <a:pt x="225" y="15"/>
                </a:lnTo>
                <a:lnTo>
                  <a:pt x="240" y="10"/>
                </a:lnTo>
                <a:lnTo>
                  <a:pt x="256" y="7"/>
                </a:lnTo>
                <a:lnTo>
                  <a:pt x="272" y="3"/>
                </a:lnTo>
                <a:lnTo>
                  <a:pt x="288" y="1"/>
                </a:lnTo>
                <a:lnTo>
                  <a:pt x="304" y="0"/>
                </a:lnTo>
                <a:lnTo>
                  <a:pt x="321" y="0"/>
                </a:lnTo>
                <a:lnTo>
                  <a:pt x="321" y="0"/>
                </a:lnTo>
                <a:lnTo>
                  <a:pt x="337" y="0"/>
                </a:lnTo>
                <a:lnTo>
                  <a:pt x="354" y="1"/>
                </a:lnTo>
                <a:lnTo>
                  <a:pt x="370" y="3"/>
                </a:lnTo>
                <a:lnTo>
                  <a:pt x="386" y="7"/>
                </a:lnTo>
                <a:lnTo>
                  <a:pt x="401" y="10"/>
                </a:lnTo>
                <a:lnTo>
                  <a:pt x="417" y="15"/>
                </a:lnTo>
                <a:lnTo>
                  <a:pt x="431" y="19"/>
                </a:lnTo>
                <a:lnTo>
                  <a:pt x="446" y="25"/>
                </a:lnTo>
                <a:lnTo>
                  <a:pt x="460" y="32"/>
                </a:lnTo>
                <a:lnTo>
                  <a:pt x="474" y="39"/>
                </a:lnTo>
                <a:lnTo>
                  <a:pt x="487" y="47"/>
                </a:lnTo>
                <a:lnTo>
                  <a:pt x="501" y="55"/>
                </a:lnTo>
                <a:lnTo>
                  <a:pt x="513" y="64"/>
                </a:lnTo>
                <a:lnTo>
                  <a:pt x="525" y="73"/>
                </a:lnTo>
                <a:lnTo>
                  <a:pt x="537" y="83"/>
                </a:lnTo>
                <a:lnTo>
                  <a:pt x="548" y="95"/>
                </a:lnTo>
                <a:lnTo>
                  <a:pt x="559" y="105"/>
                </a:lnTo>
                <a:lnTo>
                  <a:pt x="569" y="117"/>
                </a:lnTo>
                <a:lnTo>
                  <a:pt x="578" y="129"/>
                </a:lnTo>
                <a:lnTo>
                  <a:pt x="588" y="141"/>
                </a:lnTo>
                <a:lnTo>
                  <a:pt x="596" y="155"/>
                </a:lnTo>
                <a:lnTo>
                  <a:pt x="603" y="169"/>
                </a:lnTo>
                <a:lnTo>
                  <a:pt x="610" y="182"/>
                </a:lnTo>
                <a:lnTo>
                  <a:pt x="617" y="196"/>
                </a:lnTo>
                <a:lnTo>
                  <a:pt x="623" y="211"/>
                </a:lnTo>
                <a:lnTo>
                  <a:pt x="627" y="226"/>
                </a:lnTo>
                <a:lnTo>
                  <a:pt x="632" y="242"/>
                </a:lnTo>
                <a:lnTo>
                  <a:pt x="635" y="256"/>
                </a:lnTo>
                <a:lnTo>
                  <a:pt x="639" y="272"/>
                </a:lnTo>
                <a:lnTo>
                  <a:pt x="640" y="288"/>
                </a:lnTo>
                <a:lnTo>
                  <a:pt x="642" y="304"/>
                </a:lnTo>
                <a:lnTo>
                  <a:pt x="642" y="321"/>
                </a:lnTo>
                <a:lnTo>
                  <a:pt x="642" y="321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 anchorCtr="1"/>
          <a:lstStyle/>
          <a:p>
            <a:pPr algn="ctr"/>
            <a:r>
              <a:rPr lang="zh-CN" altLang="en-US" sz="3200">
                <a:solidFill>
                  <a:sysClr val="window" lastClr="FFFFFF"/>
                </a:solidFill>
                <a:cs typeface="微软雅黑" panose="020B0503020204020204" charset="-122"/>
                <a:sym typeface="微软雅黑" panose="020B0503020204020204" charset="-122"/>
              </a:rPr>
              <a:t>知识</a:t>
            </a:r>
          </a:p>
          <a:p>
            <a:pPr algn="ctr"/>
            <a:r>
              <a:rPr lang="zh-CN" altLang="en-US" sz="3200">
                <a:solidFill>
                  <a:sysClr val="window" lastClr="FFFFFF"/>
                </a:solidFill>
                <a:cs typeface="微软雅黑" panose="020B0503020204020204" charset="-122"/>
                <a:sym typeface="微软雅黑" panose="020B0503020204020204" charset="-122"/>
              </a:rPr>
              <a:t>基础</a:t>
            </a:r>
          </a:p>
        </p:txBody>
      </p:sp>
      <p:sp>
        <p:nvSpPr>
          <p:cNvPr id="21" name="Freeform 8"/>
          <p:cNvSpPr>
            <a:spLocks noChangeAspect="1" noChangeArrowheads="1"/>
          </p:cNvSpPr>
          <p:nvPr/>
        </p:nvSpPr>
        <p:spPr bwMode="auto">
          <a:xfrm>
            <a:off x="2805430" y="3785870"/>
            <a:ext cx="1329690" cy="1329690"/>
          </a:xfrm>
          <a:custGeom>
            <a:avLst/>
            <a:gdLst>
              <a:gd name="T0" fmla="*/ 643 w 643"/>
              <a:gd name="T1" fmla="*/ 339 h 643"/>
              <a:gd name="T2" fmla="*/ 636 w 643"/>
              <a:gd name="T3" fmla="*/ 387 h 643"/>
              <a:gd name="T4" fmla="*/ 623 w 643"/>
              <a:gd name="T5" fmla="*/ 432 h 643"/>
              <a:gd name="T6" fmla="*/ 604 w 643"/>
              <a:gd name="T7" fmla="*/ 474 h 643"/>
              <a:gd name="T8" fmla="*/ 579 w 643"/>
              <a:gd name="T9" fmla="*/ 514 h 643"/>
              <a:gd name="T10" fmla="*/ 549 w 643"/>
              <a:gd name="T11" fmla="*/ 549 h 643"/>
              <a:gd name="T12" fmla="*/ 514 w 643"/>
              <a:gd name="T13" fmla="*/ 579 h 643"/>
              <a:gd name="T14" fmla="*/ 475 w 643"/>
              <a:gd name="T15" fmla="*/ 604 h 643"/>
              <a:gd name="T16" fmla="*/ 432 w 643"/>
              <a:gd name="T17" fmla="*/ 624 h 643"/>
              <a:gd name="T18" fmla="*/ 386 w 643"/>
              <a:gd name="T19" fmla="*/ 636 h 643"/>
              <a:gd name="T20" fmla="*/ 338 w 643"/>
              <a:gd name="T21" fmla="*/ 643 h 643"/>
              <a:gd name="T22" fmla="*/ 305 w 643"/>
              <a:gd name="T23" fmla="*/ 643 h 643"/>
              <a:gd name="T24" fmla="*/ 256 w 643"/>
              <a:gd name="T25" fmla="*/ 636 h 643"/>
              <a:gd name="T26" fmla="*/ 211 w 643"/>
              <a:gd name="T27" fmla="*/ 624 h 643"/>
              <a:gd name="T28" fmla="*/ 169 w 643"/>
              <a:gd name="T29" fmla="*/ 604 h 643"/>
              <a:gd name="T30" fmla="*/ 129 w 643"/>
              <a:gd name="T31" fmla="*/ 579 h 643"/>
              <a:gd name="T32" fmla="*/ 95 w 643"/>
              <a:gd name="T33" fmla="*/ 549 h 643"/>
              <a:gd name="T34" fmla="*/ 64 w 643"/>
              <a:gd name="T35" fmla="*/ 514 h 643"/>
              <a:gd name="T36" fmla="*/ 39 w 643"/>
              <a:gd name="T37" fmla="*/ 474 h 643"/>
              <a:gd name="T38" fmla="*/ 19 w 643"/>
              <a:gd name="T39" fmla="*/ 432 h 643"/>
              <a:gd name="T40" fmla="*/ 7 w 643"/>
              <a:gd name="T41" fmla="*/ 387 h 643"/>
              <a:gd name="T42" fmla="*/ 0 w 643"/>
              <a:gd name="T43" fmla="*/ 339 h 643"/>
              <a:gd name="T44" fmla="*/ 0 w 643"/>
              <a:gd name="T45" fmla="*/ 306 h 643"/>
              <a:gd name="T46" fmla="*/ 7 w 643"/>
              <a:gd name="T47" fmla="*/ 257 h 643"/>
              <a:gd name="T48" fmla="*/ 19 w 643"/>
              <a:gd name="T49" fmla="*/ 211 h 643"/>
              <a:gd name="T50" fmla="*/ 39 w 643"/>
              <a:gd name="T51" fmla="*/ 169 h 643"/>
              <a:gd name="T52" fmla="*/ 64 w 643"/>
              <a:gd name="T53" fmla="*/ 129 h 643"/>
              <a:gd name="T54" fmla="*/ 95 w 643"/>
              <a:gd name="T55" fmla="*/ 95 h 643"/>
              <a:gd name="T56" fmla="*/ 129 w 643"/>
              <a:gd name="T57" fmla="*/ 64 h 643"/>
              <a:gd name="T58" fmla="*/ 169 w 643"/>
              <a:gd name="T59" fmla="*/ 39 h 643"/>
              <a:gd name="T60" fmla="*/ 211 w 643"/>
              <a:gd name="T61" fmla="*/ 20 h 643"/>
              <a:gd name="T62" fmla="*/ 256 w 643"/>
              <a:gd name="T63" fmla="*/ 7 h 643"/>
              <a:gd name="T64" fmla="*/ 305 w 643"/>
              <a:gd name="T65" fmla="*/ 0 h 643"/>
              <a:gd name="T66" fmla="*/ 338 w 643"/>
              <a:gd name="T67" fmla="*/ 0 h 643"/>
              <a:gd name="T68" fmla="*/ 386 w 643"/>
              <a:gd name="T69" fmla="*/ 7 h 643"/>
              <a:gd name="T70" fmla="*/ 432 w 643"/>
              <a:gd name="T71" fmla="*/ 20 h 643"/>
              <a:gd name="T72" fmla="*/ 475 w 643"/>
              <a:gd name="T73" fmla="*/ 39 h 643"/>
              <a:gd name="T74" fmla="*/ 514 w 643"/>
              <a:gd name="T75" fmla="*/ 64 h 643"/>
              <a:gd name="T76" fmla="*/ 549 w 643"/>
              <a:gd name="T77" fmla="*/ 95 h 643"/>
              <a:gd name="T78" fmla="*/ 579 w 643"/>
              <a:gd name="T79" fmla="*/ 129 h 643"/>
              <a:gd name="T80" fmla="*/ 604 w 643"/>
              <a:gd name="T81" fmla="*/ 169 h 643"/>
              <a:gd name="T82" fmla="*/ 623 w 643"/>
              <a:gd name="T83" fmla="*/ 211 h 643"/>
              <a:gd name="T84" fmla="*/ 636 w 643"/>
              <a:gd name="T85" fmla="*/ 257 h 643"/>
              <a:gd name="T86" fmla="*/ 643 w 643"/>
              <a:gd name="T87" fmla="*/ 306 h 64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43"/>
              <a:gd name="T133" fmla="*/ 0 h 643"/>
              <a:gd name="T134" fmla="*/ 643 w 643"/>
              <a:gd name="T135" fmla="*/ 643 h 64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43" h="643">
                <a:moveTo>
                  <a:pt x="643" y="322"/>
                </a:moveTo>
                <a:lnTo>
                  <a:pt x="643" y="322"/>
                </a:lnTo>
                <a:lnTo>
                  <a:pt x="643" y="339"/>
                </a:lnTo>
                <a:lnTo>
                  <a:pt x="642" y="355"/>
                </a:lnTo>
                <a:lnTo>
                  <a:pt x="639" y="371"/>
                </a:lnTo>
                <a:lnTo>
                  <a:pt x="636" y="387"/>
                </a:lnTo>
                <a:lnTo>
                  <a:pt x="632" y="403"/>
                </a:lnTo>
                <a:lnTo>
                  <a:pt x="628" y="417"/>
                </a:lnTo>
                <a:lnTo>
                  <a:pt x="623" y="432"/>
                </a:lnTo>
                <a:lnTo>
                  <a:pt x="618" y="447"/>
                </a:lnTo>
                <a:lnTo>
                  <a:pt x="611" y="461"/>
                </a:lnTo>
                <a:lnTo>
                  <a:pt x="604" y="474"/>
                </a:lnTo>
                <a:lnTo>
                  <a:pt x="596" y="488"/>
                </a:lnTo>
                <a:lnTo>
                  <a:pt x="588" y="502"/>
                </a:lnTo>
                <a:lnTo>
                  <a:pt x="579" y="514"/>
                </a:lnTo>
                <a:lnTo>
                  <a:pt x="570" y="526"/>
                </a:lnTo>
                <a:lnTo>
                  <a:pt x="559" y="538"/>
                </a:lnTo>
                <a:lnTo>
                  <a:pt x="549" y="549"/>
                </a:lnTo>
                <a:lnTo>
                  <a:pt x="538" y="560"/>
                </a:lnTo>
                <a:lnTo>
                  <a:pt x="526" y="570"/>
                </a:lnTo>
                <a:lnTo>
                  <a:pt x="514" y="579"/>
                </a:lnTo>
                <a:lnTo>
                  <a:pt x="501" y="588"/>
                </a:lnTo>
                <a:lnTo>
                  <a:pt x="488" y="596"/>
                </a:lnTo>
                <a:lnTo>
                  <a:pt x="475" y="604"/>
                </a:lnTo>
                <a:lnTo>
                  <a:pt x="460" y="611"/>
                </a:lnTo>
                <a:lnTo>
                  <a:pt x="447" y="618"/>
                </a:lnTo>
                <a:lnTo>
                  <a:pt x="432" y="624"/>
                </a:lnTo>
                <a:lnTo>
                  <a:pt x="417" y="628"/>
                </a:lnTo>
                <a:lnTo>
                  <a:pt x="402" y="633"/>
                </a:lnTo>
                <a:lnTo>
                  <a:pt x="386" y="636"/>
                </a:lnTo>
                <a:lnTo>
                  <a:pt x="370" y="640"/>
                </a:lnTo>
                <a:lnTo>
                  <a:pt x="354" y="642"/>
                </a:lnTo>
                <a:lnTo>
                  <a:pt x="338" y="643"/>
                </a:lnTo>
                <a:lnTo>
                  <a:pt x="321" y="643"/>
                </a:lnTo>
                <a:lnTo>
                  <a:pt x="321" y="643"/>
                </a:lnTo>
                <a:lnTo>
                  <a:pt x="305" y="643"/>
                </a:lnTo>
                <a:lnTo>
                  <a:pt x="288" y="642"/>
                </a:lnTo>
                <a:lnTo>
                  <a:pt x="272" y="640"/>
                </a:lnTo>
                <a:lnTo>
                  <a:pt x="256" y="636"/>
                </a:lnTo>
                <a:lnTo>
                  <a:pt x="242" y="633"/>
                </a:lnTo>
                <a:lnTo>
                  <a:pt x="226" y="628"/>
                </a:lnTo>
                <a:lnTo>
                  <a:pt x="211" y="624"/>
                </a:lnTo>
                <a:lnTo>
                  <a:pt x="196" y="618"/>
                </a:lnTo>
                <a:lnTo>
                  <a:pt x="182" y="611"/>
                </a:lnTo>
                <a:lnTo>
                  <a:pt x="169" y="604"/>
                </a:lnTo>
                <a:lnTo>
                  <a:pt x="155" y="596"/>
                </a:lnTo>
                <a:lnTo>
                  <a:pt x="141" y="588"/>
                </a:lnTo>
                <a:lnTo>
                  <a:pt x="129" y="579"/>
                </a:lnTo>
                <a:lnTo>
                  <a:pt x="117" y="570"/>
                </a:lnTo>
                <a:lnTo>
                  <a:pt x="105" y="560"/>
                </a:lnTo>
                <a:lnTo>
                  <a:pt x="95" y="549"/>
                </a:lnTo>
                <a:lnTo>
                  <a:pt x="83" y="538"/>
                </a:lnTo>
                <a:lnTo>
                  <a:pt x="73" y="526"/>
                </a:lnTo>
                <a:lnTo>
                  <a:pt x="64" y="514"/>
                </a:lnTo>
                <a:lnTo>
                  <a:pt x="55" y="502"/>
                </a:lnTo>
                <a:lnTo>
                  <a:pt x="47" y="488"/>
                </a:lnTo>
                <a:lnTo>
                  <a:pt x="39" y="474"/>
                </a:lnTo>
                <a:lnTo>
                  <a:pt x="32" y="461"/>
                </a:lnTo>
                <a:lnTo>
                  <a:pt x="25" y="447"/>
                </a:lnTo>
                <a:lnTo>
                  <a:pt x="19" y="432"/>
                </a:lnTo>
                <a:lnTo>
                  <a:pt x="15" y="417"/>
                </a:lnTo>
                <a:lnTo>
                  <a:pt x="10" y="403"/>
                </a:lnTo>
                <a:lnTo>
                  <a:pt x="7" y="387"/>
                </a:lnTo>
                <a:lnTo>
                  <a:pt x="4" y="371"/>
                </a:lnTo>
                <a:lnTo>
                  <a:pt x="2" y="355"/>
                </a:lnTo>
                <a:lnTo>
                  <a:pt x="0" y="339"/>
                </a:lnTo>
                <a:lnTo>
                  <a:pt x="0" y="322"/>
                </a:lnTo>
                <a:lnTo>
                  <a:pt x="0" y="322"/>
                </a:lnTo>
                <a:lnTo>
                  <a:pt x="0" y="306"/>
                </a:lnTo>
                <a:lnTo>
                  <a:pt x="2" y="289"/>
                </a:lnTo>
                <a:lnTo>
                  <a:pt x="4" y="273"/>
                </a:lnTo>
                <a:lnTo>
                  <a:pt x="7" y="257"/>
                </a:lnTo>
                <a:lnTo>
                  <a:pt x="10" y="242"/>
                </a:lnTo>
                <a:lnTo>
                  <a:pt x="15" y="226"/>
                </a:lnTo>
                <a:lnTo>
                  <a:pt x="19" y="211"/>
                </a:lnTo>
                <a:lnTo>
                  <a:pt x="25" y="196"/>
                </a:lnTo>
                <a:lnTo>
                  <a:pt x="32" y="183"/>
                </a:lnTo>
                <a:lnTo>
                  <a:pt x="39" y="169"/>
                </a:lnTo>
                <a:lnTo>
                  <a:pt x="47" y="155"/>
                </a:lnTo>
                <a:lnTo>
                  <a:pt x="55" y="142"/>
                </a:lnTo>
                <a:lnTo>
                  <a:pt x="64" y="129"/>
                </a:lnTo>
                <a:lnTo>
                  <a:pt x="73" y="118"/>
                </a:lnTo>
                <a:lnTo>
                  <a:pt x="83" y="105"/>
                </a:lnTo>
                <a:lnTo>
                  <a:pt x="95" y="95"/>
                </a:lnTo>
                <a:lnTo>
                  <a:pt x="105" y="84"/>
                </a:lnTo>
                <a:lnTo>
                  <a:pt x="117" y="73"/>
                </a:lnTo>
                <a:lnTo>
                  <a:pt x="129" y="64"/>
                </a:lnTo>
                <a:lnTo>
                  <a:pt x="141" y="55"/>
                </a:lnTo>
                <a:lnTo>
                  <a:pt x="155" y="47"/>
                </a:lnTo>
                <a:lnTo>
                  <a:pt x="169" y="39"/>
                </a:lnTo>
                <a:lnTo>
                  <a:pt x="182" y="32"/>
                </a:lnTo>
                <a:lnTo>
                  <a:pt x="196" y="26"/>
                </a:lnTo>
                <a:lnTo>
                  <a:pt x="211" y="20"/>
                </a:lnTo>
                <a:lnTo>
                  <a:pt x="226" y="15"/>
                </a:lnTo>
                <a:lnTo>
                  <a:pt x="242" y="11"/>
                </a:lnTo>
                <a:lnTo>
                  <a:pt x="256" y="7"/>
                </a:lnTo>
                <a:lnTo>
                  <a:pt x="272" y="4"/>
                </a:lnTo>
                <a:lnTo>
                  <a:pt x="288" y="2"/>
                </a:lnTo>
                <a:lnTo>
                  <a:pt x="305" y="0"/>
                </a:lnTo>
                <a:lnTo>
                  <a:pt x="321" y="0"/>
                </a:lnTo>
                <a:lnTo>
                  <a:pt x="321" y="0"/>
                </a:lnTo>
                <a:lnTo>
                  <a:pt x="338" y="0"/>
                </a:lnTo>
                <a:lnTo>
                  <a:pt x="354" y="2"/>
                </a:lnTo>
                <a:lnTo>
                  <a:pt x="370" y="4"/>
                </a:lnTo>
                <a:lnTo>
                  <a:pt x="386" y="7"/>
                </a:lnTo>
                <a:lnTo>
                  <a:pt x="402" y="11"/>
                </a:lnTo>
                <a:lnTo>
                  <a:pt x="417" y="15"/>
                </a:lnTo>
                <a:lnTo>
                  <a:pt x="432" y="20"/>
                </a:lnTo>
                <a:lnTo>
                  <a:pt x="447" y="26"/>
                </a:lnTo>
                <a:lnTo>
                  <a:pt x="460" y="32"/>
                </a:lnTo>
                <a:lnTo>
                  <a:pt x="475" y="39"/>
                </a:lnTo>
                <a:lnTo>
                  <a:pt x="488" y="47"/>
                </a:lnTo>
                <a:lnTo>
                  <a:pt x="501" y="55"/>
                </a:lnTo>
                <a:lnTo>
                  <a:pt x="514" y="64"/>
                </a:lnTo>
                <a:lnTo>
                  <a:pt x="526" y="73"/>
                </a:lnTo>
                <a:lnTo>
                  <a:pt x="538" y="84"/>
                </a:lnTo>
                <a:lnTo>
                  <a:pt x="549" y="95"/>
                </a:lnTo>
                <a:lnTo>
                  <a:pt x="559" y="105"/>
                </a:lnTo>
                <a:lnTo>
                  <a:pt x="570" y="118"/>
                </a:lnTo>
                <a:lnTo>
                  <a:pt x="579" y="129"/>
                </a:lnTo>
                <a:lnTo>
                  <a:pt x="588" y="142"/>
                </a:lnTo>
                <a:lnTo>
                  <a:pt x="596" y="155"/>
                </a:lnTo>
                <a:lnTo>
                  <a:pt x="604" y="169"/>
                </a:lnTo>
                <a:lnTo>
                  <a:pt x="611" y="183"/>
                </a:lnTo>
                <a:lnTo>
                  <a:pt x="618" y="196"/>
                </a:lnTo>
                <a:lnTo>
                  <a:pt x="623" y="211"/>
                </a:lnTo>
                <a:lnTo>
                  <a:pt x="628" y="226"/>
                </a:lnTo>
                <a:lnTo>
                  <a:pt x="632" y="242"/>
                </a:lnTo>
                <a:lnTo>
                  <a:pt x="636" y="257"/>
                </a:lnTo>
                <a:lnTo>
                  <a:pt x="639" y="273"/>
                </a:lnTo>
                <a:lnTo>
                  <a:pt x="642" y="289"/>
                </a:lnTo>
                <a:lnTo>
                  <a:pt x="643" y="306"/>
                </a:lnTo>
                <a:lnTo>
                  <a:pt x="643" y="322"/>
                </a:lnTo>
                <a:lnTo>
                  <a:pt x="643" y="32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zh-CN" altLang="en-US" sz="3200">
                <a:solidFill>
                  <a:sysClr val="window" lastClr="FFFFFF"/>
                </a:solidFill>
                <a:cs typeface="微软雅黑" panose="020B0503020204020204" charset="-122"/>
                <a:sym typeface="微软雅黑" panose="020B0503020204020204" charset="-122"/>
              </a:rPr>
              <a:t>认知</a:t>
            </a:r>
          </a:p>
          <a:p>
            <a:pPr algn="ctr"/>
            <a:r>
              <a:rPr lang="zh-CN" altLang="en-US" sz="3200">
                <a:solidFill>
                  <a:sysClr val="window" lastClr="FFFFFF"/>
                </a:solidFill>
                <a:cs typeface="微软雅黑" panose="020B0503020204020204" charset="-122"/>
                <a:sym typeface="微软雅黑" panose="020B0503020204020204" charset="-122"/>
              </a:rPr>
              <a:t>困难</a:t>
            </a:r>
          </a:p>
        </p:txBody>
      </p:sp>
      <p:sp>
        <p:nvSpPr>
          <p:cNvPr id="23" name="Freeform 9"/>
          <p:cNvSpPr>
            <a:spLocks noChangeAspect="1" noChangeArrowheads="1"/>
          </p:cNvSpPr>
          <p:nvPr/>
        </p:nvSpPr>
        <p:spPr bwMode="auto">
          <a:xfrm>
            <a:off x="2352675" y="2383155"/>
            <a:ext cx="1329690" cy="1329690"/>
          </a:xfrm>
          <a:custGeom>
            <a:avLst/>
            <a:gdLst>
              <a:gd name="T0" fmla="*/ 643 w 643"/>
              <a:gd name="T1" fmla="*/ 339 h 643"/>
              <a:gd name="T2" fmla="*/ 636 w 643"/>
              <a:gd name="T3" fmla="*/ 387 h 643"/>
              <a:gd name="T4" fmla="*/ 623 w 643"/>
              <a:gd name="T5" fmla="*/ 432 h 643"/>
              <a:gd name="T6" fmla="*/ 604 w 643"/>
              <a:gd name="T7" fmla="*/ 474 h 643"/>
              <a:gd name="T8" fmla="*/ 579 w 643"/>
              <a:gd name="T9" fmla="*/ 514 h 643"/>
              <a:gd name="T10" fmla="*/ 548 w 643"/>
              <a:gd name="T11" fmla="*/ 549 h 643"/>
              <a:gd name="T12" fmla="*/ 514 w 643"/>
              <a:gd name="T13" fmla="*/ 579 h 643"/>
              <a:gd name="T14" fmla="*/ 474 w 643"/>
              <a:gd name="T15" fmla="*/ 604 h 643"/>
              <a:gd name="T16" fmla="*/ 432 w 643"/>
              <a:gd name="T17" fmla="*/ 624 h 643"/>
              <a:gd name="T18" fmla="*/ 387 w 643"/>
              <a:gd name="T19" fmla="*/ 636 h 643"/>
              <a:gd name="T20" fmla="*/ 339 w 643"/>
              <a:gd name="T21" fmla="*/ 643 h 643"/>
              <a:gd name="T22" fmla="*/ 306 w 643"/>
              <a:gd name="T23" fmla="*/ 643 h 643"/>
              <a:gd name="T24" fmla="*/ 257 w 643"/>
              <a:gd name="T25" fmla="*/ 636 h 643"/>
              <a:gd name="T26" fmla="*/ 211 w 643"/>
              <a:gd name="T27" fmla="*/ 624 h 643"/>
              <a:gd name="T28" fmla="*/ 169 w 643"/>
              <a:gd name="T29" fmla="*/ 604 h 643"/>
              <a:gd name="T30" fmla="*/ 129 w 643"/>
              <a:gd name="T31" fmla="*/ 579 h 643"/>
              <a:gd name="T32" fmla="*/ 95 w 643"/>
              <a:gd name="T33" fmla="*/ 549 h 643"/>
              <a:gd name="T34" fmla="*/ 64 w 643"/>
              <a:gd name="T35" fmla="*/ 514 h 643"/>
              <a:gd name="T36" fmla="*/ 39 w 643"/>
              <a:gd name="T37" fmla="*/ 474 h 643"/>
              <a:gd name="T38" fmla="*/ 20 w 643"/>
              <a:gd name="T39" fmla="*/ 432 h 643"/>
              <a:gd name="T40" fmla="*/ 7 w 643"/>
              <a:gd name="T41" fmla="*/ 387 h 643"/>
              <a:gd name="T42" fmla="*/ 0 w 643"/>
              <a:gd name="T43" fmla="*/ 339 h 643"/>
              <a:gd name="T44" fmla="*/ 0 w 643"/>
              <a:gd name="T45" fmla="*/ 306 h 643"/>
              <a:gd name="T46" fmla="*/ 7 w 643"/>
              <a:gd name="T47" fmla="*/ 257 h 643"/>
              <a:gd name="T48" fmla="*/ 20 w 643"/>
              <a:gd name="T49" fmla="*/ 211 h 643"/>
              <a:gd name="T50" fmla="*/ 39 w 643"/>
              <a:gd name="T51" fmla="*/ 169 h 643"/>
              <a:gd name="T52" fmla="*/ 64 w 643"/>
              <a:gd name="T53" fmla="*/ 129 h 643"/>
              <a:gd name="T54" fmla="*/ 95 w 643"/>
              <a:gd name="T55" fmla="*/ 95 h 643"/>
              <a:gd name="T56" fmla="*/ 129 w 643"/>
              <a:gd name="T57" fmla="*/ 64 h 643"/>
              <a:gd name="T58" fmla="*/ 169 w 643"/>
              <a:gd name="T59" fmla="*/ 39 h 643"/>
              <a:gd name="T60" fmla="*/ 211 w 643"/>
              <a:gd name="T61" fmla="*/ 20 h 643"/>
              <a:gd name="T62" fmla="*/ 257 w 643"/>
              <a:gd name="T63" fmla="*/ 7 h 643"/>
              <a:gd name="T64" fmla="*/ 306 w 643"/>
              <a:gd name="T65" fmla="*/ 0 h 643"/>
              <a:gd name="T66" fmla="*/ 339 w 643"/>
              <a:gd name="T67" fmla="*/ 0 h 643"/>
              <a:gd name="T68" fmla="*/ 387 w 643"/>
              <a:gd name="T69" fmla="*/ 7 h 643"/>
              <a:gd name="T70" fmla="*/ 432 w 643"/>
              <a:gd name="T71" fmla="*/ 20 h 643"/>
              <a:gd name="T72" fmla="*/ 474 w 643"/>
              <a:gd name="T73" fmla="*/ 39 h 643"/>
              <a:gd name="T74" fmla="*/ 514 w 643"/>
              <a:gd name="T75" fmla="*/ 64 h 643"/>
              <a:gd name="T76" fmla="*/ 548 w 643"/>
              <a:gd name="T77" fmla="*/ 95 h 643"/>
              <a:gd name="T78" fmla="*/ 579 w 643"/>
              <a:gd name="T79" fmla="*/ 129 h 643"/>
              <a:gd name="T80" fmla="*/ 604 w 643"/>
              <a:gd name="T81" fmla="*/ 169 h 643"/>
              <a:gd name="T82" fmla="*/ 623 w 643"/>
              <a:gd name="T83" fmla="*/ 211 h 643"/>
              <a:gd name="T84" fmla="*/ 636 w 643"/>
              <a:gd name="T85" fmla="*/ 257 h 643"/>
              <a:gd name="T86" fmla="*/ 643 w 643"/>
              <a:gd name="T87" fmla="*/ 306 h 64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43"/>
              <a:gd name="T133" fmla="*/ 0 h 643"/>
              <a:gd name="T134" fmla="*/ 643 w 643"/>
              <a:gd name="T135" fmla="*/ 643 h 64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43" h="643">
                <a:moveTo>
                  <a:pt x="643" y="322"/>
                </a:moveTo>
                <a:lnTo>
                  <a:pt x="643" y="322"/>
                </a:lnTo>
                <a:lnTo>
                  <a:pt x="643" y="339"/>
                </a:lnTo>
                <a:lnTo>
                  <a:pt x="642" y="355"/>
                </a:lnTo>
                <a:lnTo>
                  <a:pt x="639" y="371"/>
                </a:lnTo>
                <a:lnTo>
                  <a:pt x="636" y="387"/>
                </a:lnTo>
                <a:lnTo>
                  <a:pt x="633" y="403"/>
                </a:lnTo>
                <a:lnTo>
                  <a:pt x="628" y="417"/>
                </a:lnTo>
                <a:lnTo>
                  <a:pt x="623" y="432"/>
                </a:lnTo>
                <a:lnTo>
                  <a:pt x="618" y="447"/>
                </a:lnTo>
                <a:lnTo>
                  <a:pt x="611" y="461"/>
                </a:lnTo>
                <a:lnTo>
                  <a:pt x="604" y="474"/>
                </a:lnTo>
                <a:lnTo>
                  <a:pt x="596" y="488"/>
                </a:lnTo>
                <a:lnTo>
                  <a:pt x="588" y="502"/>
                </a:lnTo>
                <a:lnTo>
                  <a:pt x="579" y="514"/>
                </a:lnTo>
                <a:lnTo>
                  <a:pt x="570" y="526"/>
                </a:lnTo>
                <a:lnTo>
                  <a:pt x="560" y="538"/>
                </a:lnTo>
                <a:lnTo>
                  <a:pt x="548" y="549"/>
                </a:lnTo>
                <a:lnTo>
                  <a:pt x="538" y="560"/>
                </a:lnTo>
                <a:lnTo>
                  <a:pt x="526" y="570"/>
                </a:lnTo>
                <a:lnTo>
                  <a:pt x="514" y="579"/>
                </a:lnTo>
                <a:lnTo>
                  <a:pt x="502" y="588"/>
                </a:lnTo>
                <a:lnTo>
                  <a:pt x="488" y="596"/>
                </a:lnTo>
                <a:lnTo>
                  <a:pt x="474" y="604"/>
                </a:lnTo>
                <a:lnTo>
                  <a:pt x="461" y="611"/>
                </a:lnTo>
                <a:lnTo>
                  <a:pt x="447" y="618"/>
                </a:lnTo>
                <a:lnTo>
                  <a:pt x="432" y="624"/>
                </a:lnTo>
                <a:lnTo>
                  <a:pt x="417" y="628"/>
                </a:lnTo>
                <a:lnTo>
                  <a:pt x="402" y="633"/>
                </a:lnTo>
                <a:lnTo>
                  <a:pt x="387" y="636"/>
                </a:lnTo>
                <a:lnTo>
                  <a:pt x="371" y="640"/>
                </a:lnTo>
                <a:lnTo>
                  <a:pt x="355" y="642"/>
                </a:lnTo>
                <a:lnTo>
                  <a:pt x="339" y="643"/>
                </a:lnTo>
                <a:lnTo>
                  <a:pt x="322" y="643"/>
                </a:lnTo>
                <a:lnTo>
                  <a:pt x="322" y="643"/>
                </a:lnTo>
                <a:lnTo>
                  <a:pt x="306" y="643"/>
                </a:lnTo>
                <a:lnTo>
                  <a:pt x="289" y="642"/>
                </a:lnTo>
                <a:lnTo>
                  <a:pt x="273" y="640"/>
                </a:lnTo>
                <a:lnTo>
                  <a:pt x="257" y="636"/>
                </a:lnTo>
                <a:lnTo>
                  <a:pt x="242" y="633"/>
                </a:lnTo>
                <a:lnTo>
                  <a:pt x="226" y="628"/>
                </a:lnTo>
                <a:lnTo>
                  <a:pt x="211" y="624"/>
                </a:lnTo>
                <a:lnTo>
                  <a:pt x="196" y="618"/>
                </a:lnTo>
                <a:lnTo>
                  <a:pt x="183" y="611"/>
                </a:lnTo>
                <a:lnTo>
                  <a:pt x="169" y="604"/>
                </a:lnTo>
                <a:lnTo>
                  <a:pt x="155" y="596"/>
                </a:lnTo>
                <a:lnTo>
                  <a:pt x="142" y="588"/>
                </a:lnTo>
                <a:lnTo>
                  <a:pt x="129" y="579"/>
                </a:lnTo>
                <a:lnTo>
                  <a:pt x="118" y="570"/>
                </a:lnTo>
                <a:lnTo>
                  <a:pt x="105" y="560"/>
                </a:lnTo>
                <a:lnTo>
                  <a:pt x="95" y="549"/>
                </a:lnTo>
                <a:lnTo>
                  <a:pt x="83" y="538"/>
                </a:lnTo>
                <a:lnTo>
                  <a:pt x="73" y="526"/>
                </a:lnTo>
                <a:lnTo>
                  <a:pt x="64" y="514"/>
                </a:lnTo>
                <a:lnTo>
                  <a:pt x="55" y="502"/>
                </a:lnTo>
                <a:lnTo>
                  <a:pt x="47" y="488"/>
                </a:lnTo>
                <a:lnTo>
                  <a:pt x="39" y="474"/>
                </a:lnTo>
                <a:lnTo>
                  <a:pt x="32" y="461"/>
                </a:lnTo>
                <a:lnTo>
                  <a:pt x="25" y="447"/>
                </a:lnTo>
                <a:lnTo>
                  <a:pt x="20" y="432"/>
                </a:lnTo>
                <a:lnTo>
                  <a:pt x="15" y="417"/>
                </a:lnTo>
                <a:lnTo>
                  <a:pt x="11" y="403"/>
                </a:lnTo>
                <a:lnTo>
                  <a:pt x="7" y="387"/>
                </a:lnTo>
                <a:lnTo>
                  <a:pt x="4" y="371"/>
                </a:lnTo>
                <a:lnTo>
                  <a:pt x="1" y="355"/>
                </a:lnTo>
                <a:lnTo>
                  <a:pt x="0" y="339"/>
                </a:lnTo>
                <a:lnTo>
                  <a:pt x="0" y="322"/>
                </a:lnTo>
                <a:lnTo>
                  <a:pt x="0" y="322"/>
                </a:lnTo>
                <a:lnTo>
                  <a:pt x="0" y="306"/>
                </a:lnTo>
                <a:lnTo>
                  <a:pt x="1" y="289"/>
                </a:lnTo>
                <a:lnTo>
                  <a:pt x="4" y="273"/>
                </a:lnTo>
                <a:lnTo>
                  <a:pt x="7" y="257"/>
                </a:lnTo>
                <a:lnTo>
                  <a:pt x="11" y="242"/>
                </a:lnTo>
                <a:lnTo>
                  <a:pt x="15" y="226"/>
                </a:lnTo>
                <a:lnTo>
                  <a:pt x="20" y="211"/>
                </a:lnTo>
                <a:lnTo>
                  <a:pt x="25" y="196"/>
                </a:lnTo>
                <a:lnTo>
                  <a:pt x="32" y="183"/>
                </a:lnTo>
                <a:lnTo>
                  <a:pt x="39" y="169"/>
                </a:lnTo>
                <a:lnTo>
                  <a:pt x="47" y="155"/>
                </a:lnTo>
                <a:lnTo>
                  <a:pt x="55" y="142"/>
                </a:lnTo>
                <a:lnTo>
                  <a:pt x="64" y="129"/>
                </a:lnTo>
                <a:lnTo>
                  <a:pt x="73" y="118"/>
                </a:lnTo>
                <a:lnTo>
                  <a:pt x="83" y="105"/>
                </a:lnTo>
                <a:lnTo>
                  <a:pt x="95" y="95"/>
                </a:lnTo>
                <a:lnTo>
                  <a:pt x="105" y="84"/>
                </a:lnTo>
                <a:lnTo>
                  <a:pt x="118" y="73"/>
                </a:lnTo>
                <a:lnTo>
                  <a:pt x="129" y="64"/>
                </a:lnTo>
                <a:lnTo>
                  <a:pt x="142" y="55"/>
                </a:lnTo>
                <a:lnTo>
                  <a:pt x="155" y="47"/>
                </a:lnTo>
                <a:lnTo>
                  <a:pt x="169" y="39"/>
                </a:lnTo>
                <a:lnTo>
                  <a:pt x="183" y="32"/>
                </a:lnTo>
                <a:lnTo>
                  <a:pt x="196" y="26"/>
                </a:lnTo>
                <a:lnTo>
                  <a:pt x="211" y="20"/>
                </a:lnTo>
                <a:lnTo>
                  <a:pt x="226" y="15"/>
                </a:lnTo>
                <a:lnTo>
                  <a:pt x="242" y="11"/>
                </a:lnTo>
                <a:lnTo>
                  <a:pt x="257" y="7"/>
                </a:lnTo>
                <a:lnTo>
                  <a:pt x="273" y="4"/>
                </a:lnTo>
                <a:lnTo>
                  <a:pt x="289" y="2"/>
                </a:lnTo>
                <a:lnTo>
                  <a:pt x="306" y="0"/>
                </a:lnTo>
                <a:lnTo>
                  <a:pt x="322" y="0"/>
                </a:lnTo>
                <a:lnTo>
                  <a:pt x="322" y="0"/>
                </a:lnTo>
                <a:lnTo>
                  <a:pt x="339" y="0"/>
                </a:lnTo>
                <a:lnTo>
                  <a:pt x="355" y="2"/>
                </a:lnTo>
                <a:lnTo>
                  <a:pt x="371" y="4"/>
                </a:lnTo>
                <a:lnTo>
                  <a:pt x="387" y="7"/>
                </a:lnTo>
                <a:lnTo>
                  <a:pt x="402" y="11"/>
                </a:lnTo>
                <a:lnTo>
                  <a:pt x="417" y="15"/>
                </a:lnTo>
                <a:lnTo>
                  <a:pt x="432" y="20"/>
                </a:lnTo>
                <a:lnTo>
                  <a:pt x="447" y="26"/>
                </a:lnTo>
                <a:lnTo>
                  <a:pt x="461" y="32"/>
                </a:lnTo>
                <a:lnTo>
                  <a:pt x="474" y="39"/>
                </a:lnTo>
                <a:lnTo>
                  <a:pt x="488" y="47"/>
                </a:lnTo>
                <a:lnTo>
                  <a:pt x="502" y="55"/>
                </a:lnTo>
                <a:lnTo>
                  <a:pt x="514" y="64"/>
                </a:lnTo>
                <a:lnTo>
                  <a:pt x="526" y="73"/>
                </a:lnTo>
                <a:lnTo>
                  <a:pt x="538" y="84"/>
                </a:lnTo>
                <a:lnTo>
                  <a:pt x="548" y="95"/>
                </a:lnTo>
                <a:lnTo>
                  <a:pt x="560" y="105"/>
                </a:lnTo>
                <a:lnTo>
                  <a:pt x="570" y="118"/>
                </a:lnTo>
                <a:lnTo>
                  <a:pt x="579" y="129"/>
                </a:lnTo>
                <a:lnTo>
                  <a:pt x="588" y="142"/>
                </a:lnTo>
                <a:lnTo>
                  <a:pt x="596" y="155"/>
                </a:lnTo>
                <a:lnTo>
                  <a:pt x="604" y="169"/>
                </a:lnTo>
                <a:lnTo>
                  <a:pt x="611" y="183"/>
                </a:lnTo>
                <a:lnTo>
                  <a:pt x="618" y="196"/>
                </a:lnTo>
                <a:lnTo>
                  <a:pt x="623" y="211"/>
                </a:lnTo>
                <a:lnTo>
                  <a:pt x="628" y="226"/>
                </a:lnTo>
                <a:lnTo>
                  <a:pt x="633" y="242"/>
                </a:lnTo>
                <a:lnTo>
                  <a:pt x="636" y="257"/>
                </a:lnTo>
                <a:lnTo>
                  <a:pt x="639" y="273"/>
                </a:lnTo>
                <a:lnTo>
                  <a:pt x="642" y="289"/>
                </a:lnTo>
                <a:lnTo>
                  <a:pt x="643" y="306"/>
                </a:lnTo>
                <a:lnTo>
                  <a:pt x="643" y="322"/>
                </a:lnTo>
                <a:lnTo>
                  <a:pt x="643" y="322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zh-CN" altLang="en-US" sz="3200">
                <a:solidFill>
                  <a:sysClr val="window" lastClr="FFFFFF"/>
                </a:solidFill>
                <a:cs typeface="微软雅黑" panose="020B0503020204020204" charset="-122"/>
                <a:sym typeface="微软雅黑" panose="020B0503020204020204" charset="-122"/>
              </a:rPr>
              <a:t>兴趣</a:t>
            </a:r>
          </a:p>
          <a:p>
            <a:pPr algn="ctr"/>
            <a:r>
              <a:rPr lang="zh-CN" altLang="en-US" sz="3200">
                <a:solidFill>
                  <a:sysClr val="window" lastClr="FFFFFF"/>
                </a:solidFill>
                <a:cs typeface="微软雅黑" panose="020B0503020204020204" charset="-122"/>
                <a:sym typeface="微软雅黑" panose="020B0503020204020204" charset="-122"/>
              </a:rPr>
              <a:t>特点</a:t>
            </a:r>
          </a:p>
        </p:txBody>
      </p:sp>
      <p:sp>
        <p:nvSpPr>
          <p:cNvPr id="24" name="TextBox 15"/>
          <p:cNvSpPr>
            <a:spLocks noChangeArrowheads="1"/>
          </p:cNvSpPr>
          <p:nvPr/>
        </p:nvSpPr>
        <p:spPr bwMode="auto">
          <a:xfrm>
            <a:off x="4431031" y="1124585"/>
            <a:ext cx="4845685" cy="111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微软雅黑" panose="020B0503020204020204" charset="-122"/>
              </a:rPr>
              <a:t>已经学习了声音的产生与传播</a:t>
            </a:r>
          </a:p>
          <a:p>
            <a:pPr algn="l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微软雅黑" panose="020B0503020204020204" charset="-122"/>
              </a:rPr>
              <a:t>对声现象有一定的了解</a:t>
            </a:r>
          </a:p>
        </p:txBody>
      </p:sp>
      <p:sp>
        <p:nvSpPr>
          <p:cNvPr id="26" name="TextBox 15"/>
          <p:cNvSpPr>
            <a:spLocks noChangeArrowheads="1"/>
          </p:cNvSpPr>
          <p:nvPr/>
        </p:nvSpPr>
        <p:spPr bwMode="auto">
          <a:xfrm>
            <a:off x="4007486" y="2683511"/>
            <a:ext cx="4947285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微软雅黑" panose="020B0503020204020204" charset="-122"/>
              </a:rPr>
              <a:t>刚接触物理，对实验会充满好奇心</a:t>
            </a:r>
          </a:p>
        </p:txBody>
      </p:sp>
      <p:sp>
        <p:nvSpPr>
          <p:cNvPr id="27" name="TextBox 15"/>
          <p:cNvSpPr>
            <a:spLocks noChangeArrowheads="1"/>
          </p:cNvSpPr>
          <p:nvPr/>
        </p:nvSpPr>
        <p:spPr bwMode="auto">
          <a:xfrm>
            <a:off x="4431030" y="4076701"/>
            <a:ext cx="4945380" cy="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微软雅黑" panose="020B0503020204020204" charset="-122"/>
              </a:rPr>
              <a:t>缺乏理论知识，不善于总结归纳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855596" y="5373371"/>
            <a:ext cx="6628765" cy="9531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难点：</a:t>
            </a:r>
            <a:r>
              <a:rPr lang="zh-CN" altLang="en-US" sz="2800" b="1"/>
              <a:t>探究音调、响度和音色的影响因素</a:t>
            </a:r>
          </a:p>
          <a:p>
            <a:r>
              <a:rPr lang="zh-CN" altLang="en-US" sz="2800" b="1"/>
              <a:t> </a:t>
            </a:r>
            <a:r>
              <a:rPr lang="en-US" altLang="zh-CN" sz="2800" b="1"/>
              <a:t>            </a:t>
            </a:r>
            <a:r>
              <a:rPr lang="zh-CN" altLang="en-US" sz="2800" b="1"/>
              <a:t>的</a:t>
            </a:r>
            <a:r>
              <a:rPr lang="zh-CN" altLang="en-US" sz="2800" b="1">
                <a:sym typeface="+mn-ea"/>
              </a:rPr>
              <a:t>实验</a:t>
            </a:r>
            <a:r>
              <a:rPr lang="zh-CN" altLang="en-US" sz="2800" b="1"/>
              <a:t>过程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6"/>
          <p:cNvSpPr/>
          <p:nvPr/>
        </p:nvSpPr>
        <p:spPr>
          <a:xfrm rot="20280238">
            <a:off x="1962491" y="376263"/>
            <a:ext cx="507490" cy="518081"/>
          </a:xfrm>
          <a:custGeom>
            <a:avLst/>
            <a:gdLst/>
            <a:ahLst/>
            <a:cxnLst/>
            <a:rect l="l" t="t" r="r" b="b"/>
            <a:pathLst>
              <a:path w="210309" h="214701">
                <a:moveTo>
                  <a:pt x="189053" y="194356"/>
                </a:moveTo>
                <a:cubicBezTo>
                  <a:pt x="189967" y="194204"/>
                  <a:pt x="190767" y="194394"/>
                  <a:pt x="191453" y="194928"/>
                </a:cubicBezTo>
                <a:cubicBezTo>
                  <a:pt x="192139" y="195461"/>
                  <a:pt x="192558" y="196185"/>
                  <a:pt x="192710" y="197099"/>
                </a:cubicBezTo>
                <a:cubicBezTo>
                  <a:pt x="192863" y="198014"/>
                  <a:pt x="192672" y="198814"/>
                  <a:pt x="192139" y="199500"/>
                </a:cubicBezTo>
                <a:cubicBezTo>
                  <a:pt x="191605" y="200185"/>
                  <a:pt x="190881" y="200604"/>
                  <a:pt x="189967" y="200757"/>
                </a:cubicBezTo>
                <a:cubicBezTo>
                  <a:pt x="179147" y="202281"/>
                  <a:pt x="167107" y="203386"/>
                  <a:pt x="153848" y="204072"/>
                </a:cubicBezTo>
                <a:cubicBezTo>
                  <a:pt x="140589" y="204757"/>
                  <a:pt x="129274" y="205100"/>
                  <a:pt x="119901" y="205100"/>
                </a:cubicBezTo>
                <a:cubicBezTo>
                  <a:pt x="110529" y="205100"/>
                  <a:pt x="97956" y="204986"/>
                  <a:pt x="82182" y="204757"/>
                </a:cubicBezTo>
                <a:cubicBezTo>
                  <a:pt x="66409" y="204529"/>
                  <a:pt x="55017" y="204414"/>
                  <a:pt x="48006" y="204414"/>
                </a:cubicBezTo>
                <a:cubicBezTo>
                  <a:pt x="45873" y="204414"/>
                  <a:pt x="44806" y="203348"/>
                  <a:pt x="44806" y="201214"/>
                </a:cubicBezTo>
                <a:cubicBezTo>
                  <a:pt x="44806" y="199080"/>
                  <a:pt x="45873" y="198014"/>
                  <a:pt x="48006" y="198014"/>
                </a:cubicBezTo>
                <a:cubicBezTo>
                  <a:pt x="55169" y="198014"/>
                  <a:pt x="66599" y="198128"/>
                  <a:pt x="82296" y="198357"/>
                </a:cubicBezTo>
                <a:cubicBezTo>
                  <a:pt x="97994" y="198585"/>
                  <a:pt x="110490" y="198699"/>
                  <a:pt x="119787" y="198699"/>
                </a:cubicBezTo>
                <a:cubicBezTo>
                  <a:pt x="129083" y="198699"/>
                  <a:pt x="140285" y="198357"/>
                  <a:pt x="153391" y="197671"/>
                </a:cubicBezTo>
                <a:cubicBezTo>
                  <a:pt x="166497" y="196985"/>
                  <a:pt x="178385" y="195880"/>
                  <a:pt x="189053" y="194356"/>
                </a:cubicBezTo>
                <a:close/>
                <a:moveTo>
                  <a:pt x="114072" y="161895"/>
                </a:moveTo>
                <a:lnTo>
                  <a:pt x="113386" y="162123"/>
                </a:lnTo>
                <a:lnTo>
                  <a:pt x="114529" y="162352"/>
                </a:lnTo>
                <a:close/>
                <a:moveTo>
                  <a:pt x="141047" y="141092"/>
                </a:moveTo>
                <a:lnTo>
                  <a:pt x="141047" y="141321"/>
                </a:lnTo>
                <a:lnTo>
                  <a:pt x="141047" y="141549"/>
                </a:lnTo>
                <a:lnTo>
                  <a:pt x="141961" y="141092"/>
                </a:lnTo>
                <a:close/>
                <a:moveTo>
                  <a:pt x="66980" y="136520"/>
                </a:moveTo>
                <a:cubicBezTo>
                  <a:pt x="66066" y="139111"/>
                  <a:pt x="65075" y="141473"/>
                  <a:pt x="64008" y="143607"/>
                </a:cubicBezTo>
                <a:cubicBezTo>
                  <a:pt x="60656" y="151074"/>
                  <a:pt x="57684" y="156180"/>
                  <a:pt x="55093" y="158923"/>
                </a:cubicBezTo>
                <a:cubicBezTo>
                  <a:pt x="55245" y="159380"/>
                  <a:pt x="55322" y="159837"/>
                  <a:pt x="55322" y="160295"/>
                </a:cubicBezTo>
                <a:cubicBezTo>
                  <a:pt x="67666" y="160142"/>
                  <a:pt x="76886" y="160218"/>
                  <a:pt x="82982" y="160523"/>
                </a:cubicBezTo>
                <a:cubicBezTo>
                  <a:pt x="87097" y="160676"/>
                  <a:pt x="92583" y="160980"/>
                  <a:pt x="99441" y="161438"/>
                </a:cubicBezTo>
                <a:lnTo>
                  <a:pt x="99441" y="161209"/>
                </a:lnTo>
                <a:cubicBezTo>
                  <a:pt x="103251" y="156637"/>
                  <a:pt x="107366" y="148712"/>
                  <a:pt x="111786" y="137435"/>
                </a:cubicBezTo>
                <a:lnTo>
                  <a:pt x="111100" y="137435"/>
                </a:lnTo>
                <a:cubicBezTo>
                  <a:pt x="88240" y="136825"/>
                  <a:pt x="75362" y="136520"/>
                  <a:pt x="72467" y="136520"/>
                </a:cubicBezTo>
                <a:close/>
                <a:moveTo>
                  <a:pt x="28118" y="133777"/>
                </a:moveTo>
                <a:cubicBezTo>
                  <a:pt x="24308" y="141397"/>
                  <a:pt x="19660" y="149779"/>
                  <a:pt x="14174" y="158923"/>
                </a:cubicBezTo>
                <a:cubicBezTo>
                  <a:pt x="22556" y="160142"/>
                  <a:pt x="33528" y="160676"/>
                  <a:pt x="47092" y="160523"/>
                </a:cubicBezTo>
                <a:lnTo>
                  <a:pt x="47321" y="160523"/>
                </a:lnTo>
                <a:lnTo>
                  <a:pt x="49835" y="157780"/>
                </a:lnTo>
                <a:cubicBezTo>
                  <a:pt x="49378" y="156561"/>
                  <a:pt x="49607" y="155570"/>
                  <a:pt x="50521" y="154808"/>
                </a:cubicBezTo>
                <a:cubicBezTo>
                  <a:pt x="52502" y="152522"/>
                  <a:pt x="55093" y="147874"/>
                  <a:pt x="58293" y="140864"/>
                </a:cubicBezTo>
                <a:lnTo>
                  <a:pt x="60122" y="136749"/>
                </a:lnTo>
                <a:cubicBezTo>
                  <a:pt x="55855" y="136901"/>
                  <a:pt x="52350" y="136977"/>
                  <a:pt x="49607" y="136977"/>
                </a:cubicBezTo>
                <a:cubicBezTo>
                  <a:pt x="40615" y="136825"/>
                  <a:pt x="33452" y="135758"/>
                  <a:pt x="28118" y="133777"/>
                </a:cubicBezTo>
                <a:close/>
                <a:moveTo>
                  <a:pt x="69723" y="129662"/>
                </a:moveTo>
                <a:lnTo>
                  <a:pt x="69495" y="130119"/>
                </a:lnTo>
                <a:lnTo>
                  <a:pt x="69952" y="130119"/>
                </a:lnTo>
                <a:cubicBezTo>
                  <a:pt x="69952" y="129967"/>
                  <a:pt x="69876" y="129815"/>
                  <a:pt x="69723" y="129662"/>
                </a:cubicBezTo>
                <a:close/>
                <a:moveTo>
                  <a:pt x="75667" y="112289"/>
                </a:moveTo>
                <a:lnTo>
                  <a:pt x="75438" y="113432"/>
                </a:lnTo>
                <a:lnTo>
                  <a:pt x="76353" y="112746"/>
                </a:lnTo>
                <a:cubicBezTo>
                  <a:pt x="76048" y="112593"/>
                  <a:pt x="75819" y="112441"/>
                  <a:pt x="75667" y="112289"/>
                </a:cubicBezTo>
                <a:close/>
                <a:moveTo>
                  <a:pt x="39320" y="106802"/>
                </a:moveTo>
                <a:cubicBezTo>
                  <a:pt x="37034" y="113660"/>
                  <a:pt x="34214" y="120747"/>
                  <a:pt x="30861" y="128062"/>
                </a:cubicBezTo>
                <a:cubicBezTo>
                  <a:pt x="35433" y="129586"/>
                  <a:pt x="41682" y="130424"/>
                  <a:pt x="49607" y="130577"/>
                </a:cubicBezTo>
                <a:cubicBezTo>
                  <a:pt x="52655" y="130577"/>
                  <a:pt x="56998" y="130500"/>
                  <a:pt x="62637" y="130348"/>
                </a:cubicBezTo>
                <a:lnTo>
                  <a:pt x="64237" y="126005"/>
                </a:lnTo>
                <a:cubicBezTo>
                  <a:pt x="64085" y="125090"/>
                  <a:pt x="64313" y="124252"/>
                  <a:pt x="64923" y="123490"/>
                </a:cubicBezTo>
                <a:lnTo>
                  <a:pt x="65380" y="123033"/>
                </a:lnTo>
                <a:lnTo>
                  <a:pt x="67209" y="118004"/>
                </a:lnTo>
                <a:lnTo>
                  <a:pt x="70409" y="108174"/>
                </a:lnTo>
                <a:cubicBezTo>
                  <a:pt x="68428" y="108174"/>
                  <a:pt x="66142" y="108098"/>
                  <a:pt x="63551" y="107945"/>
                </a:cubicBezTo>
                <a:cubicBezTo>
                  <a:pt x="60960" y="107793"/>
                  <a:pt x="58446" y="107793"/>
                  <a:pt x="56007" y="107945"/>
                </a:cubicBezTo>
                <a:cubicBezTo>
                  <a:pt x="53569" y="108098"/>
                  <a:pt x="50750" y="108098"/>
                  <a:pt x="47549" y="107945"/>
                </a:cubicBezTo>
                <a:cubicBezTo>
                  <a:pt x="44349" y="107793"/>
                  <a:pt x="41606" y="107412"/>
                  <a:pt x="39320" y="106802"/>
                </a:cubicBezTo>
                <a:close/>
                <a:moveTo>
                  <a:pt x="176937" y="105888"/>
                </a:moveTo>
                <a:cubicBezTo>
                  <a:pt x="167031" y="105888"/>
                  <a:pt x="150800" y="106345"/>
                  <a:pt x="128245" y="107259"/>
                </a:cubicBezTo>
                <a:cubicBezTo>
                  <a:pt x="126569" y="113355"/>
                  <a:pt x="124816" y="119147"/>
                  <a:pt x="122987" y="124633"/>
                </a:cubicBezTo>
                <a:lnTo>
                  <a:pt x="120701" y="131262"/>
                </a:lnTo>
                <a:cubicBezTo>
                  <a:pt x="131826" y="131415"/>
                  <a:pt x="141504" y="131186"/>
                  <a:pt x="149733" y="130577"/>
                </a:cubicBezTo>
                <a:cubicBezTo>
                  <a:pt x="150953" y="130424"/>
                  <a:pt x="153924" y="130119"/>
                  <a:pt x="158649" y="129662"/>
                </a:cubicBezTo>
                <a:cubicBezTo>
                  <a:pt x="162459" y="129205"/>
                  <a:pt x="165583" y="128976"/>
                  <a:pt x="168021" y="128976"/>
                </a:cubicBezTo>
                <a:lnTo>
                  <a:pt x="168707" y="128976"/>
                </a:lnTo>
                <a:cubicBezTo>
                  <a:pt x="172060" y="121052"/>
                  <a:pt x="174879" y="113355"/>
                  <a:pt x="177165" y="105888"/>
                </a:cubicBezTo>
                <a:close/>
                <a:moveTo>
                  <a:pt x="42977" y="94458"/>
                </a:moveTo>
                <a:lnTo>
                  <a:pt x="42520" y="95829"/>
                </a:lnTo>
                <a:lnTo>
                  <a:pt x="42977" y="95601"/>
                </a:lnTo>
                <a:close/>
                <a:moveTo>
                  <a:pt x="82296" y="80970"/>
                </a:moveTo>
                <a:cubicBezTo>
                  <a:pt x="82449" y="84476"/>
                  <a:pt x="81763" y="89505"/>
                  <a:pt x="80239" y="96058"/>
                </a:cubicBezTo>
                <a:cubicBezTo>
                  <a:pt x="79782" y="97887"/>
                  <a:pt x="79248" y="99868"/>
                  <a:pt x="78639" y="102002"/>
                </a:cubicBezTo>
                <a:cubicBezTo>
                  <a:pt x="89459" y="102154"/>
                  <a:pt x="103328" y="101925"/>
                  <a:pt x="120244" y="101316"/>
                </a:cubicBezTo>
                <a:lnTo>
                  <a:pt x="123216" y="101087"/>
                </a:lnTo>
                <a:cubicBezTo>
                  <a:pt x="125197" y="93772"/>
                  <a:pt x="126721" y="87295"/>
                  <a:pt x="127788" y="81656"/>
                </a:cubicBezTo>
                <a:cubicBezTo>
                  <a:pt x="112243" y="81809"/>
                  <a:pt x="97079" y="81580"/>
                  <a:pt x="82296" y="80970"/>
                </a:cubicBezTo>
                <a:close/>
                <a:moveTo>
                  <a:pt x="45720" y="80056"/>
                </a:moveTo>
                <a:lnTo>
                  <a:pt x="45492" y="80742"/>
                </a:lnTo>
                <a:cubicBezTo>
                  <a:pt x="45644" y="80589"/>
                  <a:pt x="45873" y="80437"/>
                  <a:pt x="46178" y="80285"/>
                </a:cubicBezTo>
                <a:close/>
                <a:moveTo>
                  <a:pt x="183338" y="78913"/>
                </a:moveTo>
                <a:cubicBezTo>
                  <a:pt x="182728" y="79523"/>
                  <a:pt x="182042" y="79827"/>
                  <a:pt x="181280" y="79827"/>
                </a:cubicBezTo>
                <a:cubicBezTo>
                  <a:pt x="165278" y="80894"/>
                  <a:pt x="149581" y="81504"/>
                  <a:pt x="134189" y="81656"/>
                </a:cubicBezTo>
                <a:cubicBezTo>
                  <a:pt x="133274" y="87143"/>
                  <a:pt x="131826" y="93543"/>
                  <a:pt x="129845" y="100859"/>
                </a:cubicBezTo>
                <a:cubicBezTo>
                  <a:pt x="151181" y="99944"/>
                  <a:pt x="166878" y="99487"/>
                  <a:pt x="176937" y="99487"/>
                </a:cubicBezTo>
                <a:cubicBezTo>
                  <a:pt x="177699" y="99487"/>
                  <a:pt x="178308" y="99716"/>
                  <a:pt x="178766" y="100173"/>
                </a:cubicBezTo>
                <a:cubicBezTo>
                  <a:pt x="180747" y="93010"/>
                  <a:pt x="182271" y="85923"/>
                  <a:pt x="183338" y="78913"/>
                </a:cubicBezTo>
                <a:close/>
                <a:moveTo>
                  <a:pt x="156363" y="46680"/>
                </a:moveTo>
                <a:lnTo>
                  <a:pt x="156363" y="48966"/>
                </a:lnTo>
                <a:cubicBezTo>
                  <a:pt x="156210" y="51100"/>
                  <a:pt x="155982" y="52548"/>
                  <a:pt x="155677" y="53310"/>
                </a:cubicBezTo>
                <a:cubicBezTo>
                  <a:pt x="154458" y="55596"/>
                  <a:pt x="152324" y="57196"/>
                  <a:pt x="149276" y="58110"/>
                </a:cubicBezTo>
                <a:cubicBezTo>
                  <a:pt x="147905" y="58568"/>
                  <a:pt x="145923" y="58872"/>
                  <a:pt x="143333" y="59025"/>
                </a:cubicBezTo>
                <a:cubicBezTo>
                  <a:pt x="139370" y="59330"/>
                  <a:pt x="136246" y="58339"/>
                  <a:pt x="133960" y="56053"/>
                </a:cubicBezTo>
                <a:cubicBezTo>
                  <a:pt x="132436" y="54377"/>
                  <a:pt x="131369" y="52167"/>
                  <a:pt x="130760" y="49424"/>
                </a:cubicBezTo>
                <a:cubicBezTo>
                  <a:pt x="128321" y="53234"/>
                  <a:pt x="127635" y="56129"/>
                  <a:pt x="128702" y="58110"/>
                </a:cubicBezTo>
                <a:cubicBezTo>
                  <a:pt x="130074" y="61006"/>
                  <a:pt x="133731" y="62454"/>
                  <a:pt x="139675" y="62454"/>
                </a:cubicBezTo>
                <a:cubicBezTo>
                  <a:pt x="146076" y="62454"/>
                  <a:pt x="151181" y="60930"/>
                  <a:pt x="154991" y="57882"/>
                </a:cubicBezTo>
                <a:cubicBezTo>
                  <a:pt x="156668" y="56510"/>
                  <a:pt x="157734" y="54986"/>
                  <a:pt x="158192" y="53310"/>
                </a:cubicBezTo>
                <a:cubicBezTo>
                  <a:pt x="158496" y="51633"/>
                  <a:pt x="158039" y="49652"/>
                  <a:pt x="156820" y="47366"/>
                </a:cubicBezTo>
                <a:cubicBezTo>
                  <a:pt x="156668" y="47061"/>
                  <a:pt x="156515" y="46833"/>
                  <a:pt x="156363" y="46680"/>
                </a:cubicBezTo>
                <a:close/>
                <a:moveTo>
                  <a:pt x="92812" y="45537"/>
                </a:moveTo>
                <a:lnTo>
                  <a:pt x="92355" y="47366"/>
                </a:lnTo>
                <a:cubicBezTo>
                  <a:pt x="91898" y="49805"/>
                  <a:pt x="91212" y="51633"/>
                  <a:pt x="90297" y="52853"/>
                </a:cubicBezTo>
                <a:cubicBezTo>
                  <a:pt x="88773" y="54681"/>
                  <a:pt x="86564" y="55824"/>
                  <a:pt x="83668" y="56282"/>
                </a:cubicBezTo>
                <a:cubicBezTo>
                  <a:pt x="82144" y="56434"/>
                  <a:pt x="80163" y="56510"/>
                  <a:pt x="77724" y="56510"/>
                </a:cubicBezTo>
                <a:cubicBezTo>
                  <a:pt x="73000" y="56358"/>
                  <a:pt x="69876" y="53615"/>
                  <a:pt x="68352" y="48281"/>
                </a:cubicBezTo>
                <a:lnTo>
                  <a:pt x="67895" y="50109"/>
                </a:lnTo>
                <a:cubicBezTo>
                  <a:pt x="67437" y="52091"/>
                  <a:pt x="67895" y="53691"/>
                  <a:pt x="69266" y="54910"/>
                </a:cubicBezTo>
                <a:cubicBezTo>
                  <a:pt x="72314" y="57806"/>
                  <a:pt x="75705" y="59634"/>
                  <a:pt x="79439" y="60396"/>
                </a:cubicBezTo>
                <a:cubicBezTo>
                  <a:pt x="83173" y="61158"/>
                  <a:pt x="86526" y="61044"/>
                  <a:pt x="89497" y="60054"/>
                </a:cubicBezTo>
                <a:cubicBezTo>
                  <a:pt x="92469" y="59063"/>
                  <a:pt x="95022" y="57577"/>
                  <a:pt x="97155" y="55596"/>
                </a:cubicBezTo>
                <a:cubicBezTo>
                  <a:pt x="100051" y="52853"/>
                  <a:pt x="101194" y="50567"/>
                  <a:pt x="100584" y="48738"/>
                </a:cubicBezTo>
                <a:cubicBezTo>
                  <a:pt x="99975" y="46909"/>
                  <a:pt x="97384" y="45842"/>
                  <a:pt x="92812" y="45537"/>
                </a:cubicBezTo>
                <a:close/>
                <a:moveTo>
                  <a:pt x="206312" y="36851"/>
                </a:moveTo>
                <a:cubicBezTo>
                  <a:pt x="207150" y="36698"/>
                  <a:pt x="207912" y="36927"/>
                  <a:pt x="208598" y="37536"/>
                </a:cubicBezTo>
                <a:cubicBezTo>
                  <a:pt x="209284" y="38146"/>
                  <a:pt x="209703" y="38908"/>
                  <a:pt x="209855" y="39822"/>
                </a:cubicBezTo>
                <a:cubicBezTo>
                  <a:pt x="210160" y="43328"/>
                  <a:pt x="210312" y="47061"/>
                  <a:pt x="210312" y="51024"/>
                </a:cubicBezTo>
                <a:cubicBezTo>
                  <a:pt x="210312" y="54986"/>
                  <a:pt x="210236" y="59368"/>
                  <a:pt x="210084" y="64168"/>
                </a:cubicBezTo>
                <a:cubicBezTo>
                  <a:pt x="209931" y="68969"/>
                  <a:pt x="209855" y="72588"/>
                  <a:pt x="209855" y="75027"/>
                </a:cubicBezTo>
                <a:cubicBezTo>
                  <a:pt x="209855" y="105659"/>
                  <a:pt x="209017" y="133625"/>
                  <a:pt x="207341" y="158923"/>
                </a:cubicBezTo>
                <a:cubicBezTo>
                  <a:pt x="207188" y="161819"/>
                  <a:pt x="207188" y="167457"/>
                  <a:pt x="207341" y="175839"/>
                </a:cubicBezTo>
                <a:cubicBezTo>
                  <a:pt x="207493" y="182393"/>
                  <a:pt x="207341" y="187346"/>
                  <a:pt x="206883" y="190698"/>
                </a:cubicBezTo>
                <a:cubicBezTo>
                  <a:pt x="208103" y="191308"/>
                  <a:pt x="208712" y="192299"/>
                  <a:pt x="208712" y="193670"/>
                </a:cubicBezTo>
                <a:lnTo>
                  <a:pt x="208712" y="203957"/>
                </a:lnTo>
                <a:cubicBezTo>
                  <a:pt x="208712" y="204872"/>
                  <a:pt x="208407" y="205634"/>
                  <a:pt x="207798" y="206243"/>
                </a:cubicBezTo>
                <a:cubicBezTo>
                  <a:pt x="207188" y="206853"/>
                  <a:pt x="206502" y="207158"/>
                  <a:pt x="205740" y="207158"/>
                </a:cubicBezTo>
                <a:cubicBezTo>
                  <a:pt x="205131" y="208224"/>
                  <a:pt x="204293" y="208834"/>
                  <a:pt x="203226" y="208986"/>
                </a:cubicBezTo>
                <a:cubicBezTo>
                  <a:pt x="184633" y="211577"/>
                  <a:pt x="160325" y="213025"/>
                  <a:pt x="130302" y="213330"/>
                </a:cubicBezTo>
                <a:cubicBezTo>
                  <a:pt x="90374" y="213787"/>
                  <a:pt x="66142" y="214244"/>
                  <a:pt x="57608" y="214701"/>
                </a:cubicBezTo>
                <a:cubicBezTo>
                  <a:pt x="56693" y="214701"/>
                  <a:pt x="55893" y="214435"/>
                  <a:pt x="55207" y="213901"/>
                </a:cubicBezTo>
                <a:cubicBezTo>
                  <a:pt x="54522" y="213368"/>
                  <a:pt x="54179" y="212644"/>
                  <a:pt x="54179" y="211730"/>
                </a:cubicBezTo>
                <a:cubicBezTo>
                  <a:pt x="54179" y="210815"/>
                  <a:pt x="54445" y="210015"/>
                  <a:pt x="54979" y="209329"/>
                </a:cubicBezTo>
                <a:cubicBezTo>
                  <a:pt x="55512" y="208644"/>
                  <a:pt x="56236" y="208301"/>
                  <a:pt x="57150" y="208301"/>
                </a:cubicBezTo>
                <a:cubicBezTo>
                  <a:pt x="65532" y="207843"/>
                  <a:pt x="89840" y="207386"/>
                  <a:pt x="130074" y="206929"/>
                </a:cubicBezTo>
                <a:cubicBezTo>
                  <a:pt x="159030" y="206624"/>
                  <a:pt x="182423" y="205253"/>
                  <a:pt x="200254" y="202814"/>
                </a:cubicBezTo>
                <a:cubicBezTo>
                  <a:pt x="200102" y="202357"/>
                  <a:pt x="200025" y="201824"/>
                  <a:pt x="200025" y="201214"/>
                </a:cubicBezTo>
                <a:lnTo>
                  <a:pt x="200483" y="198699"/>
                </a:lnTo>
                <a:cubicBezTo>
                  <a:pt x="200635" y="198395"/>
                  <a:pt x="200711" y="198166"/>
                  <a:pt x="200711" y="198014"/>
                </a:cubicBezTo>
                <a:lnTo>
                  <a:pt x="200711" y="197556"/>
                </a:lnTo>
                <a:lnTo>
                  <a:pt x="200711" y="196871"/>
                </a:lnTo>
                <a:lnTo>
                  <a:pt x="200711" y="194813"/>
                </a:lnTo>
                <a:lnTo>
                  <a:pt x="200711" y="194585"/>
                </a:lnTo>
                <a:cubicBezTo>
                  <a:pt x="200254" y="193975"/>
                  <a:pt x="200102" y="193289"/>
                  <a:pt x="200254" y="192527"/>
                </a:cubicBezTo>
                <a:cubicBezTo>
                  <a:pt x="200864" y="188717"/>
                  <a:pt x="201092" y="183155"/>
                  <a:pt x="200940" y="175839"/>
                </a:cubicBezTo>
                <a:cubicBezTo>
                  <a:pt x="200787" y="167305"/>
                  <a:pt x="200787" y="161514"/>
                  <a:pt x="200940" y="158466"/>
                </a:cubicBezTo>
                <a:cubicBezTo>
                  <a:pt x="202616" y="133472"/>
                  <a:pt x="203454" y="105659"/>
                  <a:pt x="203454" y="75027"/>
                </a:cubicBezTo>
                <a:cubicBezTo>
                  <a:pt x="203454" y="72284"/>
                  <a:pt x="203531" y="68359"/>
                  <a:pt x="203683" y="63254"/>
                </a:cubicBezTo>
                <a:cubicBezTo>
                  <a:pt x="203835" y="58149"/>
                  <a:pt x="203912" y="54339"/>
                  <a:pt x="203912" y="51824"/>
                </a:cubicBezTo>
                <a:cubicBezTo>
                  <a:pt x="203912" y="49309"/>
                  <a:pt x="203759" y="45461"/>
                  <a:pt x="203454" y="40280"/>
                </a:cubicBezTo>
                <a:cubicBezTo>
                  <a:pt x="203302" y="39518"/>
                  <a:pt x="203531" y="38794"/>
                  <a:pt x="204140" y="38108"/>
                </a:cubicBezTo>
                <a:cubicBezTo>
                  <a:pt x="204750" y="37422"/>
                  <a:pt x="205474" y="37003"/>
                  <a:pt x="206312" y="36851"/>
                </a:cubicBezTo>
                <a:close/>
                <a:moveTo>
                  <a:pt x="192482" y="32507"/>
                </a:moveTo>
                <a:lnTo>
                  <a:pt x="192024" y="48281"/>
                </a:lnTo>
                <a:cubicBezTo>
                  <a:pt x="191720" y="58796"/>
                  <a:pt x="191262" y="66721"/>
                  <a:pt x="190653" y="72055"/>
                </a:cubicBezTo>
                <a:cubicBezTo>
                  <a:pt x="188976" y="88209"/>
                  <a:pt x="185243" y="103945"/>
                  <a:pt x="179451" y="119261"/>
                </a:cubicBezTo>
                <a:cubicBezTo>
                  <a:pt x="173660" y="134577"/>
                  <a:pt x="166040" y="150770"/>
                  <a:pt x="156591" y="167838"/>
                </a:cubicBezTo>
                <a:cubicBezTo>
                  <a:pt x="155982" y="168905"/>
                  <a:pt x="155067" y="169439"/>
                  <a:pt x="153848" y="169439"/>
                </a:cubicBezTo>
                <a:cubicBezTo>
                  <a:pt x="153086" y="170048"/>
                  <a:pt x="152172" y="170277"/>
                  <a:pt x="151105" y="170124"/>
                </a:cubicBezTo>
                <a:lnTo>
                  <a:pt x="147676" y="169439"/>
                </a:lnTo>
                <a:lnTo>
                  <a:pt x="146762" y="168981"/>
                </a:lnTo>
                <a:cubicBezTo>
                  <a:pt x="146304" y="169439"/>
                  <a:pt x="145695" y="169667"/>
                  <a:pt x="144933" y="169667"/>
                </a:cubicBezTo>
                <a:cubicBezTo>
                  <a:pt x="138684" y="169667"/>
                  <a:pt x="132169" y="169515"/>
                  <a:pt x="125388" y="169210"/>
                </a:cubicBezTo>
                <a:cubicBezTo>
                  <a:pt x="118606" y="168905"/>
                  <a:pt x="110833" y="168486"/>
                  <a:pt x="102070" y="167953"/>
                </a:cubicBezTo>
                <a:cubicBezTo>
                  <a:pt x="93307" y="167419"/>
                  <a:pt x="86792" y="167076"/>
                  <a:pt x="82525" y="166924"/>
                </a:cubicBezTo>
                <a:cubicBezTo>
                  <a:pt x="80544" y="166619"/>
                  <a:pt x="73686" y="166543"/>
                  <a:pt x="61951" y="166695"/>
                </a:cubicBezTo>
                <a:cubicBezTo>
                  <a:pt x="50216" y="166848"/>
                  <a:pt x="43053" y="166924"/>
                  <a:pt x="40463" y="166924"/>
                </a:cubicBezTo>
                <a:cubicBezTo>
                  <a:pt x="40463" y="167686"/>
                  <a:pt x="40539" y="168677"/>
                  <a:pt x="40691" y="169896"/>
                </a:cubicBezTo>
                <a:cubicBezTo>
                  <a:pt x="40691" y="170353"/>
                  <a:pt x="40844" y="173172"/>
                  <a:pt x="41148" y="178354"/>
                </a:cubicBezTo>
                <a:cubicBezTo>
                  <a:pt x="41301" y="181859"/>
                  <a:pt x="41453" y="184450"/>
                  <a:pt x="41606" y="186126"/>
                </a:cubicBezTo>
                <a:cubicBezTo>
                  <a:pt x="41606" y="186736"/>
                  <a:pt x="41682" y="187269"/>
                  <a:pt x="41834" y="187727"/>
                </a:cubicBezTo>
                <a:cubicBezTo>
                  <a:pt x="42596" y="187879"/>
                  <a:pt x="43511" y="187955"/>
                  <a:pt x="44577" y="187955"/>
                </a:cubicBezTo>
                <a:cubicBezTo>
                  <a:pt x="47168" y="188108"/>
                  <a:pt x="50673" y="188108"/>
                  <a:pt x="55093" y="187955"/>
                </a:cubicBezTo>
                <a:lnTo>
                  <a:pt x="66523" y="187269"/>
                </a:lnTo>
                <a:cubicBezTo>
                  <a:pt x="70943" y="187117"/>
                  <a:pt x="73381" y="187041"/>
                  <a:pt x="73838" y="187041"/>
                </a:cubicBezTo>
                <a:cubicBezTo>
                  <a:pt x="77648" y="186888"/>
                  <a:pt x="83516" y="186774"/>
                  <a:pt x="91440" y="186698"/>
                </a:cubicBezTo>
                <a:cubicBezTo>
                  <a:pt x="99365" y="186622"/>
                  <a:pt x="106414" y="186469"/>
                  <a:pt x="112586" y="186241"/>
                </a:cubicBezTo>
                <a:cubicBezTo>
                  <a:pt x="118758" y="186012"/>
                  <a:pt x="124664" y="185745"/>
                  <a:pt x="130302" y="185441"/>
                </a:cubicBezTo>
                <a:cubicBezTo>
                  <a:pt x="135027" y="185136"/>
                  <a:pt x="143637" y="185136"/>
                  <a:pt x="156134" y="185441"/>
                </a:cubicBezTo>
                <a:cubicBezTo>
                  <a:pt x="167107" y="185745"/>
                  <a:pt x="175489" y="185517"/>
                  <a:pt x="181280" y="184755"/>
                </a:cubicBezTo>
                <a:lnTo>
                  <a:pt x="182423" y="184755"/>
                </a:lnTo>
                <a:cubicBezTo>
                  <a:pt x="183185" y="183688"/>
                  <a:pt x="184176" y="183231"/>
                  <a:pt x="185395" y="183383"/>
                </a:cubicBezTo>
                <a:cubicBezTo>
                  <a:pt x="187071" y="183536"/>
                  <a:pt x="188900" y="183612"/>
                  <a:pt x="190881" y="183612"/>
                </a:cubicBezTo>
                <a:cubicBezTo>
                  <a:pt x="190881" y="152827"/>
                  <a:pt x="191186" y="118308"/>
                  <a:pt x="191796" y="80056"/>
                </a:cubicBezTo>
                <a:cubicBezTo>
                  <a:pt x="191796" y="77008"/>
                  <a:pt x="192024" y="72207"/>
                  <a:pt x="192482" y="65654"/>
                </a:cubicBezTo>
                <a:cubicBezTo>
                  <a:pt x="192939" y="59101"/>
                  <a:pt x="193244" y="54377"/>
                  <a:pt x="193396" y="51481"/>
                </a:cubicBezTo>
                <a:cubicBezTo>
                  <a:pt x="193548" y="43861"/>
                  <a:pt x="193244" y="37536"/>
                  <a:pt x="192482" y="32507"/>
                </a:cubicBezTo>
                <a:close/>
                <a:moveTo>
                  <a:pt x="78867" y="11476"/>
                </a:moveTo>
                <a:cubicBezTo>
                  <a:pt x="77648" y="11628"/>
                  <a:pt x="76200" y="12390"/>
                  <a:pt x="74524" y="13762"/>
                </a:cubicBezTo>
                <a:cubicBezTo>
                  <a:pt x="74372" y="14067"/>
                  <a:pt x="74143" y="14295"/>
                  <a:pt x="73838" y="14448"/>
                </a:cubicBezTo>
                <a:lnTo>
                  <a:pt x="73838" y="32507"/>
                </a:lnTo>
                <a:cubicBezTo>
                  <a:pt x="73838" y="39213"/>
                  <a:pt x="73991" y="43328"/>
                  <a:pt x="74295" y="44852"/>
                </a:cubicBezTo>
                <a:cubicBezTo>
                  <a:pt x="74905" y="48357"/>
                  <a:pt x="76048" y="50109"/>
                  <a:pt x="77724" y="50109"/>
                </a:cubicBezTo>
                <a:cubicBezTo>
                  <a:pt x="79858" y="50109"/>
                  <a:pt x="81458" y="50033"/>
                  <a:pt x="82525" y="49881"/>
                </a:cubicBezTo>
                <a:cubicBezTo>
                  <a:pt x="83897" y="49728"/>
                  <a:pt x="84811" y="49347"/>
                  <a:pt x="85268" y="48738"/>
                </a:cubicBezTo>
                <a:cubicBezTo>
                  <a:pt x="85573" y="48433"/>
                  <a:pt x="85878" y="47519"/>
                  <a:pt x="86183" y="45995"/>
                </a:cubicBezTo>
                <a:cubicBezTo>
                  <a:pt x="86487" y="44318"/>
                  <a:pt x="86716" y="42185"/>
                  <a:pt x="86868" y="39594"/>
                </a:cubicBezTo>
                <a:cubicBezTo>
                  <a:pt x="87021" y="33955"/>
                  <a:pt x="86640" y="28545"/>
                  <a:pt x="85725" y="23363"/>
                </a:cubicBezTo>
                <a:cubicBezTo>
                  <a:pt x="84506" y="17724"/>
                  <a:pt x="82982" y="13991"/>
                  <a:pt x="81153" y="12162"/>
                </a:cubicBezTo>
                <a:cubicBezTo>
                  <a:pt x="80391" y="11552"/>
                  <a:pt x="79629" y="11324"/>
                  <a:pt x="78867" y="11476"/>
                </a:cubicBezTo>
                <a:close/>
                <a:moveTo>
                  <a:pt x="142875" y="6447"/>
                </a:moveTo>
                <a:cubicBezTo>
                  <a:pt x="140285" y="6752"/>
                  <a:pt x="138913" y="6904"/>
                  <a:pt x="138761" y="6904"/>
                </a:cubicBezTo>
                <a:lnTo>
                  <a:pt x="138303" y="6904"/>
                </a:lnTo>
                <a:cubicBezTo>
                  <a:pt x="138456" y="7361"/>
                  <a:pt x="138532" y="7818"/>
                  <a:pt x="138532" y="8276"/>
                </a:cubicBezTo>
                <a:cubicBezTo>
                  <a:pt x="138532" y="11476"/>
                  <a:pt x="138342" y="16162"/>
                  <a:pt x="137961" y="22335"/>
                </a:cubicBezTo>
                <a:cubicBezTo>
                  <a:pt x="137580" y="28507"/>
                  <a:pt x="137389" y="31974"/>
                  <a:pt x="137389" y="32736"/>
                </a:cubicBezTo>
                <a:lnTo>
                  <a:pt x="137389" y="33422"/>
                </a:lnTo>
                <a:cubicBezTo>
                  <a:pt x="137237" y="34336"/>
                  <a:pt x="137122" y="35555"/>
                  <a:pt x="137046" y="37079"/>
                </a:cubicBezTo>
                <a:cubicBezTo>
                  <a:pt x="136970" y="38603"/>
                  <a:pt x="136932" y="39518"/>
                  <a:pt x="136932" y="39822"/>
                </a:cubicBezTo>
                <a:cubicBezTo>
                  <a:pt x="137084" y="40432"/>
                  <a:pt x="137008" y="41042"/>
                  <a:pt x="136703" y="41651"/>
                </a:cubicBezTo>
                <a:cubicBezTo>
                  <a:pt x="136551" y="43937"/>
                  <a:pt x="136627" y="45842"/>
                  <a:pt x="136932" y="47366"/>
                </a:cubicBezTo>
                <a:cubicBezTo>
                  <a:pt x="137237" y="49347"/>
                  <a:pt x="137770" y="50719"/>
                  <a:pt x="138532" y="51481"/>
                </a:cubicBezTo>
                <a:cubicBezTo>
                  <a:pt x="139446" y="52395"/>
                  <a:pt x="140894" y="52776"/>
                  <a:pt x="142875" y="52624"/>
                </a:cubicBezTo>
                <a:cubicBezTo>
                  <a:pt x="145009" y="52472"/>
                  <a:pt x="146533" y="52243"/>
                  <a:pt x="147447" y="51938"/>
                </a:cubicBezTo>
                <a:cubicBezTo>
                  <a:pt x="148667" y="51633"/>
                  <a:pt x="149429" y="51176"/>
                  <a:pt x="149733" y="50567"/>
                </a:cubicBezTo>
                <a:lnTo>
                  <a:pt x="149962" y="48738"/>
                </a:lnTo>
                <a:lnTo>
                  <a:pt x="149962" y="43709"/>
                </a:lnTo>
                <a:lnTo>
                  <a:pt x="149733" y="43709"/>
                </a:lnTo>
                <a:cubicBezTo>
                  <a:pt x="148819" y="43556"/>
                  <a:pt x="148095" y="43099"/>
                  <a:pt x="147562" y="42337"/>
                </a:cubicBezTo>
                <a:cubicBezTo>
                  <a:pt x="147028" y="41575"/>
                  <a:pt x="146838" y="40813"/>
                  <a:pt x="146990" y="40051"/>
                </a:cubicBezTo>
                <a:cubicBezTo>
                  <a:pt x="147295" y="38527"/>
                  <a:pt x="148133" y="37613"/>
                  <a:pt x="149505" y="37308"/>
                </a:cubicBezTo>
                <a:cubicBezTo>
                  <a:pt x="149352" y="34260"/>
                  <a:pt x="149048" y="31059"/>
                  <a:pt x="148590" y="27707"/>
                </a:cubicBezTo>
                <a:cubicBezTo>
                  <a:pt x="147828" y="21611"/>
                  <a:pt x="147066" y="16505"/>
                  <a:pt x="146304" y="12390"/>
                </a:cubicBezTo>
                <a:cubicBezTo>
                  <a:pt x="145695" y="10257"/>
                  <a:pt x="145161" y="8580"/>
                  <a:pt x="144704" y="7361"/>
                </a:cubicBezTo>
                <a:lnTo>
                  <a:pt x="144247" y="6447"/>
                </a:lnTo>
                <a:close/>
                <a:moveTo>
                  <a:pt x="142190" y="46"/>
                </a:moveTo>
                <a:cubicBezTo>
                  <a:pt x="144323" y="-106"/>
                  <a:pt x="146076" y="122"/>
                  <a:pt x="147447" y="732"/>
                </a:cubicBezTo>
                <a:cubicBezTo>
                  <a:pt x="148819" y="1494"/>
                  <a:pt x="149886" y="2942"/>
                  <a:pt x="150648" y="5075"/>
                </a:cubicBezTo>
                <a:cubicBezTo>
                  <a:pt x="151257" y="6599"/>
                  <a:pt x="151867" y="8580"/>
                  <a:pt x="152477" y="11019"/>
                </a:cubicBezTo>
                <a:cubicBezTo>
                  <a:pt x="153391" y="15286"/>
                  <a:pt x="154229" y="20620"/>
                  <a:pt x="154991" y="27021"/>
                </a:cubicBezTo>
                <a:lnTo>
                  <a:pt x="155220" y="27021"/>
                </a:lnTo>
                <a:cubicBezTo>
                  <a:pt x="156439" y="27021"/>
                  <a:pt x="158687" y="27097"/>
                  <a:pt x="161964" y="27249"/>
                </a:cubicBezTo>
                <a:cubicBezTo>
                  <a:pt x="165240" y="27402"/>
                  <a:pt x="167831" y="27402"/>
                  <a:pt x="169736" y="27249"/>
                </a:cubicBezTo>
                <a:cubicBezTo>
                  <a:pt x="171641" y="27097"/>
                  <a:pt x="173508" y="26792"/>
                  <a:pt x="175337" y="26335"/>
                </a:cubicBezTo>
                <a:cubicBezTo>
                  <a:pt x="175641" y="26183"/>
                  <a:pt x="175870" y="26106"/>
                  <a:pt x="176022" y="26106"/>
                </a:cubicBezTo>
                <a:cubicBezTo>
                  <a:pt x="176784" y="25497"/>
                  <a:pt x="177623" y="25268"/>
                  <a:pt x="178537" y="25421"/>
                </a:cubicBezTo>
                <a:cubicBezTo>
                  <a:pt x="180823" y="25725"/>
                  <a:pt x="183566" y="25649"/>
                  <a:pt x="186767" y="25192"/>
                </a:cubicBezTo>
                <a:lnTo>
                  <a:pt x="186767" y="24278"/>
                </a:lnTo>
                <a:cubicBezTo>
                  <a:pt x="186919" y="23363"/>
                  <a:pt x="187338" y="22601"/>
                  <a:pt x="188024" y="21992"/>
                </a:cubicBezTo>
                <a:cubicBezTo>
                  <a:pt x="188710" y="21382"/>
                  <a:pt x="189434" y="21153"/>
                  <a:pt x="190196" y="21306"/>
                </a:cubicBezTo>
                <a:cubicBezTo>
                  <a:pt x="190653" y="21306"/>
                  <a:pt x="191034" y="21382"/>
                  <a:pt x="191339" y="21534"/>
                </a:cubicBezTo>
                <a:cubicBezTo>
                  <a:pt x="191796" y="21077"/>
                  <a:pt x="192329" y="20772"/>
                  <a:pt x="192939" y="20620"/>
                </a:cubicBezTo>
                <a:cubicBezTo>
                  <a:pt x="194920" y="19858"/>
                  <a:pt x="196215" y="20544"/>
                  <a:pt x="196825" y="22677"/>
                </a:cubicBezTo>
                <a:cubicBezTo>
                  <a:pt x="199111" y="29840"/>
                  <a:pt x="200102" y="39518"/>
                  <a:pt x="199797" y="51710"/>
                </a:cubicBezTo>
                <a:cubicBezTo>
                  <a:pt x="199644" y="54605"/>
                  <a:pt x="199340" y="59292"/>
                  <a:pt x="198882" y="65769"/>
                </a:cubicBezTo>
                <a:cubicBezTo>
                  <a:pt x="198425" y="72246"/>
                  <a:pt x="198197" y="77008"/>
                  <a:pt x="198197" y="80056"/>
                </a:cubicBezTo>
                <a:cubicBezTo>
                  <a:pt x="197587" y="118461"/>
                  <a:pt x="197282" y="153132"/>
                  <a:pt x="197282" y="184069"/>
                </a:cubicBezTo>
                <a:cubicBezTo>
                  <a:pt x="198349" y="184679"/>
                  <a:pt x="198882" y="185593"/>
                  <a:pt x="198882" y="186812"/>
                </a:cubicBezTo>
                <a:cubicBezTo>
                  <a:pt x="198882" y="188031"/>
                  <a:pt x="198349" y="188946"/>
                  <a:pt x="197282" y="189555"/>
                </a:cubicBezTo>
                <a:lnTo>
                  <a:pt x="197282" y="191841"/>
                </a:lnTo>
                <a:cubicBezTo>
                  <a:pt x="197282" y="193975"/>
                  <a:pt x="196215" y="195042"/>
                  <a:pt x="194082" y="195042"/>
                </a:cubicBezTo>
                <a:cubicBezTo>
                  <a:pt x="191948" y="195042"/>
                  <a:pt x="190881" y="193975"/>
                  <a:pt x="190881" y="191841"/>
                </a:cubicBezTo>
                <a:lnTo>
                  <a:pt x="190881" y="190013"/>
                </a:lnTo>
                <a:cubicBezTo>
                  <a:pt x="188595" y="190013"/>
                  <a:pt x="186614" y="189936"/>
                  <a:pt x="184938" y="189784"/>
                </a:cubicBezTo>
                <a:lnTo>
                  <a:pt x="184481" y="189784"/>
                </a:lnTo>
                <a:cubicBezTo>
                  <a:pt x="183871" y="190546"/>
                  <a:pt x="183109" y="191003"/>
                  <a:pt x="182195" y="191156"/>
                </a:cubicBezTo>
                <a:cubicBezTo>
                  <a:pt x="176099" y="191918"/>
                  <a:pt x="167412" y="192146"/>
                  <a:pt x="156134" y="191841"/>
                </a:cubicBezTo>
                <a:cubicBezTo>
                  <a:pt x="143790" y="191537"/>
                  <a:pt x="135332" y="191537"/>
                  <a:pt x="130760" y="191841"/>
                </a:cubicBezTo>
                <a:cubicBezTo>
                  <a:pt x="125121" y="192146"/>
                  <a:pt x="119177" y="192413"/>
                  <a:pt x="112929" y="192642"/>
                </a:cubicBezTo>
                <a:cubicBezTo>
                  <a:pt x="106680" y="192870"/>
                  <a:pt x="99594" y="193023"/>
                  <a:pt x="91669" y="193099"/>
                </a:cubicBezTo>
                <a:cubicBezTo>
                  <a:pt x="83744" y="193175"/>
                  <a:pt x="77801" y="193289"/>
                  <a:pt x="73838" y="193442"/>
                </a:cubicBezTo>
                <a:cubicBezTo>
                  <a:pt x="73381" y="193442"/>
                  <a:pt x="70943" y="193518"/>
                  <a:pt x="66523" y="193670"/>
                </a:cubicBezTo>
                <a:lnTo>
                  <a:pt x="55322" y="194356"/>
                </a:lnTo>
                <a:cubicBezTo>
                  <a:pt x="50750" y="194508"/>
                  <a:pt x="47092" y="194508"/>
                  <a:pt x="44349" y="194356"/>
                </a:cubicBezTo>
                <a:cubicBezTo>
                  <a:pt x="42672" y="194356"/>
                  <a:pt x="41301" y="194204"/>
                  <a:pt x="40234" y="193899"/>
                </a:cubicBezTo>
                <a:cubicBezTo>
                  <a:pt x="39624" y="193899"/>
                  <a:pt x="39091" y="193823"/>
                  <a:pt x="38634" y="193670"/>
                </a:cubicBezTo>
                <a:cubicBezTo>
                  <a:pt x="37719" y="193365"/>
                  <a:pt x="37034" y="192984"/>
                  <a:pt x="36576" y="192527"/>
                </a:cubicBezTo>
                <a:lnTo>
                  <a:pt x="35662" y="190927"/>
                </a:lnTo>
                <a:lnTo>
                  <a:pt x="35662" y="190470"/>
                </a:lnTo>
                <a:cubicBezTo>
                  <a:pt x="35662" y="190165"/>
                  <a:pt x="35586" y="189860"/>
                  <a:pt x="35433" y="189555"/>
                </a:cubicBezTo>
                <a:cubicBezTo>
                  <a:pt x="35433" y="188793"/>
                  <a:pt x="35357" y="187879"/>
                  <a:pt x="35205" y="186812"/>
                </a:cubicBezTo>
                <a:cubicBezTo>
                  <a:pt x="35052" y="184983"/>
                  <a:pt x="34900" y="182240"/>
                  <a:pt x="34748" y="178583"/>
                </a:cubicBezTo>
                <a:cubicBezTo>
                  <a:pt x="34443" y="173553"/>
                  <a:pt x="34290" y="170734"/>
                  <a:pt x="34290" y="170124"/>
                </a:cubicBezTo>
                <a:cubicBezTo>
                  <a:pt x="34138" y="168600"/>
                  <a:pt x="34062" y="167457"/>
                  <a:pt x="34062" y="166695"/>
                </a:cubicBezTo>
                <a:cubicBezTo>
                  <a:pt x="21717" y="166391"/>
                  <a:pt x="11202" y="165248"/>
                  <a:pt x="2515" y="163266"/>
                </a:cubicBezTo>
                <a:cubicBezTo>
                  <a:pt x="1601" y="162962"/>
                  <a:pt x="915" y="162428"/>
                  <a:pt x="458" y="161666"/>
                </a:cubicBezTo>
                <a:cubicBezTo>
                  <a:pt x="0" y="160904"/>
                  <a:pt x="-114" y="160104"/>
                  <a:pt x="115" y="159266"/>
                </a:cubicBezTo>
                <a:cubicBezTo>
                  <a:pt x="343" y="158428"/>
                  <a:pt x="839" y="157780"/>
                  <a:pt x="1601" y="157323"/>
                </a:cubicBezTo>
                <a:cubicBezTo>
                  <a:pt x="2363" y="156866"/>
                  <a:pt x="3125" y="156713"/>
                  <a:pt x="3887" y="156866"/>
                </a:cubicBezTo>
                <a:cubicBezTo>
                  <a:pt x="5411" y="157323"/>
                  <a:pt x="6858" y="157628"/>
                  <a:pt x="8230" y="157780"/>
                </a:cubicBezTo>
                <a:cubicBezTo>
                  <a:pt x="8078" y="157018"/>
                  <a:pt x="8230" y="156332"/>
                  <a:pt x="8687" y="155723"/>
                </a:cubicBezTo>
                <a:cubicBezTo>
                  <a:pt x="18593" y="139416"/>
                  <a:pt x="26289" y="124023"/>
                  <a:pt x="31776" y="109545"/>
                </a:cubicBezTo>
                <a:cubicBezTo>
                  <a:pt x="37110" y="95372"/>
                  <a:pt x="40082" y="80285"/>
                  <a:pt x="40691" y="64283"/>
                </a:cubicBezTo>
                <a:cubicBezTo>
                  <a:pt x="40844" y="61235"/>
                  <a:pt x="40691" y="56510"/>
                  <a:pt x="40234" y="50109"/>
                </a:cubicBezTo>
                <a:cubicBezTo>
                  <a:pt x="39777" y="43251"/>
                  <a:pt x="39548" y="38375"/>
                  <a:pt x="39548" y="35479"/>
                </a:cubicBezTo>
                <a:cubicBezTo>
                  <a:pt x="39548" y="33345"/>
                  <a:pt x="40615" y="32279"/>
                  <a:pt x="42749" y="32279"/>
                </a:cubicBezTo>
                <a:cubicBezTo>
                  <a:pt x="43358" y="32279"/>
                  <a:pt x="43892" y="32431"/>
                  <a:pt x="44349" y="32736"/>
                </a:cubicBezTo>
                <a:cubicBezTo>
                  <a:pt x="44958" y="32126"/>
                  <a:pt x="45720" y="31821"/>
                  <a:pt x="46635" y="31821"/>
                </a:cubicBezTo>
                <a:cubicBezTo>
                  <a:pt x="52883" y="31821"/>
                  <a:pt x="58293" y="31593"/>
                  <a:pt x="62865" y="31136"/>
                </a:cubicBezTo>
                <a:cubicBezTo>
                  <a:pt x="63627" y="30983"/>
                  <a:pt x="64351" y="31212"/>
                  <a:pt x="65037" y="31821"/>
                </a:cubicBezTo>
                <a:cubicBezTo>
                  <a:pt x="65723" y="32431"/>
                  <a:pt x="66142" y="33155"/>
                  <a:pt x="66294" y="33993"/>
                </a:cubicBezTo>
                <a:cubicBezTo>
                  <a:pt x="66447" y="34831"/>
                  <a:pt x="66218" y="35593"/>
                  <a:pt x="65609" y="36279"/>
                </a:cubicBezTo>
                <a:cubicBezTo>
                  <a:pt x="64999" y="36965"/>
                  <a:pt x="64237" y="37384"/>
                  <a:pt x="63323" y="37536"/>
                </a:cubicBezTo>
                <a:cubicBezTo>
                  <a:pt x="58751" y="37994"/>
                  <a:pt x="53188" y="38222"/>
                  <a:pt x="46635" y="38222"/>
                </a:cubicBezTo>
                <a:lnTo>
                  <a:pt x="45949" y="38222"/>
                </a:lnTo>
                <a:cubicBezTo>
                  <a:pt x="46101" y="40203"/>
                  <a:pt x="46330" y="44013"/>
                  <a:pt x="46635" y="49652"/>
                </a:cubicBezTo>
                <a:cubicBezTo>
                  <a:pt x="47092" y="55901"/>
                  <a:pt x="47244" y="60930"/>
                  <a:pt x="47092" y="64740"/>
                </a:cubicBezTo>
                <a:cubicBezTo>
                  <a:pt x="46940" y="67635"/>
                  <a:pt x="46711" y="70607"/>
                  <a:pt x="46406" y="73655"/>
                </a:cubicBezTo>
                <a:cubicBezTo>
                  <a:pt x="49607" y="74722"/>
                  <a:pt x="54179" y="75179"/>
                  <a:pt x="60122" y="75027"/>
                </a:cubicBezTo>
                <a:cubicBezTo>
                  <a:pt x="61037" y="75027"/>
                  <a:pt x="61951" y="74989"/>
                  <a:pt x="62865" y="74913"/>
                </a:cubicBezTo>
                <a:cubicBezTo>
                  <a:pt x="63780" y="74836"/>
                  <a:pt x="64809" y="74760"/>
                  <a:pt x="65952" y="74684"/>
                </a:cubicBezTo>
                <a:cubicBezTo>
                  <a:pt x="67095" y="74608"/>
                  <a:pt x="68047" y="74570"/>
                  <a:pt x="68809" y="74570"/>
                </a:cubicBezTo>
                <a:cubicBezTo>
                  <a:pt x="72314" y="74265"/>
                  <a:pt x="75134" y="74189"/>
                  <a:pt x="77267" y="74341"/>
                </a:cubicBezTo>
                <a:cubicBezTo>
                  <a:pt x="109881" y="76017"/>
                  <a:pt x="144399" y="75713"/>
                  <a:pt x="180823" y="73427"/>
                </a:cubicBezTo>
                <a:cubicBezTo>
                  <a:pt x="182195" y="73274"/>
                  <a:pt x="183185" y="73808"/>
                  <a:pt x="183795" y="75027"/>
                </a:cubicBezTo>
                <a:cubicBezTo>
                  <a:pt x="183947" y="73808"/>
                  <a:pt x="184100" y="72665"/>
                  <a:pt x="184252" y="71598"/>
                </a:cubicBezTo>
                <a:cubicBezTo>
                  <a:pt x="184862" y="66264"/>
                  <a:pt x="185319" y="58415"/>
                  <a:pt x="185624" y="48052"/>
                </a:cubicBezTo>
                <a:cubicBezTo>
                  <a:pt x="185776" y="40889"/>
                  <a:pt x="185928" y="35479"/>
                  <a:pt x="186081" y="31821"/>
                </a:cubicBezTo>
                <a:cubicBezTo>
                  <a:pt x="183338" y="32126"/>
                  <a:pt x="180671" y="32126"/>
                  <a:pt x="178080" y="31821"/>
                </a:cubicBezTo>
                <a:cubicBezTo>
                  <a:pt x="177775" y="32126"/>
                  <a:pt x="177470" y="32279"/>
                  <a:pt x="177165" y="32279"/>
                </a:cubicBezTo>
                <a:cubicBezTo>
                  <a:pt x="175489" y="32888"/>
                  <a:pt x="173622" y="33269"/>
                  <a:pt x="171565" y="33422"/>
                </a:cubicBezTo>
                <a:cubicBezTo>
                  <a:pt x="169507" y="33574"/>
                  <a:pt x="167717" y="33650"/>
                  <a:pt x="166193" y="33650"/>
                </a:cubicBezTo>
                <a:cubicBezTo>
                  <a:pt x="164669" y="33650"/>
                  <a:pt x="162764" y="33612"/>
                  <a:pt x="160478" y="33536"/>
                </a:cubicBezTo>
                <a:cubicBezTo>
                  <a:pt x="158192" y="33460"/>
                  <a:pt x="156591" y="33422"/>
                  <a:pt x="155677" y="33422"/>
                </a:cubicBezTo>
                <a:lnTo>
                  <a:pt x="156134" y="38679"/>
                </a:lnTo>
                <a:cubicBezTo>
                  <a:pt x="158877" y="39899"/>
                  <a:pt x="160935" y="41727"/>
                  <a:pt x="162306" y="44166"/>
                </a:cubicBezTo>
                <a:cubicBezTo>
                  <a:pt x="164440" y="47823"/>
                  <a:pt x="165126" y="51405"/>
                  <a:pt x="164364" y="54910"/>
                </a:cubicBezTo>
                <a:cubicBezTo>
                  <a:pt x="163754" y="57958"/>
                  <a:pt x="161925" y="60625"/>
                  <a:pt x="158877" y="62911"/>
                </a:cubicBezTo>
                <a:cubicBezTo>
                  <a:pt x="153848" y="66873"/>
                  <a:pt x="147447" y="68855"/>
                  <a:pt x="139675" y="68855"/>
                </a:cubicBezTo>
                <a:cubicBezTo>
                  <a:pt x="130988" y="68855"/>
                  <a:pt x="125426" y="66264"/>
                  <a:pt x="122987" y="61082"/>
                </a:cubicBezTo>
                <a:cubicBezTo>
                  <a:pt x="120092" y="55291"/>
                  <a:pt x="122606" y="48052"/>
                  <a:pt x="130531" y="39365"/>
                </a:cubicBezTo>
                <a:cubicBezTo>
                  <a:pt x="130531" y="38603"/>
                  <a:pt x="130607" y="37765"/>
                  <a:pt x="130760" y="36851"/>
                </a:cubicBezTo>
                <a:cubicBezTo>
                  <a:pt x="127864" y="37308"/>
                  <a:pt x="124626" y="37651"/>
                  <a:pt x="121044" y="37879"/>
                </a:cubicBezTo>
                <a:cubicBezTo>
                  <a:pt x="117463" y="38108"/>
                  <a:pt x="114681" y="38222"/>
                  <a:pt x="112700" y="38222"/>
                </a:cubicBezTo>
                <a:lnTo>
                  <a:pt x="102642" y="38222"/>
                </a:lnTo>
                <a:lnTo>
                  <a:pt x="94184" y="38222"/>
                </a:lnTo>
                <a:cubicBezTo>
                  <a:pt x="93879" y="38222"/>
                  <a:pt x="93574" y="38146"/>
                  <a:pt x="93269" y="37994"/>
                </a:cubicBezTo>
                <a:lnTo>
                  <a:pt x="93269" y="39137"/>
                </a:lnTo>
                <a:cubicBezTo>
                  <a:pt x="100584" y="39746"/>
                  <a:pt x="105004" y="42261"/>
                  <a:pt x="106528" y="46680"/>
                </a:cubicBezTo>
                <a:cubicBezTo>
                  <a:pt x="108204" y="51252"/>
                  <a:pt x="106528" y="55824"/>
                  <a:pt x="101499" y="60396"/>
                </a:cubicBezTo>
                <a:cubicBezTo>
                  <a:pt x="98603" y="62987"/>
                  <a:pt x="95212" y="64930"/>
                  <a:pt x="91326" y="66226"/>
                </a:cubicBezTo>
                <a:cubicBezTo>
                  <a:pt x="87440" y="67521"/>
                  <a:pt x="83058" y="67674"/>
                  <a:pt x="78182" y="66683"/>
                </a:cubicBezTo>
                <a:cubicBezTo>
                  <a:pt x="73305" y="65692"/>
                  <a:pt x="68809" y="63292"/>
                  <a:pt x="64694" y="59482"/>
                </a:cubicBezTo>
                <a:cubicBezTo>
                  <a:pt x="61799" y="56739"/>
                  <a:pt x="60732" y="53234"/>
                  <a:pt x="61494" y="48966"/>
                </a:cubicBezTo>
                <a:cubicBezTo>
                  <a:pt x="62103" y="45918"/>
                  <a:pt x="63551" y="42947"/>
                  <a:pt x="65837" y="40051"/>
                </a:cubicBezTo>
                <a:cubicBezTo>
                  <a:pt x="66142" y="39441"/>
                  <a:pt x="66675" y="39060"/>
                  <a:pt x="67437" y="38908"/>
                </a:cubicBezTo>
                <a:lnTo>
                  <a:pt x="67437" y="35022"/>
                </a:lnTo>
                <a:lnTo>
                  <a:pt x="67437" y="32507"/>
                </a:lnTo>
                <a:lnTo>
                  <a:pt x="67437" y="10104"/>
                </a:lnTo>
                <a:cubicBezTo>
                  <a:pt x="67437" y="7971"/>
                  <a:pt x="68504" y="6904"/>
                  <a:pt x="70638" y="6904"/>
                </a:cubicBezTo>
                <a:cubicBezTo>
                  <a:pt x="71247" y="6904"/>
                  <a:pt x="71857" y="7056"/>
                  <a:pt x="72467" y="7361"/>
                </a:cubicBezTo>
                <a:cubicBezTo>
                  <a:pt x="74448" y="5990"/>
                  <a:pt x="76353" y="5228"/>
                  <a:pt x="78182" y="5075"/>
                </a:cubicBezTo>
                <a:cubicBezTo>
                  <a:pt x="80925" y="4770"/>
                  <a:pt x="83287" y="5609"/>
                  <a:pt x="85268" y="7590"/>
                </a:cubicBezTo>
                <a:cubicBezTo>
                  <a:pt x="88316" y="10333"/>
                  <a:pt x="90526" y="15134"/>
                  <a:pt x="91898" y="21992"/>
                </a:cubicBezTo>
                <a:cubicBezTo>
                  <a:pt x="92507" y="25192"/>
                  <a:pt x="92888" y="28545"/>
                  <a:pt x="93041" y="32050"/>
                </a:cubicBezTo>
                <a:cubicBezTo>
                  <a:pt x="93498" y="31898"/>
                  <a:pt x="93879" y="31821"/>
                  <a:pt x="94184" y="31821"/>
                </a:cubicBezTo>
                <a:lnTo>
                  <a:pt x="103099" y="31821"/>
                </a:lnTo>
                <a:lnTo>
                  <a:pt x="113615" y="31821"/>
                </a:lnTo>
                <a:cubicBezTo>
                  <a:pt x="115443" y="31821"/>
                  <a:pt x="118110" y="31707"/>
                  <a:pt x="121616" y="31479"/>
                </a:cubicBezTo>
                <a:cubicBezTo>
                  <a:pt x="125121" y="31250"/>
                  <a:pt x="128245" y="30831"/>
                  <a:pt x="130988" y="30221"/>
                </a:cubicBezTo>
                <a:cubicBezTo>
                  <a:pt x="131750" y="17115"/>
                  <a:pt x="132131" y="9800"/>
                  <a:pt x="132131" y="8276"/>
                </a:cubicBezTo>
                <a:cubicBezTo>
                  <a:pt x="132131" y="6142"/>
                  <a:pt x="133198" y="5075"/>
                  <a:pt x="135332" y="5075"/>
                </a:cubicBezTo>
                <a:lnTo>
                  <a:pt x="135789" y="5075"/>
                </a:lnTo>
                <a:cubicBezTo>
                  <a:pt x="135636" y="4618"/>
                  <a:pt x="135560" y="4161"/>
                  <a:pt x="135560" y="3704"/>
                </a:cubicBezTo>
                <a:cubicBezTo>
                  <a:pt x="135560" y="1570"/>
                  <a:pt x="136627" y="503"/>
                  <a:pt x="138761" y="503"/>
                </a:cubicBezTo>
                <a:lnTo>
                  <a:pt x="139675" y="503"/>
                </a:lnTo>
                <a:cubicBezTo>
                  <a:pt x="139980" y="503"/>
                  <a:pt x="140361" y="465"/>
                  <a:pt x="140818" y="389"/>
                </a:cubicBezTo>
                <a:cubicBezTo>
                  <a:pt x="141275" y="313"/>
                  <a:pt x="141732" y="198"/>
                  <a:pt x="142190" y="4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711731" y="404470"/>
            <a:ext cx="1658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教学目标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2039212" y="932574"/>
            <a:ext cx="8377555" cy="1152445"/>
            <a:chOff x="5988276" y="1295158"/>
            <a:chExt cx="8377555" cy="1152445"/>
          </a:xfrm>
        </p:grpSpPr>
        <p:sp>
          <p:nvSpPr>
            <p:cNvPr id="43" name="TextBox 41"/>
            <p:cNvSpPr txBox="1"/>
            <p:nvPr/>
          </p:nvSpPr>
          <p:spPr>
            <a:xfrm>
              <a:off x="7020151" y="1956828"/>
              <a:ext cx="7345680" cy="4907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zh-CN" sz="2400" b="1">
                  <a:cs typeface="+mn-ea"/>
                  <a:sym typeface="+mn-lt"/>
                </a:rPr>
                <a:t>知道音调、响度、音色的概念，明确它们的</a:t>
              </a:r>
              <a:r>
                <a:rPr lang="zh-CN" altLang="zh-CN" sz="2400" b="1">
                  <a:solidFill>
                    <a:srgbClr val="FF0000"/>
                  </a:solidFill>
                  <a:cs typeface="+mn-ea"/>
                  <a:sym typeface="+mn-lt"/>
                </a:rPr>
                <a:t>影响因素</a:t>
              </a:r>
            </a:p>
          </p:txBody>
        </p:sp>
        <p:sp>
          <p:nvSpPr>
            <p:cNvPr id="61" name="六边形 60"/>
            <p:cNvSpPr/>
            <p:nvPr/>
          </p:nvSpPr>
          <p:spPr>
            <a:xfrm>
              <a:off x="5988276" y="1504588"/>
              <a:ext cx="939419" cy="809844"/>
            </a:xfrm>
            <a:prstGeom prst="hexagon">
              <a:avLst/>
            </a:prstGeom>
            <a:solidFill>
              <a:srgbClr val="63C4C9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TextBox 41"/>
            <p:cNvSpPr txBox="1"/>
            <p:nvPr/>
          </p:nvSpPr>
          <p:spPr>
            <a:xfrm>
              <a:off x="7020431" y="1295158"/>
              <a:ext cx="5401985" cy="5725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800" b="1">
                  <a:solidFill>
                    <a:srgbClr val="0070C0"/>
                  </a:solidFill>
                  <a:cs typeface="+mn-ea"/>
                  <a:sym typeface="+mn-lt"/>
                </a:rPr>
                <a:t>知识与技能</a:t>
              </a:r>
            </a:p>
          </p:txBody>
        </p:sp>
        <p:sp>
          <p:nvSpPr>
            <p:cNvPr id="67" name="analytics_237488"/>
            <p:cNvSpPr>
              <a:spLocks noChangeAspect="1"/>
            </p:cNvSpPr>
            <p:nvPr/>
          </p:nvSpPr>
          <p:spPr bwMode="auto">
            <a:xfrm>
              <a:off x="6243681" y="1756863"/>
              <a:ext cx="428608" cy="399390"/>
            </a:xfrm>
            <a:custGeom>
              <a:avLst/>
              <a:gdLst>
                <a:gd name="connsiteX0" fmla="*/ 261053 w 607639"/>
                <a:gd name="connsiteY0" fmla="*/ 444915 h 566217"/>
                <a:gd name="connsiteX1" fmla="*/ 245922 w 607639"/>
                <a:gd name="connsiteY1" fmla="*/ 505522 h 566217"/>
                <a:gd name="connsiteX2" fmla="*/ 361718 w 607639"/>
                <a:gd name="connsiteY2" fmla="*/ 505522 h 566217"/>
                <a:gd name="connsiteX3" fmla="*/ 346498 w 607639"/>
                <a:gd name="connsiteY3" fmla="*/ 444915 h 566217"/>
                <a:gd name="connsiteX4" fmla="*/ 0 w 607639"/>
                <a:gd name="connsiteY4" fmla="*/ 364047 h 566217"/>
                <a:gd name="connsiteX5" fmla="*/ 607639 w 607639"/>
                <a:gd name="connsiteY5" fmla="*/ 364047 h 566217"/>
                <a:gd name="connsiteX6" fmla="*/ 607639 w 607639"/>
                <a:gd name="connsiteY6" fmla="*/ 399416 h 566217"/>
                <a:gd name="connsiteX7" fmla="*/ 562069 w 607639"/>
                <a:gd name="connsiteY7" fmla="*/ 444915 h 566217"/>
                <a:gd name="connsiteX8" fmla="*/ 367414 w 607639"/>
                <a:gd name="connsiteY8" fmla="*/ 444915 h 566217"/>
                <a:gd name="connsiteX9" fmla="*/ 382634 w 607639"/>
                <a:gd name="connsiteY9" fmla="*/ 505522 h 566217"/>
                <a:gd name="connsiteX10" fmla="*/ 384859 w 607639"/>
                <a:gd name="connsiteY10" fmla="*/ 505522 h 566217"/>
                <a:gd name="connsiteX11" fmla="*/ 435414 w 607639"/>
                <a:gd name="connsiteY11" fmla="*/ 556086 h 566217"/>
                <a:gd name="connsiteX12" fmla="*/ 425356 w 607639"/>
                <a:gd name="connsiteY12" fmla="*/ 566217 h 566217"/>
                <a:gd name="connsiteX13" fmla="*/ 182283 w 607639"/>
                <a:gd name="connsiteY13" fmla="*/ 566217 h 566217"/>
                <a:gd name="connsiteX14" fmla="*/ 172136 w 607639"/>
                <a:gd name="connsiteY14" fmla="*/ 556086 h 566217"/>
                <a:gd name="connsiteX15" fmla="*/ 222780 w 607639"/>
                <a:gd name="connsiteY15" fmla="*/ 505522 h 566217"/>
                <a:gd name="connsiteX16" fmla="*/ 225006 w 607639"/>
                <a:gd name="connsiteY16" fmla="*/ 505522 h 566217"/>
                <a:gd name="connsiteX17" fmla="*/ 240225 w 607639"/>
                <a:gd name="connsiteY17" fmla="*/ 444915 h 566217"/>
                <a:gd name="connsiteX18" fmla="*/ 45571 w 607639"/>
                <a:gd name="connsiteY18" fmla="*/ 444915 h 566217"/>
                <a:gd name="connsiteX19" fmla="*/ 0 w 607639"/>
                <a:gd name="connsiteY19" fmla="*/ 399416 h 566217"/>
                <a:gd name="connsiteX20" fmla="*/ 344273 w 607639"/>
                <a:gd name="connsiteY20" fmla="*/ 273045 h 566217"/>
                <a:gd name="connsiteX21" fmla="*/ 334215 w 607639"/>
                <a:gd name="connsiteY21" fmla="*/ 283089 h 566217"/>
                <a:gd name="connsiteX22" fmla="*/ 334215 w 607639"/>
                <a:gd name="connsiteY22" fmla="*/ 313486 h 566217"/>
                <a:gd name="connsiteX23" fmla="*/ 344273 w 607639"/>
                <a:gd name="connsiteY23" fmla="*/ 323530 h 566217"/>
                <a:gd name="connsiteX24" fmla="*/ 354419 w 607639"/>
                <a:gd name="connsiteY24" fmla="*/ 313486 h 566217"/>
                <a:gd name="connsiteX25" fmla="*/ 354419 w 607639"/>
                <a:gd name="connsiteY25" fmla="*/ 283089 h 566217"/>
                <a:gd name="connsiteX26" fmla="*/ 344273 w 607639"/>
                <a:gd name="connsiteY26" fmla="*/ 273045 h 566217"/>
                <a:gd name="connsiteX27" fmla="*/ 425356 w 607639"/>
                <a:gd name="connsiteY27" fmla="*/ 252780 h 566217"/>
                <a:gd name="connsiteX28" fmla="*/ 415210 w 607639"/>
                <a:gd name="connsiteY28" fmla="*/ 262913 h 566217"/>
                <a:gd name="connsiteX29" fmla="*/ 415210 w 607639"/>
                <a:gd name="connsiteY29" fmla="*/ 313486 h 566217"/>
                <a:gd name="connsiteX30" fmla="*/ 425356 w 607639"/>
                <a:gd name="connsiteY30" fmla="*/ 323530 h 566217"/>
                <a:gd name="connsiteX31" fmla="*/ 435414 w 607639"/>
                <a:gd name="connsiteY31" fmla="*/ 313486 h 566217"/>
                <a:gd name="connsiteX32" fmla="*/ 435414 w 607639"/>
                <a:gd name="connsiteY32" fmla="*/ 262913 h 566217"/>
                <a:gd name="connsiteX33" fmla="*/ 425356 w 607639"/>
                <a:gd name="connsiteY33" fmla="*/ 252780 h 566217"/>
                <a:gd name="connsiteX34" fmla="*/ 384859 w 607639"/>
                <a:gd name="connsiteY34" fmla="*/ 232515 h 566217"/>
                <a:gd name="connsiteX35" fmla="*/ 374712 w 607639"/>
                <a:gd name="connsiteY35" fmla="*/ 242648 h 566217"/>
                <a:gd name="connsiteX36" fmla="*/ 374712 w 607639"/>
                <a:gd name="connsiteY36" fmla="*/ 313486 h 566217"/>
                <a:gd name="connsiteX37" fmla="*/ 384859 w 607639"/>
                <a:gd name="connsiteY37" fmla="*/ 323530 h 566217"/>
                <a:gd name="connsiteX38" fmla="*/ 394917 w 607639"/>
                <a:gd name="connsiteY38" fmla="*/ 313486 h 566217"/>
                <a:gd name="connsiteX39" fmla="*/ 394917 w 607639"/>
                <a:gd name="connsiteY39" fmla="*/ 242648 h 566217"/>
                <a:gd name="connsiteX40" fmla="*/ 384859 w 607639"/>
                <a:gd name="connsiteY40" fmla="*/ 232515 h 566217"/>
                <a:gd name="connsiteX41" fmla="*/ 506351 w 607639"/>
                <a:gd name="connsiteY41" fmla="*/ 222471 h 566217"/>
                <a:gd name="connsiteX42" fmla="*/ 496205 w 607639"/>
                <a:gd name="connsiteY42" fmla="*/ 232515 h 566217"/>
                <a:gd name="connsiteX43" fmla="*/ 496205 w 607639"/>
                <a:gd name="connsiteY43" fmla="*/ 313486 h 566217"/>
                <a:gd name="connsiteX44" fmla="*/ 506351 w 607639"/>
                <a:gd name="connsiteY44" fmla="*/ 323530 h 566217"/>
                <a:gd name="connsiteX45" fmla="*/ 516498 w 607639"/>
                <a:gd name="connsiteY45" fmla="*/ 313486 h 566217"/>
                <a:gd name="connsiteX46" fmla="*/ 516498 w 607639"/>
                <a:gd name="connsiteY46" fmla="*/ 232515 h 566217"/>
                <a:gd name="connsiteX47" fmla="*/ 506351 w 607639"/>
                <a:gd name="connsiteY47" fmla="*/ 222471 h 566217"/>
                <a:gd name="connsiteX48" fmla="*/ 196595 w 607639"/>
                <a:gd name="connsiteY48" fmla="*/ 192079 h 566217"/>
                <a:gd name="connsiteX49" fmla="*/ 272100 w 607639"/>
                <a:gd name="connsiteY49" fmla="*/ 192079 h 566217"/>
                <a:gd name="connsiteX50" fmla="*/ 247258 w 607639"/>
                <a:gd name="connsiteY50" fmla="*/ 242604 h 566217"/>
                <a:gd name="connsiteX51" fmla="*/ 465854 w 607639"/>
                <a:gd name="connsiteY51" fmla="*/ 182030 h 566217"/>
                <a:gd name="connsiteX52" fmla="*/ 455707 w 607639"/>
                <a:gd name="connsiteY52" fmla="*/ 192074 h 566217"/>
                <a:gd name="connsiteX53" fmla="*/ 455707 w 607639"/>
                <a:gd name="connsiteY53" fmla="*/ 313486 h 566217"/>
                <a:gd name="connsiteX54" fmla="*/ 465854 w 607639"/>
                <a:gd name="connsiteY54" fmla="*/ 323530 h 566217"/>
                <a:gd name="connsiteX55" fmla="*/ 476000 w 607639"/>
                <a:gd name="connsiteY55" fmla="*/ 313486 h 566217"/>
                <a:gd name="connsiteX56" fmla="*/ 476000 w 607639"/>
                <a:gd name="connsiteY56" fmla="*/ 192074 h 566217"/>
                <a:gd name="connsiteX57" fmla="*/ 465854 w 607639"/>
                <a:gd name="connsiteY57" fmla="*/ 182030 h 566217"/>
                <a:gd name="connsiteX58" fmla="*/ 499142 w 607639"/>
                <a:gd name="connsiteY58" fmla="*/ 103992 h 566217"/>
                <a:gd name="connsiteX59" fmla="*/ 497896 w 607639"/>
                <a:gd name="connsiteY59" fmla="*/ 105503 h 566217"/>
                <a:gd name="connsiteX60" fmla="*/ 497006 w 607639"/>
                <a:gd name="connsiteY60" fmla="*/ 107369 h 566217"/>
                <a:gd name="connsiteX61" fmla="*/ 496383 w 607639"/>
                <a:gd name="connsiteY61" fmla="*/ 109147 h 566217"/>
                <a:gd name="connsiteX62" fmla="*/ 496205 w 607639"/>
                <a:gd name="connsiteY62" fmla="*/ 111191 h 566217"/>
                <a:gd name="connsiteX63" fmla="*/ 496383 w 607639"/>
                <a:gd name="connsiteY63" fmla="*/ 113236 h 566217"/>
                <a:gd name="connsiteX64" fmla="*/ 497006 w 607639"/>
                <a:gd name="connsiteY64" fmla="*/ 115013 h 566217"/>
                <a:gd name="connsiteX65" fmla="*/ 497896 w 607639"/>
                <a:gd name="connsiteY65" fmla="*/ 116880 h 566217"/>
                <a:gd name="connsiteX66" fmla="*/ 499142 w 607639"/>
                <a:gd name="connsiteY66" fmla="*/ 118391 h 566217"/>
                <a:gd name="connsiteX67" fmla="*/ 506351 w 607639"/>
                <a:gd name="connsiteY67" fmla="*/ 121324 h 566217"/>
                <a:gd name="connsiteX68" fmla="*/ 513561 w 607639"/>
                <a:gd name="connsiteY68" fmla="*/ 118391 h 566217"/>
                <a:gd name="connsiteX69" fmla="*/ 516498 w 607639"/>
                <a:gd name="connsiteY69" fmla="*/ 111191 h 566217"/>
                <a:gd name="connsiteX70" fmla="*/ 513561 w 607639"/>
                <a:gd name="connsiteY70" fmla="*/ 103992 h 566217"/>
                <a:gd name="connsiteX71" fmla="*/ 499142 w 607639"/>
                <a:gd name="connsiteY71" fmla="*/ 103992 h 566217"/>
                <a:gd name="connsiteX72" fmla="*/ 374712 w 607639"/>
                <a:gd name="connsiteY72" fmla="*/ 101059 h 566217"/>
                <a:gd name="connsiteX73" fmla="*/ 364566 w 607639"/>
                <a:gd name="connsiteY73" fmla="*/ 111191 h 566217"/>
                <a:gd name="connsiteX74" fmla="*/ 374712 w 607639"/>
                <a:gd name="connsiteY74" fmla="*/ 121324 h 566217"/>
                <a:gd name="connsiteX75" fmla="*/ 455707 w 607639"/>
                <a:gd name="connsiteY75" fmla="*/ 121324 h 566217"/>
                <a:gd name="connsiteX76" fmla="*/ 465854 w 607639"/>
                <a:gd name="connsiteY76" fmla="*/ 111191 h 566217"/>
                <a:gd name="connsiteX77" fmla="*/ 455707 w 607639"/>
                <a:gd name="connsiteY77" fmla="*/ 101059 h 566217"/>
                <a:gd name="connsiteX78" fmla="*/ 162007 w 607639"/>
                <a:gd name="connsiteY78" fmla="*/ 82209 h 566217"/>
                <a:gd name="connsiteX79" fmla="*/ 162007 w 607639"/>
                <a:gd name="connsiteY79" fmla="*/ 181568 h 566217"/>
                <a:gd name="connsiteX80" fmla="*/ 162096 w 607639"/>
                <a:gd name="connsiteY80" fmla="*/ 181657 h 566217"/>
                <a:gd name="connsiteX81" fmla="*/ 165033 w 607639"/>
                <a:gd name="connsiteY81" fmla="*/ 189123 h 566217"/>
                <a:gd name="connsiteX82" fmla="*/ 231878 w 607639"/>
                <a:gd name="connsiteY82" fmla="*/ 255866 h 566217"/>
                <a:gd name="connsiteX83" fmla="*/ 177227 w 607639"/>
                <a:gd name="connsiteY83" fmla="*/ 273018 h 566217"/>
                <a:gd name="connsiteX84" fmla="*/ 81009 w 607639"/>
                <a:gd name="connsiteY84" fmla="*/ 176947 h 566217"/>
                <a:gd name="connsiteX85" fmla="*/ 162007 w 607639"/>
                <a:gd name="connsiteY85" fmla="*/ 82209 h 566217"/>
                <a:gd name="connsiteX86" fmla="*/ 182271 w 607639"/>
                <a:gd name="connsiteY86" fmla="*/ 81150 h 566217"/>
                <a:gd name="connsiteX87" fmla="*/ 185209 w 607639"/>
                <a:gd name="connsiteY87" fmla="*/ 81239 h 566217"/>
                <a:gd name="connsiteX88" fmla="*/ 188503 w 607639"/>
                <a:gd name="connsiteY88" fmla="*/ 81594 h 566217"/>
                <a:gd name="connsiteX89" fmla="*/ 195268 w 607639"/>
                <a:gd name="connsiteY89" fmla="*/ 82661 h 566217"/>
                <a:gd name="connsiteX90" fmla="*/ 197315 w 607639"/>
                <a:gd name="connsiteY90" fmla="*/ 83017 h 566217"/>
                <a:gd name="connsiteX91" fmla="*/ 205505 w 607639"/>
                <a:gd name="connsiteY91" fmla="*/ 85150 h 566217"/>
                <a:gd name="connsiteX92" fmla="*/ 205950 w 607639"/>
                <a:gd name="connsiteY92" fmla="*/ 85239 h 566217"/>
                <a:gd name="connsiteX93" fmla="*/ 269064 w 607639"/>
                <a:gd name="connsiteY93" fmla="*/ 148255 h 566217"/>
                <a:gd name="connsiteX94" fmla="*/ 269153 w 607639"/>
                <a:gd name="connsiteY94" fmla="*/ 148788 h 566217"/>
                <a:gd name="connsiteX95" fmla="*/ 271290 w 607639"/>
                <a:gd name="connsiteY95" fmla="*/ 156876 h 566217"/>
                <a:gd name="connsiteX96" fmla="*/ 271646 w 607639"/>
                <a:gd name="connsiteY96" fmla="*/ 158921 h 566217"/>
                <a:gd name="connsiteX97" fmla="*/ 272714 w 607639"/>
                <a:gd name="connsiteY97" fmla="*/ 165764 h 566217"/>
                <a:gd name="connsiteX98" fmla="*/ 272981 w 607639"/>
                <a:gd name="connsiteY98" fmla="*/ 168875 h 566217"/>
                <a:gd name="connsiteX99" fmla="*/ 273159 w 607639"/>
                <a:gd name="connsiteY99" fmla="*/ 171897 h 566217"/>
                <a:gd name="connsiteX100" fmla="*/ 182271 w 607639"/>
                <a:gd name="connsiteY100" fmla="*/ 171897 h 566217"/>
                <a:gd name="connsiteX101" fmla="*/ 177210 w 607639"/>
                <a:gd name="connsiteY101" fmla="*/ 60617 h 566217"/>
                <a:gd name="connsiteX102" fmla="*/ 174451 w 607639"/>
                <a:gd name="connsiteY102" fmla="*/ 60795 h 566217"/>
                <a:gd name="connsiteX103" fmla="*/ 171869 w 607639"/>
                <a:gd name="connsiteY103" fmla="*/ 60795 h 566217"/>
                <a:gd name="connsiteX104" fmla="*/ 167508 w 607639"/>
                <a:gd name="connsiteY104" fmla="*/ 61062 h 566217"/>
                <a:gd name="connsiteX105" fmla="*/ 167419 w 607639"/>
                <a:gd name="connsiteY105" fmla="*/ 61151 h 566217"/>
                <a:gd name="connsiteX106" fmla="*/ 60791 w 607639"/>
                <a:gd name="connsiteY106" fmla="*/ 176964 h 566217"/>
                <a:gd name="connsiteX107" fmla="*/ 177210 w 607639"/>
                <a:gd name="connsiteY107" fmla="*/ 293221 h 566217"/>
                <a:gd name="connsiteX108" fmla="*/ 253487 w 607639"/>
                <a:gd name="connsiteY108" fmla="*/ 264601 h 566217"/>
                <a:gd name="connsiteX109" fmla="*/ 254377 w 607639"/>
                <a:gd name="connsiteY109" fmla="*/ 264068 h 566217"/>
                <a:gd name="connsiteX110" fmla="*/ 254733 w 607639"/>
                <a:gd name="connsiteY110" fmla="*/ 263535 h 566217"/>
                <a:gd name="connsiteX111" fmla="*/ 293184 w 607639"/>
                <a:gd name="connsiteY111" fmla="*/ 186652 h 566217"/>
                <a:gd name="connsiteX112" fmla="*/ 293362 w 607639"/>
                <a:gd name="connsiteY112" fmla="*/ 186474 h 566217"/>
                <a:gd name="connsiteX113" fmla="*/ 293540 w 607639"/>
                <a:gd name="connsiteY113" fmla="*/ 182297 h 566217"/>
                <a:gd name="connsiteX114" fmla="*/ 293540 w 607639"/>
                <a:gd name="connsiteY114" fmla="*/ 179630 h 566217"/>
                <a:gd name="connsiteX115" fmla="*/ 293718 w 607639"/>
                <a:gd name="connsiteY115" fmla="*/ 176964 h 566217"/>
                <a:gd name="connsiteX116" fmla="*/ 293540 w 607639"/>
                <a:gd name="connsiteY116" fmla="*/ 173320 h 566217"/>
                <a:gd name="connsiteX117" fmla="*/ 293184 w 607639"/>
                <a:gd name="connsiteY117" fmla="*/ 167898 h 566217"/>
                <a:gd name="connsiteX118" fmla="*/ 292383 w 607639"/>
                <a:gd name="connsiteY118" fmla="*/ 160698 h 566217"/>
                <a:gd name="connsiteX119" fmla="*/ 291760 w 607639"/>
                <a:gd name="connsiteY119" fmla="*/ 156432 h 566217"/>
                <a:gd name="connsiteX120" fmla="*/ 290068 w 607639"/>
                <a:gd name="connsiteY120" fmla="*/ 148522 h 566217"/>
                <a:gd name="connsiteX121" fmla="*/ 289178 w 607639"/>
                <a:gd name="connsiteY121" fmla="*/ 145144 h 566217"/>
                <a:gd name="connsiteX122" fmla="*/ 286508 w 607639"/>
                <a:gd name="connsiteY122" fmla="*/ 137145 h 566217"/>
                <a:gd name="connsiteX123" fmla="*/ 285351 w 607639"/>
                <a:gd name="connsiteY123" fmla="*/ 133856 h 566217"/>
                <a:gd name="connsiteX124" fmla="*/ 282058 w 607639"/>
                <a:gd name="connsiteY124" fmla="*/ 126657 h 566217"/>
                <a:gd name="connsiteX125" fmla="*/ 280278 w 607639"/>
                <a:gd name="connsiteY125" fmla="*/ 122924 h 566217"/>
                <a:gd name="connsiteX126" fmla="*/ 276896 w 607639"/>
                <a:gd name="connsiteY126" fmla="*/ 117057 h 566217"/>
                <a:gd name="connsiteX127" fmla="*/ 274136 w 607639"/>
                <a:gd name="connsiteY127" fmla="*/ 112613 h 566217"/>
                <a:gd name="connsiteX128" fmla="*/ 271199 w 607639"/>
                <a:gd name="connsiteY128" fmla="*/ 108525 h 566217"/>
                <a:gd name="connsiteX129" fmla="*/ 267105 w 607639"/>
                <a:gd name="connsiteY129" fmla="*/ 103014 h 566217"/>
                <a:gd name="connsiteX130" fmla="*/ 266571 w 607639"/>
                <a:gd name="connsiteY130" fmla="*/ 102481 h 566217"/>
                <a:gd name="connsiteX131" fmla="*/ 259540 w 607639"/>
                <a:gd name="connsiteY131" fmla="*/ 94659 h 566217"/>
                <a:gd name="connsiteX132" fmla="*/ 251351 w 607639"/>
                <a:gd name="connsiteY132" fmla="*/ 87371 h 566217"/>
                <a:gd name="connsiteX133" fmla="*/ 251262 w 607639"/>
                <a:gd name="connsiteY133" fmla="*/ 87193 h 566217"/>
                <a:gd name="connsiteX134" fmla="*/ 245388 w 607639"/>
                <a:gd name="connsiteY134" fmla="*/ 82838 h 566217"/>
                <a:gd name="connsiteX135" fmla="*/ 241739 w 607639"/>
                <a:gd name="connsiteY135" fmla="*/ 80171 h 566217"/>
                <a:gd name="connsiteX136" fmla="*/ 236843 w 607639"/>
                <a:gd name="connsiteY136" fmla="*/ 77238 h 566217"/>
                <a:gd name="connsiteX137" fmla="*/ 231414 w 607639"/>
                <a:gd name="connsiteY137" fmla="*/ 74039 h 566217"/>
                <a:gd name="connsiteX138" fmla="*/ 227231 w 607639"/>
                <a:gd name="connsiteY138" fmla="*/ 72083 h 566217"/>
                <a:gd name="connsiteX139" fmla="*/ 220466 w 607639"/>
                <a:gd name="connsiteY139" fmla="*/ 69061 h 566217"/>
                <a:gd name="connsiteX140" fmla="*/ 216817 w 607639"/>
                <a:gd name="connsiteY140" fmla="*/ 67728 h 566217"/>
                <a:gd name="connsiteX141" fmla="*/ 209252 w 607639"/>
                <a:gd name="connsiteY141" fmla="*/ 65239 h 566217"/>
                <a:gd name="connsiteX142" fmla="*/ 205513 w 607639"/>
                <a:gd name="connsiteY142" fmla="*/ 64262 h 566217"/>
                <a:gd name="connsiteX143" fmla="*/ 197770 w 607639"/>
                <a:gd name="connsiteY143" fmla="*/ 62573 h 566217"/>
                <a:gd name="connsiteX144" fmla="*/ 193498 w 607639"/>
                <a:gd name="connsiteY144" fmla="*/ 61951 h 566217"/>
                <a:gd name="connsiteX145" fmla="*/ 186199 w 607639"/>
                <a:gd name="connsiteY145" fmla="*/ 61062 h 566217"/>
                <a:gd name="connsiteX146" fmla="*/ 181037 w 607639"/>
                <a:gd name="connsiteY146" fmla="*/ 60795 h 566217"/>
                <a:gd name="connsiteX147" fmla="*/ 177210 w 607639"/>
                <a:gd name="connsiteY147" fmla="*/ 60617 h 566217"/>
                <a:gd name="connsiteX148" fmla="*/ 431587 w 607639"/>
                <a:gd name="connsiteY148" fmla="*/ 51374 h 566217"/>
                <a:gd name="connsiteX149" fmla="*/ 428294 w 607639"/>
                <a:gd name="connsiteY149" fmla="*/ 53418 h 566217"/>
                <a:gd name="connsiteX150" fmla="*/ 425356 w 607639"/>
                <a:gd name="connsiteY150" fmla="*/ 60617 h 566217"/>
                <a:gd name="connsiteX151" fmla="*/ 428294 w 607639"/>
                <a:gd name="connsiteY151" fmla="*/ 67817 h 566217"/>
                <a:gd name="connsiteX152" fmla="*/ 435414 w 607639"/>
                <a:gd name="connsiteY152" fmla="*/ 70750 h 566217"/>
                <a:gd name="connsiteX153" fmla="*/ 442623 w 607639"/>
                <a:gd name="connsiteY153" fmla="*/ 67817 h 566217"/>
                <a:gd name="connsiteX154" fmla="*/ 445561 w 607639"/>
                <a:gd name="connsiteY154" fmla="*/ 60617 h 566217"/>
                <a:gd name="connsiteX155" fmla="*/ 442623 w 607639"/>
                <a:gd name="connsiteY155" fmla="*/ 53418 h 566217"/>
                <a:gd name="connsiteX156" fmla="*/ 431587 w 607639"/>
                <a:gd name="connsiteY156" fmla="*/ 51374 h 566217"/>
                <a:gd name="connsiteX157" fmla="*/ 476000 w 607639"/>
                <a:gd name="connsiteY157" fmla="*/ 50485 h 566217"/>
                <a:gd name="connsiteX158" fmla="*/ 465854 w 607639"/>
                <a:gd name="connsiteY158" fmla="*/ 60617 h 566217"/>
                <a:gd name="connsiteX159" fmla="*/ 476000 w 607639"/>
                <a:gd name="connsiteY159" fmla="*/ 70750 h 566217"/>
                <a:gd name="connsiteX160" fmla="*/ 506351 w 607639"/>
                <a:gd name="connsiteY160" fmla="*/ 70750 h 566217"/>
                <a:gd name="connsiteX161" fmla="*/ 516498 w 607639"/>
                <a:gd name="connsiteY161" fmla="*/ 60617 h 566217"/>
                <a:gd name="connsiteX162" fmla="*/ 506351 w 607639"/>
                <a:gd name="connsiteY162" fmla="*/ 50485 h 566217"/>
                <a:gd name="connsiteX163" fmla="*/ 374712 w 607639"/>
                <a:gd name="connsiteY163" fmla="*/ 50485 h 566217"/>
                <a:gd name="connsiteX164" fmla="*/ 364566 w 607639"/>
                <a:gd name="connsiteY164" fmla="*/ 60617 h 566217"/>
                <a:gd name="connsiteX165" fmla="*/ 374712 w 607639"/>
                <a:gd name="connsiteY165" fmla="*/ 70750 h 566217"/>
                <a:gd name="connsiteX166" fmla="*/ 394917 w 607639"/>
                <a:gd name="connsiteY166" fmla="*/ 70750 h 566217"/>
                <a:gd name="connsiteX167" fmla="*/ 405063 w 607639"/>
                <a:gd name="connsiteY167" fmla="*/ 60617 h 566217"/>
                <a:gd name="connsiteX168" fmla="*/ 394917 w 607639"/>
                <a:gd name="connsiteY168" fmla="*/ 50485 h 566217"/>
                <a:gd name="connsiteX169" fmla="*/ 45571 w 607639"/>
                <a:gd name="connsiteY169" fmla="*/ 0 h 566217"/>
                <a:gd name="connsiteX170" fmla="*/ 562069 w 607639"/>
                <a:gd name="connsiteY170" fmla="*/ 0 h 566217"/>
                <a:gd name="connsiteX171" fmla="*/ 607639 w 607639"/>
                <a:gd name="connsiteY171" fmla="*/ 45508 h 566217"/>
                <a:gd name="connsiteX172" fmla="*/ 607639 w 607639"/>
                <a:gd name="connsiteY172" fmla="*/ 343795 h 566217"/>
                <a:gd name="connsiteX173" fmla="*/ 0 w 607639"/>
                <a:gd name="connsiteY173" fmla="*/ 343795 h 566217"/>
                <a:gd name="connsiteX174" fmla="*/ 0 w 607639"/>
                <a:gd name="connsiteY174" fmla="*/ 45508 h 566217"/>
                <a:gd name="connsiteX175" fmla="*/ 45571 w 607639"/>
                <a:gd name="connsiteY175" fmla="*/ 0 h 56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607639" h="566217">
                  <a:moveTo>
                    <a:pt x="261053" y="444915"/>
                  </a:moveTo>
                  <a:lnTo>
                    <a:pt x="245922" y="505522"/>
                  </a:lnTo>
                  <a:lnTo>
                    <a:pt x="361718" y="505522"/>
                  </a:lnTo>
                  <a:lnTo>
                    <a:pt x="346498" y="444915"/>
                  </a:lnTo>
                  <a:close/>
                  <a:moveTo>
                    <a:pt x="0" y="364047"/>
                  </a:moveTo>
                  <a:lnTo>
                    <a:pt x="607639" y="364047"/>
                  </a:lnTo>
                  <a:lnTo>
                    <a:pt x="607639" y="399416"/>
                  </a:lnTo>
                  <a:cubicBezTo>
                    <a:pt x="607639" y="424476"/>
                    <a:pt x="587168" y="444915"/>
                    <a:pt x="562069" y="444915"/>
                  </a:cubicBezTo>
                  <a:lnTo>
                    <a:pt x="367414" y="444915"/>
                  </a:lnTo>
                  <a:lnTo>
                    <a:pt x="382634" y="505522"/>
                  </a:lnTo>
                  <a:lnTo>
                    <a:pt x="384859" y="505522"/>
                  </a:lnTo>
                  <a:cubicBezTo>
                    <a:pt x="412718" y="505522"/>
                    <a:pt x="435414" y="528271"/>
                    <a:pt x="435414" y="556086"/>
                  </a:cubicBezTo>
                  <a:cubicBezTo>
                    <a:pt x="435414" y="561685"/>
                    <a:pt x="430964" y="566217"/>
                    <a:pt x="425356" y="566217"/>
                  </a:cubicBezTo>
                  <a:lnTo>
                    <a:pt x="182283" y="566217"/>
                  </a:lnTo>
                  <a:cubicBezTo>
                    <a:pt x="176676" y="566217"/>
                    <a:pt x="172136" y="561685"/>
                    <a:pt x="172136" y="556086"/>
                  </a:cubicBezTo>
                  <a:cubicBezTo>
                    <a:pt x="172136" y="528271"/>
                    <a:pt x="194833" y="505522"/>
                    <a:pt x="222780" y="505522"/>
                  </a:cubicBezTo>
                  <a:lnTo>
                    <a:pt x="225006" y="505522"/>
                  </a:lnTo>
                  <a:lnTo>
                    <a:pt x="240225" y="444915"/>
                  </a:lnTo>
                  <a:lnTo>
                    <a:pt x="45571" y="444915"/>
                  </a:lnTo>
                  <a:cubicBezTo>
                    <a:pt x="20471" y="444915"/>
                    <a:pt x="0" y="424476"/>
                    <a:pt x="0" y="399416"/>
                  </a:cubicBezTo>
                  <a:close/>
                  <a:moveTo>
                    <a:pt x="344273" y="273045"/>
                  </a:moveTo>
                  <a:cubicBezTo>
                    <a:pt x="338754" y="273045"/>
                    <a:pt x="334215" y="277578"/>
                    <a:pt x="334215" y="283089"/>
                  </a:cubicBezTo>
                  <a:lnTo>
                    <a:pt x="334215" y="313486"/>
                  </a:lnTo>
                  <a:cubicBezTo>
                    <a:pt x="334215" y="318997"/>
                    <a:pt x="338754" y="323530"/>
                    <a:pt x="344273" y="323530"/>
                  </a:cubicBezTo>
                  <a:cubicBezTo>
                    <a:pt x="349880" y="323530"/>
                    <a:pt x="354419" y="318997"/>
                    <a:pt x="354419" y="313486"/>
                  </a:cubicBezTo>
                  <a:lnTo>
                    <a:pt x="354419" y="283089"/>
                  </a:lnTo>
                  <a:cubicBezTo>
                    <a:pt x="354419" y="277578"/>
                    <a:pt x="349880" y="273045"/>
                    <a:pt x="344273" y="273045"/>
                  </a:cubicBezTo>
                  <a:close/>
                  <a:moveTo>
                    <a:pt x="425356" y="252780"/>
                  </a:moveTo>
                  <a:cubicBezTo>
                    <a:pt x="419749" y="252780"/>
                    <a:pt x="415210" y="257313"/>
                    <a:pt x="415210" y="262913"/>
                  </a:cubicBezTo>
                  <a:lnTo>
                    <a:pt x="415210" y="313486"/>
                  </a:lnTo>
                  <a:cubicBezTo>
                    <a:pt x="415210" y="318997"/>
                    <a:pt x="419749" y="323530"/>
                    <a:pt x="425356" y="323530"/>
                  </a:cubicBezTo>
                  <a:cubicBezTo>
                    <a:pt x="430964" y="323530"/>
                    <a:pt x="435414" y="318997"/>
                    <a:pt x="435414" y="313486"/>
                  </a:cubicBezTo>
                  <a:lnTo>
                    <a:pt x="435414" y="262913"/>
                  </a:lnTo>
                  <a:cubicBezTo>
                    <a:pt x="435414" y="257313"/>
                    <a:pt x="430964" y="252780"/>
                    <a:pt x="425356" y="252780"/>
                  </a:cubicBezTo>
                  <a:close/>
                  <a:moveTo>
                    <a:pt x="384859" y="232515"/>
                  </a:moveTo>
                  <a:cubicBezTo>
                    <a:pt x="379252" y="232515"/>
                    <a:pt x="374712" y="237048"/>
                    <a:pt x="374712" y="242648"/>
                  </a:cubicBezTo>
                  <a:lnTo>
                    <a:pt x="374712" y="313486"/>
                  </a:lnTo>
                  <a:cubicBezTo>
                    <a:pt x="374712" y="318997"/>
                    <a:pt x="379252" y="323530"/>
                    <a:pt x="384859" y="323530"/>
                  </a:cubicBezTo>
                  <a:cubicBezTo>
                    <a:pt x="390466" y="323530"/>
                    <a:pt x="394917" y="318997"/>
                    <a:pt x="394917" y="313486"/>
                  </a:cubicBezTo>
                  <a:lnTo>
                    <a:pt x="394917" y="242648"/>
                  </a:lnTo>
                  <a:cubicBezTo>
                    <a:pt x="394917" y="237048"/>
                    <a:pt x="390466" y="232515"/>
                    <a:pt x="384859" y="232515"/>
                  </a:cubicBezTo>
                  <a:close/>
                  <a:moveTo>
                    <a:pt x="506351" y="222471"/>
                  </a:moveTo>
                  <a:cubicBezTo>
                    <a:pt x="500744" y="222471"/>
                    <a:pt x="496205" y="227004"/>
                    <a:pt x="496205" y="232515"/>
                  </a:cubicBezTo>
                  <a:lnTo>
                    <a:pt x="496205" y="313486"/>
                  </a:lnTo>
                  <a:cubicBezTo>
                    <a:pt x="496205" y="318997"/>
                    <a:pt x="500744" y="323530"/>
                    <a:pt x="506351" y="323530"/>
                  </a:cubicBezTo>
                  <a:cubicBezTo>
                    <a:pt x="511959" y="323530"/>
                    <a:pt x="516498" y="318997"/>
                    <a:pt x="516498" y="313486"/>
                  </a:cubicBezTo>
                  <a:lnTo>
                    <a:pt x="516498" y="232515"/>
                  </a:lnTo>
                  <a:cubicBezTo>
                    <a:pt x="516498" y="227004"/>
                    <a:pt x="511959" y="222471"/>
                    <a:pt x="506351" y="222471"/>
                  </a:cubicBezTo>
                  <a:close/>
                  <a:moveTo>
                    <a:pt x="196595" y="192079"/>
                  </a:moveTo>
                  <a:lnTo>
                    <a:pt x="272100" y="192079"/>
                  </a:lnTo>
                  <a:cubicBezTo>
                    <a:pt x="268984" y="211437"/>
                    <a:pt x="260080" y="228929"/>
                    <a:pt x="247258" y="242604"/>
                  </a:cubicBezTo>
                  <a:close/>
                  <a:moveTo>
                    <a:pt x="465854" y="182030"/>
                  </a:moveTo>
                  <a:cubicBezTo>
                    <a:pt x="460247" y="182030"/>
                    <a:pt x="455707" y="186563"/>
                    <a:pt x="455707" y="192074"/>
                  </a:cubicBezTo>
                  <a:lnTo>
                    <a:pt x="455707" y="313486"/>
                  </a:lnTo>
                  <a:cubicBezTo>
                    <a:pt x="455707" y="318997"/>
                    <a:pt x="460247" y="323530"/>
                    <a:pt x="465854" y="323530"/>
                  </a:cubicBezTo>
                  <a:cubicBezTo>
                    <a:pt x="471461" y="323530"/>
                    <a:pt x="476000" y="318997"/>
                    <a:pt x="476000" y="313486"/>
                  </a:cubicBezTo>
                  <a:lnTo>
                    <a:pt x="476000" y="192074"/>
                  </a:lnTo>
                  <a:cubicBezTo>
                    <a:pt x="476000" y="186563"/>
                    <a:pt x="471461" y="182030"/>
                    <a:pt x="465854" y="182030"/>
                  </a:cubicBezTo>
                  <a:close/>
                  <a:moveTo>
                    <a:pt x="499142" y="103992"/>
                  </a:moveTo>
                  <a:cubicBezTo>
                    <a:pt x="498786" y="104525"/>
                    <a:pt x="498252" y="105058"/>
                    <a:pt x="497896" y="105503"/>
                  </a:cubicBezTo>
                  <a:cubicBezTo>
                    <a:pt x="497540" y="106125"/>
                    <a:pt x="497273" y="106747"/>
                    <a:pt x="497006" y="107369"/>
                  </a:cubicBezTo>
                  <a:cubicBezTo>
                    <a:pt x="496739" y="107992"/>
                    <a:pt x="496561" y="108614"/>
                    <a:pt x="496383" y="109147"/>
                  </a:cubicBezTo>
                  <a:cubicBezTo>
                    <a:pt x="496294" y="109858"/>
                    <a:pt x="496205" y="110569"/>
                    <a:pt x="496205" y="111191"/>
                  </a:cubicBezTo>
                  <a:cubicBezTo>
                    <a:pt x="496205" y="111813"/>
                    <a:pt x="496294" y="112524"/>
                    <a:pt x="496383" y="113236"/>
                  </a:cubicBezTo>
                  <a:cubicBezTo>
                    <a:pt x="496561" y="113858"/>
                    <a:pt x="496739" y="114480"/>
                    <a:pt x="497006" y="115013"/>
                  </a:cubicBezTo>
                  <a:cubicBezTo>
                    <a:pt x="497273" y="115635"/>
                    <a:pt x="497540" y="116258"/>
                    <a:pt x="497896" y="116880"/>
                  </a:cubicBezTo>
                  <a:cubicBezTo>
                    <a:pt x="498252" y="117413"/>
                    <a:pt x="498786" y="117857"/>
                    <a:pt x="499142" y="118391"/>
                  </a:cubicBezTo>
                  <a:cubicBezTo>
                    <a:pt x="501100" y="120168"/>
                    <a:pt x="503681" y="121324"/>
                    <a:pt x="506351" y="121324"/>
                  </a:cubicBezTo>
                  <a:cubicBezTo>
                    <a:pt x="509021" y="121324"/>
                    <a:pt x="511603" y="120168"/>
                    <a:pt x="513561" y="118391"/>
                  </a:cubicBezTo>
                  <a:cubicBezTo>
                    <a:pt x="515341" y="116435"/>
                    <a:pt x="516498" y="113947"/>
                    <a:pt x="516498" y="111191"/>
                  </a:cubicBezTo>
                  <a:cubicBezTo>
                    <a:pt x="516498" y="108436"/>
                    <a:pt x="515341" y="105947"/>
                    <a:pt x="513561" y="103992"/>
                  </a:cubicBezTo>
                  <a:cubicBezTo>
                    <a:pt x="509644" y="100259"/>
                    <a:pt x="502880" y="100259"/>
                    <a:pt x="499142" y="103992"/>
                  </a:cubicBezTo>
                  <a:close/>
                  <a:moveTo>
                    <a:pt x="374712" y="101059"/>
                  </a:moveTo>
                  <a:cubicBezTo>
                    <a:pt x="369105" y="101059"/>
                    <a:pt x="364566" y="105592"/>
                    <a:pt x="364566" y="111191"/>
                  </a:cubicBezTo>
                  <a:cubicBezTo>
                    <a:pt x="364566" y="116791"/>
                    <a:pt x="369105" y="121324"/>
                    <a:pt x="374712" y="121324"/>
                  </a:cubicBezTo>
                  <a:lnTo>
                    <a:pt x="455707" y="121324"/>
                  </a:lnTo>
                  <a:cubicBezTo>
                    <a:pt x="461315" y="121324"/>
                    <a:pt x="465854" y="116791"/>
                    <a:pt x="465854" y="111191"/>
                  </a:cubicBezTo>
                  <a:cubicBezTo>
                    <a:pt x="465854" y="105592"/>
                    <a:pt x="461315" y="101059"/>
                    <a:pt x="455707" y="101059"/>
                  </a:cubicBezTo>
                  <a:close/>
                  <a:moveTo>
                    <a:pt x="162007" y="82209"/>
                  </a:moveTo>
                  <a:lnTo>
                    <a:pt x="162007" y="181568"/>
                  </a:lnTo>
                  <a:lnTo>
                    <a:pt x="162096" y="181657"/>
                  </a:lnTo>
                  <a:cubicBezTo>
                    <a:pt x="162007" y="184323"/>
                    <a:pt x="162986" y="187078"/>
                    <a:pt x="165033" y="189123"/>
                  </a:cubicBezTo>
                  <a:lnTo>
                    <a:pt x="231878" y="255866"/>
                  </a:lnTo>
                  <a:cubicBezTo>
                    <a:pt x="216391" y="266619"/>
                    <a:pt x="197521" y="273018"/>
                    <a:pt x="177227" y="273018"/>
                  </a:cubicBezTo>
                  <a:cubicBezTo>
                    <a:pt x="124178" y="273018"/>
                    <a:pt x="81009" y="229915"/>
                    <a:pt x="81009" y="176947"/>
                  </a:cubicBezTo>
                  <a:cubicBezTo>
                    <a:pt x="81009" y="129134"/>
                    <a:pt x="116257" y="89497"/>
                    <a:pt x="162007" y="82209"/>
                  </a:cubicBezTo>
                  <a:close/>
                  <a:moveTo>
                    <a:pt x="182271" y="81150"/>
                  </a:moveTo>
                  <a:cubicBezTo>
                    <a:pt x="183250" y="81150"/>
                    <a:pt x="184230" y="81150"/>
                    <a:pt x="185209" y="81239"/>
                  </a:cubicBezTo>
                  <a:cubicBezTo>
                    <a:pt x="186277" y="81328"/>
                    <a:pt x="187434" y="81417"/>
                    <a:pt x="188503" y="81594"/>
                  </a:cubicBezTo>
                  <a:cubicBezTo>
                    <a:pt x="190728" y="81861"/>
                    <a:pt x="193043" y="82217"/>
                    <a:pt x="195268" y="82661"/>
                  </a:cubicBezTo>
                  <a:cubicBezTo>
                    <a:pt x="195891" y="82750"/>
                    <a:pt x="196603" y="82839"/>
                    <a:pt x="197315" y="83017"/>
                  </a:cubicBezTo>
                  <a:cubicBezTo>
                    <a:pt x="200075" y="83550"/>
                    <a:pt x="202835" y="84261"/>
                    <a:pt x="205505" y="85150"/>
                  </a:cubicBezTo>
                  <a:cubicBezTo>
                    <a:pt x="205594" y="85150"/>
                    <a:pt x="205772" y="85150"/>
                    <a:pt x="205950" y="85239"/>
                  </a:cubicBezTo>
                  <a:cubicBezTo>
                    <a:pt x="235949" y="94571"/>
                    <a:pt x="259628" y="118302"/>
                    <a:pt x="269064" y="148255"/>
                  </a:cubicBezTo>
                  <a:cubicBezTo>
                    <a:pt x="269064" y="148433"/>
                    <a:pt x="269153" y="148610"/>
                    <a:pt x="269153" y="148788"/>
                  </a:cubicBezTo>
                  <a:cubicBezTo>
                    <a:pt x="270044" y="151455"/>
                    <a:pt x="270667" y="154121"/>
                    <a:pt x="271290" y="156876"/>
                  </a:cubicBezTo>
                  <a:cubicBezTo>
                    <a:pt x="271468" y="157587"/>
                    <a:pt x="271557" y="158209"/>
                    <a:pt x="271646" y="158921"/>
                  </a:cubicBezTo>
                  <a:cubicBezTo>
                    <a:pt x="272091" y="161143"/>
                    <a:pt x="272447" y="163453"/>
                    <a:pt x="272714" y="165764"/>
                  </a:cubicBezTo>
                  <a:cubicBezTo>
                    <a:pt x="272803" y="166742"/>
                    <a:pt x="272892" y="167809"/>
                    <a:pt x="272981" y="168875"/>
                  </a:cubicBezTo>
                  <a:cubicBezTo>
                    <a:pt x="273070" y="169853"/>
                    <a:pt x="273159" y="170831"/>
                    <a:pt x="273159" y="171897"/>
                  </a:cubicBezTo>
                  <a:lnTo>
                    <a:pt x="182271" y="171897"/>
                  </a:lnTo>
                  <a:close/>
                  <a:moveTo>
                    <a:pt x="177210" y="60617"/>
                  </a:moveTo>
                  <a:cubicBezTo>
                    <a:pt x="176320" y="60617"/>
                    <a:pt x="175430" y="60795"/>
                    <a:pt x="174451" y="60795"/>
                  </a:cubicBezTo>
                  <a:cubicBezTo>
                    <a:pt x="173561" y="60795"/>
                    <a:pt x="172759" y="60706"/>
                    <a:pt x="171869" y="60795"/>
                  </a:cubicBezTo>
                  <a:lnTo>
                    <a:pt x="167508" y="61062"/>
                  </a:lnTo>
                  <a:lnTo>
                    <a:pt x="167419" y="61151"/>
                  </a:lnTo>
                  <a:cubicBezTo>
                    <a:pt x="107786" y="66128"/>
                    <a:pt x="60791" y="116080"/>
                    <a:pt x="60791" y="176964"/>
                  </a:cubicBezTo>
                  <a:cubicBezTo>
                    <a:pt x="60791" y="241048"/>
                    <a:pt x="113037" y="293221"/>
                    <a:pt x="177210" y="293221"/>
                  </a:cubicBezTo>
                  <a:cubicBezTo>
                    <a:pt x="206403" y="293221"/>
                    <a:pt x="233016" y="282378"/>
                    <a:pt x="253487" y="264601"/>
                  </a:cubicBezTo>
                  <a:cubicBezTo>
                    <a:pt x="253754" y="264424"/>
                    <a:pt x="254110" y="264335"/>
                    <a:pt x="254377" y="264068"/>
                  </a:cubicBezTo>
                  <a:cubicBezTo>
                    <a:pt x="254466" y="263890"/>
                    <a:pt x="254555" y="263713"/>
                    <a:pt x="254733" y="263535"/>
                  </a:cubicBezTo>
                  <a:cubicBezTo>
                    <a:pt x="276273" y="244247"/>
                    <a:pt x="290602" y="217138"/>
                    <a:pt x="293184" y="186652"/>
                  </a:cubicBezTo>
                  <a:lnTo>
                    <a:pt x="293362" y="186474"/>
                  </a:lnTo>
                  <a:lnTo>
                    <a:pt x="293540" y="182297"/>
                  </a:lnTo>
                  <a:cubicBezTo>
                    <a:pt x="293629" y="181408"/>
                    <a:pt x="293540" y="180519"/>
                    <a:pt x="293540" y="179630"/>
                  </a:cubicBezTo>
                  <a:cubicBezTo>
                    <a:pt x="293540" y="178741"/>
                    <a:pt x="293718" y="177853"/>
                    <a:pt x="293718" y="176964"/>
                  </a:cubicBezTo>
                  <a:cubicBezTo>
                    <a:pt x="293718" y="175719"/>
                    <a:pt x="293540" y="174475"/>
                    <a:pt x="293540" y="173320"/>
                  </a:cubicBezTo>
                  <a:cubicBezTo>
                    <a:pt x="293451" y="171453"/>
                    <a:pt x="293362" y="169676"/>
                    <a:pt x="293184" y="167898"/>
                  </a:cubicBezTo>
                  <a:cubicBezTo>
                    <a:pt x="293006" y="165498"/>
                    <a:pt x="292739" y="163098"/>
                    <a:pt x="292383" y="160698"/>
                  </a:cubicBezTo>
                  <a:cubicBezTo>
                    <a:pt x="292205" y="159276"/>
                    <a:pt x="292027" y="157854"/>
                    <a:pt x="291760" y="156432"/>
                  </a:cubicBezTo>
                  <a:cubicBezTo>
                    <a:pt x="291314" y="153766"/>
                    <a:pt x="290691" y="151188"/>
                    <a:pt x="290068" y="148522"/>
                  </a:cubicBezTo>
                  <a:cubicBezTo>
                    <a:pt x="289712" y="147366"/>
                    <a:pt x="289445" y="146211"/>
                    <a:pt x="289178" y="145144"/>
                  </a:cubicBezTo>
                  <a:cubicBezTo>
                    <a:pt x="288377" y="142389"/>
                    <a:pt x="287487" y="139722"/>
                    <a:pt x="286508" y="137145"/>
                  </a:cubicBezTo>
                  <a:cubicBezTo>
                    <a:pt x="286152" y="136078"/>
                    <a:pt x="285707" y="134923"/>
                    <a:pt x="285351" y="133856"/>
                  </a:cubicBezTo>
                  <a:cubicBezTo>
                    <a:pt x="284283" y="131367"/>
                    <a:pt x="283215" y="129057"/>
                    <a:pt x="282058" y="126657"/>
                  </a:cubicBezTo>
                  <a:cubicBezTo>
                    <a:pt x="281435" y="125412"/>
                    <a:pt x="280901" y="124168"/>
                    <a:pt x="280278" y="122924"/>
                  </a:cubicBezTo>
                  <a:cubicBezTo>
                    <a:pt x="279210" y="120968"/>
                    <a:pt x="278053" y="119013"/>
                    <a:pt x="276896" y="117057"/>
                  </a:cubicBezTo>
                  <a:cubicBezTo>
                    <a:pt x="276006" y="115546"/>
                    <a:pt x="275116" y="114035"/>
                    <a:pt x="274136" y="112613"/>
                  </a:cubicBezTo>
                  <a:cubicBezTo>
                    <a:pt x="273246" y="111191"/>
                    <a:pt x="272178" y="109858"/>
                    <a:pt x="271199" y="108525"/>
                  </a:cubicBezTo>
                  <a:cubicBezTo>
                    <a:pt x="269864" y="106658"/>
                    <a:pt x="268529" y="104792"/>
                    <a:pt x="267105" y="103014"/>
                  </a:cubicBezTo>
                  <a:cubicBezTo>
                    <a:pt x="266927" y="102836"/>
                    <a:pt x="266749" y="102659"/>
                    <a:pt x="266571" y="102481"/>
                  </a:cubicBezTo>
                  <a:cubicBezTo>
                    <a:pt x="264346" y="99814"/>
                    <a:pt x="262032" y="97148"/>
                    <a:pt x="259540" y="94659"/>
                  </a:cubicBezTo>
                  <a:cubicBezTo>
                    <a:pt x="256958" y="92082"/>
                    <a:pt x="254199" y="89682"/>
                    <a:pt x="251351" y="87371"/>
                  </a:cubicBezTo>
                  <a:cubicBezTo>
                    <a:pt x="251351" y="87282"/>
                    <a:pt x="251262" y="87282"/>
                    <a:pt x="251262" y="87193"/>
                  </a:cubicBezTo>
                  <a:cubicBezTo>
                    <a:pt x="249393" y="85682"/>
                    <a:pt x="247346" y="84260"/>
                    <a:pt x="245388" y="82838"/>
                  </a:cubicBezTo>
                  <a:cubicBezTo>
                    <a:pt x="244142" y="81949"/>
                    <a:pt x="242985" y="81060"/>
                    <a:pt x="241739" y="80171"/>
                  </a:cubicBezTo>
                  <a:cubicBezTo>
                    <a:pt x="240136" y="79105"/>
                    <a:pt x="238445" y="78216"/>
                    <a:pt x="236843" y="77238"/>
                  </a:cubicBezTo>
                  <a:cubicBezTo>
                    <a:pt x="235063" y="76172"/>
                    <a:pt x="233283" y="75105"/>
                    <a:pt x="231414" y="74039"/>
                  </a:cubicBezTo>
                  <a:cubicBezTo>
                    <a:pt x="230079" y="73328"/>
                    <a:pt x="228655" y="72705"/>
                    <a:pt x="227231" y="72083"/>
                  </a:cubicBezTo>
                  <a:cubicBezTo>
                    <a:pt x="225006" y="71017"/>
                    <a:pt x="222780" y="69950"/>
                    <a:pt x="220466" y="69061"/>
                  </a:cubicBezTo>
                  <a:cubicBezTo>
                    <a:pt x="219309" y="68617"/>
                    <a:pt x="218063" y="68172"/>
                    <a:pt x="216817" y="67728"/>
                  </a:cubicBezTo>
                  <a:cubicBezTo>
                    <a:pt x="214325" y="66839"/>
                    <a:pt x="211833" y="65950"/>
                    <a:pt x="209252" y="65239"/>
                  </a:cubicBezTo>
                  <a:cubicBezTo>
                    <a:pt x="208006" y="64884"/>
                    <a:pt x="206759" y="64617"/>
                    <a:pt x="205513" y="64262"/>
                  </a:cubicBezTo>
                  <a:cubicBezTo>
                    <a:pt x="202932" y="63639"/>
                    <a:pt x="200440" y="63017"/>
                    <a:pt x="197770" y="62573"/>
                  </a:cubicBezTo>
                  <a:cubicBezTo>
                    <a:pt x="196346" y="62306"/>
                    <a:pt x="194922" y="62128"/>
                    <a:pt x="193498" y="61951"/>
                  </a:cubicBezTo>
                  <a:cubicBezTo>
                    <a:pt x="191095" y="61595"/>
                    <a:pt x="188691" y="61329"/>
                    <a:pt x="186199" y="61062"/>
                  </a:cubicBezTo>
                  <a:cubicBezTo>
                    <a:pt x="184508" y="60973"/>
                    <a:pt x="182728" y="60884"/>
                    <a:pt x="181037" y="60795"/>
                  </a:cubicBezTo>
                  <a:cubicBezTo>
                    <a:pt x="179702" y="60795"/>
                    <a:pt x="178456" y="60617"/>
                    <a:pt x="177210" y="60617"/>
                  </a:cubicBezTo>
                  <a:close/>
                  <a:moveTo>
                    <a:pt x="431587" y="51374"/>
                  </a:moveTo>
                  <a:cubicBezTo>
                    <a:pt x="430252" y="51818"/>
                    <a:pt x="429273" y="52529"/>
                    <a:pt x="428294" y="53418"/>
                  </a:cubicBezTo>
                  <a:cubicBezTo>
                    <a:pt x="426424" y="55373"/>
                    <a:pt x="425356" y="58040"/>
                    <a:pt x="425356" y="60617"/>
                  </a:cubicBezTo>
                  <a:cubicBezTo>
                    <a:pt x="425356" y="63284"/>
                    <a:pt x="426424" y="65862"/>
                    <a:pt x="428294" y="67817"/>
                  </a:cubicBezTo>
                  <a:cubicBezTo>
                    <a:pt x="430163" y="69683"/>
                    <a:pt x="432833" y="70750"/>
                    <a:pt x="435414" y="70750"/>
                  </a:cubicBezTo>
                  <a:cubicBezTo>
                    <a:pt x="438084" y="70750"/>
                    <a:pt x="440754" y="69683"/>
                    <a:pt x="442623" y="67817"/>
                  </a:cubicBezTo>
                  <a:cubicBezTo>
                    <a:pt x="444493" y="65862"/>
                    <a:pt x="445561" y="63284"/>
                    <a:pt x="445561" y="60617"/>
                  </a:cubicBezTo>
                  <a:cubicBezTo>
                    <a:pt x="445561" y="58040"/>
                    <a:pt x="444493" y="55373"/>
                    <a:pt x="442623" y="53418"/>
                  </a:cubicBezTo>
                  <a:cubicBezTo>
                    <a:pt x="439775" y="50663"/>
                    <a:pt x="435325" y="49685"/>
                    <a:pt x="431587" y="51374"/>
                  </a:cubicBezTo>
                  <a:close/>
                  <a:moveTo>
                    <a:pt x="476000" y="50485"/>
                  </a:moveTo>
                  <a:cubicBezTo>
                    <a:pt x="470393" y="50485"/>
                    <a:pt x="465854" y="55018"/>
                    <a:pt x="465854" y="60617"/>
                  </a:cubicBezTo>
                  <a:cubicBezTo>
                    <a:pt x="465854" y="66217"/>
                    <a:pt x="470393" y="70750"/>
                    <a:pt x="476000" y="70750"/>
                  </a:cubicBezTo>
                  <a:lnTo>
                    <a:pt x="506351" y="70750"/>
                  </a:lnTo>
                  <a:cubicBezTo>
                    <a:pt x="511959" y="70750"/>
                    <a:pt x="516498" y="66217"/>
                    <a:pt x="516498" y="60617"/>
                  </a:cubicBezTo>
                  <a:cubicBezTo>
                    <a:pt x="516498" y="55018"/>
                    <a:pt x="511959" y="50485"/>
                    <a:pt x="506351" y="50485"/>
                  </a:cubicBezTo>
                  <a:close/>
                  <a:moveTo>
                    <a:pt x="374712" y="50485"/>
                  </a:moveTo>
                  <a:cubicBezTo>
                    <a:pt x="369105" y="50485"/>
                    <a:pt x="364566" y="55018"/>
                    <a:pt x="364566" y="60617"/>
                  </a:cubicBezTo>
                  <a:cubicBezTo>
                    <a:pt x="364566" y="66217"/>
                    <a:pt x="369105" y="70750"/>
                    <a:pt x="374712" y="70750"/>
                  </a:cubicBezTo>
                  <a:lnTo>
                    <a:pt x="394917" y="70750"/>
                  </a:lnTo>
                  <a:cubicBezTo>
                    <a:pt x="400524" y="70750"/>
                    <a:pt x="405063" y="66217"/>
                    <a:pt x="405063" y="60617"/>
                  </a:cubicBezTo>
                  <a:cubicBezTo>
                    <a:pt x="405063" y="55018"/>
                    <a:pt x="400524" y="50485"/>
                    <a:pt x="394917" y="50485"/>
                  </a:cubicBezTo>
                  <a:close/>
                  <a:moveTo>
                    <a:pt x="45571" y="0"/>
                  </a:moveTo>
                  <a:lnTo>
                    <a:pt x="562069" y="0"/>
                  </a:lnTo>
                  <a:cubicBezTo>
                    <a:pt x="587168" y="0"/>
                    <a:pt x="607639" y="20354"/>
                    <a:pt x="607639" y="45508"/>
                  </a:cubicBezTo>
                  <a:lnTo>
                    <a:pt x="607639" y="343795"/>
                  </a:lnTo>
                  <a:lnTo>
                    <a:pt x="0" y="343795"/>
                  </a:lnTo>
                  <a:lnTo>
                    <a:pt x="0" y="45508"/>
                  </a:lnTo>
                  <a:cubicBezTo>
                    <a:pt x="0" y="20354"/>
                    <a:pt x="20471" y="0"/>
                    <a:pt x="4557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991586" y="2493050"/>
            <a:ext cx="8223250" cy="1784548"/>
            <a:chOff x="5988276" y="2997875"/>
            <a:chExt cx="8223250" cy="1784548"/>
          </a:xfrm>
        </p:grpSpPr>
        <p:sp>
          <p:nvSpPr>
            <p:cNvPr id="44" name="TextBox 41"/>
            <p:cNvSpPr txBox="1"/>
            <p:nvPr/>
          </p:nvSpPr>
          <p:spPr>
            <a:xfrm>
              <a:off x="6955381" y="3737650"/>
              <a:ext cx="7256145" cy="10447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400" b="1">
                  <a:cs typeface="+mn-ea"/>
                  <a:sym typeface="+mn-lt"/>
                </a:rPr>
                <a:t>通过实验探究音调与响度的影响因素，初步了解物理</a:t>
              </a:r>
              <a:r>
                <a:rPr lang="zh-CN" altLang="en-US" sz="2400" b="1">
                  <a:solidFill>
                    <a:srgbClr val="FF0000"/>
                  </a:solidFill>
                  <a:cs typeface="+mn-ea"/>
                  <a:sym typeface="+mn-lt"/>
                </a:rPr>
                <a:t>研究问题的方法</a:t>
              </a:r>
              <a:r>
                <a:rPr lang="zh-CN" altLang="en-US" sz="2400" b="1">
                  <a:cs typeface="+mn-ea"/>
                  <a:sym typeface="+mn-lt"/>
                </a:rPr>
                <a:t>。</a:t>
              </a:r>
            </a:p>
          </p:txBody>
        </p:sp>
        <p:sp>
          <p:nvSpPr>
            <p:cNvPr id="62" name="六边形 61"/>
            <p:cNvSpPr/>
            <p:nvPr/>
          </p:nvSpPr>
          <p:spPr>
            <a:xfrm>
              <a:off x="5988276" y="3181382"/>
              <a:ext cx="939419" cy="809844"/>
            </a:xfrm>
            <a:prstGeom prst="hexagon">
              <a:avLst/>
            </a:prstGeom>
            <a:solidFill>
              <a:srgbClr val="63C4C9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TextBox 41"/>
            <p:cNvSpPr txBox="1"/>
            <p:nvPr/>
          </p:nvSpPr>
          <p:spPr>
            <a:xfrm>
              <a:off x="7020431" y="2997875"/>
              <a:ext cx="5401985" cy="5725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800" b="1">
                  <a:solidFill>
                    <a:srgbClr val="0070C0"/>
                  </a:solidFill>
                  <a:cs typeface="+mn-ea"/>
                  <a:sym typeface="+mn-lt"/>
                </a:rPr>
                <a:t>过程与方法</a:t>
              </a:r>
            </a:p>
          </p:txBody>
        </p:sp>
        <p:sp>
          <p:nvSpPr>
            <p:cNvPr id="68" name="analytics_237488"/>
            <p:cNvSpPr>
              <a:spLocks noChangeAspect="1"/>
            </p:cNvSpPr>
            <p:nvPr/>
          </p:nvSpPr>
          <p:spPr bwMode="auto">
            <a:xfrm>
              <a:off x="6243681" y="3459580"/>
              <a:ext cx="428608" cy="399390"/>
            </a:xfrm>
            <a:custGeom>
              <a:avLst/>
              <a:gdLst>
                <a:gd name="connsiteX0" fmla="*/ 261053 w 607639"/>
                <a:gd name="connsiteY0" fmla="*/ 444915 h 566217"/>
                <a:gd name="connsiteX1" fmla="*/ 245922 w 607639"/>
                <a:gd name="connsiteY1" fmla="*/ 505522 h 566217"/>
                <a:gd name="connsiteX2" fmla="*/ 361718 w 607639"/>
                <a:gd name="connsiteY2" fmla="*/ 505522 h 566217"/>
                <a:gd name="connsiteX3" fmla="*/ 346498 w 607639"/>
                <a:gd name="connsiteY3" fmla="*/ 444915 h 566217"/>
                <a:gd name="connsiteX4" fmla="*/ 0 w 607639"/>
                <a:gd name="connsiteY4" fmla="*/ 364047 h 566217"/>
                <a:gd name="connsiteX5" fmla="*/ 607639 w 607639"/>
                <a:gd name="connsiteY5" fmla="*/ 364047 h 566217"/>
                <a:gd name="connsiteX6" fmla="*/ 607639 w 607639"/>
                <a:gd name="connsiteY6" fmla="*/ 399416 h 566217"/>
                <a:gd name="connsiteX7" fmla="*/ 562069 w 607639"/>
                <a:gd name="connsiteY7" fmla="*/ 444915 h 566217"/>
                <a:gd name="connsiteX8" fmla="*/ 367414 w 607639"/>
                <a:gd name="connsiteY8" fmla="*/ 444915 h 566217"/>
                <a:gd name="connsiteX9" fmla="*/ 382634 w 607639"/>
                <a:gd name="connsiteY9" fmla="*/ 505522 h 566217"/>
                <a:gd name="connsiteX10" fmla="*/ 384859 w 607639"/>
                <a:gd name="connsiteY10" fmla="*/ 505522 h 566217"/>
                <a:gd name="connsiteX11" fmla="*/ 435414 w 607639"/>
                <a:gd name="connsiteY11" fmla="*/ 556086 h 566217"/>
                <a:gd name="connsiteX12" fmla="*/ 425356 w 607639"/>
                <a:gd name="connsiteY12" fmla="*/ 566217 h 566217"/>
                <a:gd name="connsiteX13" fmla="*/ 182283 w 607639"/>
                <a:gd name="connsiteY13" fmla="*/ 566217 h 566217"/>
                <a:gd name="connsiteX14" fmla="*/ 172136 w 607639"/>
                <a:gd name="connsiteY14" fmla="*/ 556086 h 566217"/>
                <a:gd name="connsiteX15" fmla="*/ 222780 w 607639"/>
                <a:gd name="connsiteY15" fmla="*/ 505522 h 566217"/>
                <a:gd name="connsiteX16" fmla="*/ 225006 w 607639"/>
                <a:gd name="connsiteY16" fmla="*/ 505522 h 566217"/>
                <a:gd name="connsiteX17" fmla="*/ 240225 w 607639"/>
                <a:gd name="connsiteY17" fmla="*/ 444915 h 566217"/>
                <a:gd name="connsiteX18" fmla="*/ 45571 w 607639"/>
                <a:gd name="connsiteY18" fmla="*/ 444915 h 566217"/>
                <a:gd name="connsiteX19" fmla="*/ 0 w 607639"/>
                <a:gd name="connsiteY19" fmla="*/ 399416 h 566217"/>
                <a:gd name="connsiteX20" fmla="*/ 344273 w 607639"/>
                <a:gd name="connsiteY20" fmla="*/ 273045 h 566217"/>
                <a:gd name="connsiteX21" fmla="*/ 334215 w 607639"/>
                <a:gd name="connsiteY21" fmla="*/ 283089 h 566217"/>
                <a:gd name="connsiteX22" fmla="*/ 334215 w 607639"/>
                <a:gd name="connsiteY22" fmla="*/ 313486 h 566217"/>
                <a:gd name="connsiteX23" fmla="*/ 344273 w 607639"/>
                <a:gd name="connsiteY23" fmla="*/ 323530 h 566217"/>
                <a:gd name="connsiteX24" fmla="*/ 354419 w 607639"/>
                <a:gd name="connsiteY24" fmla="*/ 313486 h 566217"/>
                <a:gd name="connsiteX25" fmla="*/ 354419 w 607639"/>
                <a:gd name="connsiteY25" fmla="*/ 283089 h 566217"/>
                <a:gd name="connsiteX26" fmla="*/ 344273 w 607639"/>
                <a:gd name="connsiteY26" fmla="*/ 273045 h 566217"/>
                <a:gd name="connsiteX27" fmla="*/ 425356 w 607639"/>
                <a:gd name="connsiteY27" fmla="*/ 252780 h 566217"/>
                <a:gd name="connsiteX28" fmla="*/ 415210 w 607639"/>
                <a:gd name="connsiteY28" fmla="*/ 262913 h 566217"/>
                <a:gd name="connsiteX29" fmla="*/ 415210 w 607639"/>
                <a:gd name="connsiteY29" fmla="*/ 313486 h 566217"/>
                <a:gd name="connsiteX30" fmla="*/ 425356 w 607639"/>
                <a:gd name="connsiteY30" fmla="*/ 323530 h 566217"/>
                <a:gd name="connsiteX31" fmla="*/ 435414 w 607639"/>
                <a:gd name="connsiteY31" fmla="*/ 313486 h 566217"/>
                <a:gd name="connsiteX32" fmla="*/ 435414 w 607639"/>
                <a:gd name="connsiteY32" fmla="*/ 262913 h 566217"/>
                <a:gd name="connsiteX33" fmla="*/ 425356 w 607639"/>
                <a:gd name="connsiteY33" fmla="*/ 252780 h 566217"/>
                <a:gd name="connsiteX34" fmla="*/ 384859 w 607639"/>
                <a:gd name="connsiteY34" fmla="*/ 232515 h 566217"/>
                <a:gd name="connsiteX35" fmla="*/ 374712 w 607639"/>
                <a:gd name="connsiteY35" fmla="*/ 242648 h 566217"/>
                <a:gd name="connsiteX36" fmla="*/ 374712 w 607639"/>
                <a:gd name="connsiteY36" fmla="*/ 313486 h 566217"/>
                <a:gd name="connsiteX37" fmla="*/ 384859 w 607639"/>
                <a:gd name="connsiteY37" fmla="*/ 323530 h 566217"/>
                <a:gd name="connsiteX38" fmla="*/ 394917 w 607639"/>
                <a:gd name="connsiteY38" fmla="*/ 313486 h 566217"/>
                <a:gd name="connsiteX39" fmla="*/ 394917 w 607639"/>
                <a:gd name="connsiteY39" fmla="*/ 242648 h 566217"/>
                <a:gd name="connsiteX40" fmla="*/ 384859 w 607639"/>
                <a:gd name="connsiteY40" fmla="*/ 232515 h 566217"/>
                <a:gd name="connsiteX41" fmla="*/ 506351 w 607639"/>
                <a:gd name="connsiteY41" fmla="*/ 222471 h 566217"/>
                <a:gd name="connsiteX42" fmla="*/ 496205 w 607639"/>
                <a:gd name="connsiteY42" fmla="*/ 232515 h 566217"/>
                <a:gd name="connsiteX43" fmla="*/ 496205 w 607639"/>
                <a:gd name="connsiteY43" fmla="*/ 313486 h 566217"/>
                <a:gd name="connsiteX44" fmla="*/ 506351 w 607639"/>
                <a:gd name="connsiteY44" fmla="*/ 323530 h 566217"/>
                <a:gd name="connsiteX45" fmla="*/ 516498 w 607639"/>
                <a:gd name="connsiteY45" fmla="*/ 313486 h 566217"/>
                <a:gd name="connsiteX46" fmla="*/ 516498 w 607639"/>
                <a:gd name="connsiteY46" fmla="*/ 232515 h 566217"/>
                <a:gd name="connsiteX47" fmla="*/ 506351 w 607639"/>
                <a:gd name="connsiteY47" fmla="*/ 222471 h 566217"/>
                <a:gd name="connsiteX48" fmla="*/ 196595 w 607639"/>
                <a:gd name="connsiteY48" fmla="*/ 192079 h 566217"/>
                <a:gd name="connsiteX49" fmla="*/ 272100 w 607639"/>
                <a:gd name="connsiteY49" fmla="*/ 192079 h 566217"/>
                <a:gd name="connsiteX50" fmla="*/ 247258 w 607639"/>
                <a:gd name="connsiteY50" fmla="*/ 242604 h 566217"/>
                <a:gd name="connsiteX51" fmla="*/ 465854 w 607639"/>
                <a:gd name="connsiteY51" fmla="*/ 182030 h 566217"/>
                <a:gd name="connsiteX52" fmla="*/ 455707 w 607639"/>
                <a:gd name="connsiteY52" fmla="*/ 192074 h 566217"/>
                <a:gd name="connsiteX53" fmla="*/ 455707 w 607639"/>
                <a:gd name="connsiteY53" fmla="*/ 313486 h 566217"/>
                <a:gd name="connsiteX54" fmla="*/ 465854 w 607639"/>
                <a:gd name="connsiteY54" fmla="*/ 323530 h 566217"/>
                <a:gd name="connsiteX55" fmla="*/ 476000 w 607639"/>
                <a:gd name="connsiteY55" fmla="*/ 313486 h 566217"/>
                <a:gd name="connsiteX56" fmla="*/ 476000 w 607639"/>
                <a:gd name="connsiteY56" fmla="*/ 192074 h 566217"/>
                <a:gd name="connsiteX57" fmla="*/ 465854 w 607639"/>
                <a:gd name="connsiteY57" fmla="*/ 182030 h 566217"/>
                <a:gd name="connsiteX58" fmla="*/ 499142 w 607639"/>
                <a:gd name="connsiteY58" fmla="*/ 103992 h 566217"/>
                <a:gd name="connsiteX59" fmla="*/ 497896 w 607639"/>
                <a:gd name="connsiteY59" fmla="*/ 105503 h 566217"/>
                <a:gd name="connsiteX60" fmla="*/ 497006 w 607639"/>
                <a:gd name="connsiteY60" fmla="*/ 107369 h 566217"/>
                <a:gd name="connsiteX61" fmla="*/ 496383 w 607639"/>
                <a:gd name="connsiteY61" fmla="*/ 109147 h 566217"/>
                <a:gd name="connsiteX62" fmla="*/ 496205 w 607639"/>
                <a:gd name="connsiteY62" fmla="*/ 111191 h 566217"/>
                <a:gd name="connsiteX63" fmla="*/ 496383 w 607639"/>
                <a:gd name="connsiteY63" fmla="*/ 113236 h 566217"/>
                <a:gd name="connsiteX64" fmla="*/ 497006 w 607639"/>
                <a:gd name="connsiteY64" fmla="*/ 115013 h 566217"/>
                <a:gd name="connsiteX65" fmla="*/ 497896 w 607639"/>
                <a:gd name="connsiteY65" fmla="*/ 116880 h 566217"/>
                <a:gd name="connsiteX66" fmla="*/ 499142 w 607639"/>
                <a:gd name="connsiteY66" fmla="*/ 118391 h 566217"/>
                <a:gd name="connsiteX67" fmla="*/ 506351 w 607639"/>
                <a:gd name="connsiteY67" fmla="*/ 121324 h 566217"/>
                <a:gd name="connsiteX68" fmla="*/ 513561 w 607639"/>
                <a:gd name="connsiteY68" fmla="*/ 118391 h 566217"/>
                <a:gd name="connsiteX69" fmla="*/ 516498 w 607639"/>
                <a:gd name="connsiteY69" fmla="*/ 111191 h 566217"/>
                <a:gd name="connsiteX70" fmla="*/ 513561 w 607639"/>
                <a:gd name="connsiteY70" fmla="*/ 103992 h 566217"/>
                <a:gd name="connsiteX71" fmla="*/ 499142 w 607639"/>
                <a:gd name="connsiteY71" fmla="*/ 103992 h 566217"/>
                <a:gd name="connsiteX72" fmla="*/ 374712 w 607639"/>
                <a:gd name="connsiteY72" fmla="*/ 101059 h 566217"/>
                <a:gd name="connsiteX73" fmla="*/ 364566 w 607639"/>
                <a:gd name="connsiteY73" fmla="*/ 111191 h 566217"/>
                <a:gd name="connsiteX74" fmla="*/ 374712 w 607639"/>
                <a:gd name="connsiteY74" fmla="*/ 121324 h 566217"/>
                <a:gd name="connsiteX75" fmla="*/ 455707 w 607639"/>
                <a:gd name="connsiteY75" fmla="*/ 121324 h 566217"/>
                <a:gd name="connsiteX76" fmla="*/ 465854 w 607639"/>
                <a:gd name="connsiteY76" fmla="*/ 111191 h 566217"/>
                <a:gd name="connsiteX77" fmla="*/ 455707 w 607639"/>
                <a:gd name="connsiteY77" fmla="*/ 101059 h 566217"/>
                <a:gd name="connsiteX78" fmla="*/ 162007 w 607639"/>
                <a:gd name="connsiteY78" fmla="*/ 82209 h 566217"/>
                <a:gd name="connsiteX79" fmla="*/ 162007 w 607639"/>
                <a:gd name="connsiteY79" fmla="*/ 181568 h 566217"/>
                <a:gd name="connsiteX80" fmla="*/ 162096 w 607639"/>
                <a:gd name="connsiteY80" fmla="*/ 181657 h 566217"/>
                <a:gd name="connsiteX81" fmla="*/ 165033 w 607639"/>
                <a:gd name="connsiteY81" fmla="*/ 189123 h 566217"/>
                <a:gd name="connsiteX82" fmla="*/ 231878 w 607639"/>
                <a:gd name="connsiteY82" fmla="*/ 255866 h 566217"/>
                <a:gd name="connsiteX83" fmla="*/ 177227 w 607639"/>
                <a:gd name="connsiteY83" fmla="*/ 273018 h 566217"/>
                <a:gd name="connsiteX84" fmla="*/ 81009 w 607639"/>
                <a:gd name="connsiteY84" fmla="*/ 176947 h 566217"/>
                <a:gd name="connsiteX85" fmla="*/ 162007 w 607639"/>
                <a:gd name="connsiteY85" fmla="*/ 82209 h 566217"/>
                <a:gd name="connsiteX86" fmla="*/ 182271 w 607639"/>
                <a:gd name="connsiteY86" fmla="*/ 81150 h 566217"/>
                <a:gd name="connsiteX87" fmla="*/ 185209 w 607639"/>
                <a:gd name="connsiteY87" fmla="*/ 81239 h 566217"/>
                <a:gd name="connsiteX88" fmla="*/ 188503 w 607639"/>
                <a:gd name="connsiteY88" fmla="*/ 81594 h 566217"/>
                <a:gd name="connsiteX89" fmla="*/ 195268 w 607639"/>
                <a:gd name="connsiteY89" fmla="*/ 82661 h 566217"/>
                <a:gd name="connsiteX90" fmla="*/ 197315 w 607639"/>
                <a:gd name="connsiteY90" fmla="*/ 83017 h 566217"/>
                <a:gd name="connsiteX91" fmla="*/ 205505 w 607639"/>
                <a:gd name="connsiteY91" fmla="*/ 85150 h 566217"/>
                <a:gd name="connsiteX92" fmla="*/ 205950 w 607639"/>
                <a:gd name="connsiteY92" fmla="*/ 85239 h 566217"/>
                <a:gd name="connsiteX93" fmla="*/ 269064 w 607639"/>
                <a:gd name="connsiteY93" fmla="*/ 148255 h 566217"/>
                <a:gd name="connsiteX94" fmla="*/ 269153 w 607639"/>
                <a:gd name="connsiteY94" fmla="*/ 148788 h 566217"/>
                <a:gd name="connsiteX95" fmla="*/ 271290 w 607639"/>
                <a:gd name="connsiteY95" fmla="*/ 156876 h 566217"/>
                <a:gd name="connsiteX96" fmla="*/ 271646 w 607639"/>
                <a:gd name="connsiteY96" fmla="*/ 158921 h 566217"/>
                <a:gd name="connsiteX97" fmla="*/ 272714 w 607639"/>
                <a:gd name="connsiteY97" fmla="*/ 165764 h 566217"/>
                <a:gd name="connsiteX98" fmla="*/ 272981 w 607639"/>
                <a:gd name="connsiteY98" fmla="*/ 168875 h 566217"/>
                <a:gd name="connsiteX99" fmla="*/ 273159 w 607639"/>
                <a:gd name="connsiteY99" fmla="*/ 171897 h 566217"/>
                <a:gd name="connsiteX100" fmla="*/ 182271 w 607639"/>
                <a:gd name="connsiteY100" fmla="*/ 171897 h 566217"/>
                <a:gd name="connsiteX101" fmla="*/ 177210 w 607639"/>
                <a:gd name="connsiteY101" fmla="*/ 60617 h 566217"/>
                <a:gd name="connsiteX102" fmla="*/ 174451 w 607639"/>
                <a:gd name="connsiteY102" fmla="*/ 60795 h 566217"/>
                <a:gd name="connsiteX103" fmla="*/ 171869 w 607639"/>
                <a:gd name="connsiteY103" fmla="*/ 60795 h 566217"/>
                <a:gd name="connsiteX104" fmla="*/ 167508 w 607639"/>
                <a:gd name="connsiteY104" fmla="*/ 61062 h 566217"/>
                <a:gd name="connsiteX105" fmla="*/ 167419 w 607639"/>
                <a:gd name="connsiteY105" fmla="*/ 61151 h 566217"/>
                <a:gd name="connsiteX106" fmla="*/ 60791 w 607639"/>
                <a:gd name="connsiteY106" fmla="*/ 176964 h 566217"/>
                <a:gd name="connsiteX107" fmla="*/ 177210 w 607639"/>
                <a:gd name="connsiteY107" fmla="*/ 293221 h 566217"/>
                <a:gd name="connsiteX108" fmla="*/ 253487 w 607639"/>
                <a:gd name="connsiteY108" fmla="*/ 264601 h 566217"/>
                <a:gd name="connsiteX109" fmla="*/ 254377 w 607639"/>
                <a:gd name="connsiteY109" fmla="*/ 264068 h 566217"/>
                <a:gd name="connsiteX110" fmla="*/ 254733 w 607639"/>
                <a:gd name="connsiteY110" fmla="*/ 263535 h 566217"/>
                <a:gd name="connsiteX111" fmla="*/ 293184 w 607639"/>
                <a:gd name="connsiteY111" fmla="*/ 186652 h 566217"/>
                <a:gd name="connsiteX112" fmla="*/ 293362 w 607639"/>
                <a:gd name="connsiteY112" fmla="*/ 186474 h 566217"/>
                <a:gd name="connsiteX113" fmla="*/ 293540 w 607639"/>
                <a:gd name="connsiteY113" fmla="*/ 182297 h 566217"/>
                <a:gd name="connsiteX114" fmla="*/ 293540 w 607639"/>
                <a:gd name="connsiteY114" fmla="*/ 179630 h 566217"/>
                <a:gd name="connsiteX115" fmla="*/ 293718 w 607639"/>
                <a:gd name="connsiteY115" fmla="*/ 176964 h 566217"/>
                <a:gd name="connsiteX116" fmla="*/ 293540 w 607639"/>
                <a:gd name="connsiteY116" fmla="*/ 173320 h 566217"/>
                <a:gd name="connsiteX117" fmla="*/ 293184 w 607639"/>
                <a:gd name="connsiteY117" fmla="*/ 167898 h 566217"/>
                <a:gd name="connsiteX118" fmla="*/ 292383 w 607639"/>
                <a:gd name="connsiteY118" fmla="*/ 160698 h 566217"/>
                <a:gd name="connsiteX119" fmla="*/ 291760 w 607639"/>
                <a:gd name="connsiteY119" fmla="*/ 156432 h 566217"/>
                <a:gd name="connsiteX120" fmla="*/ 290068 w 607639"/>
                <a:gd name="connsiteY120" fmla="*/ 148522 h 566217"/>
                <a:gd name="connsiteX121" fmla="*/ 289178 w 607639"/>
                <a:gd name="connsiteY121" fmla="*/ 145144 h 566217"/>
                <a:gd name="connsiteX122" fmla="*/ 286508 w 607639"/>
                <a:gd name="connsiteY122" fmla="*/ 137145 h 566217"/>
                <a:gd name="connsiteX123" fmla="*/ 285351 w 607639"/>
                <a:gd name="connsiteY123" fmla="*/ 133856 h 566217"/>
                <a:gd name="connsiteX124" fmla="*/ 282058 w 607639"/>
                <a:gd name="connsiteY124" fmla="*/ 126657 h 566217"/>
                <a:gd name="connsiteX125" fmla="*/ 280278 w 607639"/>
                <a:gd name="connsiteY125" fmla="*/ 122924 h 566217"/>
                <a:gd name="connsiteX126" fmla="*/ 276896 w 607639"/>
                <a:gd name="connsiteY126" fmla="*/ 117057 h 566217"/>
                <a:gd name="connsiteX127" fmla="*/ 274136 w 607639"/>
                <a:gd name="connsiteY127" fmla="*/ 112613 h 566217"/>
                <a:gd name="connsiteX128" fmla="*/ 271199 w 607639"/>
                <a:gd name="connsiteY128" fmla="*/ 108525 h 566217"/>
                <a:gd name="connsiteX129" fmla="*/ 267105 w 607639"/>
                <a:gd name="connsiteY129" fmla="*/ 103014 h 566217"/>
                <a:gd name="connsiteX130" fmla="*/ 266571 w 607639"/>
                <a:gd name="connsiteY130" fmla="*/ 102481 h 566217"/>
                <a:gd name="connsiteX131" fmla="*/ 259540 w 607639"/>
                <a:gd name="connsiteY131" fmla="*/ 94659 h 566217"/>
                <a:gd name="connsiteX132" fmla="*/ 251351 w 607639"/>
                <a:gd name="connsiteY132" fmla="*/ 87371 h 566217"/>
                <a:gd name="connsiteX133" fmla="*/ 251262 w 607639"/>
                <a:gd name="connsiteY133" fmla="*/ 87193 h 566217"/>
                <a:gd name="connsiteX134" fmla="*/ 245388 w 607639"/>
                <a:gd name="connsiteY134" fmla="*/ 82838 h 566217"/>
                <a:gd name="connsiteX135" fmla="*/ 241739 w 607639"/>
                <a:gd name="connsiteY135" fmla="*/ 80171 h 566217"/>
                <a:gd name="connsiteX136" fmla="*/ 236843 w 607639"/>
                <a:gd name="connsiteY136" fmla="*/ 77238 h 566217"/>
                <a:gd name="connsiteX137" fmla="*/ 231414 w 607639"/>
                <a:gd name="connsiteY137" fmla="*/ 74039 h 566217"/>
                <a:gd name="connsiteX138" fmla="*/ 227231 w 607639"/>
                <a:gd name="connsiteY138" fmla="*/ 72083 h 566217"/>
                <a:gd name="connsiteX139" fmla="*/ 220466 w 607639"/>
                <a:gd name="connsiteY139" fmla="*/ 69061 h 566217"/>
                <a:gd name="connsiteX140" fmla="*/ 216817 w 607639"/>
                <a:gd name="connsiteY140" fmla="*/ 67728 h 566217"/>
                <a:gd name="connsiteX141" fmla="*/ 209252 w 607639"/>
                <a:gd name="connsiteY141" fmla="*/ 65239 h 566217"/>
                <a:gd name="connsiteX142" fmla="*/ 205513 w 607639"/>
                <a:gd name="connsiteY142" fmla="*/ 64262 h 566217"/>
                <a:gd name="connsiteX143" fmla="*/ 197770 w 607639"/>
                <a:gd name="connsiteY143" fmla="*/ 62573 h 566217"/>
                <a:gd name="connsiteX144" fmla="*/ 193498 w 607639"/>
                <a:gd name="connsiteY144" fmla="*/ 61951 h 566217"/>
                <a:gd name="connsiteX145" fmla="*/ 186199 w 607639"/>
                <a:gd name="connsiteY145" fmla="*/ 61062 h 566217"/>
                <a:gd name="connsiteX146" fmla="*/ 181037 w 607639"/>
                <a:gd name="connsiteY146" fmla="*/ 60795 h 566217"/>
                <a:gd name="connsiteX147" fmla="*/ 177210 w 607639"/>
                <a:gd name="connsiteY147" fmla="*/ 60617 h 566217"/>
                <a:gd name="connsiteX148" fmla="*/ 431587 w 607639"/>
                <a:gd name="connsiteY148" fmla="*/ 51374 h 566217"/>
                <a:gd name="connsiteX149" fmla="*/ 428294 w 607639"/>
                <a:gd name="connsiteY149" fmla="*/ 53418 h 566217"/>
                <a:gd name="connsiteX150" fmla="*/ 425356 w 607639"/>
                <a:gd name="connsiteY150" fmla="*/ 60617 h 566217"/>
                <a:gd name="connsiteX151" fmla="*/ 428294 w 607639"/>
                <a:gd name="connsiteY151" fmla="*/ 67817 h 566217"/>
                <a:gd name="connsiteX152" fmla="*/ 435414 w 607639"/>
                <a:gd name="connsiteY152" fmla="*/ 70750 h 566217"/>
                <a:gd name="connsiteX153" fmla="*/ 442623 w 607639"/>
                <a:gd name="connsiteY153" fmla="*/ 67817 h 566217"/>
                <a:gd name="connsiteX154" fmla="*/ 445561 w 607639"/>
                <a:gd name="connsiteY154" fmla="*/ 60617 h 566217"/>
                <a:gd name="connsiteX155" fmla="*/ 442623 w 607639"/>
                <a:gd name="connsiteY155" fmla="*/ 53418 h 566217"/>
                <a:gd name="connsiteX156" fmla="*/ 431587 w 607639"/>
                <a:gd name="connsiteY156" fmla="*/ 51374 h 566217"/>
                <a:gd name="connsiteX157" fmla="*/ 476000 w 607639"/>
                <a:gd name="connsiteY157" fmla="*/ 50485 h 566217"/>
                <a:gd name="connsiteX158" fmla="*/ 465854 w 607639"/>
                <a:gd name="connsiteY158" fmla="*/ 60617 h 566217"/>
                <a:gd name="connsiteX159" fmla="*/ 476000 w 607639"/>
                <a:gd name="connsiteY159" fmla="*/ 70750 h 566217"/>
                <a:gd name="connsiteX160" fmla="*/ 506351 w 607639"/>
                <a:gd name="connsiteY160" fmla="*/ 70750 h 566217"/>
                <a:gd name="connsiteX161" fmla="*/ 516498 w 607639"/>
                <a:gd name="connsiteY161" fmla="*/ 60617 h 566217"/>
                <a:gd name="connsiteX162" fmla="*/ 506351 w 607639"/>
                <a:gd name="connsiteY162" fmla="*/ 50485 h 566217"/>
                <a:gd name="connsiteX163" fmla="*/ 374712 w 607639"/>
                <a:gd name="connsiteY163" fmla="*/ 50485 h 566217"/>
                <a:gd name="connsiteX164" fmla="*/ 364566 w 607639"/>
                <a:gd name="connsiteY164" fmla="*/ 60617 h 566217"/>
                <a:gd name="connsiteX165" fmla="*/ 374712 w 607639"/>
                <a:gd name="connsiteY165" fmla="*/ 70750 h 566217"/>
                <a:gd name="connsiteX166" fmla="*/ 394917 w 607639"/>
                <a:gd name="connsiteY166" fmla="*/ 70750 h 566217"/>
                <a:gd name="connsiteX167" fmla="*/ 405063 w 607639"/>
                <a:gd name="connsiteY167" fmla="*/ 60617 h 566217"/>
                <a:gd name="connsiteX168" fmla="*/ 394917 w 607639"/>
                <a:gd name="connsiteY168" fmla="*/ 50485 h 566217"/>
                <a:gd name="connsiteX169" fmla="*/ 45571 w 607639"/>
                <a:gd name="connsiteY169" fmla="*/ 0 h 566217"/>
                <a:gd name="connsiteX170" fmla="*/ 562069 w 607639"/>
                <a:gd name="connsiteY170" fmla="*/ 0 h 566217"/>
                <a:gd name="connsiteX171" fmla="*/ 607639 w 607639"/>
                <a:gd name="connsiteY171" fmla="*/ 45508 h 566217"/>
                <a:gd name="connsiteX172" fmla="*/ 607639 w 607639"/>
                <a:gd name="connsiteY172" fmla="*/ 343795 h 566217"/>
                <a:gd name="connsiteX173" fmla="*/ 0 w 607639"/>
                <a:gd name="connsiteY173" fmla="*/ 343795 h 566217"/>
                <a:gd name="connsiteX174" fmla="*/ 0 w 607639"/>
                <a:gd name="connsiteY174" fmla="*/ 45508 h 566217"/>
                <a:gd name="connsiteX175" fmla="*/ 45571 w 607639"/>
                <a:gd name="connsiteY175" fmla="*/ 0 h 56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607639" h="566217">
                  <a:moveTo>
                    <a:pt x="261053" y="444915"/>
                  </a:moveTo>
                  <a:lnTo>
                    <a:pt x="245922" y="505522"/>
                  </a:lnTo>
                  <a:lnTo>
                    <a:pt x="361718" y="505522"/>
                  </a:lnTo>
                  <a:lnTo>
                    <a:pt x="346498" y="444915"/>
                  </a:lnTo>
                  <a:close/>
                  <a:moveTo>
                    <a:pt x="0" y="364047"/>
                  </a:moveTo>
                  <a:lnTo>
                    <a:pt x="607639" y="364047"/>
                  </a:lnTo>
                  <a:lnTo>
                    <a:pt x="607639" y="399416"/>
                  </a:lnTo>
                  <a:cubicBezTo>
                    <a:pt x="607639" y="424476"/>
                    <a:pt x="587168" y="444915"/>
                    <a:pt x="562069" y="444915"/>
                  </a:cubicBezTo>
                  <a:lnTo>
                    <a:pt x="367414" y="444915"/>
                  </a:lnTo>
                  <a:lnTo>
                    <a:pt x="382634" y="505522"/>
                  </a:lnTo>
                  <a:lnTo>
                    <a:pt x="384859" y="505522"/>
                  </a:lnTo>
                  <a:cubicBezTo>
                    <a:pt x="412718" y="505522"/>
                    <a:pt x="435414" y="528271"/>
                    <a:pt x="435414" y="556086"/>
                  </a:cubicBezTo>
                  <a:cubicBezTo>
                    <a:pt x="435414" y="561685"/>
                    <a:pt x="430964" y="566217"/>
                    <a:pt x="425356" y="566217"/>
                  </a:cubicBezTo>
                  <a:lnTo>
                    <a:pt x="182283" y="566217"/>
                  </a:lnTo>
                  <a:cubicBezTo>
                    <a:pt x="176676" y="566217"/>
                    <a:pt x="172136" y="561685"/>
                    <a:pt x="172136" y="556086"/>
                  </a:cubicBezTo>
                  <a:cubicBezTo>
                    <a:pt x="172136" y="528271"/>
                    <a:pt x="194833" y="505522"/>
                    <a:pt x="222780" y="505522"/>
                  </a:cubicBezTo>
                  <a:lnTo>
                    <a:pt x="225006" y="505522"/>
                  </a:lnTo>
                  <a:lnTo>
                    <a:pt x="240225" y="444915"/>
                  </a:lnTo>
                  <a:lnTo>
                    <a:pt x="45571" y="444915"/>
                  </a:lnTo>
                  <a:cubicBezTo>
                    <a:pt x="20471" y="444915"/>
                    <a:pt x="0" y="424476"/>
                    <a:pt x="0" y="399416"/>
                  </a:cubicBezTo>
                  <a:close/>
                  <a:moveTo>
                    <a:pt x="344273" y="273045"/>
                  </a:moveTo>
                  <a:cubicBezTo>
                    <a:pt x="338754" y="273045"/>
                    <a:pt x="334215" y="277578"/>
                    <a:pt x="334215" y="283089"/>
                  </a:cubicBezTo>
                  <a:lnTo>
                    <a:pt x="334215" y="313486"/>
                  </a:lnTo>
                  <a:cubicBezTo>
                    <a:pt x="334215" y="318997"/>
                    <a:pt x="338754" y="323530"/>
                    <a:pt x="344273" y="323530"/>
                  </a:cubicBezTo>
                  <a:cubicBezTo>
                    <a:pt x="349880" y="323530"/>
                    <a:pt x="354419" y="318997"/>
                    <a:pt x="354419" y="313486"/>
                  </a:cubicBezTo>
                  <a:lnTo>
                    <a:pt x="354419" y="283089"/>
                  </a:lnTo>
                  <a:cubicBezTo>
                    <a:pt x="354419" y="277578"/>
                    <a:pt x="349880" y="273045"/>
                    <a:pt x="344273" y="273045"/>
                  </a:cubicBezTo>
                  <a:close/>
                  <a:moveTo>
                    <a:pt x="425356" y="252780"/>
                  </a:moveTo>
                  <a:cubicBezTo>
                    <a:pt x="419749" y="252780"/>
                    <a:pt x="415210" y="257313"/>
                    <a:pt x="415210" y="262913"/>
                  </a:cubicBezTo>
                  <a:lnTo>
                    <a:pt x="415210" y="313486"/>
                  </a:lnTo>
                  <a:cubicBezTo>
                    <a:pt x="415210" y="318997"/>
                    <a:pt x="419749" y="323530"/>
                    <a:pt x="425356" y="323530"/>
                  </a:cubicBezTo>
                  <a:cubicBezTo>
                    <a:pt x="430964" y="323530"/>
                    <a:pt x="435414" y="318997"/>
                    <a:pt x="435414" y="313486"/>
                  </a:cubicBezTo>
                  <a:lnTo>
                    <a:pt x="435414" y="262913"/>
                  </a:lnTo>
                  <a:cubicBezTo>
                    <a:pt x="435414" y="257313"/>
                    <a:pt x="430964" y="252780"/>
                    <a:pt x="425356" y="252780"/>
                  </a:cubicBezTo>
                  <a:close/>
                  <a:moveTo>
                    <a:pt x="384859" y="232515"/>
                  </a:moveTo>
                  <a:cubicBezTo>
                    <a:pt x="379252" y="232515"/>
                    <a:pt x="374712" y="237048"/>
                    <a:pt x="374712" y="242648"/>
                  </a:cubicBezTo>
                  <a:lnTo>
                    <a:pt x="374712" y="313486"/>
                  </a:lnTo>
                  <a:cubicBezTo>
                    <a:pt x="374712" y="318997"/>
                    <a:pt x="379252" y="323530"/>
                    <a:pt x="384859" y="323530"/>
                  </a:cubicBezTo>
                  <a:cubicBezTo>
                    <a:pt x="390466" y="323530"/>
                    <a:pt x="394917" y="318997"/>
                    <a:pt x="394917" y="313486"/>
                  </a:cubicBezTo>
                  <a:lnTo>
                    <a:pt x="394917" y="242648"/>
                  </a:lnTo>
                  <a:cubicBezTo>
                    <a:pt x="394917" y="237048"/>
                    <a:pt x="390466" y="232515"/>
                    <a:pt x="384859" y="232515"/>
                  </a:cubicBezTo>
                  <a:close/>
                  <a:moveTo>
                    <a:pt x="506351" y="222471"/>
                  </a:moveTo>
                  <a:cubicBezTo>
                    <a:pt x="500744" y="222471"/>
                    <a:pt x="496205" y="227004"/>
                    <a:pt x="496205" y="232515"/>
                  </a:cubicBezTo>
                  <a:lnTo>
                    <a:pt x="496205" y="313486"/>
                  </a:lnTo>
                  <a:cubicBezTo>
                    <a:pt x="496205" y="318997"/>
                    <a:pt x="500744" y="323530"/>
                    <a:pt x="506351" y="323530"/>
                  </a:cubicBezTo>
                  <a:cubicBezTo>
                    <a:pt x="511959" y="323530"/>
                    <a:pt x="516498" y="318997"/>
                    <a:pt x="516498" y="313486"/>
                  </a:cubicBezTo>
                  <a:lnTo>
                    <a:pt x="516498" y="232515"/>
                  </a:lnTo>
                  <a:cubicBezTo>
                    <a:pt x="516498" y="227004"/>
                    <a:pt x="511959" y="222471"/>
                    <a:pt x="506351" y="222471"/>
                  </a:cubicBezTo>
                  <a:close/>
                  <a:moveTo>
                    <a:pt x="196595" y="192079"/>
                  </a:moveTo>
                  <a:lnTo>
                    <a:pt x="272100" y="192079"/>
                  </a:lnTo>
                  <a:cubicBezTo>
                    <a:pt x="268984" y="211437"/>
                    <a:pt x="260080" y="228929"/>
                    <a:pt x="247258" y="242604"/>
                  </a:cubicBezTo>
                  <a:close/>
                  <a:moveTo>
                    <a:pt x="465854" y="182030"/>
                  </a:moveTo>
                  <a:cubicBezTo>
                    <a:pt x="460247" y="182030"/>
                    <a:pt x="455707" y="186563"/>
                    <a:pt x="455707" y="192074"/>
                  </a:cubicBezTo>
                  <a:lnTo>
                    <a:pt x="455707" y="313486"/>
                  </a:lnTo>
                  <a:cubicBezTo>
                    <a:pt x="455707" y="318997"/>
                    <a:pt x="460247" y="323530"/>
                    <a:pt x="465854" y="323530"/>
                  </a:cubicBezTo>
                  <a:cubicBezTo>
                    <a:pt x="471461" y="323530"/>
                    <a:pt x="476000" y="318997"/>
                    <a:pt x="476000" y="313486"/>
                  </a:cubicBezTo>
                  <a:lnTo>
                    <a:pt x="476000" y="192074"/>
                  </a:lnTo>
                  <a:cubicBezTo>
                    <a:pt x="476000" y="186563"/>
                    <a:pt x="471461" y="182030"/>
                    <a:pt x="465854" y="182030"/>
                  </a:cubicBezTo>
                  <a:close/>
                  <a:moveTo>
                    <a:pt x="499142" y="103992"/>
                  </a:moveTo>
                  <a:cubicBezTo>
                    <a:pt x="498786" y="104525"/>
                    <a:pt x="498252" y="105058"/>
                    <a:pt x="497896" y="105503"/>
                  </a:cubicBezTo>
                  <a:cubicBezTo>
                    <a:pt x="497540" y="106125"/>
                    <a:pt x="497273" y="106747"/>
                    <a:pt x="497006" y="107369"/>
                  </a:cubicBezTo>
                  <a:cubicBezTo>
                    <a:pt x="496739" y="107992"/>
                    <a:pt x="496561" y="108614"/>
                    <a:pt x="496383" y="109147"/>
                  </a:cubicBezTo>
                  <a:cubicBezTo>
                    <a:pt x="496294" y="109858"/>
                    <a:pt x="496205" y="110569"/>
                    <a:pt x="496205" y="111191"/>
                  </a:cubicBezTo>
                  <a:cubicBezTo>
                    <a:pt x="496205" y="111813"/>
                    <a:pt x="496294" y="112524"/>
                    <a:pt x="496383" y="113236"/>
                  </a:cubicBezTo>
                  <a:cubicBezTo>
                    <a:pt x="496561" y="113858"/>
                    <a:pt x="496739" y="114480"/>
                    <a:pt x="497006" y="115013"/>
                  </a:cubicBezTo>
                  <a:cubicBezTo>
                    <a:pt x="497273" y="115635"/>
                    <a:pt x="497540" y="116258"/>
                    <a:pt x="497896" y="116880"/>
                  </a:cubicBezTo>
                  <a:cubicBezTo>
                    <a:pt x="498252" y="117413"/>
                    <a:pt x="498786" y="117857"/>
                    <a:pt x="499142" y="118391"/>
                  </a:cubicBezTo>
                  <a:cubicBezTo>
                    <a:pt x="501100" y="120168"/>
                    <a:pt x="503681" y="121324"/>
                    <a:pt x="506351" y="121324"/>
                  </a:cubicBezTo>
                  <a:cubicBezTo>
                    <a:pt x="509021" y="121324"/>
                    <a:pt x="511603" y="120168"/>
                    <a:pt x="513561" y="118391"/>
                  </a:cubicBezTo>
                  <a:cubicBezTo>
                    <a:pt x="515341" y="116435"/>
                    <a:pt x="516498" y="113947"/>
                    <a:pt x="516498" y="111191"/>
                  </a:cubicBezTo>
                  <a:cubicBezTo>
                    <a:pt x="516498" y="108436"/>
                    <a:pt x="515341" y="105947"/>
                    <a:pt x="513561" y="103992"/>
                  </a:cubicBezTo>
                  <a:cubicBezTo>
                    <a:pt x="509644" y="100259"/>
                    <a:pt x="502880" y="100259"/>
                    <a:pt x="499142" y="103992"/>
                  </a:cubicBezTo>
                  <a:close/>
                  <a:moveTo>
                    <a:pt x="374712" y="101059"/>
                  </a:moveTo>
                  <a:cubicBezTo>
                    <a:pt x="369105" y="101059"/>
                    <a:pt x="364566" y="105592"/>
                    <a:pt x="364566" y="111191"/>
                  </a:cubicBezTo>
                  <a:cubicBezTo>
                    <a:pt x="364566" y="116791"/>
                    <a:pt x="369105" y="121324"/>
                    <a:pt x="374712" y="121324"/>
                  </a:cubicBezTo>
                  <a:lnTo>
                    <a:pt x="455707" y="121324"/>
                  </a:lnTo>
                  <a:cubicBezTo>
                    <a:pt x="461315" y="121324"/>
                    <a:pt x="465854" y="116791"/>
                    <a:pt x="465854" y="111191"/>
                  </a:cubicBezTo>
                  <a:cubicBezTo>
                    <a:pt x="465854" y="105592"/>
                    <a:pt x="461315" y="101059"/>
                    <a:pt x="455707" y="101059"/>
                  </a:cubicBezTo>
                  <a:close/>
                  <a:moveTo>
                    <a:pt x="162007" y="82209"/>
                  </a:moveTo>
                  <a:lnTo>
                    <a:pt x="162007" y="181568"/>
                  </a:lnTo>
                  <a:lnTo>
                    <a:pt x="162096" y="181657"/>
                  </a:lnTo>
                  <a:cubicBezTo>
                    <a:pt x="162007" y="184323"/>
                    <a:pt x="162986" y="187078"/>
                    <a:pt x="165033" y="189123"/>
                  </a:cubicBezTo>
                  <a:lnTo>
                    <a:pt x="231878" y="255866"/>
                  </a:lnTo>
                  <a:cubicBezTo>
                    <a:pt x="216391" y="266619"/>
                    <a:pt x="197521" y="273018"/>
                    <a:pt x="177227" y="273018"/>
                  </a:cubicBezTo>
                  <a:cubicBezTo>
                    <a:pt x="124178" y="273018"/>
                    <a:pt x="81009" y="229915"/>
                    <a:pt x="81009" y="176947"/>
                  </a:cubicBezTo>
                  <a:cubicBezTo>
                    <a:pt x="81009" y="129134"/>
                    <a:pt x="116257" y="89497"/>
                    <a:pt x="162007" y="82209"/>
                  </a:cubicBezTo>
                  <a:close/>
                  <a:moveTo>
                    <a:pt x="182271" y="81150"/>
                  </a:moveTo>
                  <a:cubicBezTo>
                    <a:pt x="183250" y="81150"/>
                    <a:pt x="184230" y="81150"/>
                    <a:pt x="185209" y="81239"/>
                  </a:cubicBezTo>
                  <a:cubicBezTo>
                    <a:pt x="186277" y="81328"/>
                    <a:pt x="187434" y="81417"/>
                    <a:pt x="188503" y="81594"/>
                  </a:cubicBezTo>
                  <a:cubicBezTo>
                    <a:pt x="190728" y="81861"/>
                    <a:pt x="193043" y="82217"/>
                    <a:pt x="195268" y="82661"/>
                  </a:cubicBezTo>
                  <a:cubicBezTo>
                    <a:pt x="195891" y="82750"/>
                    <a:pt x="196603" y="82839"/>
                    <a:pt x="197315" y="83017"/>
                  </a:cubicBezTo>
                  <a:cubicBezTo>
                    <a:pt x="200075" y="83550"/>
                    <a:pt x="202835" y="84261"/>
                    <a:pt x="205505" y="85150"/>
                  </a:cubicBezTo>
                  <a:cubicBezTo>
                    <a:pt x="205594" y="85150"/>
                    <a:pt x="205772" y="85150"/>
                    <a:pt x="205950" y="85239"/>
                  </a:cubicBezTo>
                  <a:cubicBezTo>
                    <a:pt x="235949" y="94571"/>
                    <a:pt x="259628" y="118302"/>
                    <a:pt x="269064" y="148255"/>
                  </a:cubicBezTo>
                  <a:cubicBezTo>
                    <a:pt x="269064" y="148433"/>
                    <a:pt x="269153" y="148610"/>
                    <a:pt x="269153" y="148788"/>
                  </a:cubicBezTo>
                  <a:cubicBezTo>
                    <a:pt x="270044" y="151455"/>
                    <a:pt x="270667" y="154121"/>
                    <a:pt x="271290" y="156876"/>
                  </a:cubicBezTo>
                  <a:cubicBezTo>
                    <a:pt x="271468" y="157587"/>
                    <a:pt x="271557" y="158209"/>
                    <a:pt x="271646" y="158921"/>
                  </a:cubicBezTo>
                  <a:cubicBezTo>
                    <a:pt x="272091" y="161143"/>
                    <a:pt x="272447" y="163453"/>
                    <a:pt x="272714" y="165764"/>
                  </a:cubicBezTo>
                  <a:cubicBezTo>
                    <a:pt x="272803" y="166742"/>
                    <a:pt x="272892" y="167809"/>
                    <a:pt x="272981" y="168875"/>
                  </a:cubicBezTo>
                  <a:cubicBezTo>
                    <a:pt x="273070" y="169853"/>
                    <a:pt x="273159" y="170831"/>
                    <a:pt x="273159" y="171897"/>
                  </a:cubicBezTo>
                  <a:lnTo>
                    <a:pt x="182271" y="171897"/>
                  </a:lnTo>
                  <a:close/>
                  <a:moveTo>
                    <a:pt x="177210" y="60617"/>
                  </a:moveTo>
                  <a:cubicBezTo>
                    <a:pt x="176320" y="60617"/>
                    <a:pt x="175430" y="60795"/>
                    <a:pt x="174451" y="60795"/>
                  </a:cubicBezTo>
                  <a:cubicBezTo>
                    <a:pt x="173561" y="60795"/>
                    <a:pt x="172759" y="60706"/>
                    <a:pt x="171869" y="60795"/>
                  </a:cubicBezTo>
                  <a:lnTo>
                    <a:pt x="167508" y="61062"/>
                  </a:lnTo>
                  <a:lnTo>
                    <a:pt x="167419" y="61151"/>
                  </a:lnTo>
                  <a:cubicBezTo>
                    <a:pt x="107786" y="66128"/>
                    <a:pt x="60791" y="116080"/>
                    <a:pt x="60791" y="176964"/>
                  </a:cubicBezTo>
                  <a:cubicBezTo>
                    <a:pt x="60791" y="241048"/>
                    <a:pt x="113037" y="293221"/>
                    <a:pt x="177210" y="293221"/>
                  </a:cubicBezTo>
                  <a:cubicBezTo>
                    <a:pt x="206403" y="293221"/>
                    <a:pt x="233016" y="282378"/>
                    <a:pt x="253487" y="264601"/>
                  </a:cubicBezTo>
                  <a:cubicBezTo>
                    <a:pt x="253754" y="264424"/>
                    <a:pt x="254110" y="264335"/>
                    <a:pt x="254377" y="264068"/>
                  </a:cubicBezTo>
                  <a:cubicBezTo>
                    <a:pt x="254466" y="263890"/>
                    <a:pt x="254555" y="263713"/>
                    <a:pt x="254733" y="263535"/>
                  </a:cubicBezTo>
                  <a:cubicBezTo>
                    <a:pt x="276273" y="244247"/>
                    <a:pt x="290602" y="217138"/>
                    <a:pt x="293184" y="186652"/>
                  </a:cubicBezTo>
                  <a:lnTo>
                    <a:pt x="293362" y="186474"/>
                  </a:lnTo>
                  <a:lnTo>
                    <a:pt x="293540" y="182297"/>
                  </a:lnTo>
                  <a:cubicBezTo>
                    <a:pt x="293629" y="181408"/>
                    <a:pt x="293540" y="180519"/>
                    <a:pt x="293540" y="179630"/>
                  </a:cubicBezTo>
                  <a:cubicBezTo>
                    <a:pt x="293540" y="178741"/>
                    <a:pt x="293718" y="177853"/>
                    <a:pt x="293718" y="176964"/>
                  </a:cubicBezTo>
                  <a:cubicBezTo>
                    <a:pt x="293718" y="175719"/>
                    <a:pt x="293540" y="174475"/>
                    <a:pt x="293540" y="173320"/>
                  </a:cubicBezTo>
                  <a:cubicBezTo>
                    <a:pt x="293451" y="171453"/>
                    <a:pt x="293362" y="169676"/>
                    <a:pt x="293184" y="167898"/>
                  </a:cubicBezTo>
                  <a:cubicBezTo>
                    <a:pt x="293006" y="165498"/>
                    <a:pt x="292739" y="163098"/>
                    <a:pt x="292383" y="160698"/>
                  </a:cubicBezTo>
                  <a:cubicBezTo>
                    <a:pt x="292205" y="159276"/>
                    <a:pt x="292027" y="157854"/>
                    <a:pt x="291760" y="156432"/>
                  </a:cubicBezTo>
                  <a:cubicBezTo>
                    <a:pt x="291314" y="153766"/>
                    <a:pt x="290691" y="151188"/>
                    <a:pt x="290068" y="148522"/>
                  </a:cubicBezTo>
                  <a:cubicBezTo>
                    <a:pt x="289712" y="147366"/>
                    <a:pt x="289445" y="146211"/>
                    <a:pt x="289178" y="145144"/>
                  </a:cubicBezTo>
                  <a:cubicBezTo>
                    <a:pt x="288377" y="142389"/>
                    <a:pt x="287487" y="139722"/>
                    <a:pt x="286508" y="137145"/>
                  </a:cubicBezTo>
                  <a:cubicBezTo>
                    <a:pt x="286152" y="136078"/>
                    <a:pt x="285707" y="134923"/>
                    <a:pt x="285351" y="133856"/>
                  </a:cubicBezTo>
                  <a:cubicBezTo>
                    <a:pt x="284283" y="131367"/>
                    <a:pt x="283215" y="129057"/>
                    <a:pt x="282058" y="126657"/>
                  </a:cubicBezTo>
                  <a:cubicBezTo>
                    <a:pt x="281435" y="125412"/>
                    <a:pt x="280901" y="124168"/>
                    <a:pt x="280278" y="122924"/>
                  </a:cubicBezTo>
                  <a:cubicBezTo>
                    <a:pt x="279210" y="120968"/>
                    <a:pt x="278053" y="119013"/>
                    <a:pt x="276896" y="117057"/>
                  </a:cubicBezTo>
                  <a:cubicBezTo>
                    <a:pt x="276006" y="115546"/>
                    <a:pt x="275116" y="114035"/>
                    <a:pt x="274136" y="112613"/>
                  </a:cubicBezTo>
                  <a:cubicBezTo>
                    <a:pt x="273246" y="111191"/>
                    <a:pt x="272178" y="109858"/>
                    <a:pt x="271199" y="108525"/>
                  </a:cubicBezTo>
                  <a:cubicBezTo>
                    <a:pt x="269864" y="106658"/>
                    <a:pt x="268529" y="104792"/>
                    <a:pt x="267105" y="103014"/>
                  </a:cubicBezTo>
                  <a:cubicBezTo>
                    <a:pt x="266927" y="102836"/>
                    <a:pt x="266749" y="102659"/>
                    <a:pt x="266571" y="102481"/>
                  </a:cubicBezTo>
                  <a:cubicBezTo>
                    <a:pt x="264346" y="99814"/>
                    <a:pt x="262032" y="97148"/>
                    <a:pt x="259540" y="94659"/>
                  </a:cubicBezTo>
                  <a:cubicBezTo>
                    <a:pt x="256958" y="92082"/>
                    <a:pt x="254199" y="89682"/>
                    <a:pt x="251351" y="87371"/>
                  </a:cubicBezTo>
                  <a:cubicBezTo>
                    <a:pt x="251351" y="87282"/>
                    <a:pt x="251262" y="87282"/>
                    <a:pt x="251262" y="87193"/>
                  </a:cubicBezTo>
                  <a:cubicBezTo>
                    <a:pt x="249393" y="85682"/>
                    <a:pt x="247346" y="84260"/>
                    <a:pt x="245388" y="82838"/>
                  </a:cubicBezTo>
                  <a:cubicBezTo>
                    <a:pt x="244142" y="81949"/>
                    <a:pt x="242985" y="81060"/>
                    <a:pt x="241739" y="80171"/>
                  </a:cubicBezTo>
                  <a:cubicBezTo>
                    <a:pt x="240136" y="79105"/>
                    <a:pt x="238445" y="78216"/>
                    <a:pt x="236843" y="77238"/>
                  </a:cubicBezTo>
                  <a:cubicBezTo>
                    <a:pt x="235063" y="76172"/>
                    <a:pt x="233283" y="75105"/>
                    <a:pt x="231414" y="74039"/>
                  </a:cubicBezTo>
                  <a:cubicBezTo>
                    <a:pt x="230079" y="73328"/>
                    <a:pt x="228655" y="72705"/>
                    <a:pt x="227231" y="72083"/>
                  </a:cubicBezTo>
                  <a:cubicBezTo>
                    <a:pt x="225006" y="71017"/>
                    <a:pt x="222780" y="69950"/>
                    <a:pt x="220466" y="69061"/>
                  </a:cubicBezTo>
                  <a:cubicBezTo>
                    <a:pt x="219309" y="68617"/>
                    <a:pt x="218063" y="68172"/>
                    <a:pt x="216817" y="67728"/>
                  </a:cubicBezTo>
                  <a:cubicBezTo>
                    <a:pt x="214325" y="66839"/>
                    <a:pt x="211833" y="65950"/>
                    <a:pt x="209252" y="65239"/>
                  </a:cubicBezTo>
                  <a:cubicBezTo>
                    <a:pt x="208006" y="64884"/>
                    <a:pt x="206759" y="64617"/>
                    <a:pt x="205513" y="64262"/>
                  </a:cubicBezTo>
                  <a:cubicBezTo>
                    <a:pt x="202932" y="63639"/>
                    <a:pt x="200440" y="63017"/>
                    <a:pt x="197770" y="62573"/>
                  </a:cubicBezTo>
                  <a:cubicBezTo>
                    <a:pt x="196346" y="62306"/>
                    <a:pt x="194922" y="62128"/>
                    <a:pt x="193498" y="61951"/>
                  </a:cubicBezTo>
                  <a:cubicBezTo>
                    <a:pt x="191095" y="61595"/>
                    <a:pt x="188691" y="61329"/>
                    <a:pt x="186199" y="61062"/>
                  </a:cubicBezTo>
                  <a:cubicBezTo>
                    <a:pt x="184508" y="60973"/>
                    <a:pt x="182728" y="60884"/>
                    <a:pt x="181037" y="60795"/>
                  </a:cubicBezTo>
                  <a:cubicBezTo>
                    <a:pt x="179702" y="60795"/>
                    <a:pt x="178456" y="60617"/>
                    <a:pt x="177210" y="60617"/>
                  </a:cubicBezTo>
                  <a:close/>
                  <a:moveTo>
                    <a:pt x="431587" y="51374"/>
                  </a:moveTo>
                  <a:cubicBezTo>
                    <a:pt x="430252" y="51818"/>
                    <a:pt x="429273" y="52529"/>
                    <a:pt x="428294" y="53418"/>
                  </a:cubicBezTo>
                  <a:cubicBezTo>
                    <a:pt x="426424" y="55373"/>
                    <a:pt x="425356" y="58040"/>
                    <a:pt x="425356" y="60617"/>
                  </a:cubicBezTo>
                  <a:cubicBezTo>
                    <a:pt x="425356" y="63284"/>
                    <a:pt x="426424" y="65862"/>
                    <a:pt x="428294" y="67817"/>
                  </a:cubicBezTo>
                  <a:cubicBezTo>
                    <a:pt x="430163" y="69683"/>
                    <a:pt x="432833" y="70750"/>
                    <a:pt x="435414" y="70750"/>
                  </a:cubicBezTo>
                  <a:cubicBezTo>
                    <a:pt x="438084" y="70750"/>
                    <a:pt x="440754" y="69683"/>
                    <a:pt x="442623" y="67817"/>
                  </a:cubicBezTo>
                  <a:cubicBezTo>
                    <a:pt x="444493" y="65862"/>
                    <a:pt x="445561" y="63284"/>
                    <a:pt x="445561" y="60617"/>
                  </a:cubicBezTo>
                  <a:cubicBezTo>
                    <a:pt x="445561" y="58040"/>
                    <a:pt x="444493" y="55373"/>
                    <a:pt x="442623" y="53418"/>
                  </a:cubicBezTo>
                  <a:cubicBezTo>
                    <a:pt x="439775" y="50663"/>
                    <a:pt x="435325" y="49685"/>
                    <a:pt x="431587" y="51374"/>
                  </a:cubicBezTo>
                  <a:close/>
                  <a:moveTo>
                    <a:pt x="476000" y="50485"/>
                  </a:moveTo>
                  <a:cubicBezTo>
                    <a:pt x="470393" y="50485"/>
                    <a:pt x="465854" y="55018"/>
                    <a:pt x="465854" y="60617"/>
                  </a:cubicBezTo>
                  <a:cubicBezTo>
                    <a:pt x="465854" y="66217"/>
                    <a:pt x="470393" y="70750"/>
                    <a:pt x="476000" y="70750"/>
                  </a:cubicBezTo>
                  <a:lnTo>
                    <a:pt x="506351" y="70750"/>
                  </a:lnTo>
                  <a:cubicBezTo>
                    <a:pt x="511959" y="70750"/>
                    <a:pt x="516498" y="66217"/>
                    <a:pt x="516498" y="60617"/>
                  </a:cubicBezTo>
                  <a:cubicBezTo>
                    <a:pt x="516498" y="55018"/>
                    <a:pt x="511959" y="50485"/>
                    <a:pt x="506351" y="50485"/>
                  </a:cubicBezTo>
                  <a:close/>
                  <a:moveTo>
                    <a:pt x="374712" y="50485"/>
                  </a:moveTo>
                  <a:cubicBezTo>
                    <a:pt x="369105" y="50485"/>
                    <a:pt x="364566" y="55018"/>
                    <a:pt x="364566" y="60617"/>
                  </a:cubicBezTo>
                  <a:cubicBezTo>
                    <a:pt x="364566" y="66217"/>
                    <a:pt x="369105" y="70750"/>
                    <a:pt x="374712" y="70750"/>
                  </a:cubicBezTo>
                  <a:lnTo>
                    <a:pt x="394917" y="70750"/>
                  </a:lnTo>
                  <a:cubicBezTo>
                    <a:pt x="400524" y="70750"/>
                    <a:pt x="405063" y="66217"/>
                    <a:pt x="405063" y="60617"/>
                  </a:cubicBezTo>
                  <a:cubicBezTo>
                    <a:pt x="405063" y="55018"/>
                    <a:pt x="400524" y="50485"/>
                    <a:pt x="394917" y="50485"/>
                  </a:cubicBezTo>
                  <a:close/>
                  <a:moveTo>
                    <a:pt x="45571" y="0"/>
                  </a:moveTo>
                  <a:lnTo>
                    <a:pt x="562069" y="0"/>
                  </a:lnTo>
                  <a:cubicBezTo>
                    <a:pt x="587168" y="0"/>
                    <a:pt x="607639" y="20354"/>
                    <a:pt x="607639" y="45508"/>
                  </a:cubicBezTo>
                  <a:lnTo>
                    <a:pt x="607639" y="343795"/>
                  </a:lnTo>
                  <a:lnTo>
                    <a:pt x="0" y="343795"/>
                  </a:lnTo>
                  <a:lnTo>
                    <a:pt x="0" y="45508"/>
                  </a:lnTo>
                  <a:cubicBezTo>
                    <a:pt x="0" y="20354"/>
                    <a:pt x="20471" y="0"/>
                    <a:pt x="4557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983332" y="4514655"/>
            <a:ext cx="8231505" cy="1517650"/>
            <a:chOff x="5988276" y="4663880"/>
            <a:chExt cx="8231505" cy="1517650"/>
          </a:xfrm>
        </p:grpSpPr>
        <p:sp>
          <p:nvSpPr>
            <p:cNvPr id="45" name="TextBox 41"/>
            <p:cNvSpPr txBox="1"/>
            <p:nvPr/>
          </p:nvSpPr>
          <p:spPr>
            <a:xfrm>
              <a:off x="7020151" y="5443025"/>
              <a:ext cx="7199630" cy="7385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zh-CN" sz="2400" b="1">
                  <a:cs typeface="+mn-ea"/>
                  <a:sym typeface="+mn-lt"/>
                </a:rPr>
                <a:t>激发学习物理的兴趣，体现</a:t>
              </a:r>
              <a:r>
                <a:rPr lang="zh-CN" altLang="zh-CN" sz="2400" b="1">
                  <a:solidFill>
                    <a:srgbClr val="FF0000"/>
                  </a:solidFill>
                  <a:cs typeface="+mn-ea"/>
                  <a:sym typeface="+mn-lt"/>
                </a:rPr>
                <a:t>“从生活到物理，从物理到社会”</a:t>
              </a:r>
              <a:r>
                <a:rPr lang="zh-CN" altLang="zh-CN" sz="2400" b="1">
                  <a:cs typeface="+mn-ea"/>
                  <a:sym typeface="+mn-lt"/>
                </a:rPr>
                <a:t>的学习意义。</a:t>
              </a:r>
            </a:p>
          </p:txBody>
        </p:sp>
        <p:sp>
          <p:nvSpPr>
            <p:cNvPr id="63" name="六边形 62"/>
            <p:cNvSpPr/>
            <p:nvPr/>
          </p:nvSpPr>
          <p:spPr>
            <a:xfrm>
              <a:off x="5988276" y="4909483"/>
              <a:ext cx="939419" cy="809844"/>
            </a:xfrm>
            <a:prstGeom prst="hexagon">
              <a:avLst/>
            </a:prstGeom>
            <a:solidFill>
              <a:srgbClr val="63C4C9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TextBox 41"/>
            <p:cNvSpPr txBox="1"/>
            <p:nvPr/>
          </p:nvSpPr>
          <p:spPr>
            <a:xfrm>
              <a:off x="7020431" y="4663880"/>
              <a:ext cx="5401985" cy="5725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2800" b="1">
                  <a:solidFill>
                    <a:srgbClr val="0070C0"/>
                  </a:solidFill>
                  <a:cs typeface="+mn-ea"/>
                  <a:sym typeface="+mn-lt"/>
                </a:rPr>
                <a:t>情感态度价值观</a:t>
              </a:r>
            </a:p>
          </p:txBody>
        </p:sp>
        <p:sp>
          <p:nvSpPr>
            <p:cNvPr id="69" name="analytics_237488"/>
            <p:cNvSpPr>
              <a:spLocks noChangeAspect="1"/>
            </p:cNvSpPr>
            <p:nvPr/>
          </p:nvSpPr>
          <p:spPr bwMode="auto">
            <a:xfrm>
              <a:off x="6243681" y="5153717"/>
              <a:ext cx="428608" cy="399390"/>
            </a:xfrm>
            <a:custGeom>
              <a:avLst/>
              <a:gdLst>
                <a:gd name="connsiteX0" fmla="*/ 261053 w 607639"/>
                <a:gd name="connsiteY0" fmla="*/ 444915 h 566217"/>
                <a:gd name="connsiteX1" fmla="*/ 245922 w 607639"/>
                <a:gd name="connsiteY1" fmla="*/ 505522 h 566217"/>
                <a:gd name="connsiteX2" fmla="*/ 361718 w 607639"/>
                <a:gd name="connsiteY2" fmla="*/ 505522 h 566217"/>
                <a:gd name="connsiteX3" fmla="*/ 346498 w 607639"/>
                <a:gd name="connsiteY3" fmla="*/ 444915 h 566217"/>
                <a:gd name="connsiteX4" fmla="*/ 0 w 607639"/>
                <a:gd name="connsiteY4" fmla="*/ 364047 h 566217"/>
                <a:gd name="connsiteX5" fmla="*/ 607639 w 607639"/>
                <a:gd name="connsiteY5" fmla="*/ 364047 h 566217"/>
                <a:gd name="connsiteX6" fmla="*/ 607639 w 607639"/>
                <a:gd name="connsiteY6" fmla="*/ 399416 h 566217"/>
                <a:gd name="connsiteX7" fmla="*/ 562069 w 607639"/>
                <a:gd name="connsiteY7" fmla="*/ 444915 h 566217"/>
                <a:gd name="connsiteX8" fmla="*/ 367414 w 607639"/>
                <a:gd name="connsiteY8" fmla="*/ 444915 h 566217"/>
                <a:gd name="connsiteX9" fmla="*/ 382634 w 607639"/>
                <a:gd name="connsiteY9" fmla="*/ 505522 h 566217"/>
                <a:gd name="connsiteX10" fmla="*/ 384859 w 607639"/>
                <a:gd name="connsiteY10" fmla="*/ 505522 h 566217"/>
                <a:gd name="connsiteX11" fmla="*/ 435414 w 607639"/>
                <a:gd name="connsiteY11" fmla="*/ 556086 h 566217"/>
                <a:gd name="connsiteX12" fmla="*/ 425356 w 607639"/>
                <a:gd name="connsiteY12" fmla="*/ 566217 h 566217"/>
                <a:gd name="connsiteX13" fmla="*/ 182283 w 607639"/>
                <a:gd name="connsiteY13" fmla="*/ 566217 h 566217"/>
                <a:gd name="connsiteX14" fmla="*/ 172136 w 607639"/>
                <a:gd name="connsiteY14" fmla="*/ 556086 h 566217"/>
                <a:gd name="connsiteX15" fmla="*/ 222780 w 607639"/>
                <a:gd name="connsiteY15" fmla="*/ 505522 h 566217"/>
                <a:gd name="connsiteX16" fmla="*/ 225006 w 607639"/>
                <a:gd name="connsiteY16" fmla="*/ 505522 h 566217"/>
                <a:gd name="connsiteX17" fmla="*/ 240225 w 607639"/>
                <a:gd name="connsiteY17" fmla="*/ 444915 h 566217"/>
                <a:gd name="connsiteX18" fmla="*/ 45571 w 607639"/>
                <a:gd name="connsiteY18" fmla="*/ 444915 h 566217"/>
                <a:gd name="connsiteX19" fmla="*/ 0 w 607639"/>
                <a:gd name="connsiteY19" fmla="*/ 399416 h 566217"/>
                <a:gd name="connsiteX20" fmla="*/ 344273 w 607639"/>
                <a:gd name="connsiteY20" fmla="*/ 273045 h 566217"/>
                <a:gd name="connsiteX21" fmla="*/ 334215 w 607639"/>
                <a:gd name="connsiteY21" fmla="*/ 283089 h 566217"/>
                <a:gd name="connsiteX22" fmla="*/ 334215 w 607639"/>
                <a:gd name="connsiteY22" fmla="*/ 313486 h 566217"/>
                <a:gd name="connsiteX23" fmla="*/ 344273 w 607639"/>
                <a:gd name="connsiteY23" fmla="*/ 323530 h 566217"/>
                <a:gd name="connsiteX24" fmla="*/ 354419 w 607639"/>
                <a:gd name="connsiteY24" fmla="*/ 313486 h 566217"/>
                <a:gd name="connsiteX25" fmla="*/ 354419 w 607639"/>
                <a:gd name="connsiteY25" fmla="*/ 283089 h 566217"/>
                <a:gd name="connsiteX26" fmla="*/ 344273 w 607639"/>
                <a:gd name="connsiteY26" fmla="*/ 273045 h 566217"/>
                <a:gd name="connsiteX27" fmla="*/ 425356 w 607639"/>
                <a:gd name="connsiteY27" fmla="*/ 252780 h 566217"/>
                <a:gd name="connsiteX28" fmla="*/ 415210 w 607639"/>
                <a:gd name="connsiteY28" fmla="*/ 262913 h 566217"/>
                <a:gd name="connsiteX29" fmla="*/ 415210 w 607639"/>
                <a:gd name="connsiteY29" fmla="*/ 313486 h 566217"/>
                <a:gd name="connsiteX30" fmla="*/ 425356 w 607639"/>
                <a:gd name="connsiteY30" fmla="*/ 323530 h 566217"/>
                <a:gd name="connsiteX31" fmla="*/ 435414 w 607639"/>
                <a:gd name="connsiteY31" fmla="*/ 313486 h 566217"/>
                <a:gd name="connsiteX32" fmla="*/ 435414 w 607639"/>
                <a:gd name="connsiteY32" fmla="*/ 262913 h 566217"/>
                <a:gd name="connsiteX33" fmla="*/ 425356 w 607639"/>
                <a:gd name="connsiteY33" fmla="*/ 252780 h 566217"/>
                <a:gd name="connsiteX34" fmla="*/ 384859 w 607639"/>
                <a:gd name="connsiteY34" fmla="*/ 232515 h 566217"/>
                <a:gd name="connsiteX35" fmla="*/ 374712 w 607639"/>
                <a:gd name="connsiteY35" fmla="*/ 242648 h 566217"/>
                <a:gd name="connsiteX36" fmla="*/ 374712 w 607639"/>
                <a:gd name="connsiteY36" fmla="*/ 313486 h 566217"/>
                <a:gd name="connsiteX37" fmla="*/ 384859 w 607639"/>
                <a:gd name="connsiteY37" fmla="*/ 323530 h 566217"/>
                <a:gd name="connsiteX38" fmla="*/ 394917 w 607639"/>
                <a:gd name="connsiteY38" fmla="*/ 313486 h 566217"/>
                <a:gd name="connsiteX39" fmla="*/ 394917 w 607639"/>
                <a:gd name="connsiteY39" fmla="*/ 242648 h 566217"/>
                <a:gd name="connsiteX40" fmla="*/ 384859 w 607639"/>
                <a:gd name="connsiteY40" fmla="*/ 232515 h 566217"/>
                <a:gd name="connsiteX41" fmla="*/ 506351 w 607639"/>
                <a:gd name="connsiteY41" fmla="*/ 222471 h 566217"/>
                <a:gd name="connsiteX42" fmla="*/ 496205 w 607639"/>
                <a:gd name="connsiteY42" fmla="*/ 232515 h 566217"/>
                <a:gd name="connsiteX43" fmla="*/ 496205 w 607639"/>
                <a:gd name="connsiteY43" fmla="*/ 313486 h 566217"/>
                <a:gd name="connsiteX44" fmla="*/ 506351 w 607639"/>
                <a:gd name="connsiteY44" fmla="*/ 323530 h 566217"/>
                <a:gd name="connsiteX45" fmla="*/ 516498 w 607639"/>
                <a:gd name="connsiteY45" fmla="*/ 313486 h 566217"/>
                <a:gd name="connsiteX46" fmla="*/ 516498 w 607639"/>
                <a:gd name="connsiteY46" fmla="*/ 232515 h 566217"/>
                <a:gd name="connsiteX47" fmla="*/ 506351 w 607639"/>
                <a:gd name="connsiteY47" fmla="*/ 222471 h 566217"/>
                <a:gd name="connsiteX48" fmla="*/ 196595 w 607639"/>
                <a:gd name="connsiteY48" fmla="*/ 192079 h 566217"/>
                <a:gd name="connsiteX49" fmla="*/ 272100 w 607639"/>
                <a:gd name="connsiteY49" fmla="*/ 192079 h 566217"/>
                <a:gd name="connsiteX50" fmla="*/ 247258 w 607639"/>
                <a:gd name="connsiteY50" fmla="*/ 242604 h 566217"/>
                <a:gd name="connsiteX51" fmla="*/ 465854 w 607639"/>
                <a:gd name="connsiteY51" fmla="*/ 182030 h 566217"/>
                <a:gd name="connsiteX52" fmla="*/ 455707 w 607639"/>
                <a:gd name="connsiteY52" fmla="*/ 192074 h 566217"/>
                <a:gd name="connsiteX53" fmla="*/ 455707 w 607639"/>
                <a:gd name="connsiteY53" fmla="*/ 313486 h 566217"/>
                <a:gd name="connsiteX54" fmla="*/ 465854 w 607639"/>
                <a:gd name="connsiteY54" fmla="*/ 323530 h 566217"/>
                <a:gd name="connsiteX55" fmla="*/ 476000 w 607639"/>
                <a:gd name="connsiteY55" fmla="*/ 313486 h 566217"/>
                <a:gd name="connsiteX56" fmla="*/ 476000 w 607639"/>
                <a:gd name="connsiteY56" fmla="*/ 192074 h 566217"/>
                <a:gd name="connsiteX57" fmla="*/ 465854 w 607639"/>
                <a:gd name="connsiteY57" fmla="*/ 182030 h 566217"/>
                <a:gd name="connsiteX58" fmla="*/ 499142 w 607639"/>
                <a:gd name="connsiteY58" fmla="*/ 103992 h 566217"/>
                <a:gd name="connsiteX59" fmla="*/ 497896 w 607639"/>
                <a:gd name="connsiteY59" fmla="*/ 105503 h 566217"/>
                <a:gd name="connsiteX60" fmla="*/ 497006 w 607639"/>
                <a:gd name="connsiteY60" fmla="*/ 107369 h 566217"/>
                <a:gd name="connsiteX61" fmla="*/ 496383 w 607639"/>
                <a:gd name="connsiteY61" fmla="*/ 109147 h 566217"/>
                <a:gd name="connsiteX62" fmla="*/ 496205 w 607639"/>
                <a:gd name="connsiteY62" fmla="*/ 111191 h 566217"/>
                <a:gd name="connsiteX63" fmla="*/ 496383 w 607639"/>
                <a:gd name="connsiteY63" fmla="*/ 113236 h 566217"/>
                <a:gd name="connsiteX64" fmla="*/ 497006 w 607639"/>
                <a:gd name="connsiteY64" fmla="*/ 115013 h 566217"/>
                <a:gd name="connsiteX65" fmla="*/ 497896 w 607639"/>
                <a:gd name="connsiteY65" fmla="*/ 116880 h 566217"/>
                <a:gd name="connsiteX66" fmla="*/ 499142 w 607639"/>
                <a:gd name="connsiteY66" fmla="*/ 118391 h 566217"/>
                <a:gd name="connsiteX67" fmla="*/ 506351 w 607639"/>
                <a:gd name="connsiteY67" fmla="*/ 121324 h 566217"/>
                <a:gd name="connsiteX68" fmla="*/ 513561 w 607639"/>
                <a:gd name="connsiteY68" fmla="*/ 118391 h 566217"/>
                <a:gd name="connsiteX69" fmla="*/ 516498 w 607639"/>
                <a:gd name="connsiteY69" fmla="*/ 111191 h 566217"/>
                <a:gd name="connsiteX70" fmla="*/ 513561 w 607639"/>
                <a:gd name="connsiteY70" fmla="*/ 103992 h 566217"/>
                <a:gd name="connsiteX71" fmla="*/ 499142 w 607639"/>
                <a:gd name="connsiteY71" fmla="*/ 103992 h 566217"/>
                <a:gd name="connsiteX72" fmla="*/ 374712 w 607639"/>
                <a:gd name="connsiteY72" fmla="*/ 101059 h 566217"/>
                <a:gd name="connsiteX73" fmla="*/ 364566 w 607639"/>
                <a:gd name="connsiteY73" fmla="*/ 111191 h 566217"/>
                <a:gd name="connsiteX74" fmla="*/ 374712 w 607639"/>
                <a:gd name="connsiteY74" fmla="*/ 121324 h 566217"/>
                <a:gd name="connsiteX75" fmla="*/ 455707 w 607639"/>
                <a:gd name="connsiteY75" fmla="*/ 121324 h 566217"/>
                <a:gd name="connsiteX76" fmla="*/ 465854 w 607639"/>
                <a:gd name="connsiteY76" fmla="*/ 111191 h 566217"/>
                <a:gd name="connsiteX77" fmla="*/ 455707 w 607639"/>
                <a:gd name="connsiteY77" fmla="*/ 101059 h 566217"/>
                <a:gd name="connsiteX78" fmla="*/ 162007 w 607639"/>
                <a:gd name="connsiteY78" fmla="*/ 82209 h 566217"/>
                <a:gd name="connsiteX79" fmla="*/ 162007 w 607639"/>
                <a:gd name="connsiteY79" fmla="*/ 181568 h 566217"/>
                <a:gd name="connsiteX80" fmla="*/ 162096 w 607639"/>
                <a:gd name="connsiteY80" fmla="*/ 181657 h 566217"/>
                <a:gd name="connsiteX81" fmla="*/ 165033 w 607639"/>
                <a:gd name="connsiteY81" fmla="*/ 189123 h 566217"/>
                <a:gd name="connsiteX82" fmla="*/ 231878 w 607639"/>
                <a:gd name="connsiteY82" fmla="*/ 255866 h 566217"/>
                <a:gd name="connsiteX83" fmla="*/ 177227 w 607639"/>
                <a:gd name="connsiteY83" fmla="*/ 273018 h 566217"/>
                <a:gd name="connsiteX84" fmla="*/ 81009 w 607639"/>
                <a:gd name="connsiteY84" fmla="*/ 176947 h 566217"/>
                <a:gd name="connsiteX85" fmla="*/ 162007 w 607639"/>
                <a:gd name="connsiteY85" fmla="*/ 82209 h 566217"/>
                <a:gd name="connsiteX86" fmla="*/ 182271 w 607639"/>
                <a:gd name="connsiteY86" fmla="*/ 81150 h 566217"/>
                <a:gd name="connsiteX87" fmla="*/ 185209 w 607639"/>
                <a:gd name="connsiteY87" fmla="*/ 81239 h 566217"/>
                <a:gd name="connsiteX88" fmla="*/ 188503 w 607639"/>
                <a:gd name="connsiteY88" fmla="*/ 81594 h 566217"/>
                <a:gd name="connsiteX89" fmla="*/ 195268 w 607639"/>
                <a:gd name="connsiteY89" fmla="*/ 82661 h 566217"/>
                <a:gd name="connsiteX90" fmla="*/ 197315 w 607639"/>
                <a:gd name="connsiteY90" fmla="*/ 83017 h 566217"/>
                <a:gd name="connsiteX91" fmla="*/ 205505 w 607639"/>
                <a:gd name="connsiteY91" fmla="*/ 85150 h 566217"/>
                <a:gd name="connsiteX92" fmla="*/ 205950 w 607639"/>
                <a:gd name="connsiteY92" fmla="*/ 85239 h 566217"/>
                <a:gd name="connsiteX93" fmla="*/ 269064 w 607639"/>
                <a:gd name="connsiteY93" fmla="*/ 148255 h 566217"/>
                <a:gd name="connsiteX94" fmla="*/ 269153 w 607639"/>
                <a:gd name="connsiteY94" fmla="*/ 148788 h 566217"/>
                <a:gd name="connsiteX95" fmla="*/ 271290 w 607639"/>
                <a:gd name="connsiteY95" fmla="*/ 156876 h 566217"/>
                <a:gd name="connsiteX96" fmla="*/ 271646 w 607639"/>
                <a:gd name="connsiteY96" fmla="*/ 158921 h 566217"/>
                <a:gd name="connsiteX97" fmla="*/ 272714 w 607639"/>
                <a:gd name="connsiteY97" fmla="*/ 165764 h 566217"/>
                <a:gd name="connsiteX98" fmla="*/ 272981 w 607639"/>
                <a:gd name="connsiteY98" fmla="*/ 168875 h 566217"/>
                <a:gd name="connsiteX99" fmla="*/ 273159 w 607639"/>
                <a:gd name="connsiteY99" fmla="*/ 171897 h 566217"/>
                <a:gd name="connsiteX100" fmla="*/ 182271 w 607639"/>
                <a:gd name="connsiteY100" fmla="*/ 171897 h 566217"/>
                <a:gd name="connsiteX101" fmla="*/ 177210 w 607639"/>
                <a:gd name="connsiteY101" fmla="*/ 60617 h 566217"/>
                <a:gd name="connsiteX102" fmla="*/ 174451 w 607639"/>
                <a:gd name="connsiteY102" fmla="*/ 60795 h 566217"/>
                <a:gd name="connsiteX103" fmla="*/ 171869 w 607639"/>
                <a:gd name="connsiteY103" fmla="*/ 60795 h 566217"/>
                <a:gd name="connsiteX104" fmla="*/ 167508 w 607639"/>
                <a:gd name="connsiteY104" fmla="*/ 61062 h 566217"/>
                <a:gd name="connsiteX105" fmla="*/ 167419 w 607639"/>
                <a:gd name="connsiteY105" fmla="*/ 61151 h 566217"/>
                <a:gd name="connsiteX106" fmla="*/ 60791 w 607639"/>
                <a:gd name="connsiteY106" fmla="*/ 176964 h 566217"/>
                <a:gd name="connsiteX107" fmla="*/ 177210 w 607639"/>
                <a:gd name="connsiteY107" fmla="*/ 293221 h 566217"/>
                <a:gd name="connsiteX108" fmla="*/ 253487 w 607639"/>
                <a:gd name="connsiteY108" fmla="*/ 264601 h 566217"/>
                <a:gd name="connsiteX109" fmla="*/ 254377 w 607639"/>
                <a:gd name="connsiteY109" fmla="*/ 264068 h 566217"/>
                <a:gd name="connsiteX110" fmla="*/ 254733 w 607639"/>
                <a:gd name="connsiteY110" fmla="*/ 263535 h 566217"/>
                <a:gd name="connsiteX111" fmla="*/ 293184 w 607639"/>
                <a:gd name="connsiteY111" fmla="*/ 186652 h 566217"/>
                <a:gd name="connsiteX112" fmla="*/ 293362 w 607639"/>
                <a:gd name="connsiteY112" fmla="*/ 186474 h 566217"/>
                <a:gd name="connsiteX113" fmla="*/ 293540 w 607639"/>
                <a:gd name="connsiteY113" fmla="*/ 182297 h 566217"/>
                <a:gd name="connsiteX114" fmla="*/ 293540 w 607639"/>
                <a:gd name="connsiteY114" fmla="*/ 179630 h 566217"/>
                <a:gd name="connsiteX115" fmla="*/ 293718 w 607639"/>
                <a:gd name="connsiteY115" fmla="*/ 176964 h 566217"/>
                <a:gd name="connsiteX116" fmla="*/ 293540 w 607639"/>
                <a:gd name="connsiteY116" fmla="*/ 173320 h 566217"/>
                <a:gd name="connsiteX117" fmla="*/ 293184 w 607639"/>
                <a:gd name="connsiteY117" fmla="*/ 167898 h 566217"/>
                <a:gd name="connsiteX118" fmla="*/ 292383 w 607639"/>
                <a:gd name="connsiteY118" fmla="*/ 160698 h 566217"/>
                <a:gd name="connsiteX119" fmla="*/ 291760 w 607639"/>
                <a:gd name="connsiteY119" fmla="*/ 156432 h 566217"/>
                <a:gd name="connsiteX120" fmla="*/ 290068 w 607639"/>
                <a:gd name="connsiteY120" fmla="*/ 148522 h 566217"/>
                <a:gd name="connsiteX121" fmla="*/ 289178 w 607639"/>
                <a:gd name="connsiteY121" fmla="*/ 145144 h 566217"/>
                <a:gd name="connsiteX122" fmla="*/ 286508 w 607639"/>
                <a:gd name="connsiteY122" fmla="*/ 137145 h 566217"/>
                <a:gd name="connsiteX123" fmla="*/ 285351 w 607639"/>
                <a:gd name="connsiteY123" fmla="*/ 133856 h 566217"/>
                <a:gd name="connsiteX124" fmla="*/ 282058 w 607639"/>
                <a:gd name="connsiteY124" fmla="*/ 126657 h 566217"/>
                <a:gd name="connsiteX125" fmla="*/ 280278 w 607639"/>
                <a:gd name="connsiteY125" fmla="*/ 122924 h 566217"/>
                <a:gd name="connsiteX126" fmla="*/ 276896 w 607639"/>
                <a:gd name="connsiteY126" fmla="*/ 117057 h 566217"/>
                <a:gd name="connsiteX127" fmla="*/ 274136 w 607639"/>
                <a:gd name="connsiteY127" fmla="*/ 112613 h 566217"/>
                <a:gd name="connsiteX128" fmla="*/ 271199 w 607639"/>
                <a:gd name="connsiteY128" fmla="*/ 108525 h 566217"/>
                <a:gd name="connsiteX129" fmla="*/ 267105 w 607639"/>
                <a:gd name="connsiteY129" fmla="*/ 103014 h 566217"/>
                <a:gd name="connsiteX130" fmla="*/ 266571 w 607639"/>
                <a:gd name="connsiteY130" fmla="*/ 102481 h 566217"/>
                <a:gd name="connsiteX131" fmla="*/ 259540 w 607639"/>
                <a:gd name="connsiteY131" fmla="*/ 94659 h 566217"/>
                <a:gd name="connsiteX132" fmla="*/ 251351 w 607639"/>
                <a:gd name="connsiteY132" fmla="*/ 87371 h 566217"/>
                <a:gd name="connsiteX133" fmla="*/ 251262 w 607639"/>
                <a:gd name="connsiteY133" fmla="*/ 87193 h 566217"/>
                <a:gd name="connsiteX134" fmla="*/ 245388 w 607639"/>
                <a:gd name="connsiteY134" fmla="*/ 82838 h 566217"/>
                <a:gd name="connsiteX135" fmla="*/ 241739 w 607639"/>
                <a:gd name="connsiteY135" fmla="*/ 80171 h 566217"/>
                <a:gd name="connsiteX136" fmla="*/ 236843 w 607639"/>
                <a:gd name="connsiteY136" fmla="*/ 77238 h 566217"/>
                <a:gd name="connsiteX137" fmla="*/ 231414 w 607639"/>
                <a:gd name="connsiteY137" fmla="*/ 74039 h 566217"/>
                <a:gd name="connsiteX138" fmla="*/ 227231 w 607639"/>
                <a:gd name="connsiteY138" fmla="*/ 72083 h 566217"/>
                <a:gd name="connsiteX139" fmla="*/ 220466 w 607639"/>
                <a:gd name="connsiteY139" fmla="*/ 69061 h 566217"/>
                <a:gd name="connsiteX140" fmla="*/ 216817 w 607639"/>
                <a:gd name="connsiteY140" fmla="*/ 67728 h 566217"/>
                <a:gd name="connsiteX141" fmla="*/ 209252 w 607639"/>
                <a:gd name="connsiteY141" fmla="*/ 65239 h 566217"/>
                <a:gd name="connsiteX142" fmla="*/ 205513 w 607639"/>
                <a:gd name="connsiteY142" fmla="*/ 64262 h 566217"/>
                <a:gd name="connsiteX143" fmla="*/ 197770 w 607639"/>
                <a:gd name="connsiteY143" fmla="*/ 62573 h 566217"/>
                <a:gd name="connsiteX144" fmla="*/ 193498 w 607639"/>
                <a:gd name="connsiteY144" fmla="*/ 61951 h 566217"/>
                <a:gd name="connsiteX145" fmla="*/ 186199 w 607639"/>
                <a:gd name="connsiteY145" fmla="*/ 61062 h 566217"/>
                <a:gd name="connsiteX146" fmla="*/ 181037 w 607639"/>
                <a:gd name="connsiteY146" fmla="*/ 60795 h 566217"/>
                <a:gd name="connsiteX147" fmla="*/ 177210 w 607639"/>
                <a:gd name="connsiteY147" fmla="*/ 60617 h 566217"/>
                <a:gd name="connsiteX148" fmla="*/ 431587 w 607639"/>
                <a:gd name="connsiteY148" fmla="*/ 51374 h 566217"/>
                <a:gd name="connsiteX149" fmla="*/ 428294 w 607639"/>
                <a:gd name="connsiteY149" fmla="*/ 53418 h 566217"/>
                <a:gd name="connsiteX150" fmla="*/ 425356 w 607639"/>
                <a:gd name="connsiteY150" fmla="*/ 60617 h 566217"/>
                <a:gd name="connsiteX151" fmla="*/ 428294 w 607639"/>
                <a:gd name="connsiteY151" fmla="*/ 67817 h 566217"/>
                <a:gd name="connsiteX152" fmla="*/ 435414 w 607639"/>
                <a:gd name="connsiteY152" fmla="*/ 70750 h 566217"/>
                <a:gd name="connsiteX153" fmla="*/ 442623 w 607639"/>
                <a:gd name="connsiteY153" fmla="*/ 67817 h 566217"/>
                <a:gd name="connsiteX154" fmla="*/ 445561 w 607639"/>
                <a:gd name="connsiteY154" fmla="*/ 60617 h 566217"/>
                <a:gd name="connsiteX155" fmla="*/ 442623 w 607639"/>
                <a:gd name="connsiteY155" fmla="*/ 53418 h 566217"/>
                <a:gd name="connsiteX156" fmla="*/ 431587 w 607639"/>
                <a:gd name="connsiteY156" fmla="*/ 51374 h 566217"/>
                <a:gd name="connsiteX157" fmla="*/ 476000 w 607639"/>
                <a:gd name="connsiteY157" fmla="*/ 50485 h 566217"/>
                <a:gd name="connsiteX158" fmla="*/ 465854 w 607639"/>
                <a:gd name="connsiteY158" fmla="*/ 60617 h 566217"/>
                <a:gd name="connsiteX159" fmla="*/ 476000 w 607639"/>
                <a:gd name="connsiteY159" fmla="*/ 70750 h 566217"/>
                <a:gd name="connsiteX160" fmla="*/ 506351 w 607639"/>
                <a:gd name="connsiteY160" fmla="*/ 70750 h 566217"/>
                <a:gd name="connsiteX161" fmla="*/ 516498 w 607639"/>
                <a:gd name="connsiteY161" fmla="*/ 60617 h 566217"/>
                <a:gd name="connsiteX162" fmla="*/ 506351 w 607639"/>
                <a:gd name="connsiteY162" fmla="*/ 50485 h 566217"/>
                <a:gd name="connsiteX163" fmla="*/ 374712 w 607639"/>
                <a:gd name="connsiteY163" fmla="*/ 50485 h 566217"/>
                <a:gd name="connsiteX164" fmla="*/ 364566 w 607639"/>
                <a:gd name="connsiteY164" fmla="*/ 60617 h 566217"/>
                <a:gd name="connsiteX165" fmla="*/ 374712 w 607639"/>
                <a:gd name="connsiteY165" fmla="*/ 70750 h 566217"/>
                <a:gd name="connsiteX166" fmla="*/ 394917 w 607639"/>
                <a:gd name="connsiteY166" fmla="*/ 70750 h 566217"/>
                <a:gd name="connsiteX167" fmla="*/ 405063 w 607639"/>
                <a:gd name="connsiteY167" fmla="*/ 60617 h 566217"/>
                <a:gd name="connsiteX168" fmla="*/ 394917 w 607639"/>
                <a:gd name="connsiteY168" fmla="*/ 50485 h 566217"/>
                <a:gd name="connsiteX169" fmla="*/ 45571 w 607639"/>
                <a:gd name="connsiteY169" fmla="*/ 0 h 566217"/>
                <a:gd name="connsiteX170" fmla="*/ 562069 w 607639"/>
                <a:gd name="connsiteY170" fmla="*/ 0 h 566217"/>
                <a:gd name="connsiteX171" fmla="*/ 607639 w 607639"/>
                <a:gd name="connsiteY171" fmla="*/ 45508 h 566217"/>
                <a:gd name="connsiteX172" fmla="*/ 607639 w 607639"/>
                <a:gd name="connsiteY172" fmla="*/ 343795 h 566217"/>
                <a:gd name="connsiteX173" fmla="*/ 0 w 607639"/>
                <a:gd name="connsiteY173" fmla="*/ 343795 h 566217"/>
                <a:gd name="connsiteX174" fmla="*/ 0 w 607639"/>
                <a:gd name="connsiteY174" fmla="*/ 45508 h 566217"/>
                <a:gd name="connsiteX175" fmla="*/ 45571 w 607639"/>
                <a:gd name="connsiteY175" fmla="*/ 0 h 56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607639" h="566217">
                  <a:moveTo>
                    <a:pt x="261053" y="444915"/>
                  </a:moveTo>
                  <a:lnTo>
                    <a:pt x="245922" y="505522"/>
                  </a:lnTo>
                  <a:lnTo>
                    <a:pt x="361718" y="505522"/>
                  </a:lnTo>
                  <a:lnTo>
                    <a:pt x="346498" y="444915"/>
                  </a:lnTo>
                  <a:close/>
                  <a:moveTo>
                    <a:pt x="0" y="364047"/>
                  </a:moveTo>
                  <a:lnTo>
                    <a:pt x="607639" y="364047"/>
                  </a:lnTo>
                  <a:lnTo>
                    <a:pt x="607639" y="399416"/>
                  </a:lnTo>
                  <a:cubicBezTo>
                    <a:pt x="607639" y="424476"/>
                    <a:pt x="587168" y="444915"/>
                    <a:pt x="562069" y="444915"/>
                  </a:cubicBezTo>
                  <a:lnTo>
                    <a:pt x="367414" y="444915"/>
                  </a:lnTo>
                  <a:lnTo>
                    <a:pt x="382634" y="505522"/>
                  </a:lnTo>
                  <a:lnTo>
                    <a:pt x="384859" y="505522"/>
                  </a:lnTo>
                  <a:cubicBezTo>
                    <a:pt x="412718" y="505522"/>
                    <a:pt x="435414" y="528271"/>
                    <a:pt x="435414" y="556086"/>
                  </a:cubicBezTo>
                  <a:cubicBezTo>
                    <a:pt x="435414" y="561685"/>
                    <a:pt x="430964" y="566217"/>
                    <a:pt x="425356" y="566217"/>
                  </a:cubicBezTo>
                  <a:lnTo>
                    <a:pt x="182283" y="566217"/>
                  </a:lnTo>
                  <a:cubicBezTo>
                    <a:pt x="176676" y="566217"/>
                    <a:pt x="172136" y="561685"/>
                    <a:pt x="172136" y="556086"/>
                  </a:cubicBezTo>
                  <a:cubicBezTo>
                    <a:pt x="172136" y="528271"/>
                    <a:pt x="194833" y="505522"/>
                    <a:pt x="222780" y="505522"/>
                  </a:cubicBezTo>
                  <a:lnTo>
                    <a:pt x="225006" y="505522"/>
                  </a:lnTo>
                  <a:lnTo>
                    <a:pt x="240225" y="444915"/>
                  </a:lnTo>
                  <a:lnTo>
                    <a:pt x="45571" y="444915"/>
                  </a:lnTo>
                  <a:cubicBezTo>
                    <a:pt x="20471" y="444915"/>
                    <a:pt x="0" y="424476"/>
                    <a:pt x="0" y="399416"/>
                  </a:cubicBezTo>
                  <a:close/>
                  <a:moveTo>
                    <a:pt x="344273" y="273045"/>
                  </a:moveTo>
                  <a:cubicBezTo>
                    <a:pt x="338754" y="273045"/>
                    <a:pt x="334215" y="277578"/>
                    <a:pt x="334215" y="283089"/>
                  </a:cubicBezTo>
                  <a:lnTo>
                    <a:pt x="334215" y="313486"/>
                  </a:lnTo>
                  <a:cubicBezTo>
                    <a:pt x="334215" y="318997"/>
                    <a:pt x="338754" y="323530"/>
                    <a:pt x="344273" y="323530"/>
                  </a:cubicBezTo>
                  <a:cubicBezTo>
                    <a:pt x="349880" y="323530"/>
                    <a:pt x="354419" y="318997"/>
                    <a:pt x="354419" y="313486"/>
                  </a:cubicBezTo>
                  <a:lnTo>
                    <a:pt x="354419" y="283089"/>
                  </a:lnTo>
                  <a:cubicBezTo>
                    <a:pt x="354419" y="277578"/>
                    <a:pt x="349880" y="273045"/>
                    <a:pt x="344273" y="273045"/>
                  </a:cubicBezTo>
                  <a:close/>
                  <a:moveTo>
                    <a:pt x="425356" y="252780"/>
                  </a:moveTo>
                  <a:cubicBezTo>
                    <a:pt x="419749" y="252780"/>
                    <a:pt x="415210" y="257313"/>
                    <a:pt x="415210" y="262913"/>
                  </a:cubicBezTo>
                  <a:lnTo>
                    <a:pt x="415210" y="313486"/>
                  </a:lnTo>
                  <a:cubicBezTo>
                    <a:pt x="415210" y="318997"/>
                    <a:pt x="419749" y="323530"/>
                    <a:pt x="425356" y="323530"/>
                  </a:cubicBezTo>
                  <a:cubicBezTo>
                    <a:pt x="430964" y="323530"/>
                    <a:pt x="435414" y="318997"/>
                    <a:pt x="435414" y="313486"/>
                  </a:cubicBezTo>
                  <a:lnTo>
                    <a:pt x="435414" y="262913"/>
                  </a:lnTo>
                  <a:cubicBezTo>
                    <a:pt x="435414" y="257313"/>
                    <a:pt x="430964" y="252780"/>
                    <a:pt x="425356" y="252780"/>
                  </a:cubicBezTo>
                  <a:close/>
                  <a:moveTo>
                    <a:pt x="384859" y="232515"/>
                  </a:moveTo>
                  <a:cubicBezTo>
                    <a:pt x="379252" y="232515"/>
                    <a:pt x="374712" y="237048"/>
                    <a:pt x="374712" y="242648"/>
                  </a:cubicBezTo>
                  <a:lnTo>
                    <a:pt x="374712" y="313486"/>
                  </a:lnTo>
                  <a:cubicBezTo>
                    <a:pt x="374712" y="318997"/>
                    <a:pt x="379252" y="323530"/>
                    <a:pt x="384859" y="323530"/>
                  </a:cubicBezTo>
                  <a:cubicBezTo>
                    <a:pt x="390466" y="323530"/>
                    <a:pt x="394917" y="318997"/>
                    <a:pt x="394917" y="313486"/>
                  </a:cubicBezTo>
                  <a:lnTo>
                    <a:pt x="394917" y="242648"/>
                  </a:lnTo>
                  <a:cubicBezTo>
                    <a:pt x="394917" y="237048"/>
                    <a:pt x="390466" y="232515"/>
                    <a:pt x="384859" y="232515"/>
                  </a:cubicBezTo>
                  <a:close/>
                  <a:moveTo>
                    <a:pt x="506351" y="222471"/>
                  </a:moveTo>
                  <a:cubicBezTo>
                    <a:pt x="500744" y="222471"/>
                    <a:pt x="496205" y="227004"/>
                    <a:pt x="496205" y="232515"/>
                  </a:cubicBezTo>
                  <a:lnTo>
                    <a:pt x="496205" y="313486"/>
                  </a:lnTo>
                  <a:cubicBezTo>
                    <a:pt x="496205" y="318997"/>
                    <a:pt x="500744" y="323530"/>
                    <a:pt x="506351" y="323530"/>
                  </a:cubicBezTo>
                  <a:cubicBezTo>
                    <a:pt x="511959" y="323530"/>
                    <a:pt x="516498" y="318997"/>
                    <a:pt x="516498" y="313486"/>
                  </a:cubicBezTo>
                  <a:lnTo>
                    <a:pt x="516498" y="232515"/>
                  </a:lnTo>
                  <a:cubicBezTo>
                    <a:pt x="516498" y="227004"/>
                    <a:pt x="511959" y="222471"/>
                    <a:pt x="506351" y="222471"/>
                  </a:cubicBezTo>
                  <a:close/>
                  <a:moveTo>
                    <a:pt x="196595" y="192079"/>
                  </a:moveTo>
                  <a:lnTo>
                    <a:pt x="272100" y="192079"/>
                  </a:lnTo>
                  <a:cubicBezTo>
                    <a:pt x="268984" y="211437"/>
                    <a:pt x="260080" y="228929"/>
                    <a:pt x="247258" y="242604"/>
                  </a:cubicBezTo>
                  <a:close/>
                  <a:moveTo>
                    <a:pt x="465854" y="182030"/>
                  </a:moveTo>
                  <a:cubicBezTo>
                    <a:pt x="460247" y="182030"/>
                    <a:pt x="455707" y="186563"/>
                    <a:pt x="455707" y="192074"/>
                  </a:cubicBezTo>
                  <a:lnTo>
                    <a:pt x="455707" y="313486"/>
                  </a:lnTo>
                  <a:cubicBezTo>
                    <a:pt x="455707" y="318997"/>
                    <a:pt x="460247" y="323530"/>
                    <a:pt x="465854" y="323530"/>
                  </a:cubicBezTo>
                  <a:cubicBezTo>
                    <a:pt x="471461" y="323530"/>
                    <a:pt x="476000" y="318997"/>
                    <a:pt x="476000" y="313486"/>
                  </a:cubicBezTo>
                  <a:lnTo>
                    <a:pt x="476000" y="192074"/>
                  </a:lnTo>
                  <a:cubicBezTo>
                    <a:pt x="476000" y="186563"/>
                    <a:pt x="471461" y="182030"/>
                    <a:pt x="465854" y="182030"/>
                  </a:cubicBezTo>
                  <a:close/>
                  <a:moveTo>
                    <a:pt x="499142" y="103992"/>
                  </a:moveTo>
                  <a:cubicBezTo>
                    <a:pt x="498786" y="104525"/>
                    <a:pt x="498252" y="105058"/>
                    <a:pt x="497896" y="105503"/>
                  </a:cubicBezTo>
                  <a:cubicBezTo>
                    <a:pt x="497540" y="106125"/>
                    <a:pt x="497273" y="106747"/>
                    <a:pt x="497006" y="107369"/>
                  </a:cubicBezTo>
                  <a:cubicBezTo>
                    <a:pt x="496739" y="107992"/>
                    <a:pt x="496561" y="108614"/>
                    <a:pt x="496383" y="109147"/>
                  </a:cubicBezTo>
                  <a:cubicBezTo>
                    <a:pt x="496294" y="109858"/>
                    <a:pt x="496205" y="110569"/>
                    <a:pt x="496205" y="111191"/>
                  </a:cubicBezTo>
                  <a:cubicBezTo>
                    <a:pt x="496205" y="111813"/>
                    <a:pt x="496294" y="112524"/>
                    <a:pt x="496383" y="113236"/>
                  </a:cubicBezTo>
                  <a:cubicBezTo>
                    <a:pt x="496561" y="113858"/>
                    <a:pt x="496739" y="114480"/>
                    <a:pt x="497006" y="115013"/>
                  </a:cubicBezTo>
                  <a:cubicBezTo>
                    <a:pt x="497273" y="115635"/>
                    <a:pt x="497540" y="116258"/>
                    <a:pt x="497896" y="116880"/>
                  </a:cubicBezTo>
                  <a:cubicBezTo>
                    <a:pt x="498252" y="117413"/>
                    <a:pt x="498786" y="117857"/>
                    <a:pt x="499142" y="118391"/>
                  </a:cubicBezTo>
                  <a:cubicBezTo>
                    <a:pt x="501100" y="120168"/>
                    <a:pt x="503681" y="121324"/>
                    <a:pt x="506351" y="121324"/>
                  </a:cubicBezTo>
                  <a:cubicBezTo>
                    <a:pt x="509021" y="121324"/>
                    <a:pt x="511603" y="120168"/>
                    <a:pt x="513561" y="118391"/>
                  </a:cubicBezTo>
                  <a:cubicBezTo>
                    <a:pt x="515341" y="116435"/>
                    <a:pt x="516498" y="113947"/>
                    <a:pt x="516498" y="111191"/>
                  </a:cubicBezTo>
                  <a:cubicBezTo>
                    <a:pt x="516498" y="108436"/>
                    <a:pt x="515341" y="105947"/>
                    <a:pt x="513561" y="103992"/>
                  </a:cubicBezTo>
                  <a:cubicBezTo>
                    <a:pt x="509644" y="100259"/>
                    <a:pt x="502880" y="100259"/>
                    <a:pt x="499142" y="103992"/>
                  </a:cubicBezTo>
                  <a:close/>
                  <a:moveTo>
                    <a:pt x="374712" y="101059"/>
                  </a:moveTo>
                  <a:cubicBezTo>
                    <a:pt x="369105" y="101059"/>
                    <a:pt x="364566" y="105592"/>
                    <a:pt x="364566" y="111191"/>
                  </a:cubicBezTo>
                  <a:cubicBezTo>
                    <a:pt x="364566" y="116791"/>
                    <a:pt x="369105" y="121324"/>
                    <a:pt x="374712" y="121324"/>
                  </a:cubicBezTo>
                  <a:lnTo>
                    <a:pt x="455707" y="121324"/>
                  </a:lnTo>
                  <a:cubicBezTo>
                    <a:pt x="461315" y="121324"/>
                    <a:pt x="465854" y="116791"/>
                    <a:pt x="465854" y="111191"/>
                  </a:cubicBezTo>
                  <a:cubicBezTo>
                    <a:pt x="465854" y="105592"/>
                    <a:pt x="461315" y="101059"/>
                    <a:pt x="455707" y="101059"/>
                  </a:cubicBezTo>
                  <a:close/>
                  <a:moveTo>
                    <a:pt x="162007" y="82209"/>
                  </a:moveTo>
                  <a:lnTo>
                    <a:pt x="162007" y="181568"/>
                  </a:lnTo>
                  <a:lnTo>
                    <a:pt x="162096" y="181657"/>
                  </a:lnTo>
                  <a:cubicBezTo>
                    <a:pt x="162007" y="184323"/>
                    <a:pt x="162986" y="187078"/>
                    <a:pt x="165033" y="189123"/>
                  </a:cubicBezTo>
                  <a:lnTo>
                    <a:pt x="231878" y="255866"/>
                  </a:lnTo>
                  <a:cubicBezTo>
                    <a:pt x="216391" y="266619"/>
                    <a:pt x="197521" y="273018"/>
                    <a:pt x="177227" y="273018"/>
                  </a:cubicBezTo>
                  <a:cubicBezTo>
                    <a:pt x="124178" y="273018"/>
                    <a:pt x="81009" y="229915"/>
                    <a:pt x="81009" y="176947"/>
                  </a:cubicBezTo>
                  <a:cubicBezTo>
                    <a:pt x="81009" y="129134"/>
                    <a:pt x="116257" y="89497"/>
                    <a:pt x="162007" y="82209"/>
                  </a:cubicBezTo>
                  <a:close/>
                  <a:moveTo>
                    <a:pt x="182271" y="81150"/>
                  </a:moveTo>
                  <a:cubicBezTo>
                    <a:pt x="183250" y="81150"/>
                    <a:pt x="184230" y="81150"/>
                    <a:pt x="185209" y="81239"/>
                  </a:cubicBezTo>
                  <a:cubicBezTo>
                    <a:pt x="186277" y="81328"/>
                    <a:pt x="187434" y="81417"/>
                    <a:pt x="188503" y="81594"/>
                  </a:cubicBezTo>
                  <a:cubicBezTo>
                    <a:pt x="190728" y="81861"/>
                    <a:pt x="193043" y="82217"/>
                    <a:pt x="195268" y="82661"/>
                  </a:cubicBezTo>
                  <a:cubicBezTo>
                    <a:pt x="195891" y="82750"/>
                    <a:pt x="196603" y="82839"/>
                    <a:pt x="197315" y="83017"/>
                  </a:cubicBezTo>
                  <a:cubicBezTo>
                    <a:pt x="200075" y="83550"/>
                    <a:pt x="202835" y="84261"/>
                    <a:pt x="205505" y="85150"/>
                  </a:cubicBezTo>
                  <a:cubicBezTo>
                    <a:pt x="205594" y="85150"/>
                    <a:pt x="205772" y="85150"/>
                    <a:pt x="205950" y="85239"/>
                  </a:cubicBezTo>
                  <a:cubicBezTo>
                    <a:pt x="235949" y="94571"/>
                    <a:pt x="259628" y="118302"/>
                    <a:pt x="269064" y="148255"/>
                  </a:cubicBezTo>
                  <a:cubicBezTo>
                    <a:pt x="269064" y="148433"/>
                    <a:pt x="269153" y="148610"/>
                    <a:pt x="269153" y="148788"/>
                  </a:cubicBezTo>
                  <a:cubicBezTo>
                    <a:pt x="270044" y="151455"/>
                    <a:pt x="270667" y="154121"/>
                    <a:pt x="271290" y="156876"/>
                  </a:cubicBezTo>
                  <a:cubicBezTo>
                    <a:pt x="271468" y="157587"/>
                    <a:pt x="271557" y="158209"/>
                    <a:pt x="271646" y="158921"/>
                  </a:cubicBezTo>
                  <a:cubicBezTo>
                    <a:pt x="272091" y="161143"/>
                    <a:pt x="272447" y="163453"/>
                    <a:pt x="272714" y="165764"/>
                  </a:cubicBezTo>
                  <a:cubicBezTo>
                    <a:pt x="272803" y="166742"/>
                    <a:pt x="272892" y="167809"/>
                    <a:pt x="272981" y="168875"/>
                  </a:cubicBezTo>
                  <a:cubicBezTo>
                    <a:pt x="273070" y="169853"/>
                    <a:pt x="273159" y="170831"/>
                    <a:pt x="273159" y="171897"/>
                  </a:cubicBezTo>
                  <a:lnTo>
                    <a:pt x="182271" y="171897"/>
                  </a:lnTo>
                  <a:close/>
                  <a:moveTo>
                    <a:pt x="177210" y="60617"/>
                  </a:moveTo>
                  <a:cubicBezTo>
                    <a:pt x="176320" y="60617"/>
                    <a:pt x="175430" y="60795"/>
                    <a:pt x="174451" y="60795"/>
                  </a:cubicBezTo>
                  <a:cubicBezTo>
                    <a:pt x="173561" y="60795"/>
                    <a:pt x="172759" y="60706"/>
                    <a:pt x="171869" y="60795"/>
                  </a:cubicBezTo>
                  <a:lnTo>
                    <a:pt x="167508" y="61062"/>
                  </a:lnTo>
                  <a:lnTo>
                    <a:pt x="167419" y="61151"/>
                  </a:lnTo>
                  <a:cubicBezTo>
                    <a:pt x="107786" y="66128"/>
                    <a:pt x="60791" y="116080"/>
                    <a:pt x="60791" y="176964"/>
                  </a:cubicBezTo>
                  <a:cubicBezTo>
                    <a:pt x="60791" y="241048"/>
                    <a:pt x="113037" y="293221"/>
                    <a:pt x="177210" y="293221"/>
                  </a:cubicBezTo>
                  <a:cubicBezTo>
                    <a:pt x="206403" y="293221"/>
                    <a:pt x="233016" y="282378"/>
                    <a:pt x="253487" y="264601"/>
                  </a:cubicBezTo>
                  <a:cubicBezTo>
                    <a:pt x="253754" y="264424"/>
                    <a:pt x="254110" y="264335"/>
                    <a:pt x="254377" y="264068"/>
                  </a:cubicBezTo>
                  <a:cubicBezTo>
                    <a:pt x="254466" y="263890"/>
                    <a:pt x="254555" y="263713"/>
                    <a:pt x="254733" y="263535"/>
                  </a:cubicBezTo>
                  <a:cubicBezTo>
                    <a:pt x="276273" y="244247"/>
                    <a:pt x="290602" y="217138"/>
                    <a:pt x="293184" y="186652"/>
                  </a:cubicBezTo>
                  <a:lnTo>
                    <a:pt x="293362" y="186474"/>
                  </a:lnTo>
                  <a:lnTo>
                    <a:pt x="293540" y="182297"/>
                  </a:lnTo>
                  <a:cubicBezTo>
                    <a:pt x="293629" y="181408"/>
                    <a:pt x="293540" y="180519"/>
                    <a:pt x="293540" y="179630"/>
                  </a:cubicBezTo>
                  <a:cubicBezTo>
                    <a:pt x="293540" y="178741"/>
                    <a:pt x="293718" y="177853"/>
                    <a:pt x="293718" y="176964"/>
                  </a:cubicBezTo>
                  <a:cubicBezTo>
                    <a:pt x="293718" y="175719"/>
                    <a:pt x="293540" y="174475"/>
                    <a:pt x="293540" y="173320"/>
                  </a:cubicBezTo>
                  <a:cubicBezTo>
                    <a:pt x="293451" y="171453"/>
                    <a:pt x="293362" y="169676"/>
                    <a:pt x="293184" y="167898"/>
                  </a:cubicBezTo>
                  <a:cubicBezTo>
                    <a:pt x="293006" y="165498"/>
                    <a:pt x="292739" y="163098"/>
                    <a:pt x="292383" y="160698"/>
                  </a:cubicBezTo>
                  <a:cubicBezTo>
                    <a:pt x="292205" y="159276"/>
                    <a:pt x="292027" y="157854"/>
                    <a:pt x="291760" y="156432"/>
                  </a:cubicBezTo>
                  <a:cubicBezTo>
                    <a:pt x="291314" y="153766"/>
                    <a:pt x="290691" y="151188"/>
                    <a:pt x="290068" y="148522"/>
                  </a:cubicBezTo>
                  <a:cubicBezTo>
                    <a:pt x="289712" y="147366"/>
                    <a:pt x="289445" y="146211"/>
                    <a:pt x="289178" y="145144"/>
                  </a:cubicBezTo>
                  <a:cubicBezTo>
                    <a:pt x="288377" y="142389"/>
                    <a:pt x="287487" y="139722"/>
                    <a:pt x="286508" y="137145"/>
                  </a:cubicBezTo>
                  <a:cubicBezTo>
                    <a:pt x="286152" y="136078"/>
                    <a:pt x="285707" y="134923"/>
                    <a:pt x="285351" y="133856"/>
                  </a:cubicBezTo>
                  <a:cubicBezTo>
                    <a:pt x="284283" y="131367"/>
                    <a:pt x="283215" y="129057"/>
                    <a:pt x="282058" y="126657"/>
                  </a:cubicBezTo>
                  <a:cubicBezTo>
                    <a:pt x="281435" y="125412"/>
                    <a:pt x="280901" y="124168"/>
                    <a:pt x="280278" y="122924"/>
                  </a:cubicBezTo>
                  <a:cubicBezTo>
                    <a:pt x="279210" y="120968"/>
                    <a:pt x="278053" y="119013"/>
                    <a:pt x="276896" y="117057"/>
                  </a:cubicBezTo>
                  <a:cubicBezTo>
                    <a:pt x="276006" y="115546"/>
                    <a:pt x="275116" y="114035"/>
                    <a:pt x="274136" y="112613"/>
                  </a:cubicBezTo>
                  <a:cubicBezTo>
                    <a:pt x="273246" y="111191"/>
                    <a:pt x="272178" y="109858"/>
                    <a:pt x="271199" y="108525"/>
                  </a:cubicBezTo>
                  <a:cubicBezTo>
                    <a:pt x="269864" y="106658"/>
                    <a:pt x="268529" y="104792"/>
                    <a:pt x="267105" y="103014"/>
                  </a:cubicBezTo>
                  <a:cubicBezTo>
                    <a:pt x="266927" y="102836"/>
                    <a:pt x="266749" y="102659"/>
                    <a:pt x="266571" y="102481"/>
                  </a:cubicBezTo>
                  <a:cubicBezTo>
                    <a:pt x="264346" y="99814"/>
                    <a:pt x="262032" y="97148"/>
                    <a:pt x="259540" y="94659"/>
                  </a:cubicBezTo>
                  <a:cubicBezTo>
                    <a:pt x="256958" y="92082"/>
                    <a:pt x="254199" y="89682"/>
                    <a:pt x="251351" y="87371"/>
                  </a:cubicBezTo>
                  <a:cubicBezTo>
                    <a:pt x="251351" y="87282"/>
                    <a:pt x="251262" y="87282"/>
                    <a:pt x="251262" y="87193"/>
                  </a:cubicBezTo>
                  <a:cubicBezTo>
                    <a:pt x="249393" y="85682"/>
                    <a:pt x="247346" y="84260"/>
                    <a:pt x="245388" y="82838"/>
                  </a:cubicBezTo>
                  <a:cubicBezTo>
                    <a:pt x="244142" y="81949"/>
                    <a:pt x="242985" y="81060"/>
                    <a:pt x="241739" y="80171"/>
                  </a:cubicBezTo>
                  <a:cubicBezTo>
                    <a:pt x="240136" y="79105"/>
                    <a:pt x="238445" y="78216"/>
                    <a:pt x="236843" y="77238"/>
                  </a:cubicBezTo>
                  <a:cubicBezTo>
                    <a:pt x="235063" y="76172"/>
                    <a:pt x="233283" y="75105"/>
                    <a:pt x="231414" y="74039"/>
                  </a:cubicBezTo>
                  <a:cubicBezTo>
                    <a:pt x="230079" y="73328"/>
                    <a:pt x="228655" y="72705"/>
                    <a:pt x="227231" y="72083"/>
                  </a:cubicBezTo>
                  <a:cubicBezTo>
                    <a:pt x="225006" y="71017"/>
                    <a:pt x="222780" y="69950"/>
                    <a:pt x="220466" y="69061"/>
                  </a:cubicBezTo>
                  <a:cubicBezTo>
                    <a:pt x="219309" y="68617"/>
                    <a:pt x="218063" y="68172"/>
                    <a:pt x="216817" y="67728"/>
                  </a:cubicBezTo>
                  <a:cubicBezTo>
                    <a:pt x="214325" y="66839"/>
                    <a:pt x="211833" y="65950"/>
                    <a:pt x="209252" y="65239"/>
                  </a:cubicBezTo>
                  <a:cubicBezTo>
                    <a:pt x="208006" y="64884"/>
                    <a:pt x="206759" y="64617"/>
                    <a:pt x="205513" y="64262"/>
                  </a:cubicBezTo>
                  <a:cubicBezTo>
                    <a:pt x="202932" y="63639"/>
                    <a:pt x="200440" y="63017"/>
                    <a:pt x="197770" y="62573"/>
                  </a:cubicBezTo>
                  <a:cubicBezTo>
                    <a:pt x="196346" y="62306"/>
                    <a:pt x="194922" y="62128"/>
                    <a:pt x="193498" y="61951"/>
                  </a:cubicBezTo>
                  <a:cubicBezTo>
                    <a:pt x="191095" y="61595"/>
                    <a:pt x="188691" y="61329"/>
                    <a:pt x="186199" y="61062"/>
                  </a:cubicBezTo>
                  <a:cubicBezTo>
                    <a:pt x="184508" y="60973"/>
                    <a:pt x="182728" y="60884"/>
                    <a:pt x="181037" y="60795"/>
                  </a:cubicBezTo>
                  <a:cubicBezTo>
                    <a:pt x="179702" y="60795"/>
                    <a:pt x="178456" y="60617"/>
                    <a:pt x="177210" y="60617"/>
                  </a:cubicBezTo>
                  <a:close/>
                  <a:moveTo>
                    <a:pt x="431587" y="51374"/>
                  </a:moveTo>
                  <a:cubicBezTo>
                    <a:pt x="430252" y="51818"/>
                    <a:pt x="429273" y="52529"/>
                    <a:pt x="428294" y="53418"/>
                  </a:cubicBezTo>
                  <a:cubicBezTo>
                    <a:pt x="426424" y="55373"/>
                    <a:pt x="425356" y="58040"/>
                    <a:pt x="425356" y="60617"/>
                  </a:cubicBezTo>
                  <a:cubicBezTo>
                    <a:pt x="425356" y="63284"/>
                    <a:pt x="426424" y="65862"/>
                    <a:pt x="428294" y="67817"/>
                  </a:cubicBezTo>
                  <a:cubicBezTo>
                    <a:pt x="430163" y="69683"/>
                    <a:pt x="432833" y="70750"/>
                    <a:pt x="435414" y="70750"/>
                  </a:cubicBezTo>
                  <a:cubicBezTo>
                    <a:pt x="438084" y="70750"/>
                    <a:pt x="440754" y="69683"/>
                    <a:pt x="442623" y="67817"/>
                  </a:cubicBezTo>
                  <a:cubicBezTo>
                    <a:pt x="444493" y="65862"/>
                    <a:pt x="445561" y="63284"/>
                    <a:pt x="445561" y="60617"/>
                  </a:cubicBezTo>
                  <a:cubicBezTo>
                    <a:pt x="445561" y="58040"/>
                    <a:pt x="444493" y="55373"/>
                    <a:pt x="442623" y="53418"/>
                  </a:cubicBezTo>
                  <a:cubicBezTo>
                    <a:pt x="439775" y="50663"/>
                    <a:pt x="435325" y="49685"/>
                    <a:pt x="431587" y="51374"/>
                  </a:cubicBezTo>
                  <a:close/>
                  <a:moveTo>
                    <a:pt x="476000" y="50485"/>
                  </a:moveTo>
                  <a:cubicBezTo>
                    <a:pt x="470393" y="50485"/>
                    <a:pt x="465854" y="55018"/>
                    <a:pt x="465854" y="60617"/>
                  </a:cubicBezTo>
                  <a:cubicBezTo>
                    <a:pt x="465854" y="66217"/>
                    <a:pt x="470393" y="70750"/>
                    <a:pt x="476000" y="70750"/>
                  </a:cubicBezTo>
                  <a:lnTo>
                    <a:pt x="506351" y="70750"/>
                  </a:lnTo>
                  <a:cubicBezTo>
                    <a:pt x="511959" y="70750"/>
                    <a:pt x="516498" y="66217"/>
                    <a:pt x="516498" y="60617"/>
                  </a:cubicBezTo>
                  <a:cubicBezTo>
                    <a:pt x="516498" y="55018"/>
                    <a:pt x="511959" y="50485"/>
                    <a:pt x="506351" y="50485"/>
                  </a:cubicBezTo>
                  <a:close/>
                  <a:moveTo>
                    <a:pt x="374712" y="50485"/>
                  </a:moveTo>
                  <a:cubicBezTo>
                    <a:pt x="369105" y="50485"/>
                    <a:pt x="364566" y="55018"/>
                    <a:pt x="364566" y="60617"/>
                  </a:cubicBezTo>
                  <a:cubicBezTo>
                    <a:pt x="364566" y="66217"/>
                    <a:pt x="369105" y="70750"/>
                    <a:pt x="374712" y="70750"/>
                  </a:cubicBezTo>
                  <a:lnTo>
                    <a:pt x="394917" y="70750"/>
                  </a:lnTo>
                  <a:cubicBezTo>
                    <a:pt x="400524" y="70750"/>
                    <a:pt x="405063" y="66217"/>
                    <a:pt x="405063" y="60617"/>
                  </a:cubicBezTo>
                  <a:cubicBezTo>
                    <a:pt x="405063" y="55018"/>
                    <a:pt x="400524" y="50485"/>
                    <a:pt x="394917" y="50485"/>
                  </a:cubicBezTo>
                  <a:close/>
                  <a:moveTo>
                    <a:pt x="45571" y="0"/>
                  </a:moveTo>
                  <a:lnTo>
                    <a:pt x="562069" y="0"/>
                  </a:lnTo>
                  <a:cubicBezTo>
                    <a:pt x="587168" y="0"/>
                    <a:pt x="607639" y="20354"/>
                    <a:pt x="607639" y="45508"/>
                  </a:cubicBezTo>
                  <a:lnTo>
                    <a:pt x="607639" y="343795"/>
                  </a:lnTo>
                  <a:lnTo>
                    <a:pt x="0" y="343795"/>
                  </a:lnTo>
                  <a:lnTo>
                    <a:pt x="0" y="45508"/>
                  </a:lnTo>
                  <a:cubicBezTo>
                    <a:pt x="0" y="20354"/>
                    <a:pt x="20471" y="0"/>
                    <a:pt x="4557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153"/>
          <p:cNvSpPr txBox="1"/>
          <p:nvPr/>
        </p:nvSpPr>
        <p:spPr>
          <a:xfrm>
            <a:off x="2594611" y="1819911"/>
            <a:ext cx="1439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cs typeface="微软雅黑" panose="020B0503020204020204" charset="-122"/>
                <a:sym typeface="微软雅黑" panose="020B0503020204020204" charset="-122"/>
              </a:rPr>
              <a:t>演示法</a:t>
            </a:r>
          </a:p>
        </p:txBody>
      </p:sp>
      <p:sp>
        <p:nvSpPr>
          <p:cNvPr id="51" name="文本框 167"/>
          <p:cNvSpPr txBox="1"/>
          <p:nvPr/>
        </p:nvSpPr>
        <p:spPr>
          <a:xfrm>
            <a:off x="1777365" y="3435986"/>
            <a:ext cx="1424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cs typeface="微软雅黑" panose="020B0503020204020204" charset="-122"/>
                <a:sym typeface="微软雅黑" panose="020B0503020204020204" charset="-122"/>
              </a:rPr>
              <a:t>实验法</a:t>
            </a:r>
          </a:p>
        </p:txBody>
      </p:sp>
      <p:sp>
        <p:nvSpPr>
          <p:cNvPr id="52" name="文本框 171"/>
          <p:cNvSpPr txBox="1"/>
          <p:nvPr/>
        </p:nvSpPr>
        <p:spPr>
          <a:xfrm>
            <a:off x="2568576" y="4724703"/>
            <a:ext cx="1477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cs typeface="微软雅黑" panose="020B0503020204020204" charset="-122"/>
                <a:sym typeface="微软雅黑" panose="020B0503020204020204" charset="-122"/>
              </a:rPr>
              <a:t>讲授法</a:t>
            </a:r>
          </a:p>
        </p:txBody>
      </p:sp>
      <p:sp>
        <p:nvSpPr>
          <p:cNvPr id="53" name="文本框 153"/>
          <p:cNvSpPr txBox="1"/>
          <p:nvPr/>
        </p:nvSpPr>
        <p:spPr>
          <a:xfrm>
            <a:off x="7679691" y="1824356"/>
            <a:ext cx="18980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002060"/>
                </a:solidFill>
                <a:cs typeface="微软雅黑" panose="020B0503020204020204" charset="-122"/>
                <a:sym typeface="微软雅黑" panose="020B0503020204020204" charset="-122"/>
              </a:rPr>
              <a:t>观察思考</a:t>
            </a:r>
          </a:p>
        </p:txBody>
      </p:sp>
      <p:sp>
        <p:nvSpPr>
          <p:cNvPr id="54" name="文本框 167"/>
          <p:cNvSpPr txBox="1"/>
          <p:nvPr/>
        </p:nvSpPr>
        <p:spPr>
          <a:xfrm>
            <a:off x="8472171" y="3435986"/>
            <a:ext cx="1875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002060"/>
                </a:solidFill>
                <a:cs typeface="微软雅黑" panose="020B0503020204020204" charset="-122"/>
                <a:sym typeface="微软雅黑" panose="020B0503020204020204" charset="-122"/>
              </a:rPr>
              <a:t>自主分析</a:t>
            </a:r>
          </a:p>
        </p:txBody>
      </p:sp>
      <p:sp>
        <p:nvSpPr>
          <p:cNvPr id="55" name="文本框 171"/>
          <p:cNvSpPr txBox="1"/>
          <p:nvPr/>
        </p:nvSpPr>
        <p:spPr>
          <a:xfrm>
            <a:off x="7679817" y="4743753"/>
            <a:ext cx="236118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002060"/>
                </a:solidFill>
                <a:cs typeface="微软雅黑" panose="020B0503020204020204" charset="-122"/>
                <a:sym typeface="微软雅黑" panose="020B0503020204020204" charset="-122"/>
              </a:rPr>
              <a:t>归纳总结</a:t>
            </a:r>
          </a:p>
        </p:txBody>
      </p:sp>
      <p:sp>
        <p:nvSpPr>
          <p:cNvPr id="20" name="íṥļíďè"/>
          <p:cNvSpPr>
            <a:spLocks noChangeAspect="1"/>
          </p:cNvSpPr>
          <p:nvPr/>
        </p:nvSpPr>
        <p:spPr>
          <a:xfrm>
            <a:off x="4335146" y="2204721"/>
            <a:ext cx="3081655" cy="3081655"/>
          </a:xfrm>
          <a:prstGeom prst="ellipse">
            <a:avLst/>
          </a:prstGeom>
          <a:solidFill>
            <a:sysClr val="window" lastClr="FFFFFF"/>
          </a:solidFill>
          <a:ln w="762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7400" b="0" i="0" u="none" strike="noStrike" cap="none" spc="0" normalizeH="0" baseline="0">
                <a:ln>
                  <a:noFill/>
                </a:ln>
                <a:solidFill>
                  <a:srgbClr val="FFFFFB"/>
                </a:solidFill>
                <a:effectLst/>
                <a:uFillTx/>
              </a:defRPr>
            </a:lvl9pPr>
          </a:lstStyle>
          <a:p>
            <a:endParaRPr>
              <a:solidFill>
                <a:sysClr val="window" lastClr="FFFFFF"/>
              </a:solidFill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" name="iŝľiďè"/>
          <p:cNvSpPr>
            <a:spLocks noChangeAspect="1"/>
          </p:cNvSpPr>
          <p:nvPr/>
        </p:nvSpPr>
        <p:spPr>
          <a:xfrm>
            <a:off x="6759575" y="2936875"/>
            <a:ext cx="1590040" cy="1590040"/>
          </a:xfrm>
          <a:prstGeom prst="ellipse">
            <a:avLst/>
          </a:prstGeom>
          <a:solidFill>
            <a:srgbClr val="002060"/>
          </a:solidFill>
          <a:ln w="5715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zh-CN" altLang="en-US" sz="3600" b="1">
                <a:solidFill>
                  <a:schemeClr val="bg1"/>
                </a:solidFill>
                <a:cs typeface="微软雅黑" panose="020B0503020204020204" charset="-122"/>
                <a:sym typeface="微软雅黑" panose="020B0503020204020204" charset="-122"/>
              </a:rPr>
              <a:t>学法</a:t>
            </a:r>
          </a:p>
        </p:txBody>
      </p:sp>
      <p:sp>
        <p:nvSpPr>
          <p:cNvPr id="23" name="ïsľíḑè"/>
          <p:cNvSpPr>
            <a:spLocks noChangeAspect="1"/>
          </p:cNvSpPr>
          <p:nvPr/>
        </p:nvSpPr>
        <p:spPr>
          <a:xfrm>
            <a:off x="3343275" y="2936875"/>
            <a:ext cx="1590040" cy="159004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zh-CN" altLang="en-US" sz="3600" b="1">
                <a:solidFill>
                  <a:sysClr val="window" lastClr="FFFFFF"/>
                </a:solidFill>
                <a:cs typeface="微软雅黑" panose="020B0503020204020204" charset="-122"/>
                <a:sym typeface="微软雅黑" panose="020B0503020204020204" charset="-122"/>
              </a:rPr>
              <a:t>教法</a:t>
            </a:r>
          </a:p>
        </p:txBody>
      </p:sp>
      <p:sp>
        <p:nvSpPr>
          <p:cNvPr id="4" name="Freeform 76"/>
          <p:cNvSpPr/>
          <p:nvPr/>
        </p:nvSpPr>
        <p:spPr>
          <a:xfrm rot="20280238">
            <a:off x="1962491" y="376263"/>
            <a:ext cx="507490" cy="518081"/>
          </a:xfrm>
          <a:custGeom>
            <a:avLst/>
            <a:gdLst/>
            <a:ahLst/>
            <a:cxnLst/>
            <a:rect l="l" t="t" r="r" b="b"/>
            <a:pathLst>
              <a:path w="210309" h="214701">
                <a:moveTo>
                  <a:pt x="189053" y="194356"/>
                </a:moveTo>
                <a:cubicBezTo>
                  <a:pt x="189967" y="194204"/>
                  <a:pt x="190767" y="194394"/>
                  <a:pt x="191453" y="194928"/>
                </a:cubicBezTo>
                <a:cubicBezTo>
                  <a:pt x="192139" y="195461"/>
                  <a:pt x="192558" y="196185"/>
                  <a:pt x="192710" y="197099"/>
                </a:cubicBezTo>
                <a:cubicBezTo>
                  <a:pt x="192863" y="198014"/>
                  <a:pt x="192672" y="198814"/>
                  <a:pt x="192139" y="199500"/>
                </a:cubicBezTo>
                <a:cubicBezTo>
                  <a:pt x="191605" y="200185"/>
                  <a:pt x="190881" y="200604"/>
                  <a:pt x="189967" y="200757"/>
                </a:cubicBezTo>
                <a:cubicBezTo>
                  <a:pt x="179147" y="202281"/>
                  <a:pt x="167107" y="203386"/>
                  <a:pt x="153848" y="204072"/>
                </a:cubicBezTo>
                <a:cubicBezTo>
                  <a:pt x="140589" y="204757"/>
                  <a:pt x="129274" y="205100"/>
                  <a:pt x="119901" y="205100"/>
                </a:cubicBezTo>
                <a:cubicBezTo>
                  <a:pt x="110529" y="205100"/>
                  <a:pt x="97956" y="204986"/>
                  <a:pt x="82182" y="204757"/>
                </a:cubicBezTo>
                <a:cubicBezTo>
                  <a:pt x="66409" y="204529"/>
                  <a:pt x="55017" y="204414"/>
                  <a:pt x="48006" y="204414"/>
                </a:cubicBezTo>
                <a:cubicBezTo>
                  <a:pt x="45873" y="204414"/>
                  <a:pt x="44806" y="203348"/>
                  <a:pt x="44806" y="201214"/>
                </a:cubicBezTo>
                <a:cubicBezTo>
                  <a:pt x="44806" y="199080"/>
                  <a:pt x="45873" y="198014"/>
                  <a:pt x="48006" y="198014"/>
                </a:cubicBezTo>
                <a:cubicBezTo>
                  <a:pt x="55169" y="198014"/>
                  <a:pt x="66599" y="198128"/>
                  <a:pt x="82296" y="198357"/>
                </a:cubicBezTo>
                <a:cubicBezTo>
                  <a:pt x="97994" y="198585"/>
                  <a:pt x="110490" y="198699"/>
                  <a:pt x="119787" y="198699"/>
                </a:cubicBezTo>
                <a:cubicBezTo>
                  <a:pt x="129083" y="198699"/>
                  <a:pt x="140285" y="198357"/>
                  <a:pt x="153391" y="197671"/>
                </a:cubicBezTo>
                <a:cubicBezTo>
                  <a:pt x="166497" y="196985"/>
                  <a:pt x="178385" y="195880"/>
                  <a:pt x="189053" y="194356"/>
                </a:cubicBezTo>
                <a:close/>
                <a:moveTo>
                  <a:pt x="114072" y="161895"/>
                </a:moveTo>
                <a:lnTo>
                  <a:pt x="113386" y="162123"/>
                </a:lnTo>
                <a:lnTo>
                  <a:pt x="114529" y="162352"/>
                </a:lnTo>
                <a:close/>
                <a:moveTo>
                  <a:pt x="141047" y="141092"/>
                </a:moveTo>
                <a:lnTo>
                  <a:pt x="141047" y="141321"/>
                </a:lnTo>
                <a:lnTo>
                  <a:pt x="141047" y="141549"/>
                </a:lnTo>
                <a:lnTo>
                  <a:pt x="141961" y="141092"/>
                </a:lnTo>
                <a:close/>
                <a:moveTo>
                  <a:pt x="66980" y="136520"/>
                </a:moveTo>
                <a:cubicBezTo>
                  <a:pt x="66066" y="139111"/>
                  <a:pt x="65075" y="141473"/>
                  <a:pt x="64008" y="143607"/>
                </a:cubicBezTo>
                <a:cubicBezTo>
                  <a:pt x="60656" y="151074"/>
                  <a:pt x="57684" y="156180"/>
                  <a:pt x="55093" y="158923"/>
                </a:cubicBezTo>
                <a:cubicBezTo>
                  <a:pt x="55245" y="159380"/>
                  <a:pt x="55322" y="159837"/>
                  <a:pt x="55322" y="160295"/>
                </a:cubicBezTo>
                <a:cubicBezTo>
                  <a:pt x="67666" y="160142"/>
                  <a:pt x="76886" y="160218"/>
                  <a:pt x="82982" y="160523"/>
                </a:cubicBezTo>
                <a:cubicBezTo>
                  <a:pt x="87097" y="160676"/>
                  <a:pt x="92583" y="160980"/>
                  <a:pt x="99441" y="161438"/>
                </a:cubicBezTo>
                <a:lnTo>
                  <a:pt x="99441" y="161209"/>
                </a:lnTo>
                <a:cubicBezTo>
                  <a:pt x="103251" y="156637"/>
                  <a:pt x="107366" y="148712"/>
                  <a:pt x="111786" y="137435"/>
                </a:cubicBezTo>
                <a:lnTo>
                  <a:pt x="111100" y="137435"/>
                </a:lnTo>
                <a:cubicBezTo>
                  <a:pt x="88240" y="136825"/>
                  <a:pt x="75362" y="136520"/>
                  <a:pt x="72467" y="136520"/>
                </a:cubicBezTo>
                <a:close/>
                <a:moveTo>
                  <a:pt x="28118" y="133777"/>
                </a:moveTo>
                <a:cubicBezTo>
                  <a:pt x="24308" y="141397"/>
                  <a:pt x="19660" y="149779"/>
                  <a:pt x="14174" y="158923"/>
                </a:cubicBezTo>
                <a:cubicBezTo>
                  <a:pt x="22556" y="160142"/>
                  <a:pt x="33528" y="160676"/>
                  <a:pt x="47092" y="160523"/>
                </a:cubicBezTo>
                <a:lnTo>
                  <a:pt x="47321" y="160523"/>
                </a:lnTo>
                <a:lnTo>
                  <a:pt x="49835" y="157780"/>
                </a:lnTo>
                <a:cubicBezTo>
                  <a:pt x="49378" y="156561"/>
                  <a:pt x="49607" y="155570"/>
                  <a:pt x="50521" y="154808"/>
                </a:cubicBezTo>
                <a:cubicBezTo>
                  <a:pt x="52502" y="152522"/>
                  <a:pt x="55093" y="147874"/>
                  <a:pt x="58293" y="140864"/>
                </a:cubicBezTo>
                <a:lnTo>
                  <a:pt x="60122" y="136749"/>
                </a:lnTo>
                <a:cubicBezTo>
                  <a:pt x="55855" y="136901"/>
                  <a:pt x="52350" y="136977"/>
                  <a:pt x="49607" y="136977"/>
                </a:cubicBezTo>
                <a:cubicBezTo>
                  <a:pt x="40615" y="136825"/>
                  <a:pt x="33452" y="135758"/>
                  <a:pt x="28118" y="133777"/>
                </a:cubicBezTo>
                <a:close/>
                <a:moveTo>
                  <a:pt x="69723" y="129662"/>
                </a:moveTo>
                <a:lnTo>
                  <a:pt x="69495" y="130119"/>
                </a:lnTo>
                <a:lnTo>
                  <a:pt x="69952" y="130119"/>
                </a:lnTo>
                <a:cubicBezTo>
                  <a:pt x="69952" y="129967"/>
                  <a:pt x="69876" y="129815"/>
                  <a:pt x="69723" y="129662"/>
                </a:cubicBezTo>
                <a:close/>
                <a:moveTo>
                  <a:pt x="75667" y="112289"/>
                </a:moveTo>
                <a:lnTo>
                  <a:pt x="75438" y="113432"/>
                </a:lnTo>
                <a:lnTo>
                  <a:pt x="76353" y="112746"/>
                </a:lnTo>
                <a:cubicBezTo>
                  <a:pt x="76048" y="112593"/>
                  <a:pt x="75819" y="112441"/>
                  <a:pt x="75667" y="112289"/>
                </a:cubicBezTo>
                <a:close/>
                <a:moveTo>
                  <a:pt x="39320" y="106802"/>
                </a:moveTo>
                <a:cubicBezTo>
                  <a:pt x="37034" y="113660"/>
                  <a:pt x="34214" y="120747"/>
                  <a:pt x="30861" y="128062"/>
                </a:cubicBezTo>
                <a:cubicBezTo>
                  <a:pt x="35433" y="129586"/>
                  <a:pt x="41682" y="130424"/>
                  <a:pt x="49607" y="130577"/>
                </a:cubicBezTo>
                <a:cubicBezTo>
                  <a:pt x="52655" y="130577"/>
                  <a:pt x="56998" y="130500"/>
                  <a:pt x="62637" y="130348"/>
                </a:cubicBezTo>
                <a:lnTo>
                  <a:pt x="64237" y="126005"/>
                </a:lnTo>
                <a:cubicBezTo>
                  <a:pt x="64085" y="125090"/>
                  <a:pt x="64313" y="124252"/>
                  <a:pt x="64923" y="123490"/>
                </a:cubicBezTo>
                <a:lnTo>
                  <a:pt x="65380" y="123033"/>
                </a:lnTo>
                <a:lnTo>
                  <a:pt x="67209" y="118004"/>
                </a:lnTo>
                <a:lnTo>
                  <a:pt x="70409" y="108174"/>
                </a:lnTo>
                <a:cubicBezTo>
                  <a:pt x="68428" y="108174"/>
                  <a:pt x="66142" y="108098"/>
                  <a:pt x="63551" y="107945"/>
                </a:cubicBezTo>
                <a:cubicBezTo>
                  <a:pt x="60960" y="107793"/>
                  <a:pt x="58446" y="107793"/>
                  <a:pt x="56007" y="107945"/>
                </a:cubicBezTo>
                <a:cubicBezTo>
                  <a:pt x="53569" y="108098"/>
                  <a:pt x="50750" y="108098"/>
                  <a:pt x="47549" y="107945"/>
                </a:cubicBezTo>
                <a:cubicBezTo>
                  <a:pt x="44349" y="107793"/>
                  <a:pt x="41606" y="107412"/>
                  <a:pt x="39320" y="106802"/>
                </a:cubicBezTo>
                <a:close/>
                <a:moveTo>
                  <a:pt x="176937" y="105888"/>
                </a:moveTo>
                <a:cubicBezTo>
                  <a:pt x="167031" y="105888"/>
                  <a:pt x="150800" y="106345"/>
                  <a:pt x="128245" y="107259"/>
                </a:cubicBezTo>
                <a:cubicBezTo>
                  <a:pt x="126569" y="113355"/>
                  <a:pt x="124816" y="119147"/>
                  <a:pt x="122987" y="124633"/>
                </a:cubicBezTo>
                <a:lnTo>
                  <a:pt x="120701" y="131262"/>
                </a:lnTo>
                <a:cubicBezTo>
                  <a:pt x="131826" y="131415"/>
                  <a:pt x="141504" y="131186"/>
                  <a:pt x="149733" y="130577"/>
                </a:cubicBezTo>
                <a:cubicBezTo>
                  <a:pt x="150953" y="130424"/>
                  <a:pt x="153924" y="130119"/>
                  <a:pt x="158649" y="129662"/>
                </a:cubicBezTo>
                <a:cubicBezTo>
                  <a:pt x="162459" y="129205"/>
                  <a:pt x="165583" y="128976"/>
                  <a:pt x="168021" y="128976"/>
                </a:cubicBezTo>
                <a:lnTo>
                  <a:pt x="168707" y="128976"/>
                </a:lnTo>
                <a:cubicBezTo>
                  <a:pt x="172060" y="121052"/>
                  <a:pt x="174879" y="113355"/>
                  <a:pt x="177165" y="105888"/>
                </a:cubicBezTo>
                <a:close/>
                <a:moveTo>
                  <a:pt x="42977" y="94458"/>
                </a:moveTo>
                <a:lnTo>
                  <a:pt x="42520" y="95829"/>
                </a:lnTo>
                <a:lnTo>
                  <a:pt x="42977" y="95601"/>
                </a:lnTo>
                <a:close/>
                <a:moveTo>
                  <a:pt x="82296" y="80970"/>
                </a:moveTo>
                <a:cubicBezTo>
                  <a:pt x="82449" y="84476"/>
                  <a:pt x="81763" y="89505"/>
                  <a:pt x="80239" y="96058"/>
                </a:cubicBezTo>
                <a:cubicBezTo>
                  <a:pt x="79782" y="97887"/>
                  <a:pt x="79248" y="99868"/>
                  <a:pt x="78639" y="102002"/>
                </a:cubicBezTo>
                <a:cubicBezTo>
                  <a:pt x="89459" y="102154"/>
                  <a:pt x="103328" y="101925"/>
                  <a:pt x="120244" y="101316"/>
                </a:cubicBezTo>
                <a:lnTo>
                  <a:pt x="123216" y="101087"/>
                </a:lnTo>
                <a:cubicBezTo>
                  <a:pt x="125197" y="93772"/>
                  <a:pt x="126721" y="87295"/>
                  <a:pt x="127788" y="81656"/>
                </a:cubicBezTo>
                <a:cubicBezTo>
                  <a:pt x="112243" y="81809"/>
                  <a:pt x="97079" y="81580"/>
                  <a:pt x="82296" y="80970"/>
                </a:cubicBezTo>
                <a:close/>
                <a:moveTo>
                  <a:pt x="45720" y="80056"/>
                </a:moveTo>
                <a:lnTo>
                  <a:pt x="45492" y="80742"/>
                </a:lnTo>
                <a:cubicBezTo>
                  <a:pt x="45644" y="80589"/>
                  <a:pt x="45873" y="80437"/>
                  <a:pt x="46178" y="80285"/>
                </a:cubicBezTo>
                <a:close/>
                <a:moveTo>
                  <a:pt x="183338" y="78913"/>
                </a:moveTo>
                <a:cubicBezTo>
                  <a:pt x="182728" y="79523"/>
                  <a:pt x="182042" y="79827"/>
                  <a:pt x="181280" y="79827"/>
                </a:cubicBezTo>
                <a:cubicBezTo>
                  <a:pt x="165278" y="80894"/>
                  <a:pt x="149581" y="81504"/>
                  <a:pt x="134189" y="81656"/>
                </a:cubicBezTo>
                <a:cubicBezTo>
                  <a:pt x="133274" y="87143"/>
                  <a:pt x="131826" y="93543"/>
                  <a:pt x="129845" y="100859"/>
                </a:cubicBezTo>
                <a:cubicBezTo>
                  <a:pt x="151181" y="99944"/>
                  <a:pt x="166878" y="99487"/>
                  <a:pt x="176937" y="99487"/>
                </a:cubicBezTo>
                <a:cubicBezTo>
                  <a:pt x="177699" y="99487"/>
                  <a:pt x="178308" y="99716"/>
                  <a:pt x="178766" y="100173"/>
                </a:cubicBezTo>
                <a:cubicBezTo>
                  <a:pt x="180747" y="93010"/>
                  <a:pt x="182271" y="85923"/>
                  <a:pt x="183338" y="78913"/>
                </a:cubicBezTo>
                <a:close/>
                <a:moveTo>
                  <a:pt x="156363" y="46680"/>
                </a:moveTo>
                <a:lnTo>
                  <a:pt x="156363" y="48966"/>
                </a:lnTo>
                <a:cubicBezTo>
                  <a:pt x="156210" y="51100"/>
                  <a:pt x="155982" y="52548"/>
                  <a:pt x="155677" y="53310"/>
                </a:cubicBezTo>
                <a:cubicBezTo>
                  <a:pt x="154458" y="55596"/>
                  <a:pt x="152324" y="57196"/>
                  <a:pt x="149276" y="58110"/>
                </a:cubicBezTo>
                <a:cubicBezTo>
                  <a:pt x="147905" y="58568"/>
                  <a:pt x="145923" y="58872"/>
                  <a:pt x="143333" y="59025"/>
                </a:cubicBezTo>
                <a:cubicBezTo>
                  <a:pt x="139370" y="59330"/>
                  <a:pt x="136246" y="58339"/>
                  <a:pt x="133960" y="56053"/>
                </a:cubicBezTo>
                <a:cubicBezTo>
                  <a:pt x="132436" y="54377"/>
                  <a:pt x="131369" y="52167"/>
                  <a:pt x="130760" y="49424"/>
                </a:cubicBezTo>
                <a:cubicBezTo>
                  <a:pt x="128321" y="53234"/>
                  <a:pt x="127635" y="56129"/>
                  <a:pt x="128702" y="58110"/>
                </a:cubicBezTo>
                <a:cubicBezTo>
                  <a:pt x="130074" y="61006"/>
                  <a:pt x="133731" y="62454"/>
                  <a:pt x="139675" y="62454"/>
                </a:cubicBezTo>
                <a:cubicBezTo>
                  <a:pt x="146076" y="62454"/>
                  <a:pt x="151181" y="60930"/>
                  <a:pt x="154991" y="57882"/>
                </a:cubicBezTo>
                <a:cubicBezTo>
                  <a:pt x="156668" y="56510"/>
                  <a:pt x="157734" y="54986"/>
                  <a:pt x="158192" y="53310"/>
                </a:cubicBezTo>
                <a:cubicBezTo>
                  <a:pt x="158496" y="51633"/>
                  <a:pt x="158039" y="49652"/>
                  <a:pt x="156820" y="47366"/>
                </a:cubicBezTo>
                <a:cubicBezTo>
                  <a:pt x="156668" y="47061"/>
                  <a:pt x="156515" y="46833"/>
                  <a:pt x="156363" y="46680"/>
                </a:cubicBezTo>
                <a:close/>
                <a:moveTo>
                  <a:pt x="92812" y="45537"/>
                </a:moveTo>
                <a:lnTo>
                  <a:pt x="92355" y="47366"/>
                </a:lnTo>
                <a:cubicBezTo>
                  <a:pt x="91898" y="49805"/>
                  <a:pt x="91212" y="51633"/>
                  <a:pt x="90297" y="52853"/>
                </a:cubicBezTo>
                <a:cubicBezTo>
                  <a:pt x="88773" y="54681"/>
                  <a:pt x="86564" y="55824"/>
                  <a:pt x="83668" y="56282"/>
                </a:cubicBezTo>
                <a:cubicBezTo>
                  <a:pt x="82144" y="56434"/>
                  <a:pt x="80163" y="56510"/>
                  <a:pt x="77724" y="56510"/>
                </a:cubicBezTo>
                <a:cubicBezTo>
                  <a:pt x="73000" y="56358"/>
                  <a:pt x="69876" y="53615"/>
                  <a:pt x="68352" y="48281"/>
                </a:cubicBezTo>
                <a:lnTo>
                  <a:pt x="67895" y="50109"/>
                </a:lnTo>
                <a:cubicBezTo>
                  <a:pt x="67437" y="52091"/>
                  <a:pt x="67895" y="53691"/>
                  <a:pt x="69266" y="54910"/>
                </a:cubicBezTo>
                <a:cubicBezTo>
                  <a:pt x="72314" y="57806"/>
                  <a:pt x="75705" y="59634"/>
                  <a:pt x="79439" y="60396"/>
                </a:cubicBezTo>
                <a:cubicBezTo>
                  <a:pt x="83173" y="61158"/>
                  <a:pt x="86526" y="61044"/>
                  <a:pt x="89497" y="60054"/>
                </a:cubicBezTo>
                <a:cubicBezTo>
                  <a:pt x="92469" y="59063"/>
                  <a:pt x="95022" y="57577"/>
                  <a:pt x="97155" y="55596"/>
                </a:cubicBezTo>
                <a:cubicBezTo>
                  <a:pt x="100051" y="52853"/>
                  <a:pt x="101194" y="50567"/>
                  <a:pt x="100584" y="48738"/>
                </a:cubicBezTo>
                <a:cubicBezTo>
                  <a:pt x="99975" y="46909"/>
                  <a:pt x="97384" y="45842"/>
                  <a:pt x="92812" y="45537"/>
                </a:cubicBezTo>
                <a:close/>
                <a:moveTo>
                  <a:pt x="206312" y="36851"/>
                </a:moveTo>
                <a:cubicBezTo>
                  <a:pt x="207150" y="36698"/>
                  <a:pt x="207912" y="36927"/>
                  <a:pt x="208598" y="37536"/>
                </a:cubicBezTo>
                <a:cubicBezTo>
                  <a:pt x="209284" y="38146"/>
                  <a:pt x="209703" y="38908"/>
                  <a:pt x="209855" y="39822"/>
                </a:cubicBezTo>
                <a:cubicBezTo>
                  <a:pt x="210160" y="43328"/>
                  <a:pt x="210312" y="47061"/>
                  <a:pt x="210312" y="51024"/>
                </a:cubicBezTo>
                <a:cubicBezTo>
                  <a:pt x="210312" y="54986"/>
                  <a:pt x="210236" y="59368"/>
                  <a:pt x="210084" y="64168"/>
                </a:cubicBezTo>
                <a:cubicBezTo>
                  <a:pt x="209931" y="68969"/>
                  <a:pt x="209855" y="72588"/>
                  <a:pt x="209855" y="75027"/>
                </a:cubicBezTo>
                <a:cubicBezTo>
                  <a:pt x="209855" y="105659"/>
                  <a:pt x="209017" y="133625"/>
                  <a:pt x="207341" y="158923"/>
                </a:cubicBezTo>
                <a:cubicBezTo>
                  <a:pt x="207188" y="161819"/>
                  <a:pt x="207188" y="167457"/>
                  <a:pt x="207341" y="175839"/>
                </a:cubicBezTo>
                <a:cubicBezTo>
                  <a:pt x="207493" y="182393"/>
                  <a:pt x="207341" y="187346"/>
                  <a:pt x="206883" y="190698"/>
                </a:cubicBezTo>
                <a:cubicBezTo>
                  <a:pt x="208103" y="191308"/>
                  <a:pt x="208712" y="192299"/>
                  <a:pt x="208712" y="193670"/>
                </a:cubicBezTo>
                <a:lnTo>
                  <a:pt x="208712" y="203957"/>
                </a:lnTo>
                <a:cubicBezTo>
                  <a:pt x="208712" y="204872"/>
                  <a:pt x="208407" y="205634"/>
                  <a:pt x="207798" y="206243"/>
                </a:cubicBezTo>
                <a:cubicBezTo>
                  <a:pt x="207188" y="206853"/>
                  <a:pt x="206502" y="207158"/>
                  <a:pt x="205740" y="207158"/>
                </a:cubicBezTo>
                <a:cubicBezTo>
                  <a:pt x="205131" y="208224"/>
                  <a:pt x="204293" y="208834"/>
                  <a:pt x="203226" y="208986"/>
                </a:cubicBezTo>
                <a:cubicBezTo>
                  <a:pt x="184633" y="211577"/>
                  <a:pt x="160325" y="213025"/>
                  <a:pt x="130302" y="213330"/>
                </a:cubicBezTo>
                <a:cubicBezTo>
                  <a:pt x="90374" y="213787"/>
                  <a:pt x="66142" y="214244"/>
                  <a:pt x="57608" y="214701"/>
                </a:cubicBezTo>
                <a:cubicBezTo>
                  <a:pt x="56693" y="214701"/>
                  <a:pt x="55893" y="214435"/>
                  <a:pt x="55207" y="213901"/>
                </a:cubicBezTo>
                <a:cubicBezTo>
                  <a:pt x="54522" y="213368"/>
                  <a:pt x="54179" y="212644"/>
                  <a:pt x="54179" y="211730"/>
                </a:cubicBezTo>
                <a:cubicBezTo>
                  <a:pt x="54179" y="210815"/>
                  <a:pt x="54445" y="210015"/>
                  <a:pt x="54979" y="209329"/>
                </a:cubicBezTo>
                <a:cubicBezTo>
                  <a:pt x="55512" y="208644"/>
                  <a:pt x="56236" y="208301"/>
                  <a:pt x="57150" y="208301"/>
                </a:cubicBezTo>
                <a:cubicBezTo>
                  <a:pt x="65532" y="207843"/>
                  <a:pt x="89840" y="207386"/>
                  <a:pt x="130074" y="206929"/>
                </a:cubicBezTo>
                <a:cubicBezTo>
                  <a:pt x="159030" y="206624"/>
                  <a:pt x="182423" y="205253"/>
                  <a:pt x="200254" y="202814"/>
                </a:cubicBezTo>
                <a:cubicBezTo>
                  <a:pt x="200102" y="202357"/>
                  <a:pt x="200025" y="201824"/>
                  <a:pt x="200025" y="201214"/>
                </a:cubicBezTo>
                <a:lnTo>
                  <a:pt x="200483" y="198699"/>
                </a:lnTo>
                <a:cubicBezTo>
                  <a:pt x="200635" y="198395"/>
                  <a:pt x="200711" y="198166"/>
                  <a:pt x="200711" y="198014"/>
                </a:cubicBezTo>
                <a:lnTo>
                  <a:pt x="200711" y="197556"/>
                </a:lnTo>
                <a:lnTo>
                  <a:pt x="200711" y="196871"/>
                </a:lnTo>
                <a:lnTo>
                  <a:pt x="200711" y="194813"/>
                </a:lnTo>
                <a:lnTo>
                  <a:pt x="200711" y="194585"/>
                </a:lnTo>
                <a:cubicBezTo>
                  <a:pt x="200254" y="193975"/>
                  <a:pt x="200102" y="193289"/>
                  <a:pt x="200254" y="192527"/>
                </a:cubicBezTo>
                <a:cubicBezTo>
                  <a:pt x="200864" y="188717"/>
                  <a:pt x="201092" y="183155"/>
                  <a:pt x="200940" y="175839"/>
                </a:cubicBezTo>
                <a:cubicBezTo>
                  <a:pt x="200787" y="167305"/>
                  <a:pt x="200787" y="161514"/>
                  <a:pt x="200940" y="158466"/>
                </a:cubicBezTo>
                <a:cubicBezTo>
                  <a:pt x="202616" y="133472"/>
                  <a:pt x="203454" y="105659"/>
                  <a:pt x="203454" y="75027"/>
                </a:cubicBezTo>
                <a:cubicBezTo>
                  <a:pt x="203454" y="72284"/>
                  <a:pt x="203531" y="68359"/>
                  <a:pt x="203683" y="63254"/>
                </a:cubicBezTo>
                <a:cubicBezTo>
                  <a:pt x="203835" y="58149"/>
                  <a:pt x="203912" y="54339"/>
                  <a:pt x="203912" y="51824"/>
                </a:cubicBezTo>
                <a:cubicBezTo>
                  <a:pt x="203912" y="49309"/>
                  <a:pt x="203759" y="45461"/>
                  <a:pt x="203454" y="40280"/>
                </a:cubicBezTo>
                <a:cubicBezTo>
                  <a:pt x="203302" y="39518"/>
                  <a:pt x="203531" y="38794"/>
                  <a:pt x="204140" y="38108"/>
                </a:cubicBezTo>
                <a:cubicBezTo>
                  <a:pt x="204750" y="37422"/>
                  <a:pt x="205474" y="37003"/>
                  <a:pt x="206312" y="36851"/>
                </a:cubicBezTo>
                <a:close/>
                <a:moveTo>
                  <a:pt x="192482" y="32507"/>
                </a:moveTo>
                <a:lnTo>
                  <a:pt x="192024" y="48281"/>
                </a:lnTo>
                <a:cubicBezTo>
                  <a:pt x="191720" y="58796"/>
                  <a:pt x="191262" y="66721"/>
                  <a:pt x="190653" y="72055"/>
                </a:cubicBezTo>
                <a:cubicBezTo>
                  <a:pt x="188976" y="88209"/>
                  <a:pt x="185243" y="103945"/>
                  <a:pt x="179451" y="119261"/>
                </a:cubicBezTo>
                <a:cubicBezTo>
                  <a:pt x="173660" y="134577"/>
                  <a:pt x="166040" y="150770"/>
                  <a:pt x="156591" y="167838"/>
                </a:cubicBezTo>
                <a:cubicBezTo>
                  <a:pt x="155982" y="168905"/>
                  <a:pt x="155067" y="169439"/>
                  <a:pt x="153848" y="169439"/>
                </a:cubicBezTo>
                <a:cubicBezTo>
                  <a:pt x="153086" y="170048"/>
                  <a:pt x="152172" y="170277"/>
                  <a:pt x="151105" y="170124"/>
                </a:cubicBezTo>
                <a:lnTo>
                  <a:pt x="147676" y="169439"/>
                </a:lnTo>
                <a:lnTo>
                  <a:pt x="146762" y="168981"/>
                </a:lnTo>
                <a:cubicBezTo>
                  <a:pt x="146304" y="169439"/>
                  <a:pt x="145695" y="169667"/>
                  <a:pt x="144933" y="169667"/>
                </a:cubicBezTo>
                <a:cubicBezTo>
                  <a:pt x="138684" y="169667"/>
                  <a:pt x="132169" y="169515"/>
                  <a:pt x="125388" y="169210"/>
                </a:cubicBezTo>
                <a:cubicBezTo>
                  <a:pt x="118606" y="168905"/>
                  <a:pt x="110833" y="168486"/>
                  <a:pt x="102070" y="167953"/>
                </a:cubicBezTo>
                <a:cubicBezTo>
                  <a:pt x="93307" y="167419"/>
                  <a:pt x="86792" y="167076"/>
                  <a:pt x="82525" y="166924"/>
                </a:cubicBezTo>
                <a:cubicBezTo>
                  <a:pt x="80544" y="166619"/>
                  <a:pt x="73686" y="166543"/>
                  <a:pt x="61951" y="166695"/>
                </a:cubicBezTo>
                <a:cubicBezTo>
                  <a:pt x="50216" y="166848"/>
                  <a:pt x="43053" y="166924"/>
                  <a:pt x="40463" y="166924"/>
                </a:cubicBezTo>
                <a:cubicBezTo>
                  <a:pt x="40463" y="167686"/>
                  <a:pt x="40539" y="168677"/>
                  <a:pt x="40691" y="169896"/>
                </a:cubicBezTo>
                <a:cubicBezTo>
                  <a:pt x="40691" y="170353"/>
                  <a:pt x="40844" y="173172"/>
                  <a:pt x="41148" y="178354"/>
                </a:cubicBezTo>
                <a:cubicBezTo>
                  <a:pt x="41301" y="181859"/>
                  <a:pt x="41453" y="184450"/>
                  <a:pt x="41606" y="186126"/>
                </a:cubicBezTo>
                <a:cubicBezTo>
                  <a:pt x="41606" y="186736"/>
                  <a:pt x="41682" y="187269"/>
                  <a:pt x="41834" y="187727"/>
                </a:cubicBezTo>
                <a:cubicBezTo>
                  <a:pt x="42596" y="187879"/>
                  <a:pt x="43511" y="187955"/>
                  <a:pt x="44577" y="187955"/>
                </a:cubicBezTo>
                <a:cubicBezTo>
                  <a:pt x="47168" y="188108"/>
                  <a:pt x="50673" y="188108"/>
                  <a:pt x="55093" y="187955"/>
                </a:cubicBezTo>
                <a:lnTo>
                  <a:pt x="66523" y="187269"/>
                </a:lnTo>
                <a:cubicBezTo>
                  <a:pt x="70943" y="187117"/>
                  <a:pt x="73381" y="187041"/>
                  <a:pt x="73838" y="187041"/>
                </a:cubicBezTo>
                <a:cubicBezTo>
                  <a:pt x="77648" y="186888"/>
                  <a:pt x="83516" y="186774"/>
                  <a:pt x="91440" y="186698"/>
                </a:cubicBezTo>
                <a:cubicBezTo>
                  <a:pt x="99365" y="186622"/>
                  <a:pt x="106414" y="186469"/>
                  <a:pt x="112586" y="186241"/>
                </a:cubicBezTo>
                <a:cubicBezTo>
                  <a:pt x="118758" y="186012"/>
                  <a:pt x="124664" y="185745"/>
                  <a:pt x="130302" y="185441"/>
                </a:cubicBezTo>
                <a:cubicBezTo>
                  <a:pt x="135027" y="185136"/>
                  <a:pt x="143637" y="185136"/>
                  <a:pt x="156134" y="185441"/>
                </a:cubicBezTo>
                <a:cubicBezTo>
                  <a:pt x="167107" y="185745"/>
                  <a:pt x="175489" y="185517"/>
                  <a:pt x="181280" y="184755"/>
                </a:cubicBezTo>
                <a:lnTo>
                  <a:pt x="182423" y="184755"/>
                </a:lnTo>
                <a:cubicBezTo>
                  <a:pt x="183185" y="183688"/>
                  <a:pt x="184176" y="183231"/>
                  <a:pt x="185395" y="183383"/>
                </a:cubicBezTo>
                <a:cubicBezTo>
                  <a:pt x="187071" y="183536"/>
                  <a:pt x="188900" y="183612"/>
                  <a:pt x="190881" y="183612"/>
                </a:cubicBezTo>
                <a:cubicBezTo>
                  <a:pt x="190881" y="152827"/>
                  <a:pt x="191186" y="118308"/>
                  <a:pt x="191796" y="80056"/>
                </a:cubicBezTo>
                <a:cubicBezTo>
                  <a:pt x="191796" y="77008"/>
                  <a:pt x="192024" y="72207"/>
                  <a:pt x="192482" y="65654"/>
                </a:cubicBezTo>
                <a:cubicBezTo>
                  <a:pt x="192939" y="59101"/>
                  <a:pt x="193244" y="54377"/>
                  <a:pt x="193396" y="51481"/>
                </a:cubicBezTo>
                <a:cubicBezTo>
                  <a:pt x="193548" y="43861"/>
                  <a:pt x="193244" y="37536"/>
                  <a:pt x="192482" y="32507"/>
                </a:cubicBezTo>
                <a:close/>
                <a:moveTo>
                  <a:pt x="78867" y="11476"/>
                </a:moveTo>
                <a:cubicBezTo>
                  <a:pt x="77648" y="11628"/>
                  <a:pt x="76200" y="12390"/>
                  <a:pt x="74524" y="13762"/>
                </a:cubicBezTo>
                <a:cubicBezTo>
                  <a:pt x="74372" y="14067"/>
                  <a:pt x="74143" y="14295"/>
                  <a:pt x="73838" y="14448"/>
                </a:cubicBezTo>
                <a:lnTo>
                  <a:pt x="73838" y="32507"/>
                </a:lnTo>
                <a:cubicBezTo>
                  <a:pt x="73838" y="39213"/>
                  <a:pt x="73991" y="43328"/>
                  <a:pt x="74295" y="44852"/>
                </a:cubicBezTo>
                <a:cubicBezTo>
                  <a:pt x="74905" y="48357"/>
                  <a:pt x="76048" y="50109"/>
                  <a:pt x="77724" y="50109"/>
                </a:cubicBezTo>
                <a:cubicBezTo>
                  <a:pt x="79858" y="50109"/>
                  <a:pt x="81458" y="50033"/>
                  <a:pt x="82525" y="49881"/>
                </a:cubicBezTo>
                <a:cubicBezTo>
                  <a:pt x="83897" y="49728"/>
                  <a:pt x="84811" y="49347"/>
                  <a:pt x="85268" y="48738"/>
                </a:cubicBezTo>
                <a:cubicBezTo>
                  <a:pt x="85573" y="48433"/>
                  <a:pt x="85878" y="47519"/>
                  <a:pt x="86183" y="45995"/>
                </a:cubicBezTo>
                <a:cubicBezTo>
                  <a:pt x="86487" y="44318"/>
                  <a:pt x="86716" y="42185"/>
                  <a:pt x="86868" y="39594"/>
                </a:cubicBezTo>
                <a:cubicBezTo>
                  <a:pt x="87021" y="33955"/>
                  <a:pt x="86640" y="28545"/>
                  <a:pt x="85725" y="23363"/>
                </a:cubicBezTo>
                <a:cubicBezTo>
                  <a:pt x="84506" y="17724"/>
                  <a:pt x="82982" y="13991"/>
                  <a:pt x="81153" y="12162"/>
                </a:cubicBezTo>
                <a:cubicBezTo>
                  <a:pt x="80391" y="11552"/>
                  <a:pt x="79629" y="11324"/>
                  <a:pt x="78867" y="11476"/>
                </a:cubicBezTo>
                <a:close/>
                <a:moveTo>
                  <a:pt x="142875" y="6447"/>
                </a:moveTo>
                <a:cubicBezTo>
                  <a:pt x="140285" y="6752"/>
                  <a:pt x="138913" y="6904"/>
                  <a:pt x="138761" y="6904"/>
                </a:cubicBezTo>
                <a:lnTo>
                  <a:pt x="138303" y="6904"/>
                </a:lnTo>
                <a:cubicBezTo>
                  <a:pt x="138456" y="7361"/>
                  <a:pt x="138532" y="7818"/>
                  <a:pt x="138532" y="8276"/>
                </a:cubicBezTo>
                <a:cubicBezTo>
                  <a:pt x="138532" y="11476"/>
                  <a:pt x="138342" y="16162"/>
                  <a:pt x="137961" y="22335"/>
                </a:cubicBezTo>
                <a:cubicBezTo>
                  <a:pt x="137580" y="28507"/>
                  <a:pt x="137389" y="31974"/>
                  <a:pt x="137389" y="32736"/>
                </a:cubicBezTo>
                <a:lnTo>
                  <a:pt x="137389" y="33422"/>
                </a:lnTo>
                <a:cubicBezTo>
                  <a:pt x="137237" y="34336"/>
                  <a:pt x="137122" y="35555"/>
                  <a:pt x="137046" y="37079"/>
                </a:cubicBezTo>
                <a:cubicBezTo>
                  <a:pt x="136970" y="38603"/>
                  <a:pt x="136932" y="39518"/>
                  <a:pt x="136932" y="39822"/>
                </a:cubicBezTo>
                <a:cubicBezTo>
                  <a:pt x="137084" y="40432"/>
                  <a:pt x="137008" y="41042"/>
                  <a:pt x="136703" y="41651"/>
                </a:cubicBezTo>
                <a:cubicBezTo>
                  <a:pt x="136551" y="43937"/>
                  <a:pt x="136627" y="45842"/>
                  <a:pt x="136932" y="47366"/>
                </a:cubicBezTo>
                <a:cubicBezTo>
                  <a:pt x="137237" y="49347"/>
                  <a:pt x="137770" y="50719"/>
                  <a:pt x="138532" y="51481"/>
                </a:cubicBezTo>
                <a:cubicBezTo>
                  <a:pt x="139446" y="52395"/>
                  <a:pt x="140894" y="52776"/>
                  <a:pt x="142875" y="52624"/>
                </a:cubicBezTo>
                <a:cubicBezTo>
                  <a:pt x="145009" y="52472"/>
                  <a:pt x="146533" y="52243"/>
                  <a:pt x="147447" y="51938"/>
                </a:cubicBezTo>
                <a:cubicBezTo>
                  <a:pt x="148667" y="51633"/>
                  <a:pt x="149429" y="51176"/>
                  <a:pt x="149733" y="50567"/>
                </a:cubicBezTo>
                <a:lnTo>
                  <a:pt x="149962" y="48738"/>
                </a:lnTo>
                <a:lnTo>
                  <a:pt x="149962" y="43709"/>
                </a:lnTo>
                <a:lnTo>
                  <a:pt x="149733" y="43709"/>
                </a:lnTo>
                <a:cubicBezTo>
                  <a:pt x="148819" y="43556"/>
                  <a:pt x="148095" y="43099"/>
                  <a:pt x="147562" y="42337"/>
                </a:cubicBezTo>
                <a:cubicBezTo>
                  <a:pt x="147028" y="41575"/>
                  <a:pt x="146838" y="40813"/>
                  <a:pt x="146990" y="40051"/>
                </a:cubicBezTo>
                <a:cubicBezTo>
                  <a:pt x="147295" y="38527"/>
                  <a:pt x="148133" y="37613"/>
                  <a:pt x="149505" y="37308"/>
                </a:cubicBezTo>
                <a:cubicBezTo>
                  <a:pt x="149352" y="34260"/>
                  <a:pt x="149048" y="31059"/>
                  <a:pt x="148590" y="27707"/>
                </a:cubicBezTo>
                <a:cubicBezTo>
                  <a:pt x="147828" y="21611"/>
                  <a:pt x="147066" y="16505"/>
                  <a:pt x="146304" y="12390"/>
                </a:cubicBezTo>
                <a:cubicBezTo>
                  <a:pt x="145695" y="10257"/>
                  <a:pt x="145161" y="8580"/>
                  <a:pt x="144704" y="7361"/>
                </a:cubicBezTo>
                <a:lnTo>
                  <a:pt x="144247" y="6447"/>
                </a:lnTo>
                <a:close/>
                <a:moveTo>
                  <a:pt x="142190" y="46"/>
                </a:moveTo>
                <a:cubicBezTo>
                  <a:pt x="144323" y="-106"/>
                  <a:pt x="146076" y="122"/>
                  <a:pt x="147447" y="732"/>
                </a:cubicBezTo>
                <a:cubicBezTo>
                  <a:pt x="148819" y="1494"/>
                  <a:pt x="149886" y="2942"/>
                  <a:pt x="150648" y="5075"/>
                </a:cubicBezTo>
                <a:cubicBezTo>
                  <a:pt x="151257" y="6599"/>
                  <a:pt x="151867" y="8580"/>
                  <a:pt x="152477" y="11019"/>
                </a:cubicBezTo>
                <a:cubicBezTo>
                  <a:pt x="153391" y="15286"/>
                  <a:pt x="154229" y="20620"/>
                  <a:pt x="154991" y="27021"/>
                </a:cubicBezTo>
                <a:lnTo>
                  <a:pt x="155220" y="27021"/>
                </a:lnTo>
                <a:cubicBezTo>
                  <a:pt x="156439" y="27021"/>
                  <a:pt x="158687" y="27097"/>
                  <a:pt x="161964" y="27249"/>
                </a:cubicBezTo>
                <a:cubicBezTo>
                  <a:pt x="165240" y="27402"/>
                  <a:pt x="167831" y="27402"/>
                  <a:pt x="169736" y="27249"/>
                </a:cubicBezTo>
                <a:cubicBezTo>
                  <a:pt x="171641" y="27097"/>
                  <a:pt x="173508" y="26792"/>
                  <a:pt x="175337" y="26335"/>
                </a:cubicBezTo>
                <a:cubicBezTo>
                  <a:pt x="175641" y="26183"/>
                  <a:pt x="175870" y="26106"/>
                  <a:pt x="176022" y="26106"/>
                </a:cubicBezTo>
                <a:cubicBezTo>
                  <a:pt x="176784" y="25497"/>
                  <a:pt x="177623" y="25268"/>
                  <a:pt x="178537" y="25421"/>
                </a:cubicBezTo>
                <a:cubicBezTo>
                  <a:pt x="180823" y="25725"/>
                  <a:pt x="183566" y="25649"/>
                  <a:pt x="186767" y="25192"/>
                </a:cubicBezTo>
                <a:lnTo>
                  <a:pt x="186767" y="24278"/>
                </a:lnTo>
                <a:cubicBezTo>
                  <a:pt x="186919" y="23363"/>
                  <a:pt x="187338" y="22601"/>
                  <a:pt x="188024" y="21992"/>
                </a:cubicBezTo>
                <a:cubicBezTo>
                  <a:pt x="188710" y="21382"/>
                  <a:pt x="189434" y="21153"/>
                  <a:pt x="190196" y="21306"/>
                </a:cubicBezTo>
                <a:cubicBezTo>
                  <a:pt x="190653" y="21306"/>
                  <a:pt x="191034" y="21382"/>
                  <a:pt x="191339" y="21534"/>
                </a:cubicBezTo>
                <a:cubicBezTo>
                  <a:pt x="191796" y="21077"/>
                  <a:pt x="192329" y="20772"/>
                  <a:pt x="192939" y="20620"/>
                </a:cubicBezTo>
                <a:cubicBezTo>
                  <a:pt x="194920" y="19858"/>
                  <a:pt x="196215" y="20544"/>
                  <a:pt x="196825" y="22677"/>
                </a:cubicBezTo>
                <a:cubicBezTo>
                  <a:pt x="199111" y="29840"/>
                  <a:pt x="200102" y="39518"/>
                  <a:pt x="199797" y="51710"/>
                </a:cubicBezTo>
                <a:cubicBezTo>
                  <a:pt x="199644" y="54605"/>
                  <a:pt x="199340" y="59292"/>
                  <a:pt x="198882" y="65769"/>
                </a:cubicBezTo>
                <a:cubicBezTo>
                  <a:pt x="198425" y="72246"/>
                  <a:pt x="198197" y="77008"/>
                  <a:pt x="198197" y="80056"/>
                </a:cubicBezTo>
                <a:cubicBezTo>
                  <a:pt x="197587" y="118461"/>
                  <a:pt x="197282" y="153132"/>
                  <a:pt x="197282" y="184069"/>
                </a:cubicBezTo>
                <a:cubicBezTo>
                  <a:pt x="198349" y="184679"/>
                  <a:pt x="198882" y="185593"/>
                  <a:pt x="198882" y="186812"/>
                </a:cubicBezTo>
                <a:cubicBezTo>
                  <a:pt x="198882" y="188031"/>
                  <a:pt x="198349" y="188946"/>
                  <a:pt x="197282" y="189555"/>
                </a:cubicBezTo>
                <a:lnTo>
                  <a:pt x="197282" y="191841"/>
                </a:lnTo>
                <a:cubicBezTo>
                  <a:pt x="197282" y="193975"/>
                  <a:pt x="196215" y="195042"/>
                  <a:pt x="194082" y="195042"/>
                </a:cubicBezTo>
                <a:cubicBezTo>
                  <a:pt x="191948" y="195042"/>
                  <a:pt x="190881" y="193975"/>
                  <a:pt x="190881" y="191841"/>
                </a:cubicBezTo>
                <a:lnTo>
                  <a:pt x="190881" y="190013"/>
                </a:lnTo>
                <a:cubicBezTo>
                  <a:pt x="188595" y="190013"/>
                  <a:pt x="186614" y="189936"/>
                  <a:pt x="184938" y="189784"/>
                </a:cubicBezTo>
                <a:lnTo>
                  <a:pt x="184481" y="189784"/>
                </a:lnTo>
                <a:cubicBezTo>
                  <a:pt x="183871" y="190546"/>
                  <a:pt x="183109" y="191003"/>
                  <a:pt x="182195" y="191156"/>
                </a:cubicBezTo>
                <a:cubicBezTo>
                  <a:pt x="176099" y="191918"/>
                  <a:pt x="167412" y="192146"/>
                  <a:pt x="156134" y="191841"/>
                </a:cubicBezTo>
                <a:cubicBezTo>
                  <a:pt x="143790" y="191537"/>
                  <a:pt x="135332" y="191537"/>
                  <a:pt x="130760" y="191841"/>
                </a:cubicBezTo>
                <a:cubicBezTo>
                  <a:pt x="125121" y="192146"/>
                  <a:pt x="119177" y="192413"/>
                  <a:pt x="112929" y="192642"/>
                </a:cubicBezTo>
                <a:cubicBezTo>
                  <a:pt x="106680" y="192870"/>
                  <a:pt x="99594" y="193023"/>
                  <a:pt x="91669" y="193099"/>
                </a:cubicBezTo>
                <a:cubicBezTo>
                  <a:pt x="83744" y="193175"/>
                  <a:pt x="77801" y="193289"/>
                  <a:pt x="73838" y="193442"/>
                </a:cubicBezTo>
                <a:cubicBezTo>
                  <a:pt x="73381" y="193442"/>
                  <a:pt x="70943" y="193518"/>
                  <a:pt x="66523" y="193670"/>
                </a:cubicBezTo>
                <a:lnTo>
                  <a:pt x="55322" y="194356"/>
                </a:lnTo>
                <a:cubicBezTo>
                  <a:pt x="50750" y="194508"/>
                  <a:pt x="47092" y="194508"/>
                  <a:pt x="44349" y="194356"/>
                </a:cubicBezTo>
                <a:cubicBezTo>
                  <a:pt x="42672" y="194356"/>
                  <a:pt x="41301" y="194204"/>
                  <a:pt x="40234" y="193899"/>
                </a:cubicBezTo>
                <a:cubicBezTo>
                  <a:pt x="39624" y="193899"/>
                  <a:pt x="39091" y="193823"/>
                  <a:pt x="38634" y="193670"/>
                </a:cubicBezTo>
                <a:cubicBezTo>
                  <a:pt x="37719" y="193365"/>
                  <a:pt x="37034" y="192984"/>
                  <a:pt x="36576" y="192527"/>
                </a:cubicBezTo>
                <a:lnTo>
                  <a:pt x="35662" y="190927"/>
                </a:lnTo>
                <a:lnTo>
                  <a:pt x="35662" y="190470"/>
                </a:lnTo>
                <a:cubicBezTo>
                  <a:pt x="35662" y="190165"/>
                  <a:pt x="35586" y="189860"/>
                  <a:pt x="35433" y="189555"/>
                </a:cubicBezTo>
                <a:cubicBezTo>
                  <a:pt x="35433" y="188793"/>
                  <a:pt x="35357" y="187879"/>
                  <a:pt x="35205" y="186812"/>
                </a:cubicBezTo>
                <a:cubicBezTo>
                  <a:pt x="35052" y="184983"/>
                  <a:pt x="34900" y="182240"/>
                  <a:pt x="34748" y="178583"/>
                </a:cubicBezTo>
                <a:cubicBezTo>
                  <a:pt x="34443" y="173553"/>
                  <a:pt x="34290" y="170734"/>
                  <a:pt x="34290" y="170124"/>
                </a:cubicBezTo>
                <a:cubicBezTo>
                  <a:pt x="34138" y="168600"/>
                  <a:pt x="34062" y="167457"/>
                  <a:pt x="34062" y="166695"/>
                </a:cubicBezTo>
                <a:cubicBezTo>
                  <a:pt x="21717" y="166391"/>
                  <a:pt x="11202" y="165248"/>
                  <a:pt x="2515" y="163266"/>
                </a:cubicBezTo>
                <a:cubicBezTo>
                  <a:pt x="1601" y="162962"/>
                  <a:pt x="915" y="162428"/>
                  <a:pt x="458" y="161666"/>
                </a:cubicBezTo>
                <a:cubicBezTo>
                  <a:pt x="0" y="160904"/>
                  <a:pt x="-114" y="160104"/>
                  <a:pt x="115" y="159266"/>
                </a:cubicBezTo>
                <a:cubicBezTo>
                  <a:pt x="343" y="158428"/>
                  <a:pt x="839" y="157780"/>
                  <a:pt x="1601" y="157323"/>
                </a:cubicBezTo>
                <a:cubicBezTo>
                  <a:pt x="2363" y="156866"/>
                  <a:pt x="3125" y="156713"/>
                  <a:pt x="3887" y="156866"/>
                </a:cubicBezTo>
                <a:cubicBezTo>
                  <a:pt x="5411" y="157323"/>
                  <a:pt x="6858" y="157628"/>
                  <a:pt x="8230" y="157780"/>
                </a:cubicBezTo>
                <a:cubicBezTo>
                  <a:pt x="8078" y="157018"/>
                  <a:pt x="8230" y="156332"/>
                  <a:pt x="8687" y="155723"/>
                </a:cubicBezTo>
                <a:cubicBezTo>
                  <a:pt x="18593" y="139416"/>
                  <a:pt x="26289" y="124023"/>
                  <a:pt x="31776" y="109545"/>
                </a:cubicBezTo>
                <a:cubicBezTo>
                  <a:pt x="37110" y="95372"/>
                  <a:pt x="40082" y="80285"/>
                  <a:pt x="40691" y="64283"/>
                </a:cubicBezTo>
                <a:cubicBezTo>
                  <a:pt x="40844" y="61235"/>
                  <a:pt x="40691" y="56510"/>
                  <a:pt x="40234" y="50109"/>
                </a:cubicBezTo>
                <a:cubicBezTo>
                  <a:pt x="39777" y="43251"/>
                  <a:pt x="39548" y="38375"/>
                  <a:pt x="39548" y="35479"/>
                </a:cubicBezTo>
                <a:cubicBezTo>
                  <a:pt x="39548" y="33345"/>
                  <a:pt x="40615" y="32279"/>
                  <a:pt x="42749" y="32279"/>
                </a:cubicBezTo>
                <a:cubicBezTo>
                  <a:pt x="43358" y="32279"/>
                  <a:pt x="43892" y="32431"/>
                  <a:pt x="44349" y="32736"/>
                </a:cubicBezTo>
                <a:cubicBezTo>
                  <a:pt x="44958" y="32126"/>
                  <a:pt x="45720" y="31821"/>
                  <a:pt x="46635" y="31821"/>
                </a:cubicBezTo>
                <a:cubicBezTo>
                  <a:pt x="52883" y="31821"/>
                  <a:pt x="58293" y="31593"/>
                  <a:pt x="62865" y="31136"/>
                </a:cubicBezTo>
                <a:cubicBezTo>
                  <a:pt x="63627" y="30983"/>
                  <a:pt x="64351" y="31212"/>
                  <a:pt x="65037" y="31821"/>
                </a:cubicBezTo>
                <a:cubicBezTo>
                  <a:pt x="65723" y="32431"/>
                  <a:pt x="66142" y="33155"/>
                  <a:pt x="66294" y="33993"/>
                </a:cubicBezTo>
                <a:cubicBezTo>
                  <a:pt x="66447" y="34831"/>
                  <a:pt x="66218" y="35593"/>
                  <a:pt x="65609" y="36279"/>
                </a:cubicBezTo>
                <a:cubicBezTo>
                  <a:pt x="64999" y="36965"/>
                  <a:pt x="64237" y="37384"/>
                  <a:pt x="63323" y="37536"/>
                </a:cubicBezTo>
                <a:cubicBezTo>
                  <a:pt x="58751" y="37994"/>
                  <a:pt x="53188" y="38222"/>
                  <a:pt x="46635" y="38222"/>
                </a:cubicBezTo>
                <a:lnTo>
                  <a:pt x="45949" y="38222"/>
                </a:lnTo>
                <a:cubicBezTo>
                  <a:pt x="46101" y="40203"/>
                  <a:pt x="46330" y="44013"/>
                  <a:pt x="46635" y="49652"/>
                </a:cubicBezTo>
                <a:cubicBezTo>
                  <a:pt x="47092" y="55901"/>
                  <a:pt x="47244" y="60930"/>
                  <a:pt x="47092" y="64740"/>
                </a:cubicBezTo>
                <a:cubicBezTo>
                  <a:pt x="46940" y="67635"/>
                  <a:pt x="46711" y="70607"/>
                  <a:pt x="46406" y="73655"/>
                </a:cubicBezTo>
                <a:cubicBezTo>
                  <a:pt x="49607" y="74722"/>
                  <a:pt x="54179" y="75179"/>
                  <a:pt x="60122" y="75027"/>
                </a:cubicBezTo>
                <a:cubicBezTo>
                  <a:pt x="61037" y="75027"/>
                  <a:pt x="61951" y="74989"/>
                  <a:pt x="62865" y="74913"/>
                </a:cubicBezTo>
                <a:cubicBezTo>
                  <a:pt x="63780" y="74836"/>
                  <a:pt x="64809" y="74760"/>
                  <a:pt x="65952" y="74684"/>
                </a:cubicBezTo>
                <a:cubicBezTo>
                  <a:pt x="67095" y="74608"/>
                  <a:pt x="68047" y="74570"/>
                  <a:pt x="68809" y="74570"/>
                </a:cubicBezTo>
                <a:cubicBezTo>
                  <a:pt x="72314" y="74265"/>
                  <a:pt x="75134" y="74189"/>
                  <a:pt x="77267" y="74341"/>
                </a:cubicBezTo>
                <a:cubicBezTo>
                  <a:pt x="109881" y="76017"/>
                  <a:pt x="144399" y="75713"/>
                  <a:pt x="180823" y="73427"/>
                </a:cubicBezTo>
                <a:cubicBezTo>
                  <a:pt x="182195" y="73274"/>
                  <a:pt x="183185" y="73808"/>
                  <a:pt x="183795" y="75027"/>
                </a:cubicBezTo>
                <a:cubicBezTo>
                  <a:pt x="183947" y="73808"/>
                  <a:pt x="184100" y="72665"/>
                  <a:pt x="184252" y="71598"/>
                </a:cubicBezTo>
                <a:cubicBezTo>
                  <a:pt x="184862" y="66264"/>
                  <a:pt x="185319" y="58415"/>
                  <a:pt x="185624" y="48052"/>
                </a:cubicBezTo>
                <a:cubicBezTo>
                  <a:pt x="185776" y="40889"/>
                  <a:pt x="185928" y="35479"/>
                  <a:pt x="186081" y="31821"/>
                </a:cubicBezTo>
                <a:cubicBezTo>
                  <a:pt x="183338" y="32126"/>
                  <a:pt x="180671" y="32126"/>
                  <a:pt x="178080" y="31821"/>
                </a:cubicBezTo>
                <a:cubicBezTo>
                  <a:pt x="177775" y="32126"/>
                  <a:pt x="177470" y="32279"/>
                  <a:pt x="177165" y="32279"/>
                </a:cubicBezTo>
                <a:cubicBezTo>
                  <a:pt x="175489" y="32888"/>
                  <a:pt x="173622" y="33269"/>
                  <a:pt x="171565" y="33422"/>
                </a:cubicBezTo>
                <a:cubicBezTo>
                  <a:pt x="169507" y="33574"/>
                  <a:pt x="167717" y="33650"/>
                  <a:pt x="166193" y="33650"/>
                </a:cubicBezTo>
                <a:cubicBezTo>
                  <a:pt x="164669" y="33650"/>
                  <a:pt x="162764" y="33612"/>
                  <a:pt x="160478" y="33536"/>
                </a:cubicBezTo>
                <a:cubicBezTo>
                  <a:pt x="158192" y="33460"/>
                  <a:pt x="156591" y="33422"/>
                  <a:pt x="155677" y="33422"/>
                </a:cubicBezTo>
                <a:lnTo>
                  <a:pt x="156134" y="38679"/>
                </a:lnTo>
                <a:cubicBezTo>
                  <a:pt x="158877" y="39899"/>
                  <a:pt x="160935" y="41727"/>
                  <a:pt x="162306" y="44166"/>
                </a:cubicBezTo>
                <a:cubicBezTo>
                  <a:pt x="164440" y="47823"/>
                  <a:pt x="165126" y="51405"/>
                  <a:pt x="164364" y="54910"/>
                </a:cubicBezTo>
                <a:cubicBezTo>
                  <a:pt x="163754" y="57958"/>
                  <a:pt x="161925" y="60625"/>
                  <a:pt x="158877" y="62911"/>
                </a:cubicBezTo>
                <a:cubicBezTo>
                  <a:pt x="153848" y="66873"/>
                  <a:pt x="147447" y="68855"/>
                  <a:pt x="139675" y="68855"/>
                </a:cubicBezTo>
                <a:cubicBezTo>
                  <a:pt x="130988" y="68855"/>
                  <a:pt x="125426" y="66264"/>
                  <a:pt x="122987" y="61082"/>
                </a:cubicBezTo>
                <a:cubicBezTo>
                  <a:pt x="120092" y="55291"/>
                  <a:pt x="122606" y="48052"/>
                  <a:pt x="130531" y="39365"/>
                </a:cubicBezTo>
                <a:cubicBezTo>
                  <a:pt x="130531" y="38603"/>
                  <a:pt x="130607" y="37765"/>
                  <a:pt x="130760" y="36851"/>
                </a:cubicBezTo>
                <a:cubicBezTo>
                  <a:pt x="127864" y="37308"/>
                  <a:pt x="124626" y="37651"/>
                  <a:pt x="121044" y="37879"/>
                </a:cubicBezTo>
                <a:cubicBezTo>
                  <a:pt x="117463" y="38108"/>
                  <a:pt x="114681" y="38222"/>
                  <a:pt x="112700" y="38222"/>
                </a:cubicBezTo>
                <a:lnTo>
                  <a:pt x="102642" y="38222"/>
                </a:lnTo>
                <a:lnTo>
                  <a:pt x="94184" y="38222"/>
                </a:lnTo>
                <a:cubicBezTo>
                  <a:pt x="93879" y="38222"/>
                  <a:pt x="93574" y="38146"/>
                  <a:pt x="93269" y="37994"/>
                </a:cubicBezTo>
                <a:lnTo>
                  <a:pt x="93269" y="39137"/>
                </a:lnTo>
                <a:cubicBezTo>
                  <a:pt x="100584" y="39746"/>
                  <a:pt x="105004" y="42261"/>
                  <a:pt x="106528" y="46680"/>
                </a:cubicBezTo>
                <a:cubicBezTo>
                  <a:pt x="108204" y="51252"/>
                  <a:pt x="106528" y="55824"/>
                  <a:pt x="101499" y="60396"/>
                </a:cubicBezTo>
                <a:cubicBezTo>
                  <a:pt x="98603" y="62987"/>
                  <a:pt x="95212" y="64930"/>
                  <a:pt x="91326" y="66226"/>
                </a:cubicBezTo>
                <a:cubicBezTo>
                  <a:pt x="87440" y="67521"/>
                  <a:pt x="83058" y="67674"/>
                  <a:pt x="78182" y="66683"/>
                </a:cubicBezTo>
                <a:cubicBezTo>
                  <a:pt x="73305" y="65692"/>
                  <a:pt x="68809" y="63292"/>
                  <a:pt x="64694" y="59482"/>
                </a:cubicBezTo>
                <a:cubicBezTo>
                  <a:pt x="61799" y="56739"/>
                  <a:pt x="60732" y="53234"/>
                  <a:pt x="61494" y="48966"/>
                </a:cubicBezTo>
                <a:cubicBezTo>
                  <a:pt x="62103" y="45918"/>
                  <a:pt x="63551" y="42947"/>
                  <a:pt x="65837" y="40051"/>
                </a:cubicBezTo>
                <a:cubicBezTo>
                  <a:pt x="66142" y="39441"/>
                  <a:pt x="66675" y="39060"/>
                  <a:pt x="67437" y="38908"/>
                </a:cubicBezTo>
                <a:lnTo>
                  <a:pt x="67437" y="35022"/>
                </a:lnTo>
                <a:lnTo>
                  <a:pt x="67437" y="32507"/>
                </a:lnTo>
                <a:lnTo>
                  <a:pt x="67437" y="10104"/>
                </a:lnTo>
                <a:cubicBezTo>
                  <a:pt x="67437" y="7971"/>
                  <a:pt x="68504" y="6904"/>
                  <a:pt x="70638" y="6904"/>
                </a:cubicBezTo>
                <a:cubicBezTo>
                  <a:pt x="71247" y="6904"/>
                  <a:pt x="71857" y="7056"/>
                  <a:pt x="72467" y="7361"/>
                </a:cubicBezTo>
                <a:cubicBezTo>
                  <a:pt x="74448" y="5990"/>
                  <a:pt x="76353" y="5228"/>
                  <a:pt x="78182" y="5075"/>
                </a:cubicBezTo>
                <a:cubicBezTo>
                  <a:pt x="80925" y="4770"/>
                  <a:pt x="83287" y="5609"/>
                  <a:pt x="85268" y="7590"/>
                </a:cubicBezTo>
                <a:cubicBezTo>
                  <a:pt x="88316" y="10333"/>
                  <a:pt x="90526" y="15134"/>
                  <a:pt x="91898" y="21992"/>
                </a:cubicBezTo>
                <a:cubicBezTo>
                  <a:pt x="92507" y="25192"/>
                  <a:pt x="92888" y="28545"/>
                  <a:pt x="93041" y="32050"/>
                </a:cubicBezTo>
                <a:cubicBezTo>
                  <a:pt x="93498" y="31898"/>
                  <a:pt x="93879" y="31821"/>
                  <a:pt x="94184" y="31821"/>
                </a:cubicBezTo>
                <a:lnTo>
                  <a:pt x="103099" y="31821"/>
                </a:lnTo>
                <a:lnTo>
                  <a:pt x="113615" y="31821"/>
                </a:lnTo>
                <a:cubicBezTo>
                  <a:pt x="115443" y="31821"/>
                  <a:pt x="118110" y="31707"/>
                  <a:pt x="121616" y="31479"/>
                </a:cubicBezTo>
                <a:cubicBezTo>
                  <a:pt x="125121" y="31250"/>
                  <a:pt x="128245" y="30831"/>
                  <a:pt x="130988" y="30221"/>
                </a:cubicBezTo>
                <a:cubicBezTo>
                  <a:pt x="131750" y="17115"/>
                  <a:pt x="132131" y="9800"/>
                  <a:pt x="132131" y="8276"/>
                </a:cubicBezTo>
                <a:cubicBezTo>
                  <a:pt x="132131" y="6142"/>
                  <a:pt x="133198" y="5075"/>
                  <a:pt x="135332" y="5075"/>
                </a:cubicBezTo>
                <a:lnTo>
                  <a:pt x="135789" y="5075"/>
                </a:lnTo>
                <a:cubicBezTo>
                  <a:pt x="135636" y="4618"/>
                  <a:pt x="135560" y="4161"/>
                  <a:pt x="135560" y="3704"/>
                </a:cubicBezTo>
                <a:cubicBezTo>
                  <a:pt x="135560" y="1570"/>
                  <a:pt x="136627" y="503"/>
                  <a:pt x="138761" y="503"/>
                </a:cubicBezTo>
                <a:lnTo>
                  <a:pt x="139675" y="503"/>
                </a:lnTo>
                <a:cubicBezTo>
                  <a:pt x="139980" y="503"/>
                  <a:pt x="140361" y="465"/>
                  <a:pt x="140818" y="389"/>
                </a:cubicBezTo>
                <a:cubicBezTo>
                  <a:pt x="141275" y="313"/>
                  <a:pt x="141732" y="198"/>
                  <a:pt x="142190" y="4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711731" y="404470"/>
            <a:ext cx="1658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教学方法</a:t>
            </a:r>
          </a:p>
        </p:txBody>
      </p:sp>
      <p:grpSp>
        <p:nvGrpSpPr>
          <p:cNvPr id="12" name="组合 11"/>
          <p:cNvGrpSpPr>
            <a:grpSpLocks noChangeAspect="1"/>
          </p:cNvGrpSpPr>
          <p:nvPr/>
        </p:nvGrpSpPr>
        <p:grpSpPr>
          <a:xfrm>
            <a:off x="4414521" y="1290955"/>
            <a:ext cx="3141345" cy="971778"/>
            <a:chOff x="4583650" y="1720881"/>
            <a:chExt cx="2048850" cy="633573"/>
          </a:xfrm>
        </p:grpSpPr>
        <p:sp>
          <p:nvSpPr>
            <p:cNvPr id="13" name="箭头: 五边形 2"/>
            <p:cNvSpPr/>
            <p:nvPr/>
          </p:nvSpPr>
          <p:spPr>
            <a:xfrm>
              <a:off x="4583650" y="1720881"/>
              <a:ext cx="2048850" cy="633573"/>
            </a:xfrm>
            <a:prstGeom prst="homePlate">
              <a:avLst/>
            </a:prstGeom>
            <a:solidFill>
              <a:schemeClr val="tx1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4" name="TextBox 15"/>
            <p:cNvSpPr txBox="1"/>
            <p:nvPr/>
          </p:nvSpPr>
          <p:spPr>
            <a:xfrm>
              <a:off x="4696031" y="1896753"/>
              <a:ext cx="1680856" cy="4011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sz="4000" b="1">
                  <a:solidFill>
                    <a:sysClr val="window" lastClr="FFFFFF"/>
                  </a:solidFill>
                  <a:cs typeface="微软雅黑" panose="020B0503020204020204" charset="-122"/>
                  <a:sym typeface="微软雅黑" panose="020B0503020204020204" charset="-122"/>
                </a:rPr>
                <a:t>学生为主体</a:t>
              </a:r>
            </a:p>
          </p:txBody>
        </p:sp>
      </p:grpSp>
      <p:grpSp>
        <p:nvGrpSpPr>
          <p:cNvPr id="15" name="组合 14"/>
          <p:cNvGrpSpPr>
            <a:grpSpLocks noChangeAspect="1"/>
          </p:cNvGrpSpPr>
          <p:nvPr/>
        </p:nvGrpSpPr>
        <p:grpSpPr>
          <a:xfrm rot="10800000">
            <a:off x="4467226" y="5220970"/>
            <a:ext cx="3140075" cy="971550"/>
            <a:chOff x="4583650" y="1720881"/>
            <a:chExt cx="2048850" cy="633573"/>
          </a:xfrm>
        </p:grpSpPr>
        <p:sp>
          <p:nvSpPr>
            <p:cNvPr id="16" name="箭头: 五边形 2"/>
            <p:cNvSpPr/>
            <p:nvPr/>
          </p:nvSpPr>
          <p:spPr>
            <a:xfrm>
              <a:off x="4583650" y="1720881"/>
              <a:ext cx="2048850" cy="633573"/>
            </a:xfrm>
            <a:prstGeom prst="homePlate">
              <a:avLst/>
            </a:prstGeom>
            <a:solidFill>
              <a:schemeClr val="tx1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7" name="TextBox 15"/>
            <p:cNvSpPr txBox="1"/>
            <p:nvPr/>
          </p:nvSpPr>
          <p:spPr>
            <a:xfrm rot="10800000">
              <a:off x="4703463" y="1814065"/>
              <a:ext cx="1680856" cy="4012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sz="4000" b="1">
                  <a:solidFill>
                    <a:sysClr val="window" lastClr="FFFFFF"/>
                  </a:solidFill>
                  <a:cs typeface="微软雅黑" panose="020B0503020204020204" charset="-122"/>
                  <a:sym typeface="微软雅黑" panose="020B0503020204020204" charset="-122"/>
                </a:rPr>
                <a:t>教师为主导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135322" y="1124333"/>
            <a:ext cx="2898285" cy="593830"/>
            <a:chOff x="720541" y="1498348"/>
            <a:chExt cx="2898285" cy="593830"/>
          </a:xfrm>
        </p:grpSpPr>
        <p:sp>
          <p:nvSpPr>
            <p:cNvPr id="8" name="TextBox 3"/>
            <p:cNvSpPr txBox="1"/>
            <p:nvPr/>
          </p:nvSpPr>
          <p:spPr>
            <a:xfrm>
              <a:off x="1512342" y="1498348"/>
              <a:ext cx="2106484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新课引入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720541" y="1498453"/>
              <a:ext cx="593725" cy="593725"/>
            </a:xfrm>
            <a:prstGeom prst="ellipse">
              <a:avLst/>
            </a:prstGeom>
            <a:solidFill>
              <a:srgbClr val="63C4C9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sp>
        <p:nvSpPr>
          <p:cNvPr id="4" name="Freeform 76"/>
          <p:cNvSpPr/>
          <p:nvPr/>
        </p:nvSpPr>
        <p:spPr>
          <a:xfrm rot="20280238">
            <a:off x="1962491" y="376263"/>
            <a:ext cx="507490" cy="518081"/>
          </a:xfrm>
          <a:custGeom>
            <a:avLst/>
            <a:gdLst/>
            <a:ahLst/>
            <a:cxnLst/>
            <a:rect l="l" t="t" r="r" b="b"/>
            <a:pathLst>
              <a:path w="210309" h="214701">
                <a:moveTo>
                  <a:pt x="189053" y="194356"/>
                </a:moveTo>
                <a:cubicBezTo>
                  <a:pt x="189967" y="194204"/>
                  <a:pt x="190767" y="194394"/>
                  <a:pt x="191453" y="194928"/>
                </a:cubicBezTo>
                <a:cubicBezTo>
                  <a:pt x="192139" y="195461"/>
                  <a:pt x="192558" y="196185"/>
                  <a:pt x="192710" y="197099"/>
                </a:cubicBezTo>
                <a:cubicBezTo>
                  <a:pt x="192863" y="198014"/>
                  <a:pt x="192672" y="198814"/>
                  <a:pt x="192139" y="199500"/>
                </a:cubicBezTo>
                <a:cubicBezTo>
                  <a:pt x="191605" y="200185"/>
                  <a:pt x="190881" y="200604"/>
                  <a:pt x="189967" y="200757"/>
                </a:cubicBezTo>
                <a:cubicBezTo>
                  <a:pt x="179147" y="202281"/>
                  <a:pt x="167107" y="203386"/>
                  <a:pt x="153848" y="204072"/>
                </a:cubicBezTo>
                <a:cubicBezTo>
                  <a:pt x="140589" y="204757"/>
                  <a:pt x="129274" y="205100"/>
                  <a:pt x="119901" y="205100"/>
                </a:cubicBezTo>
                <a:cubicBezTo>
                  <a:pt x="110529" y="205100"/>
                  <a:pt x="97956" y="204986"/>
                  <a:pt x="82182" y="204757"/>
                </a:cubicBezTo>
                <a:cubicBezTo>
                  <a:pt x="66409" y="204529"/>
                  <a:pt x="55017" y="204414"/>
                  <a:pt x="48006" y="204414"/>
                </a:cubicBezTo>
                <a:cubicBezTo>
                  <a:pt x="45873" y="204414"/>
                  <a:pt x="44806" y="203348"/>
                  <a:pt x="44806" y="201214"/>
                </a:cubicBezTo>
                <a:cubicBezTo>
                  <a:pt x="44806" y="199080"/>
                  <a:pt x="45873" y="198014"/>
                  <a:pt x="48006" y="198014"/>
                </a:cubicBezTo>
                <a:cubicBezTo>
                  <a:pt x="55169" y="198014"/>
                  <a:pt x="66599" y="198128"/>
                  <a:pt x="82296" y="198357"/>
                </a:cubicBezTo>
                <a:cubicBezTo>
                  <a:pt x="97994" y="198585"/>
                  <a:pt x="110490" y="198699"/>
                  <a:pt x="119787" y="198699"/>
                </a:cubicBezTo>
                <a:cubicBezTo>
                  <a:pt x="129083" y="198699"/>
                  <a:pt x="140285" y="198357"/>
                  <a:pt x="153391" y="197671"/>
                </a:cubicBezTo>
                <a:cubicBezTo>
                  <a:pt x="166497" y="196985"/>
                  <a:pt x="178385" y="195880"/>
                  <a:pt x="189053" y="194356"/>
                </a:cubicBezTo>
                <a:close/>
                <a:moveTo>
                  <a:pt x="114072" y="161895"/>
                </a:moveTo>
                <a:lnTo>
                  <a:pt x="113386" y="162123"/>
                </a:lnTo>
                <a:lnTo>
                  <a:pt x="114529" y="162352"/>
                </a:lnTo>
                <a:close/>
                <a:moveTo>
                  <a:pt x="141047" y="141092"/>
                </a:moveTo>
                <a:lnTo>
                  <a:pt x="141047" y="141321"/>
                </a:lnTo>
                <a:lnTo>
                  <a:pt x="141047" y="141549"/>
                </a:lnTo>
                <a:lnTo>
                  <a:pt x="141961" y="141092"/>
                </a:lnTo>
                <a:close/>
                <a:moveTo>
                  <a:pt x="66980" y="136520"/>
                </a:moveTo>
                <a:cubicBezTo>
                  <a:pt x="66066" y="139111"/>
                  <a:pt x="65075" y="141473"/>
                  <a:pt x="64008" y="143607"/>
                </a:cubicBezTo>
                <a:cubicBezTo>
                  <a:pt x="60656" y="151074"/>
                  <a:pt x="57684" y="156180"/>
                  <a:pt x="55093" y="158923"/>
                </a:cubicBezTo>
                <a:cubicBezTo>
                  <a:pt x="55245" y="159380"/>
                  <a:pt x="55322" y="159837"/>
                  <a:pt x="55322" y="160295"/>
                </a:cubicBezTo>
                <a:cubicBezTo>
                  <a:pt x="67666" y="160142"/>
                  <a:pt x="76886" y="160218"/>
                  <a:pt x="82982" y="160523"/>
                </a:cubicBezTo>
                <a:cubicBezTo>
                  <a:pt x="87097" y="160676"/>
                  <a:pt x="92583" y="160980"/>
                  <a:pt x="99441" y="161438"/>
                </a:cubicBezTo>
                <a:lnTo>
                  <a:pt x="99441" y="161209"/>
                </a:lnTo>
                <a:cubicBezTo>
                  <a:pt x="103251" y="156637"/>
                  <a:pt x="107366" y="148712"/>
                  <a:pt x="111786" y="137435"/>
                </a:cubicBezTo>
                <a:lnTo>
                  <a:pt x="111100" y="137435"/>
                </a:lnTo>
                <a:cubicBezTo>
                  <a:pt x="88240" y="136825"/>
                  <a:pt x="75362" y="136520"/>
                  <a:pt x="72467" y="136520"/>
                </a:cubicBezTo>
                <a:close/>
                <a:moveTo>
                  <a:pt x="28118" y="133777"/>
                </a:moveTo>
                <a:cubicBezTo>
                  <a:pt x="24308" y="141397"/>
                  <a:pt x="19660" y="149779"/>
                  <a:pt x="14174" y="158923"/>
                </a:cubicBezTo>
                <a:cubicBezTo>
                  <a:pt x="22556" y="160142"/>
                  <a:pt x="33528" y="160676"/>
                  <a:pt x="47092" y="160523"/>
                </a:cubicBezTo>
                <a:lnTo>
                  <a:pt x="47321" y="160523"/>
                </a:lnTo>
                <a:lnTo>
                  <a:pt x="49835" y="157780"/>
                </a:lnTo>
                <a:cubicBezTo>
                  <a:pt x="49378" y="156561"/>
                  <a:pt x="49607" y="155570"/>
                  <a:pt x="50521" y="154808"/>
                </a:cubicBezTo>
                <a:cubicBezTo>
                  <a:pt x="52502" y="152522"/>
                  <a:pt x="55093" y="147874"/>
                  <a:pt x="58293" y="140864"/>
                </a:cubicBezTo>
                <a:lnTo>
                  <a:pt x="60122" y="136749"/>
                </a:lnTo>
                <a:cubicBezTo>
                  <a:pt x="55855" y="136901"/>
                  <a:pt x="52350" y="136977"/>
                  <a:pt x="49607" y="136977"/>
                </a:cubicBezTo>
                <a:cubicBezTo>
                  <a:pt x="40615" y="136825"/>
                  <a:pt x="33452" y="135758"/>
                  <a:pt x="28118" y="133777"/>
                </a:cubicBezTo>
                <a:close/>
                <a:moveTo>
                  <a:pt x="69723" y="129662"/>
                </a:moveTo>
                <a:lnTo>
                  <a:pt x="69495" y="130119"/>
                </a:lnTo>
                <a:lnTo>
                  <a:pt x="69952" y="130119"/>
                </a:lnTo>
                <a:cubicBezTo>
                  <a:pt x="69952" y="129967"/>
                  <a:pt x="69876" y="129815"/>
                  <a:pt x="69723" y="129662"/>
                </a:cubicBezTo>
                <a:close/>
                <a:moveTo>
                  <a:pt x="75667" y="112289"/>
                </a:moveTo>
                <a:lnTo>
                  <a:pt x="75438" y="113432"/>
                </a:lnTo>
                <a:lnTo>
                  <a:pt x="76353" y="112746"/>
                </a:lnTo>
                <a:cubicBezTo>
                  <a:pt x="76048" y="112593"/>
                  <a:pt x="75819" y="112441"/>
                  <a:pt x="75667" y="112289"/>
                </a:cubicBezTo>
                <a:close/>
                <a:moveTo>
                  <a:pt x="39320" y="106802"/>
                </a:moveTo>
                <a:cubicBezTo>
                  <a:pt x="37034" y="113660"/>
                  <a:pt x="34214" y="120747"/>
                  <a:pt x="30861" y="128062"/>
                </a:cubicBezTo>
                <a:cubicBezTo>
                  <a:pt x="35433" y="129586"/>
                  <a:pt x="41682" y="130424"/>
                  <a:pt x="49607" y="130577"/>
                </a:cubicBezTo>
                <a:cubicBezTo>
                  <a:pt x="52655" y="130577"/>
                  <a:pt x="56998" y="130500"/>
                  <a:pt x="62637" y="130348"/>
                </a:cubicBezTo>
                <a:lnTo>
                  <a:pt x="64237" y="126005"/>
                </a:lnTo>
                <a:cubicBezTo>
                  <a:pt x="64085" y="125090"/>
                  <a:pt x="64313" y="124252"/>
                  <a:pt x="64923" y="123490"/>
                </a:cubicBezTo>
                <a:lnTo>
                  <a:pt x="65380" y="123033"/>
                </a:lnTo>
                <a:lnTo>
                  <a:pt x="67209" y="118004"/>
                </a:lnTo>
                <a:lnTo>
                  <a:pt x="70409" y="108174"/>
                </a:lnTo>
                <a:cubicBezTo>
                  <a:pt x="68428" y="108174"/>
                  <a:pt x="66142" y="108098"/>
                  <a:pt x="63551" y="107945"/>
                </a:cubicBezTo>
                <a:cubicBezTo>
                  <a:pt x="60960" y="107793"/>
                  <a:pt x="58446" y="107793"/>
                  <a:pt x="56007" y="107945"/>
                </a:cubicBezTo>
                <a:cubicBezTo>
                  <a:pt x="53569" y="108098"/>
                  <a:pt x="50750" y="108098"/>
                  <a:pt x="47549" y="107945"/>
                </a:cubicBezTo>
                <a:cubicBezTo>
                  <a:pt x="44349" y="107793"/>
                  <a:pt x="41606" y="107412"/>
                  <a:pt x="39320" y="106802"/>
                </a:cubicBezTo>
                <a:close/>
                <a:moveTo>
                  <a:pt x="176937" y="105888"/>
                </a:moveTo>
                <a:cubicBezTo>
                  <a:pt x="167031" y="105888"/>
                  <a:pt x="150800" y="106345"/>
                  <a:pt x="128245" y="107259"/>
                </a:cubicBezTo>
                <a:cubicBezTo>
                  <a:pt x="126569" y="113355"/>
                  <a:pt x="124816" y="119147"/>
                  <a:pt x="122987" y="124633"/>
                </a:cubicBezTo>
                <a:lnTo>
                  <a:pt x="120701" y="131262"/>
                </a:lnTo>
                <a:cubicBezTo>
                  <a:pt x="131826" y="131415"/>
                  <a:pt x="141504" y="131186"/>
                  <a:pt x="149733" y="130577"/>
                </a:cubicBezTo>
                <a:cubicBezTo>
                  <a:pt x="150953" y="130424"/>
                  <a:pt x="153924" y="130119"/>
                  <a:pt x="158649" y="129662"/>
                </a:cubicBezTo>
                <a:cubicBezTo>
                  <a:pt x="162459" y="129205"/>
                  <a:pt x="165583" y="128976"/>
                  <a:pt x="168021" y="128976"/>
                </a:cubicBezTo>
                <a:lnTo>
                  <a:pt x="168707" y="128976"/>
                </a:lnTo>
                <a:cubicBezTo>
                  <a:pt x="172060" y="121052"/>
                  <a:pt x="174879" y="113355"/>
                  <a:pt x="177165" y="105888"/>
                </a:cubicBezTo>
                <a:close/>
                <a:moveTo>
                  <a:pt x="42977" y="94458"/>
                </a:moveTo>
                <a:lnTo>
                  <a:pt x="42520" y="95829"/>
                </a:lnTo>
                <a:lnTo>
                  <a:pt x="42977" y="95601"/>
                </a:lnTo>
                <a:close/>
                <a:moveTo>
                  <a:pt x="82296" y="80970"/>
                </a:moveTo>
                <a:cubicBezTo>
                  <a:pt x="82449" y="84476"/>
                  <a:pt x="81763" y="89505"/>
                  <a:pt x="80239" y="96058"/>
                </a:cubicBezTo>
                <a:cubicBezTo>
                  <a:pt x="79782" y="97887"/>
                  <a:pt x="79248" y="99868"/>
                  <a:pt x="78639" y="102002"/>
                </a:cubicBezTo>
                <a:cubicBezTo>
                  <a:pt x="89459" y="102154"/>
                  <a:pt x="103328" y="101925"/>
                  <a:pt x="120244" y="101316"/>
                </a:cubicBezTo>
                <a:lnTo>
                  <a:pt x="123216" y="101087"/>
                </a:lnTo>
                <a:cubicBezTo>
                  <a:pt x="125197" y="93772"/>
                  <a:pt x="126721" y="87295"/>
                  <a:pt x="127788" y="81656"/>
                </a:cubicBezTo>
                <a:cubicBezTo>
                  <a:pt x="112243" y="81809"/>
                  <a:pt x="97079" y="81580"/>
                  <a:pt x="82296" y="80970"/>
                </a:cubicBezTo>
                <a:close/>
                <a:moveTo>
                  <a:pt x="45720" y="80056"/>
                </a:moveTo>
                <a:lnTo>
                  <a:pt x="45492" y="80742"/>
                </a:lnTo>
                <a:cubicBezTo>
                  <a:pt x="45644" y="80589"/>
                  <a:pt x="45873" y="80437"/>
                  <a:pt x="46178" y="80285"/>
                </a:cubicBezTo>
                <a:close/>
                <a:moveTo>
                  <a:pt x="183338" y="78913"/>
                </a:moveTo>
                <a:cubicBezTo>
                  <a:pt x="182728" y="79523"/>
                  <a:pt x="182042" y="79827"/>
                  <a:pt x="181280" y="79827"/>
                </a:cubicBezTo>
                <a:cubicBezTo>
                  <a:pt x="165278" y="80894"/>
                  <a:pt x="149581" y="81504"/>
                  <a:pt x="134189" y="81656"/>
                </a:cubicBezTo>
                <a:cubicBezTo>
                  <a:pt x="133274" y="87143"/>
                  <a:pt x="131826" y="93543"/>
                  <a:pt x="129845" y="100859"/>
                </a:cubicBezTo>
                <a:cubicBezTo>
                  <a:pt x="151181" y="99944"/>
                  <a:pt x="166878" y="99487"/>
                  <a:pt x="176937" y="99487"/>
                </a:cubicBezTo>
                <a:cubicBezTo>
                  <a:pt x="177699" y="99487"/>
                  <a:pt x="178308" y="99716"/>
                  <a:pt x="178766" y="100173"/>
                </a:cubicBezTo>
                <a:cubicBezTo>
                  <a:pt x="180747" y="93010"/>
                  <a:pt x="182271" y="85923"/>
                  <a:pt x="183338" y="78913"/>
                </a:cubicBezTo>
                <a:close/>
                <a:moveTo>
                  <a:pt x="156363" y="46680"/>
                </a:moveTo>
                <a:lnTo>
                  <a:pt x="156363" y="48966"/>
                </a:lnTo>
                <a:cubicBezTo>
                  <a:pt x="156210" y="51100"/>
                  <a:pt x="155982" y="52548"/>
                  <a:pt x="155677" y="53310"/>
                </a:cubicBezTo>
                <a:cubicBezTo>
                  <a:pt x="154458" y="55596"/>
                  <a:pt x="152324" y="57196"/>
                  <a:pt x="149276" y="58110"/>
                </a:cubicBezTo>
                <a:cubicBezTo>
                  <a:pt x="147905" y="58568"/>
                  <a:pt x="145923" y="58872"/>
                  <a:pt x="143333" y="59025"/>
                </a:cubicBezTo>
                <a:cubicBezTo>
                  <a:pt x="139370" y="59330"/>
                  <a:pt x="136246" y="58339"/>
                  <a:pt x="133960" y="56053"/>
                </a:cubicBezTo>
                <a:cubicBezTo>
                  <a:pt x="132436" y="54377"/>
                  <a:pt x="131369" y="52167"/>
                  <a:pt x="130760" y="49424"/>
                </a:cubicBezTo>
                <a:cubicBezTo>
                  <a:pt x="128321" y="53234"/>
                  <a:pt x="127635" y="56129"/>
                  <a:pt x="128702" y="58110"/>
                </a:cubicBezTo>
                <a:cubicBezTo>
                  <a:pt x="130074" y="61006"/>
                  <a:pt x="133731" y="62454"/>
                  <a:pt x="139675" y="62454"/>
                </a:cubicBezTo>
                <a:cubicBezTo>
                  <a:pt x="146076" y="62454"/>
                  <a:pt x="151181" y="60930"/>
                  <a:pt x="154991" y="57882"/>
                </a:cubicBezTo>
                <a:cubicBezTo>
                  <a:pt x="156668" y="56510"/>
                  <a:pt x="157734" y="54986"/>
                  <a:pt x="158192" y="53310"/>
                </a:cubicBezTo>
                <a:cubicBezTo>
                  <a:pt x="158496" y="51633"/>
                  <a:pt x="158039" y="49652"/>
                  <a:pt x="156820" y="47366"/>
                </a:cubicBezTo>
                <a:cubicBezTo>
                  <a:pt x="156668" y="47061"/>
                  <a:pt x="156515" y="46833"/>
                  <a:pt x="156363" y="46680"/>
                </a:cubicBezTo>
                <a:close/>
                <a:moveTo>
                  <a:pt x="92812" y="45537"/>
                </a:moveTo>
                <a:lnTo>
                  <a:pt x="92355" y="47366"/>
                </a:lnTo>
                <a:cubicBezTo>
                  <a:pt x="91898" y="49805"/>
                  <a:pt x="91212" y="51633"/>
                  <a:pt x="90297" y="52853"/>
                </a:cubicBezTo>
                <a:cubicBezTo>
                  <a:pt x="88773" y="54681"/>
                  <a:pt x="86564" y="55824"/>
                  <a:pt x="83668" y="56282"/>
                </a:cubicBezTo>
                <a:cubicBezTo>
                  <a:pt x="82144" y="56434"/>
                  <a:pt x="80163" y="56510"/>
                  <a:pt x="77724" y="56510"/>
                </a:cubicBezTo>
                <a:cubicBezTo>
                  <a:pt x="73000" y="56358"/>
                  <a:pt x="69876" y="53615"/>
                  <a:pt x="68352" y="48281"/>
                </a:cubicBezTo>
                <a:lnTo>
                  <a:pt x="67895" y="50109"/>
                </a:lnTo>
                <a:cubicBezTo>
                  <a:pt x="67437" y="52091"/>
                  <a:pt x="67895" y="53691"/>
                  <a:pt x="69266" y="54910"/>
                </a:cubicBezTo>
                <a:cubicBezTo>
                  <a:pt x="72314" y="57806"/>
                  <a:pt x="75705" y="59634"/>
                  <a:pt x="79439" y="60396"/>
                </a:cubicBezTo>
                <a:cubicBezTo>
                  <a:pt x="83173" y="61158"/>
                  <a:pt x="86526" y="61044"/>
                  <a:pt x="89497" y="60054"/>
                </a:cubicBezTo>
                <a:cubicBezTo>
                  <a:pt x="92469" y="59063"/>
                  <a:pt x="95022" y="57577"/>
                  <a:pt x="97155" y="55596"/>
                </a:cubicBezTo>
                <a:cubicBezTo>
                  <a:pt x="100051" y="52853"/>
                  <a:pt x="101194" y="50567"/>
                  <a:pt x="100584" y="48738"/>
                </a:cubicBezTo>
                <a:cubicBezTo>
                  <a:pt x="99975" y="46909"/>
                  <a:pt x="97384" y="45842"/>
                  <a:pt x="92812" y="45537"/>
                </a:cubicBezTo>
                <a:close/>
                <a:moveTo>
                  <a:pt x="206312" y="36851"/>
                </a:moveTo>
                <a:cubicBezTo>
                  <a:pt x="207150" y="36698"/>
                  <a:pt x="207912" y="36927"/>
                  <a:pt x="208598" y="37536"/>
                </a:cubicBezTo>
                <a:cubicBezTo>
                  <a:pt x="209284" y="38146"/>
                  <a:pt x="209703" y="38908"/>
                  <a:pt x="209855" y="39822"/>
                </a:cubicBezTo>
                <a:cubicBezTo>
                  <a:pt x="210160" y="43328"/>
                  <a:pt x="210312" y="47061"/>
                  <a:pt x="210312" y="51024"/>
                </a:cubicBezTo>
                <a:cubicBezTo>
                  <a:pt x="210312" y="54986"/>
                  <a:pt x="210236" y="59368"/>
                  <a:pt x="210084" y="64168"/>
                </a:cubicBezTo>
                <a:cubicBezTo>
                  <a:pt x="209931" y="68969"/>
                  <a:pt x="209855" y="72588"/>
                  <a:pt x="209855" y="75027"/>
                </a:cubicBezTo>
                <a:cubicBezTo>
                  <a:pt x="209855" y="105659"/>
                  <a:pt x="209017" y="133625"/>
                  <a:pt x="207341" y="158923"/>
                </a:cubicBezTo>
                <a:cubicBezTo>
                  <a:pt x="207188" y="161819"/>
                  <a:pt x="207188" y="167457"/>
                  <a:pt x="207341" y="175839"/>
                </a:cubicBezTo>
                <a:cubicBezTo>
                  <a:pt x="207493" y="182393"/>
                  <a:pt x="207341" y="187346"/>
                  <a:pt x="206883" y="190698"/>
                </a:cubicBezTo>
                <a:cubicBezTo>
                  <a:pt x="208103" y="191308"/>
                  <a:pt x="208712" y="192299"/>
                  <a:pt x="208712" y="193670"/>
                </a:cubicBezTo>
                <a:lnTo>
                  <a:pt x="208712" y="203957"/>
                </a:lnTo>
                <a:cubicBezTo>
                  <a:pt x="208712" y="204872"/>
                  <a:pt x="208407" y="205634"/>
                  <a:pt x="207798" y="206243"/>
                </a:cubicBezTo>
                <a:cubicBezTo>
                  <a:pt x="207188" y="206853"/>
                  <a:pt x="206502" y="207158"/>
                  <a:pt x="205740" y="207158"/>
                </a:cubicBezTo>
                <a:cubicBezTo>
                  <a:pt x="205131" y="208224"/>
                  <a:pt x="204293" y="208834"/>
                  <a:pt x="203226" y="208986"/>
                </a:cubicBezTo>
                <a:cubicBezTo>
                  <a:pt x="184633" y="211577"/>
                  <a:pt x="160325" y="213025"/>
                  <a:pt x="130302" y="213330"/>
                </a:cubicBezTo>
                <a:cubicBezTo>
                  <a:pt x="90374" y="213787"/>
                  <a:pt x="66142" y="214244"/>
                  <a:pt x="57608" y="214701"/>
                </a:cubicBezTo>
                <a:cubicBezTo>
                  <a:pt x="56693" y="214701"/>
                  <a:pt x="55893" y="214435"/>
                  <a:pt x="55207" y="213901"/>
                </a:cubicBezTo>
                <a:cubicBezTo>
                  <a:pt x="54522" y="213368"/>
                  <a:pt x="54179" y="212644"/>
                  <a:pt x="54179" y="211730"/>
                </a:cubicBezTo>
                <a:cubicBezTo>
                  <a:pt x="54179" y="210815"/>
                  <a:pt x="54445" y="210015"/>
                  <a:pt x="54979" y="209329"/>
                </a:cubicBezTo>
                <a:cubicBezTo>
                  <a:pt x="55512" y="208644"/>
                  <a:pt x="56236" y="208301"/>
                  <a:pt x="57150" y="208301"/>
                </a:cubicBezTo>
                <a:cubicBezTo>
                  <a:pt x="65532" y="207843"/>
                  <a:pt x="89840" y="207386"/>
                  <a:pt x="130074" y="206929"/>
                </a:cubicBezTo>
                <a:cubicBezTo>
                  <a:pt x="159030" y="206624"/>
                  <a:pt x="182423" y="205253"/>
                  <a:pt x="200254" y="202814"/>
                </a:cubicBezTo>
                <a:cubicBezTo>
                  <a:pt x="200102" y="202357"/>
                  <a:pt x="200025" y="201824"/>
                  <a:pt x="200025" y="201214"/>
                </a:cubicBezTo>
                <a:lnTo>
                  <a:pt x="200483" y="198699"/>
                </a:lnTo>
                <a:cubicBezTo>
                  <a:pt x="200635" y="198395"/>
                  <a:pt x="200711" y="198166"/>
                  <a:pt x="200711" y="198014"/>
                </a:cubicBezTo>
                <a:lnTo>
                  <a:pt x="200711" y="197556"/>
                </a:lnTo>
                <a:lnTo>
                  <a:pt x="200711" y="196871"/>
                </a:lnTo>
                <a:lnTo>
                  <a:pt x="200711" y="194813"/>
                </a:lnTo>
                <a:lnTo>
                  <a:pt x="200711" y="194585"/>
                </a:lnTo>
                <a:cubicBezTo>
                  <a:pt x="200254" y="193975"/>
                  <a:pt x="200102" y="193289"/>
                  <a:pt x="200254" y="192527"/>
                </a:cubicBezTo>
                <a:cubicBezTo>
                  <a:pt x="200864" y="188717"/>
                  <a:pt x="201092" y="183155"/>
                  <a:pt x="200940" y="175839"/>
                </a:cubicBezTo>
                <a:cubicBezTo>
                  <a:pt x="200787" y="167305"/>
                  <a:pt x="200787" y="161514"/>
                  <a:pt x="200940" y="158466"/>
                </a:cubicBezTo>
                <a:cubicBezTo>
                  <a:pt x="202616" y="133472"/>
                  <a:pt x="203454" y="105659"/>
                  <a:pt x="203454" y="75027"/>
                </a:cubicBezTo>
                <a:cubicBezTo>
                  <a:pt x="203454" y="72284"/>
                  <a:pt x="203531" y="68359"/>
                  <a:pt x="203683" y="63254"/>
                </a:cubicBezTo>
                <a:cubicBezTo>
                  <a:pt x="203835" y="58149"/>
                  <a:pt x="203912" y="54339"/>
                  <a:pt x="203912" y="51824"/>
                </a:cubicBezTo>
                <a:cubicBezTo>
                  <a:pt x="203912" y="49309"/>
                  <a:pt x="203759" y="45461"/>
                  <a:pt x="203454" y="40280"/>
                </a:cubicBezTo>
                <a:cubicBezTo>
                  <a:pt x="203302" y="39518"/>
                  <a:pt x="203531" y="38794"/>
                  <a:pt x="204140" y="38108"/>
                </a:cubicBezTo>
                <a:cubicBezTo>
                  <a:pt x="204750" y="37422"/>
                  <a:pt x="205474" y="37003"/>
                  <a:pt x="206312" y="36851"/>
                </a:cubicBezTo>
                <a:close/>
                <a:moveTo>
                  <a:pt x="192482" y="32507"/>
                </a:moveTo>
                <a:lnTo>
                  <a:pt x="192024" y="48281"/>
                </a:lnTo>
                <a:cubicBezTo>
                  <a:pt x="191720" y="58796"/>
                  <a:pt x="191262" y="66721"/>
                  <a:pt x="190653" y="72055"/>
                </a:cubicBezTo>
                <a:cubicBezTo>
                  <a:pt x="188976" y="88209"/>
                  <a:pt x="185243" y="103945"/>
                  <a:pt x="179451" y="119261"/>
                </a:cubicBezTo>
                <a:cubicBezTo>
                  <a:pt x="173660" y="134577"/>
                  <a:pt x="166040" y="150770"/>
                  <a:pt x="156591" y="167838"/>
                </a:cubicBezTo>
                <a:cubicBezTo>
                  <a:pt x="155982" y="168905"/>
                  <a:pt x="155067" y="169439"/>
                  <a:pt x="153848" y="169439"/>
                </a:cubicBezTo>
                <a:cubicBezTo>
                  <a:pt x="153086" y="170048"/>
                  <a:pt x="152172" y="170277"/>
                  <a:pt x="151105" y="170124"/>
                </a:cubicBezTo>
                <a:lnTo>
                  <a:pt x="147676" y="169439"/>
                </a:lnTo>
                <a:lnTo>
                  <a:pt x="146762" y="168981"/>
                </a:lnTo>
                <a:cubicBezTo>
                  <a:pt x="146304" y="169439"/>
                  <a:pt x="145695" y="169667"/>
                  <a:pt x="144933" y="169667"/>
                </a:cubicBezTo>
                <a:cubicBezTo>
                  <a:pt x="138684" y="169667"/>
                  <a:pt x="132169" y="169515"/>
                  <a:pt x="125388" y="169210"/>
                </a:cubicBezTo>
                <a:cubicBezTo>
                  <a:pt x="118606" y="168905"/>
                  <a:pt x="110833" y="168486"/>
                  <a:pt x="102070" y="167953"/>
                </a:cubicBezTo>
                <a:cubicBezTo>
                  <a:pt x="93307" y="167419"/>
                  <a:pt x="86792" y="167076"/>
                  <a:pt x="82525" y="166924"/>
                </a:cubicBezTo>
                <a:cubicBezTo>
                  <a:pt x="80544" y="166619"/>
                  <a:pt x="73686" y="166543"/>
                  <a:pt x="61951" y="166695"/>
                </a:cubicBezTo>
                <a:cubicBezTo>
                  <a:pt x="50216" y="166848"/>
                  <a:pt x="43053" y="166924"/>
                  <a:pt x="40463" y="166924"/>
                </a:cubicBezTo>
                <a:cubicBezTo>
                  <a:pt x="40463" y="167686"/>
                  <a:pt x="40539" y="168677"/>
                  <a:pt x="40691" y="169896"/>
                </a:cubicBezTo>
                <a:cubicBezTo>
                  <a:pt x="40691" y="170353"/>
                  <a:pt x="40844" y="173172"/>
                  <a:pt x="41148" y="178354"/>
                </a:cubicBezTo>
                <a:cubicBezTo>
                  <a:pt x="41301" y="181859"/>
                  <a:pt x="41453" y="184450"/>
                  <a:pt x="41606" y="186126"/>
                </a:cubicBezTo>
                <a:cubicBezTo>
                  <a:pt x="41606" y="186736"/>
                  <a:pt x="41682" y="187269"/>
                  <a:pt x="41834" y="187727"/>
                </a:cubicBezTo>
                <a:cubicBezTo>
                  <a:pt x="42596" y="187879"/>
                  <a:pt x="43511" y="187955"/>
                  <a:pt x="44577" y="187955"/>
                </a:cubicBezTo>
                <a:cubicBezTo>
                  <a:pt x="47168" y="188108"/>
                  <a:pt x="50673" y="188108"/>
                  <a:pt x="55093" y="187955"/>
                </a:cubicBezTo>
                <a:lnTo>
                  <a:pt x="66523" y="187269"/>
                </a:lnTo>
                <a:cubicBezTo>
                  <a:pt x="70943" y="187117"/>
                  <a:pt x="73381" y="187041"/>
                  <a:pt x="73838" y="187041"/>
                </a:cubicBezTo>
                <a:cubicBezTo>
                  <a:pt x="77648" y="186888"/>
                  <a:pt x="83516" y="186774"/>
                  <a:pt x="91440" y="186698"/>
                </a:cubicBezTo>
                <a:cubicBezTo>
                  <a:pt x="99365" y="186622"/>
                  <a:pt x="106414" y="186469"/>
                  <a:pt x="112586" y="186241"/>
                </a:cubicBezTo>
                <a:cubicBezTo>
                  <a:pt x="118758" y="186012"/>
                  <a:pt x="124664" y="185745"/>
                  <a:pt x="130302" y="185441"/>
                </a:cubicBezTo>
                <a:cubicBezTo>
                  <a:pt x="135027" y="185136"/>
                  <a:pt x="143637" y="185136"/>
                  <a:pt x="156134" y="185441"/>
                </a:cubicBezTo>
                <a:cubicBezTo>
                  <a:pt x="167107" y="185745"/>
                  <a:pt x="175489" y="185517"/>
                  <a:pt x="181280" y="184755"/>
                </a:cubicBezTo>
                <a:lnTo>
                  <a:pt x="182423" y="184755"/>
                </a:lnTo>
                <a:cubicBezTo>
                  <a:pt x="183185" y="183688"/>
                  <a:pt x="184176" y="183231"/>
                  <a:pt x="185395" y="183383"/>
                </a:cubicBezTo>
                <a:cubicBezTo>
                  <a:pt x="187071" y="183536"/>
                  <a:pt x="188900" y="183612"/>
                  <a:pt x="190881" y="183612"/>
                </a:cubicBezTo>
                <a:cubicBezTo>
                  <a:pt x="190881" y="152827"/>
                  <a:pt x="191186" y="118308"/>
                  <a:pt x="191796" y="80056"/>
                </a:cubicBezTo>
                <a:cubicBezTo>
                  <a:pt x="191796" y="77008"/>
                  <a:pt x="192024" y="72207"/>
                  <a:pt x="192482" y="65654"/>
                </a:cubicBezTo>
                <a:cubicBezTo>
                  <a:pt x="192939" y="59101"/>
                  <a:pt x="193244" y="54377"/>
                  <a:pt x="193396" y="51481"/>
                </a:cubicBezTo>
                <a:cubicBezTo>
                  <a:pt x="193548" y="43861"/>
                  <a:pt x="193244" y="37536"/>
                  <a:pt x="192482" y="32507"/>
                </a:cubicBezTo>
                <a:close/>
                <a:moveTo>
                  <a:pt x="78867" y="11476"/>
                </a:moveTo>
                <a:cubicBezTo>
                  <a:pt x="77648" y="11628"/>
                  <a:pt x="76200" y="12390"/>
                  <a:pt x="74524" y="13762"/>
                </a:cubicBezTo>
                <a:cubicBezTo>
                  <a:pt x="74372" y="14067"/>
                  <a:pt x="74143" y="14295"/>
                  <a:pt x="73838" y="14448"/>
                </a:cubicBezTo>
                <a:lnTo>
                  <a:pt x="73838" y="32507"/>
                </a:lnTo>
                <a:cubicBezTo>
                  <a:pt x="73838" y="39213"/>
                  <a:pt x="73991" y="43328"/>
                  <a:pt x="74295" y="44852"/>
                </a:cubicBezTo>
                <a:cubicBezTo>
                  <a:pt x="74905" y="48357"/>
                  <a:pt x="76048" y="50109"/>
                  <a:pt x="77724" y="50109"/>
                </a:cubicBezTo>
                <a:cubicBezTo>
                  <a:pt x="79858" y="50109"/>
                  <a:pt x="81458" y="50033"/>
                  <a:pt x="82525" y="49881"/>
                </a:cubicBezTo>
                <a:cubicBezTo>
                  <a:pt x="83897" y="49728"/>
                  <a:pt x="84811" y="49347"/>
                  <a:pt x="85268" y="48738"/>
                </a:cubicBezTo>
                <a:cubicBezTo>
                  <a:pt x="85573" y="48433"/>
                  <a:pt x="85878" y="47519"/>
                  <a:pt x="86183" y="45995"/>
                </a:cubicBezTo>
                <a:cubicBezTo>
                  <a:pt x="86487" y="44318"/>
                  <a:pt x="86716" y="42185"/>
                  <a:pt x="86868" y="39594"/>
                </a:cubicBezTo>
                <a:cubicBezTo>
                  <a:pt x="87021" y="33955"/>
                  <a:pt x="86640" y="28545"/>
                  <a:pt x="85725" y="23363"/>
                </a:cubicBezTo>
                <a:cubicBezTo>
                  <a:pt x="84506" y="17724"/>
                  <a:pt x="82982" y="13991"/>
                  <a:pt x="81153" y="12162"/>
                </a:cubicBezTo>
                <a:cubicBezTo>
                  <a:pt x="80391" y="11552"/>
                  <a:pt x="79629" y="11324"/>
                  <a:pt x="78867" y="11476"/>
                </a:cubicBezTo>
                <a:close/>
                <a:moveTo>
                  <a:pt x="142875" y="6447"/>
                </a:moveTo>
                <a:cubicBezTo>
                  <a:pt x="140285" y="6752"/>
                  <a:pt x="138913" y="6904"/>
                  <a:pt x="138761" y="6904"/>
                </a:cubicBezTo>
                <a:lnTo>
                  <a:pt x="138303" y="6904"/>
                </a:lnTo>
                <a:cubicBezTo>
                  <a:pt x="138456" y="7361"/>
                  <a:pt x="138532" y="7818"/>
                  <a:pt x="138532" y="8276"/>
                </a:cubicBezTo>
                <a:cubicBezTo>
                  <a:pt x="138532" y="11476"/>
                  <a:pt x="138342" y="16162"/>
                  <a:pt x="137961" y="22335"/>
                </a:cubicBezTo>
                <a:cubicBezTo>
                  <a:pt x="137580" y="28507"/>
                  <a:pt x="137389" y="31974"/>
                  <a:pt x="137389" y="32736"/>
                </a:cubicBezTo>
                <a:lnTo>
                  <a:pt x="137389" y="33422"/>
                </a:lnTo>
                <a:cubicBezTo>
                  <a:pt x="137237" y="34336"/>
                  <a:pt x="137122" y="35555"/>
                  <a:pt x="137046" y="37079"/>
                </a:cubicBezTo>
                <a:cubicBezTo>
                  <a:pt x="136970" y="38603"/>
                  <a:pt x="136932" y="39518"/>
                  <a:pt x="136932" y="39822"/>
                </a:cubicBezTo>
                <a:cubicBezTo>
                  <a:pt x="137084" y="40432"/>
                  <a:pt x="137008" y="41042"/>
                  <a:pt x="136703" y="41651"/>
                </a:cubicBezTo>
                <a:cubicBezTo>
                  <a:pt x="136551" y="43937"/>
                  <a:pt x="136627" y="45842"/>
                  <a:pt x="136932" y="47366"/>
                </a:cubicBezTo>
                <a:cubicBezTo>
                  <a:pt x="137237" y="49347"/>
                  <a:pt x="137770" y="50719"/>
                  <a:pt x="138532" y="51481"/>
                </a:cubicBezTo>
                <a:cubicBezTo>
                  <a:pt x="139446" y="52395"/>
                  <a:pt x="140894" y="52776"/>
                  <a:pt x="142875" y="52624"/>
                </a:cubicBezTo>
                <a:cubicBezTo>
                  <a:pt x="145009" y="52472"/>
                  <a:pt x="146533" y="52243"/>
                  <a:pt x="147447" y="51938"/>
                </a:cubicBezTo>
                <a:cubicBezTo>
                  <a:pt x="148667" y="51633"/>
                  <a:pt x="149429" y="51176"/>
                  <a:pt x="149733" y="50567"/>
                </a:cubicBezTo>
                <a:lnTo>
                  <a:pt x="149962" y="48738"/>
                </a:lnTo>
                <a:lnTo>
                  <a:pt x="149962" y="43709"/>
                </a:lnTo>
                <a:lnTo>
                  <a:pt x="149733" y="43709"/>
                </a:lnTo>
                <a:cubicBezTo>
                  <a:pt x="148819" y="43556"/>
                  <a:pt x="148095" y="43099"/>
                  <a:pt x="147562" y="42337"/>
                </a:cubicBezTo>
                <a:cubicBezTo>
                  <a:pt x="147028" y="41575"/>
                  <a:pt x="146838" y="40813"/>
                  <a:pt x="146990" y="40051"/>
                </a:cubicBezTo>
                <a:cubicBezTo>
                  <a:pt x="147295" y="38527"/>
                  <a:pt x="148133" y="37613"/>
                  <a:pt x="149505" y="37308"/>
                </a:cubicBezTo>
                <a:cubicBezTo>
                  <a:pt x="149352" y="34260"/>
                  <a:pt x="149048" y="31059"/>
                  <a:pt x="148590" y="27707"/>
                </a:cubicBezTo>
                <a:cubicBezTo>
                  <a:pt x="147828" y="21611"/>
                  <a:pt x="147066" y="16505"/>
                  <a:pt x="146304" y="12390"/>
                </a:cubicBezTo>
                <a:cubicBezTo>
                  <a:pt x="145695" y="10257"/>
                  <a:pt x="145161" y="8580"/>
                  <a:pt x="144704" y="7361"/>
                </a:cubicBezTo>
                <a:lnTo>
                  <a:pt x="144247" y="6447"/>
                </a:lnTo>
                <a:close/>
                <a:moveTo>
                  <a:pt x="142190" y="46"/>
                </a:moveTo>
                <a:cubicBezTo>
                  <a:pt x="144323" y="-106"/>
                  <a:pt x="146076" y="122"/>
                  <a:pt x="147447" y="732"/>
                </a:cubicBezTo>
                <a:cubicBezTo>
                  <a:pt x="148819" y="1494"/>
                  <a:pt x="149886" y="2942"/>
                  <a:pt x="150648" y="5075"/>
                </a:cubicBezTo>
                <a:cubicBezTo>
                  <a:pt x="151257" y="6599"/>
                  <a:pt x="151867" y="8580"/>
                  <a:pt x="152477" y="11019"/>
                </a:cubicBezTo>
                <a:cubicBezTo>
                  <a:pt x="153391" y="15286"/>
                  <a:pt x="154229" y="20620"/>
                  <a:pt x="154991" y="27021"/>
                </a:cubicBezTo>
                <a:lnTo>
                  <a:pt x="155220" y="27021"/>
                </a:lnTo>
                <a:cubicBezTo>
                  <a:pt x="156439" y="27021"/>
                  <a:pt x="158687" y="27097"/>
                  <a:pt x="161964" y="27249"/>
                </a:cubicBezTo>
                <a:cubicBezTo>
                  <a:pt x="165240" y="27402"/>
                  <a:pt x="167831" y="27402"/>
                  <a:pt x="169736" y="27249"/>
                </a:cubicBezTo>
                <a:cubicBezTo>
                  <a:pt x="171641" y="27097"/>
                  <a:pt x="173508" y="26792"/>
                  <a:pt x="175337" y="26335"/>
                </a:cubicBezTo>
                <a:cubicBezTo>
                  <a:pt x="175641" y="26183"/>
                  <a:pt x="175870" y="26106"/>
                  <a:pt x="176022" y="26106"/>
                </a:cubicBezTo>
                <a:cubicBezTo>
                  <a:pt x="176784" y="25497"/>
                  <a:pt x="177623" y="25268"/>
                  <a:pt x="178537" y="25421"/>
                </a:cubicBezTo>
                <a:cubicBezTo>
                  <a:pt x="180823" y="25725"/>
                  <a:pt x="183566" y="25649"/>
                  <a:pt x="186767" y="25192"/>
                </a:cubicBezTo>
                <a:lnTo>
                  <a:pt x="186767" y="24278"/>
                </a:lnTo>
                <a:cubicBezTo>
                  <a:pt x="186919" y="23363"/>
                  <a:pt x="187338" y="22601"/>
                  <a:pt x="188024" y="21992"/>
                </a:cubicBezTo>
                <a:cubicBezTo>
                  <a:pt x="188710" y="21382"/>
                  <a:pt x="189434" y="21153"/>
                  <a:pt x="190196" y="21306"/>
                </a:cubicBezTo>
                <a:cubicBezTo>
                  <a:pt x="190653" y="21306"/>
                  <a:pt x="191034" y="21382"/>
                  <a:pt x="191339" y="21534"/>
                </a:cubicBezTo>
                <a:cubicBezTo>
                  <a:pt x="191796" y="21077"/>
                  <a:pt x="192329" y="20772"/>
                  <a:pt x="192939" y="20620"/>
                </a:cubicBezTo>
                <a:cubicBezTo>
                  <a:pt x="194920" y="19858"/>
                  <a:pt x="196215" y="20544"/>
                  <a:pt x="196825" y="22677"/>
                </a:cubicBezTo>
                <a:cubicBezTo>
                  <a:pt x="199111" y="29840"/>
                  <a:pt x="200102" y="39518"/>
                  <a:pt x="199797" y="51710"/>
                </a:cubicBezTo>
                <a:cubicBezTo>
                  <a:pt x="199644" y="54605"/>
                  <a:pt x="199340" y="59292"/>
                  <a:pt x="198882" y="65769"/>
                </a:cubicBezTo>
                <a:cubicBezTo>
                  <a:pt x="198425" y="72246"/>
                  <a:pt x="198197" y="77008"/>
                  <a:pt x="198197" y="80056"/>
                </a:cubicBezTo>
                <a:cubicBezTo>
                  <a:pt x="197587" y="118461"/>
                  <a:pt x="197282" y="153132"/>
                  <a:pt x="197282" y="184069"/>
                </a:cubicBezTo>
                <a:cubicBezTo>
                  <a:pt x="198349" y="184679"/>
                  <a:pt x="198882" y="185593"/>
                  <a:pt x="198882" y="186812"/>
                </a:cubicBezTo>
                <a:cubicBezTo>
                  <a:pt x="198882" y="188031"/>
                  <a:pt x="198349" y="188946"/>
                  <a:pt x="197282" y="189555"/>
                </a:cubicBezTo>
                <a:lnTo>
                  <a:pt x="197282" y="191841"/>
                </a:lnTo>
                <a:cubicBezTo>
                  <a:pt x="197282" y="193975"/>
                  <a:pt x="196215" y="195042"/>
                  <a:pt x="194082" y="195042"/>
                </a:cubicBezTo>
                <a:cubicBezTo>
                  <a:pt x="191948" y="195042"/>
                  <a:pt x="190881" y="193975"/>
                  <a:pt x="190881" y="191841"/>
                </a:cubicBezTo>
                <a:lnTo>
                  <a:pt x="190881" y="190013"/>
                </a:lnTo>
                <a:cubicBezTo>
                  <a:pt x="188595" y="190013"/>
                  <a:pt x="186614" y="189936"/>
                  <a:pt x="184938" y="189784"/>
                </a:cubicBezTo>
                <a:lnTo>
                  <a:pt x="184481" y="189784"/>
                </a:lnTo>
                <a:cubicBezTo>
                  <a:pt x="183871" y="190546"/>
                  <a:pt x="183109" y="191003"/>
                  <a:pt x="182195" y="191156"/>
                </a:cubicBezTo>
                <a:cubicBezTo>
                  <a:pt x="176099" y="191918"/>
                  <a:pt x="167412" y="192146"/>
                  <a:pt x="156134" y="191841"/>
                </a:cubicBezTo>
                <a:cubicBezTo>
                  <a:pt x="143790" y="191537"/>
                  <a:pt x="135332" y="191537"/>
                  <a:pt x="130760" y="191841"/>
                </a:cubicBezTo>
                <a:cubicBezTo>
                  <a:pt x="125121" y="192146"/>
                  <a:pt x="119177" y="192413"/>
                  <a:pt x="112929" y="192642"/>
                </a:cubicBezTo>
                <a:cubicBezTo>
                  <a:pt x="106680" y="192870"/>
                  <a:pt x="99594" y="193023"/>
                  <a:pt x="91669" y="193099"/>
                </a:cubicBezTo>
                <a:cubicBezTo>
                  <a:pt x="83744" y="193175"/>
                  <a:pt x="77801" y="193289"/>
                  <a:pt x="73838" y="193442"/>
                </a:cubicBezTo>
                <a:cubicBezTo>
                  <a:pt x="73381" y="193442"/>
                  <a:pt x="70943" y="193518"/>
                  <a:pt x="66523" y="193670"/>
                </a:cubicBezTo>
                <a:lnTo>
                  <a:pt x="55322" y="194356"/>
                </a:lnTo>
                <a:cubicBezTo>
                  <a:pt x="50750" y="194508"/>
                  <a:pt x="47092" y="194508"/>
                  <a:pt x="44349" y="194356"/>
                </a:cubicBezTo>
                <a:cubicBezTo>
                  <a:pt x="42672" y="194356"/>
                  <a:pt x="41301" y="194204"/>
                  <a:pt x="40234" y="193899"/>
                </a:cubicBezTo>
                <a:cubicBezTo>
                  <a:pt x="39624" y="193899"/>
                  <a:pt x="39091" y="193823"/>
                  <a:pt x="38634" y="193670"/>
                </a:cubicBezTo>
                <a:cubicBezTo>
                  <a:pt x="37719" y="193365"/>
                  <a:pt x="37034" y="192984"/>
                  <a:pt x="36576" y="192527"/>
                </a:cubicBezTo>
                <a:lnTo>
                  <a:pt x="35662" y="190927"/>
                </a:lnTo>
                <a:lnTo>
                  <a:pt x="35662" y="190470"/>
                </a:lnTo>
                <a:cubicBezTo>
                  <a:pt x="35662" y="190165"/>
                  <a:pt x="35586" y="189860"/>
                  <a:pt x="35433" y="189555"/>
                </a:cubicBezTo>
                <a:cubicBezTo>
                  <a:pt x="35433" y="188793"/>
                  <a:pt x="35357" y="187879"/>
                  <a:pt x="35205" y="186812"/>
                </a:cubicBezTo>
                <a:cubicBezTo>
                  <a:pt x="35052" y="184983"/>
                  <a:pt x="34900" y="182240"/>
                  <a:pt x="34748" y="178583"/>
                </a:cubicBezTo>
                <a:cubicBezTo>
                  <a:pt x="34443" y="173553"/>
                  <a:pt x="34290" y="170734"/>
                  <a:pt x="34290" y="170124"/>
                </a:cubicBezTo>
                <a:cubicBezTo>
                  <a:pt x="34138" y="168600"/>
                  <a:pt x="34062" y="167457"/>
                  <a:pt x="34062" y="166695"/>
                </a:cubicBezTo>
                <a:cubicBezTo>
                  <a:pt x="21717" y="166391"/>
                  <a:pt x="11202" y="165248"/>
                  <a:pt x="2515" y="163266"/>
                </a:cubicBezTo>
                <a:cubicBezTo>
                  <a:pt x="1601" y="162962"/>
                  <a:pt x="915" y="162428"/>
                  <a:pt x="458" y="161666"/>
                </a:cubicBezTo>
                <a:cubicBezTo>
                  <a:pt x="0" y="160904"/>
                  <a:pt x="-114" y="160104"/>
                  <a:pt x="115" y="159266"/>
                </a:cubicBezTo>
                <a:cubicBezTo>
                  <a:pt x="343" y="158428"/>
                  <a:pt x="839" y="157780"/>
                  <a:pt x="1601" y="157323"/>
                </a:cubicBezTo>
                <a:cubicBezTo>
                  <a:pt x="2363" y="156866"/>
                  <a:pt x="3125" y="156713"/>
                  <a:pt x="3887" y="156866"/>
                </a:cubicBezTo>
                <a:cubicBezTo>
                  <a:pt x="5411" y="157323"/>
                  <a:pt x="6858" y="157628"/>
                  <a:pt x="8230" y="157780"/>
                </a:cubicBezTo>
                <a:cubicBezTo>
                  <a:pt x="8078" y="157018"/>
                  <a:pt x="8230" y="156332"/>
                  <a:pt x="8687" y="155723"/>
                </a:cubicBezTo>
                <a:cubicBezTo>
                  <a:pt x="18593" y="139416"/>
                  <a:pt x="26289" y="124023"/>
                  <a:pt x="31776" y="109545"/>
                </a:cubicBezTo>
                <a:cubicBezTo>
                  <a:pt x="37110" y="95372"/>
                  <a:pt x="40082" y="80285"/>
                  <a:pt x="40691" y="64283"/>
                </a:cubicBezTo>
                <a:cubicBezTo>
                  <a:pt x="40844" y="61235"/>
                  <a:pt x="40691" y="56510"/>
                  <a:pt x="40234" y="50109"/>
                </a:cubicBezTo>
                <a:cubicBezTo>
                  <a:pt x="39777" y="43251"/>
                  <a:pt x="39548" y="38375"/>
                  <a:pt x="39548" y="35479"/>
                </a:cubicBezTo>
                <a:cubicBezTo>
                  <a:pt x="39548" y="33345"/>
                  <a:pt x="40615" y="32279"/>
                  <a:pt x="42749" y="32279"/>
                </a:cubicBezTo>
                <a:cubicBezTo>
                  <a:pt x="43358" y="32279"/>
                  <a:pt x="43892" y="32431"/>
                  <a:pt x="44349" y="32736"/>
                </a:cubicBezTo>
                <a:cubicBezTo>
                  <a:pt x="44958" y="32126"/>
                  <a:pt x="45720" y="31821"/>
                  <a:pt x="46635" y="31821"/>
                </a:cubicBezTo>
                <a:cubicBezTo>
                  <a:pt x="52883" y="31821"/>
                  <a:pt x="58293" y="31593"/>
                  <a:pt x="62865" y="31136"/>
                </a:cubicBezTo>
                <a:cubicBezTo>
                  <a:pt x="63627" y="30983"/>
                  <a:pt x="64351" y="31212"/>
                  <a:pt x="65037" y="31821"/>
                </a:cubicBezTo>
                <a:cubicBezTo>
                  <a:pt x="65723" y="32431"/>
                  <a:pt x="66142" y="33155"/>
                  <a:pt x="66294" y="33993"/>
                </a:cubicBezTo>
                <a:cubicBezTo>
                  <a:pt x="66447" y="34831"/>
                  <a:pt x="66218" y="35593"/>
                  <a:pt x="65609" y="36279"/>
                </a:cubicBezTo>
                <a:cubicBezTo>
                  <a:pt x="64999" y="36965"/>
                  <a:pt x="64237" y="37384"/>
                  <a:pt x="63323" y="37536"/>
                </a:cubicBezTo>
                <a:cubicBezTo>
                  <a:pt x="58751" y="37994"/>
                  <a:pt x="53188" y="38222"/>
                  <a:pt x="46635" y="38222"/>
                </a:cubicBezTo>
                <a:lnTo>
                  <a:pt x="45949" y="38222"/>
                </a:lnTo>
                <a:cubicBezTo>
                  <a:pt x="46101" y="40203"/>
                  <a:pt x="46330" y="44013"/>
                  <a:pt x="46635" y="49652"/>
                </a:cubicBezTo>
                <a:cubicBezTo>
                  <a:pt x="47092" y="55901"/>
                  <a:pt x="47244" y="60930"/>
                  <a:pt x="47092" y="64740"/>
                </a:cubicBezTo>
                <a:cubicBezTo>
                  <a:pt x="46940" y="67635"/>
                  <a:pt x="46711" y="70607"/>
                  <a:pt x="46406" y="73655"/>
                </a:cubicBezTo>
                <a:cubicBezTo>
                  <a:pt x="49607" y="74722"/>
                  <a:pt x="54179" y="75179"/>
                  <a:pt x="60122" y="75027"/>
                </a:cubicBezTo>
                <a:cubicBezTo>
                  <a:pt x="61037" y="75027"/>
                  <a:pt x="61951" y="74989"/>
                  <a:pt x="62865" y="74913"/>
                </a:cubicBezTo>
                <a:cubicBezTo>
                  <a:pt x="63780" y="74836"/>
                  <a:pt x="64809" y="74760"/>
                  <a:pt x="65952" y="74684"/>
                </a:cubicBezTo>
                <a:cubicBezTo>
                  <a:pt x="67095" y="74608"/>
                  <a:pt x="68047" y="74570"/>
                  <a:pt x="68809" y="74570"/>
                </a:cubicBezTo>
                <a:cubicBezTo>
                  <a:pt x="72314" y="74265"/>
                  <a:pt x="75134" y="74189"/>
                  <a:pt x="77267" y="74341"/>
                </a:cubicBezTo>
                <a:cubicBezTo>
                  <a:pt x="109881" y="76017"/>
                  <a:pt x="144399" y="75713"/>
                  <a:pt x="180823" y="73427"/>
                </a:cubicBezTo>
                <a:cubicBezTo>
                  <a:pt x="182195" y="73274"/>
                  <a:pt x="183185" y="73808"/>
                  <a:pt x="183795" y="75027"/>
                </a:cubicBezTo>
                <a:cubicBezTo>
                  <a:pt x="183947" y="73808"/>
                  <a:pt x="184100" y="72665"/>
                  <a:pt x="184252" y="71598"/>
                </a:cubicBezTo>
                <a:cubicBezTo>
                  <a:pt x="184862" y="66264"/>
                  <a:pt x="185319" y="58415"/>
                  <a:pt x="185624" y="48052"/>
                </a:cubicBezTo>
                <a:cubicBezTo>
                  <a:pt x="185776" y="40889"/>
                  <a:pt x="185928" y="35479"/>
                  <a:pt x="186081" y="31821"/>
                </a:cubicBezTo>
                <a:cubicBezTo>
                  <a:pt x="183338" y="32126"/>
                  <a:pt x="180671" y="32126"/>
                  <a:pt x="178080" y="31821"/>
                </a:cubicBezTo>
                <a:cubicBezTo>
                  <a:pt x="177775" y="32126"/>
                  <a:pt x="177470" y="32279"/>
                  <a:pt x="177165" y="32279"/>
                </a:cubicBezTo>
                <a:cubicBezTo>
                  <a:pt x="175489" y="32888"/>
                  <a:pt x="173622" y="33269"/>
                  <a:pt x="171565" y="33422"/>
                </a:cubicBezTo>
                <a:cubicBezTo>
                  <a:pt x="169507" y="33574"/>
                  <a:pt x="167717" y="33650"/>
                  <a:pt x="166193" y="33650"/>
                </a:cubicBezTo>
                <a:cubicBezTo>
                  <a:pt x="164669" y="33650"/>
                  <a:pt x="162764" y="33612"/>
                  <a:pt x="160478" y="33536"/>
                </a:cubicBezTo>
                <a:cubicBezTo>
                  <a:pt x="158192" y="33460"/>
                  <a:pt x="156591" y="33422"/>
                  <a:pt x="155677" y="33422"/>
                </a:cubicBezTo>
                <a:lnTo>
                  <a:pt x="156134" y="38679"/>
                </a:lnTo>
                <a:cubicBezTo>
                  <a:pt x="158877" y="39899"/>
                  <a:pt x="160935" y="41727"/>
                  <a:pt x="162306" y="44166"/>
                </a:cubicBezTo>
                <a:cubicBezTo>
                  <a:pt x="164440" y="47823"/>
                  <a:pt x="165126" y="51405"/>
                  <a:pt x="164364" y="54910"/>
                </a:cubicBezTo>
                <a:cubicBezTo>
                  <a:pt x="163754" y="57958"/>
                  <a:pt x="161925" y="60625"/>
                  <a:pt x="158877" y="62911"/>
                </a:cubicBezTo>
                <a:cubicBezTo>
                  <a:pt x="153848" y="66873"/>
                  <a:pt x="147447" y="68855"/>
                  <a:pt x="139675" y="68855"/>
                </a:cubicBezTo>
                <a:cubicBezTo>
                  <a:pt x="130988" y="68855"/>
                  <a:pt x="125426" y="66264"/>
                  <a:pt x="122987" y="61082"/>
                </a:cubicBezTo>
                <a:cubicBezTo>
                  <a:pt x="120092" y="55291"/>
                  <a:pt x="122606" y="48052"/>
                  <a:pt x="130531" y="39365"/>
                </a:cubicBezTo>
                <a:cubicBezTo>
                  <a:pt x="130531" y="38603"/>
                  <a:pt x="130607" y="37765"/>
                  <a:pt x="130760" y="36851"/>
                </a:cubicBezTo>
                <a:cubicBezTo>
                  <a:pt x="127864" y="37308"/>
                  <a:pt x="124626" y="37651"/>
                  <a:pt x="121044" y="37879"/>
                </a:cubicBezTo>
                <a:cubicBezTo>
                  <a:pt x="117463" y="38108"/>
                  <a:pt x="114681" y="38222"/>
                  <a:pt x="112700" y="38222"/>
                </a:cubicBezTo>
                <a:lnTo>
                  <a:pt x="102642" y="38222"/>
                </a:lnTo>
                <a:lnTo>
                  <a:pt x="94184" y="38222"/>
                </a:lnTo>
                <a:cubicBezTo>
                  <a:pt x="93879" y="38222"/>
                  <a:pt x="93574" y="38146"/>
                  <a:pt x="93269" y="37994"/>
                </a:cubicBezTo>
                <a:lnTo>
                  <a:pt x="93269" y="39137"/>
                </a:lnTo>
                <a:cubicBezTo>
                  <a:pt x="100584" y="39746"/>
                  <a:pt x="105004" y="42261"/>
                  <a:pt x="106528" y="46680"/>
                </a:cubicBezTo>
                <a:cubicBezTo>
                  <a:pt x="108204" y="51252"/>
                  <a:pt x="106528" y="55824"/>
                  <a:pt x="101499" y="60396"/>
                </a:cubicBezTo>
                <a:cubicBezTo>
                  <a:pt x="98603" y="62987"/>
                  <a:pt x="95212" y="64930"/>
                  <a:pt x="91326" y="66226"/>
                </a:cubicBezTo>
                <a:cubicBezTo>
                  <a:pt x="87440" y="67521"/>
                  <a:pt x="83058" y="67674"/>
                  <a:pt x="78182" y="66683"/>
                </a:cubicBezTo>
                <a:cubicBezTo>
                  <a:pt x="73305" y="65692"/>
                  <a:pt x="68809" y="63292"/>
                  <a:pt x="64694" y="59482"/>
                </a:cubicBezTo>
                <a:cubicBezTo>
                  <a:pt x="61799" y="56739"/>
                  <a:pt x="60732" y="53234"/>
                  <a:pt x="61494" y="48966"/>
                </a:cubicBezTo>
                <a:cubicBezTo>
                  <a:pt x="62103" y="45918"/>
                  <a:pt x="63551" y="42947"/>
                  <a:pt x="65837" y="40051"/>
                </a:cubicBezTo>
                <a:cubicBezTo>
                  <a:pt x="66142" y="39441"/>
                  <a:pt x="66675" y="39060"/>
                  <a:pt x="67437" y="38908"/>
                </a:cubicBezTo>
                <a:lnTo>
                  <a:pt x="67437" y="35022"/>
                </a:lnTo>
                <a:lnTo>
                  <a:pt x="67437" y="32507"/>
                </a:lnTo>
                <a:lnTo>
                  <a:pt x="67437" y="10104"/>
                </a:lnTo>
                <a:cubicBezTo>
                  <a:pt x="67437" y="7971"/>
                  <a:pt x="68504" y="6904"/>
                  <a:pt x="70638" y="6904"/>
                </a:cubicBezTo>
                <a:cubicBezTo>
                  <a:pt x="71247" y="6904"/>
                  <a:pt x="71857" y="7056"/>
                  <a:pt x="72467" y="7361"/>
                </a:cubicBezTo>
                <a:cubicBezTo>
                  <a:pt x="74448" y="5990"/>
                  <a:pt x="76353" y="5228"/>
                  <a:pt x="78182" y="5075"/>
                </a:cubicBezTo>
                <a:cubicBezTo>
                  <a:pt x="80925" y="4770"/>
                  <a:pt x="83287" y="5609"/>
                  <a:pt x="85268" y="7590"/>
                </a:cubicBezTo>
                <a:cubicBezTo>
                  <a:pt x="88316" y="10333"/>
                  <a:pt x="90526" y="15134"/>
                  <a:pt x="91898" y="21992"/>
                </a:cubicBezTo>
                <a:cubicBezTo>
                  <a:pt x="92507" y="25192"/>
                  <a:pt x="92888" y="28545"/>
                  <a:pt x="93041" y="32050"/>
                </a:cubicBezTo>
                <a:cubicBezTo>
                  <a:pt x="93498" y="31898"/>
                  <a:pt x="93879" y="31821"/>
                  <a:pt x="94184" y="31821"/>
                </a:cubicBezTo>
                <a:lnTo>
                  <a:pt x="103099" y="31821"/>
                </a:lnTo>
                <a:lnTo>
                  <a:pt x="113615" y="31821"/>
                </a:lnTo>
                <a:cubicBezTo>
                  <a:pt x="115443" y="31821"/>
                  <a:pt x="118110" y="31707"/>
                  <a:pt x="121616" y="31479"/>
                </a:cubicBezTo>
                <a:cubicBezTo>
                  <a:pt x="125121" y="31250"/>
                  <a:pt x="128245" y="30831"/>
                  <a:pt x="130988" y="30221"/>
                </a:cubicBezTo>
                <a:cubicBezTo>
                  <a:pt x="131750" y="17115"/>
                  <a:pt x="132131" y="9800"/>
                  <a:pt x="132131" y="8276"/>
                </a:cubicBezTo>
                <a:cubicBezTo>
                  <a:pt x="132131" y="6142"/>
                  <a:pt x="133198" y="5075"/>
                  <a:pt x="135332" y="5075"/>
                </a:cubicBezTo>
                <a:lnTo>
                  <a:pt x="135789" y="5075"/>
                </a:lnTo>
                <a:cubicBezTo>
                  <a:pt x="135636" y="4618"/>
                  <a:pt x="135560" y="4161"/>
                  <a:pt x="135560" y="3704"/>
                </a:cubicBezTo>
                <a:cubicBezTo>
                  <a:pt x="135560" y="1570"/>
                  <a:pt x="136627" y="503"/>
                  <a:pt x="138761" y="503"/>
                </a:cubicBezTo>
                <a:lnTo>
                  <a:pt x="139675" y="503"/>
                </a:lnTo>
                <a:cubicBezTo>
                  <a:pt x="139980" y="503"/>
                  <a:pt x="140361" y="465"/>
                  <a:pt x="140818" y="389"/>
                </a:cubicBezTo>
                <a:cubicBezTo>
                  <a:pt x="141275" y="313"/>
                  <a:pt x="141732" y="198"/>
                  <a:pt x="142190" y="4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711731" y="404470"/>
            <a:ext cx="1658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教学过程</a:t>
            </a:r>
          </a:p>
        </p:txBody>
      </p:sp>
      <p:pic>
        <p:nvPicPr>
          <p:cNvPr id="32" name="图片 13"/>
          <p:cNvPicPr>
            <a:picLocks noChangeAspect="1"/>
          </p:cNvPicPr>
          <p:nvPr/>
        </p:nvPicPr>
        <p:blipFill>
          <a:blip r:embed="rId2"/>
          <a:srcRect r="14445"/>
          <a:stretch>
            <a:fillRect/>
          </a:stretch>
        </p:blipFill>
        <p:spPr>
          <a:xfrm>
            <a:off x="3215324" y="2132965"/>
            <a:ext cx="2380615" cy="2087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655" y="2060575"/>
            <a:ext cx="2379980" cy="21602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627"/>
          <p:cNvSpPr/>
          <p:nvPr/>
        </p:nvSpPr>
        <p:spPr>
          <a:xfrm>
            <a:off x="3143251" y="4436745"/>
            <a:ext cx="5032375" cy="583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165">
              <a:lnSpc>
                <a:spcPct val="150000"/>
              </a:lnSpc>
            </a:pPr>
            <a:r>
              <a:rPr lang="zh-CN" altLang="en-US" sz="2400">
                <a:cs typeface="微软雅黑" panose="020B0503020204020204" charset="-122"/>
                <a:sym typeface="微软雅黑" panose="020B0503020204020204" charset="-122"/>
              </a:rPr>
              <a:t>两位歌手的声音特点有什么不同？</a:t>
            </a:r>
          </a:p>
        </p:txBody>
      </p:sp>
      <p:sp>
        <p:nvSpPr>
          <p:cNvPr id="3" name="Rectangle 627"/>
          <p:cNvSpPr/>
          <p:nvPr/>
        </p:nvSpPr>
        <p:spPr>
          <a:xfrm>
            <a:off x="3143251" y="5081905"/>
            <a:ext cx="5032375" cy="583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165">
              <a:lnSpc>
                <a:spcPct val="150000"/>
              </a:lnSpc>
            </a:pPr>
            <a:r>
              <a:rPr lang="zh-CN" altLang="en-US" sz="2400">
                <a:cs typeface="微软雅黑" panose="020B0503020204020204" charset="-122"/>
                <a:sym typeface="微软雅黑" panose="020B0503020204020204" charset="-122"/>
              </a:rPr>
              <a:t>音调：声音的高低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135322" y="1124333"/>
            <a:ext cx="2898285" cy="593830"/>
            <a:chOff x="720541" y="1498348"/>
            <a:chExt cx="2898285" cy="593830"/>
          </a:xfrm>
        </p:grpSpPr>
        <p:sp>
          <p:nvSpPr>
            <p:cNvPr id="8" name="TextBox 3"/>
            <p:cNvSpPr txBox="1"/>
            <p:nvPr/>
          </p:nvSpPr>
          <p:spPr>
            <a:xfrm>
              <a:off x="1512342" y="1498348"/>
              <a:ext cx="2106484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新课教学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720541" y="1498453"/>
              <a:ext cx="593725" cy="593725"/>
            </a:xfrm>
            <a:prstGeom prst="ellipse">
              <a:avLst/>
            </a:prstGeom>
            <a:solidFill>
              <a:srgbClr val="63C4C9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sp>
        <p:nvSpPr>
          <p:cNvPr id="4" name="Freeform 76"/>
          <p:cNvSpPr/>
          <p:nvPr/>
        </p:nvSpPr>
        <p:spPr>
          <a:xfrm rot="20280238">
            <a:off x="1962491" y="376263"/>
            <a:ext cx="507490" cy="518081"/>
          </a:xfrm>
          <a:custGeom>
            <a:avLst/>
            <a:gdLst/>
            <a:ahLst/>
            <a:cxnLst/>
            <a:rect l="l" t="t" r="r" b="b"/>
            <a:pathLst>
              <a:path w="210309" h="214701">
                <a:moveTo>
                  <a:pt x="189053" y="194356"/>
                </a:moveTo>
                <a:cubicBezTo>
                  <a:pt x="189967" y="194204"/>
                  <a:pt x="190767" y="194394"/>
                  <a:pt x="191453" y="194928"/>
                </a:cubicBezTo>
                <a:cubicBezTo>
                  <a:pt x="192139" y="195461"/>
                  <a:pt x="192558" y="196185"/>
                  <a:pt x="192710" y="197099"/>
                </a:cubicBezTo>
                <a:cubicBezTo>
                  <a:pt x="192863" y="198014"/>
                  <a:pt x="192672" y="198814"/>
                  <a:pt x="192139" y="199500"/>
                </a:cubicBezTo>
                <a:cubicBezTo>
                  <a:pt x="191605" y="200185"/>
                  <a:pt x="190881" y="200604"/>
                  <a:pt x="189967" y="200757"/>
                </a:cubicBezTo>
                <a:cubicBezTo>
                  <a:pt x="179147" y="202281"/>
                  <a:pt x="167107" y="203386"/>
                  <a:pt x="153848" y="204072"/>
                </a:cubicBezTo>
                <a:cubicBezTo>
                  <a:pt x="140589" y="204757"/>
                  <a:pt x="129274" y="205100"/>
                  <a:pt x="119901" y="205100"/>
                </a:cubicBezTo>
                <a:cubicBezTo>
                  <a:pt x="110529" y="205100"/>
                  <a:pt x="97956" y="204986"/>
                  <a:pt x="82182" y="204757"/>
                </a:cubicBezTo>
                <a:cubicBezTo>
                  <a:pt x="66409" y="204529"/>
                  <a:pt x="55017" y="204414"/>
                  <a:pt x="48006" y="204414"/>
                </a:cubicBezTo>
                <a:cubicBezTo>
                  <a:pt x="45873" y="204414"/>
                  <a:pt x="44806" y="203348"/>
                  <a:pt x="44806" y="201214"/>
                </a:cubicBezTo>
                <a:cubicBezTo>
                  <a:pt x="44806" y="199080"/>
                  <a:pt x="45873" y="198014"/>
                  <a:pt x="48006" y="198014"/>
                </a:cubicBezTo>
                <a:cubicBezTo>
                  <a:pt x="55169" y="198014"/>
                  <a:pt x="66599" y="198128"/>
                  <a:pt x="82296" y="198357"/>
                </a:cubicBezTo>
                <a:cubicBezTo>
                  <a:pt x="97994" y="198585"/>
                  <a:pt x="110490" y="198699"/>
                  <a:pt x="119787" y="198699"/>
                </a:cubicBezTo>
                <a:cubicBezTo>
                  <a:pt x="129083" y="198699"/>
                  <a:pt x="140285" y="198357"/>
                  <a:pt x="153391" y="197671"/>
                </a:cubicBezTo>
                <a:cubicBezTo>
                  <a:pt x="166497" y="196985"/>
                  <a:pt x="178385" y="195880"/>
                  <a:pt x="189053" y="194356"/>
                </a:cubicBezTo>
                <a:close/>
                <a:moveTo>
                  <a:pt x="114072" y="161895"/>
                </a:moveTo>
                <a:lnTo>
                  <a:pt x="113386" y="162123"/>
                </a:lnTo>
                <a:lnTo>
                  <a:pt x="114529" y="162352"/>
                </a:lnTo>
                <a:close/>
                <a:moveTo>
                  <a:pt x="141047" y="141092"/>
                </a:moveTo>
                <a:lnTo>
                  <a:pt x="141047" y="141321"/>
                </a:lnTo>
                <a:lnTo>
                  <a:pt x="141047" y="141549"/>
                </a:lnTo>
                <a:lnTo>
                  <a:pt x="141961" y="141092"/>
                </a:lnTo>
                <a:close/>
                <a:moveTo>
                  <a:pt x="66980" y="136520"/>
                </a:moveTo>
                <a:cubicBezTo>
                  <a:pt x="66066" y="139111"/>
                  <a:pt x="65075" y="141473"/>
                  <a:pt x="64008" y="143607"/>
                </a:cubicBezTo>
                <a:cubicBezTo>
                  <a:pt x="60656" y="151074"/>
                  <a:pt x="57684" y="156180"/>
                  <a:pt x="55093" y="158923"/>
                </a:cubicBezTo>
                <a:cubicBezTo>
                  <a:pt x="55245" y="159380"/>
                  <a:pt x="55322" y="159837"/>
                  <a:pt x="55322" y="160295"/>
                </a:cubicBezTo>
                <a:cubicBezTo>
                  <a:pt x="67666" y="160142"/>
                  <a:pt x="76886" y="160218"/>
                  <a:pt x="82982" y="160523"/>
                </a:cubicBezTo>
                <a:cubicBezTo>
                  <a:pt x="87097" y="160676"/>
                  <a:pt x="92583" y="160980"/>
                  <a:pt x="99441" y="161438"/>
                </a:cubicBezTo>
                <a:lnTo>
                  <a:pt x="99441" y="161209"/>
                </a:lnTo>
                <a:cubicBezTo>
                  <a:pt x="103251" y="156637"/>
                  <a:pt x="107366" y="148712"/>
                  <a:pt x="111786" y="137435"/>
                </a:cubicBezTo>
                <a:lnTo>
                  <a:pt x="111100" y="137435"/>
                </a:lnTo>
                <a:cubicBezTo>
                  <a:pt x="88240" y="136825"/>
                  <a:pt x="75362" y="136520"/>
                  <a:pt x="72467" y="136520"/>
                </a:cubicBezTo>
                <a:close/>
                <a:moveTo>
                  <a:pt x="28118" y="133777"/>
                </a:moveTo>
                <a:cubicBezTo>
                  <a:pt x="24308" y="141397"/>
                  <a:pt x="19660" y="149779"/>
                  <a:pt x="14174" y="158923"/>
                </a:cubicBezTo>
                <a:cubicBezTo>
                  <a:pt x="22556" y="160142"/>
                  <a:pt x="33528" y="160676"/>
                  <a:pt x="47092" y="160523"/>
                </a:cubicBezTo>
                <a:lnTo>
                  <a:pt x="47321" y="160523"/>
                </a:lnTo>
                <a:lnTo>
                  <a:pt x="49835" y="157780"/>
                </a:lnTo>
                <a:cubicBezTo>
                  <a:pt x="49378" y="156561"/>
                  <a:pt x="49607" y="155570"/>
                  <a:pt x="50521" y="154808"/>
                </a:cubicBezTo>
                <a:cubicBezTo>
                  <a:pt x="52502" y="152522"/>
                  <a:pt x="55093" y="147874"/>
                  <a:pt x="58293" y="140864"/>
                </a:cubicBezTo>
                <a:lnTo>
                  <a:pt x="60122" y="136749"/>
                </a:lnTo>
                <a:cubicBezTo>
                  <a:pt x="55855" y="136901"/>
                  <a:pt x="52350" y="136977"/>
                  <a:pt x="49607" y="136977"/>
                </a:cubicBezTo>
                <a:cubicBezTo>
                  <a:pt x="40615" y="136825"/>
                  <a:pt x="33452" y="135758"/>
                  <a:pt x="28118" y="133777"/>
                </a:cubicBezTo>
                <a:close/>
                <a:moveTo>
                  <a:pt x="69723" y="129662"/>
                </a:moveTo>
                <a:lnTo>
                  <a:pt x="69495" y="130119"/>
                </a:lnTo>
                <a:lnTo>
                  <a:pt x="69952" y="130119"/>
                </a:lnTo>
                <a:cubicBezTo>
                  <a:pt x="69952" y="129967"/>
                  <a:pt x="69876" y="129815"/>
                  <a:pt x="69723" y="129662"/>
                </a:cubicBezTo>
                <a:close/>
                <a:moveTo>
                  <a:pt x="75667" y="112289"/>
                </a:moveTo>
                <a:lnTo>
                  <a:pt x="75438" y="113432"/>
                </a:lnTo>
                <a:lnTo>
                  <a:pt x="76353" y="112746"/>
                </a:lnTo>
                <a:cubicBezTo>
                  <a:pt x="76048" y="112593"/>
                  <a:pt x="75819" y="112441"/>
                  <a:pt x="75667" y="112289"/>
                </a:cubicBezTo>
                <a:close/>
                <a:moveTo>
                  <a:pt x="39320" y="106802"/>
                </a:moveTo>
                <a:cubicBezTo>
                  <a:pt x="37034" y="113660"/>
                  <a:pt x="34214" y="120747"/>
                  <a:pt x="30861" y="128062"/>
                </a:cubicBezTo>
                <a:cubicBezTo>
                  <a:pt x="35433" y="129586"/>
                  <a:pt x="41682" y="130424"/>
                  <a:pt x="49607" y="130577"/>
                </a:cubicBezTo>
                <a:cubicBezTo>
                  <a:pt x="52655" y="130577"/>
                  <a:pt x="56998" y="130500"/>
                  <a:pt x="62637" y="130348"/>
                </a:cubicBezTo>
                <a:lnTo>
                  <a:pt x="64237" y="126005"/>
                </a:lnTo>
                <a:cubicBezTo>
                  <a:pt x="64085" y="125090"/>
                  <a:pt x="64313" y="124252"/>
                  <a:pt x="64923" y="123490"/>
                </a:cubicBezTo>
                <a:lnTo>
                  <a:pt x="65380" y="123033"/>
                </a:lnTo>
                <a:lnTo>
                  <a:pt x="67209" y="118004"/>
                </a:lnTo>
                <a:lnTo>
                  <a:pt x="70409" y="108174"/>
                </a:lnTo>
                <a:cubicBezTo>
                  <a:pt x="68428" y="108174"/>
                  <a:pt x="66142" y="108098"/>
                  <a:pt x="63551" y="107945"/>
                </a:cubicBezTo>
                <a:cubicBezTo>
                  <a:pt x="60960" y="107793"/>
                  <a:pt x="58446" y="107793"/>
                  <a:pt x="56007" y="107945"/>
                </a:cubicBezTo>
                <a:cubicBezTo>
                  <a:pt x="53569" y="108098"/>
                  <a:pt x="50750" y="108098"/>
                  <a:pt x="47549" y="107945"/>
                </a:cubicBezTo>
                <a:cubicBezTo>
                  <a:pt x="44349" y="107793"/>
                  <a:pt x="41606" y="107412"/>
                  <a:pt x="39320" y="106802"/>
                </a:cubicBezTo>
                <a:close/>
                <a:moveTo>
                  <a:pt x="176937" y="105888"/>
                </a:moveTo>
                <a:cubicBezTo>
                  <a:pt x="167031" y="105888"/>
                  <a:pt x="150800" y="106345"/>
                  <a:pt x="128245" y="107259"/>
                </a:cubicBezTo>
                <a:cubicBezTo>
                  <a:pt x="126569" y="113355"/>
                  <a:pt x="124816" y="119147"/>
                  <a:pt x="122987" y="124633"/>
                </a:cubicBezTo>
                <a:lnTo>
                  <a:pt x="120701" y="131262"/>
                </a:lnTo>
                <a:cubicBezTo>
                  <a:pt x="131826" y="131415"/>
                  <a:pt x="141504" y="131186"/>
                  <a:pt x="149733" y="130577"/>
                </a:cubicBezTo>
                <a:cubicBezTo>
                  <a:pt x="150953" y="130424"/>
                  <a:pt x="153924" y="130119"/>
                  <a:pt x="158649" y="129662"/>
                </a:cubicBezTo>
                <a:cubicBezTo>
                  <a:pt x="162459" y="129205"/>
                  <a:pt x="165583" y="128976"/>
                  <a:pt x="168021" y="128976"/>
                </a:cubicBezTo>
                <a:lnTo>
                  <a:pt x="168707" y="128976"/>
                </a:lnTo>
                <a:cubicBezTo>
                  <a:pt x="172060" y="121052"/>
                  <a:pt x="174879" y="113355"/>
                  <a:pt x="177165" y="105888"/>
                </a:cubicBezTo>
                <a:close/>
                <a:moveTo>
                  <a:pt x="42977" y="94458"/>
                </a:moveTo>
                <a:lnTo>
                  <a:pt x="42520" y="95829"/>
                </a:lnTo>
                <a:lnTo>
                  <a:pt x="42977" y="95601"/>
                </a:lnTo>
                <a:close/>
                <a:moveTo>
                  <a:pt x="82296" y="80970"/>
                </a:moveTo>
                <a:cubicBezTo>
                  <a:pt x="82449" y="84476"/>
                  <a:pt x="81763" y="89505"/>
                  <a:pt x="80239" y="96058"/>
                </a:cubicBezTo>
                <a:cubicBezTo>
                  <a:pt x="79782" y="97887"/>
                  <a:pt x="79248" y="99868"/>
                  <a:pt x="78639" y="102002"/>
                </a:cubicBezTo>
                <a:cubicBezTo>
                  <a:pt x="89459" y="102154"/>
                  <a:pt x="103328" y="101925"/>
                  <a:pt x="120244" y="101316"/>
                </a:cubicBezTo>
                <a:lnTo>
                  <a:pt x="123216" y="101087"/>
                </a:lnTo>
                <a:cubicBezTo>
                  <a:pt x="125197" y="93772"/>
                  <a:pt x="126721" y="87295"/>
                  <a:pt x="127788" y="81656"/>
                </a:cubicBezTo>
                <a:cubicBezTo>
                  <a:pt x="112243" y="81809"/>
                  <a:pt x="97079" y="81580"/>
                  <a:pt x="82296" y="80970"/>
                </a:cubicBezTo>
                <a:close/>
                <a:moveTo>
                  <a:pt x="45720" y="80056"/>
                </a:moveTo>
                <a:lnTo>
                  <a:pt x="45492" y="80742"/>
                </a:lnTo>
                <a:cubicBezTo>
                  <a:pt x="45644" y="80589"/>
                  <a:pt x="45873" y="80437"/>
                  <a:pt x="46178" y="80285"/>
                </a:cubicBezTo>
                <a:close/>
                <a:moveTo>
                  <a:pt x="183338" y="78913"/>
                </a:moveTo>
                <a:cubicBezTo>
                  <a:pt x="182728" y="79523"/>
                  <a:pt x="182042" y="79827"/>
                  <a:pt x="181280" y="79827"/>
                </a:cubicBezTo>
                <a:cubicBezTo>
                  <a:pt x="165278" y="80894"/>
                  <a:pt x="149581" y="81504"/>
                  <a:pt x="134189" y="81656"/>
                </a:cubicBezTo>
                <a:cubicBezTo>
                  <a:pt x="133274" y="87143"/>
                  <a:pt x="131826" y="93543"/>
                  <a:pt x="129845" y="100859"/>
                </a:cubicBezTo>
                <a:cubicBezTo>
                  <a:pt x="151181" y="99944"/>
                  <a:pt x="166878" y="99487"/>
                  <a:pt x="176937" y="99487"/>
                </a:cubicBezTo>
                <a:cubicBezTo>
                  <a:pt x="177699" y="99487"/>
                  <a:pt x="178308" y="99716"/>
                  <a:pt x="178766" y="100173"/>
                </a:cubicBezTo>
                <a:cubicBezTo>
                  <a:pt x="180747" y="93010"/>
                  <a:pt x="182271" y="85923"/>
                  <a:pt x="183338" y="78913"/>
                </a:cubicBezTo>
                <a:close/>
                <a:moveTo>
                  <a:pt x="156363" y="46680"/>
                </a:moveTo>
                <a:lnTo>
                  <a:pt x="156363" y="48966"/>
                </a:lnTo>
                <a:cubicBezTo>
                  <a:pt x="156210" y="51100"/>
                  <a:pt x="155982" y="52548"/>
                  <a:pt x="155677" y="53310"/>
                </a:cubicBezTo>
                <a:cubicBezTo>
                  <a:pt x="154458" y="55596"/>
                  <a:pt x="152324" y="57196"/>
                  <a:pt x="149276" y="58110"/>
                </a:cubicBezTo>
                <a:cubicBezTo>
                  <a:pt x="147905" y="58568"/>
                  <a:pt x="145923" y="58872"/>
                  <a:pt x="143333" y="59025"/>
                </a:cubicBezTo>
                <a:cubicBezTo>
                  <a:pt x="139370" y="59330"/>
                  <a:pt x="136246" y="58339"/>
                  <a:pt x="133960" y="56053"/>
                </a:cubicBezTo>
                <a:cubicBezTo>
                  <a:pt x="132436" y="54377"/>
                  <a:pt x="131369" y="52167"/>
                  <a:pt x="130760" y="49424"/>
                </a:cubicBezTo>
                <a:cubicBezTo>
                  <a:pt x="128321" y="53234"/>
                  <a:pt x="127635" y="56129"/>
                  <a:pt x="128702" y="58110"/>
                </a:cubicBezTo>
                <a:cubicBezTo>
                  <a:pt x="130074" y="61006"/>
                  <a:pt x="133731" y="62454"/>
                  <a:pt x="139675" y="62454"/>
                </a:cubicBezTo>
                <a:cubicBezTo>
                  <a:pt x="146076" y="62454"/>
                  <a:pt x="151181" y="60930"/>
                  <a:pt x="154991" y="57882"/>
                </a:cubicBezTo>
                <a:cubicBezTo>
                  <a:pt x="156668" y="56510"/>
                  <a:pt x="157734" y="54986"/>
                  <a:pt x="158192" y="53310"/>
                </a:cubicBezTo>
                <a:cubicBezTo>
                  <a:pt x="158496" y="51633"/>
                  <a:pt x="158039" y="49652"/>
                  <a:pt x="156820" y="47366"/>
                </a:cubicBezTo>
                <a:cubicBezTo>
                  <a:pt x="156668" y="47061"/>
                  <a:pt x="156515" y="46833"/>
                  <a:pt x="156363" y="46680"/>
                </a:cubicBezTo>
                <a:close/>
                <a:moveTo>
                  <a:pt x="92812" y="45537"/>
                </a:moveTo>
                <a:lnTo>
                  <a:pt x="92355" y="47366"/>
                </a:lnTo>
                <a:cubicBezTo>
                  <a:pt x="91898" y="49805"/>
                  <a:pt x="91212" y="51633"/>
                  <a:pt x="90297" y="52853"/>
                </a:cubicBezTo>
                <a:cubicBezTo>
                  <a:pt x="88773" y="54681"/>
                  <a:pt x="86564" y="55824"/>
                  <a:pt x="83668" y="56282"/>
                </a:cubicBezTo>
                <a:cubicBezTo>
                  <a:pt x="82144" y="56434"/>
                  <a:pt x="80163" y="56510"/>
                  <a:pt x="77724" y="56510"/>
                </a:cubicBezTo>
                <a:cubicBezTo>
                  <a:pt x="73000" y="56358"/>
                  <a:pt x="69876" y="53615"/>
                  <a:pt x="68352" y="48281"/>
                </a:cubicBezTo>
                <a:lnTo>
                  <a:pt x="67895" y="50109"/>
                </a:lnTo>
                <a:cubicBezTo>
                  <a:pt x="67437" y="52091"/>
                  <a:pt x="67895" y="53691"/>
                  <a:pt x="69266" y="54910"/>
                </a:cubicBezTo>
                <a:cubicBezTo>
                  <a:pt x="72314" y="57806"/>
                  <a:pt x="75705" y="59634"/>
                  <a:pt x="79439" y="60396"/>
                </a:cubicBezTo>
                <a:cubicBezTo>
                  <a:pt x="83173" y="61158"/>
                  <a:pt x="86526" y="61044"/>
                  <a:pt x="89497" y="60054"/>
                </a:cubicBezTo>
                <a:cubicBezTo>
                  <a:pt x="92469" y="59063"/>
                  <a:pt x="95022" y="57577"/>
                  <a:pt x="97155" y="55596"/>
                </a:cubicBezTo>
                <a:cubicBezTo>
                  <a:pt x="100051" y="52853"/>
                  <a:pt x="101194" y="50567"/>
                  <a:pt x="100584" y="48738"/>
                </a:cubicBezTo>
                <a:cubicBezTo>
                  <a:pt x="99975" y="46909"/>
                  <a:pt x="97384" y="45842"/>
                  <a:pt x="92812" y="45537"/>
                </a:cubicBezTo>
                <a:close/>
                <a:moveTo>
                  <a:pt x="206312" y="36851"/>
                </a:moveTo>
                <a:cubicBezTo>
                  <a:pt x="207150" y="36698"/>
                  <a:pt x="207912" y="36927"/>
                  <a:pt x="208598" y="37536"/>
                </a:cubicBezTo>
                <a:cubicBezTo>
                  <a:pt x="209284" y="38146"/>
                  <a:pt x="209703" y="38908"/>
                  <a:pt x="209855" y="39822"/>
                </a:cubicBezTo>
                <a:cubicBezTo>
                  <a:pt x="210160" y="43328"/>
                  <a:pt x="210312" y="47061"/>
                  <a:pt x="210312" y="51024"/>
                </a:cubicBezTo>
                <a:cubicBezTo>
                  <a:pt x="210312" y="54986"/>
                  <a:pt x="210236" y="59368"/>
                  <a:pt x="210084" y="64168"/>
                </a:cubicBezTo>
                <a:cubicBezTo>
                  <a:pt x="209931" y="68969"/>
                  <a:pt x="209855" y="72588"/>
                  <a:pt x="209855" y="75027"/>
                </a:cubicBezTo>
                <a:cubicBezTo>
                  <a:pt x="209855" y="105659"/>
                  <a:pt x="209017" y="133625"/>
                  <a:pt x="207341" y="158923"/>
                </a:cubicBezTo>
                <a:cubicBezTo>
                  <a:pt x="207188" y="161819"/>
                  <a:pt x="207188" y="167457"/>
                  <a:pt x="207341" y="175839"/>
                </a:cubicBezTo>
                <a:cubicBezTo>
                  <a:pt x="207493" y="182393"/>
                  <a:pt x="207341" y="187346"/>
                  <a:pt x="206883" y="190698"/>
                </a:cubicBezTo>
                <a:cubicBezTo>
                  <a:pt x="208103" y="191308"/>
                  <a:pt x="208712" y="192299"/>
                  <a:pt x="208712" y="193670"/>
                </a:cubicBezTo>
                <a:lnTo>
                  <a:pt x="208712" y="203957"/>
                </a:lnTo>
                <a:cubicBezTo>
                  <a:pt x="208712" y="204872"/>
                  <a:pt x="208407" y="205634"/>
                  <a:pt x="207798" y="206243"/>
                </a:cubicBezTo>
                <a:cubicBezTo>
                  <a:pt x="207188" y="206853"/>
                  <a:pt x="206502" y="207158"/>
                  <a:pt x="205740" y="207158"/>
                </a:cubicBezTo>
                <a:cubicBezTo>
                  <a:pt x="205131" y="208224"/>
                  <a:pt x="204293" y="208834"/>
                  <a:pt x="203226" y="208986"/>
                </a:cubicBezTo>
                <a:cubicBezTo>
                  <a:pt x="184633" y="211577"/>
                  <a:pt x="160325" y="213025"/>
                  <a:pt x="130302" y="213330"/>
                </a:cubicBezTo>
                <a:cubicBezTo>
                  <a:pt x="90374" y="213787"/>
                  <a:pt x="66142" y="214244"/>
                  <a:pt x="57608" y="214701"/>
                </a:cubicBezTo>
                <a:cubicBezTo>
                  <a:pt x="56693" y="214701"/>
                  <a:pt x="55893" y="214435"/>
                  <a:pt x="55207" y="213901"/>
                </a:cubicBezTo>
                <a:cubicBezTo>
                  <a:pt x="54522" y="213368"/>
                  <a:pt x="54179" y="212644"/>
                  <a:pt x="54179" y="211730"/>
                </a:cubicBezTo>
                <a:cubicBezTo>
                  <a:pt x="54179" y="210815"/>
                  <a:pt x="54445" y="210015"/>
                  <a:pt x="54979" y="209329"/>
                </a:cubicBezTo>
                <a:cubicBezTo>
                  <a:pt x="55512" y="208644"/>
                  <a:pt x="56236" y="208301"/>
                  <a:pt x="57150" y="208301"/>
                </a:cubicBezTo>
                <a:cubicBezTo>
                  <a:pt x="65532" y="207843"/>
                  <a:pt x="89840" y="207386"/>
                  <a:pt x="130074" y="206929"/>
                </a:cubicBezTo>
                <a:cubicBezTo>
                  <a:pt x="159030" y="206624"/>
                  <a:pt x="182423" y="205253"/>
                  <a:pt x="200254" y="202814"/>
                </a:cubicBezTo>
                <a:cubicBezTo>
                  <a:pt x="200102" y="202357"/>
                  <a:pt x="200025" y="201824"/>
                  <a:pt x="200025" y="201214"/>
                </a:cubicBezTo>
                <a:lnTo>
                  <a:pt x="200483" y="198699"/>
                </a:lnTo>
                <a:cubicBezTo>
                  <a:pt x="200635" y="198395"/>
                  <a:pt x="200711" y="198166"/>
                  <a:pt x="200711" y="198014"/>
                </a:cubicBezTo>
                <a:lnTo>
                  <a:pt x="200711" y="197556"/>
                </a:lnTo>
                <a:lnTo>
                  <a:pt x="200711" y="196871"/>
                </a:lnTo>
                <a:lnTo>
                  <a:pt x="200711" y="194813"/>
                </a:lnTo>
                <a:lnTo>
                  <a:pt x="200711" y="194585"/>
                </a:lnTo>
                <a:cubicBezTo>
                  <a:pt x="200254" y="193975"/>
                  <a:pt x="200102" y="193289"/>
                  <a:pt x="200254" y="192527"/>
                </a:cubicBezTo>
                <a:cubicBezTo>
                  <a:pt x="200864" y="188717"/>
                  <a:pt x="201092" y="183155"/>
                  <a:pt x="200940" y="175839"/>
                </a:cubicBezTo>
                <a:cubicBezTo>
                  <a:pt x="200787" y="167305"/>
                  <a:pt x="200787" y="161514"/>
                  <a:pt x="200940" y="158466"/>
                </a:cubicBezTo>
                <a:cubicBezTo>
                  <a:pt x="202616" y="133472"/>
                  <a:pt x="203454" y="105659"/>
                  <a:pt x="203454" y="75027"/>
                </a:cubicBezTo>
                <a:cubicBezTo>
                  <a:pt x="203454" y="72284"/>
                  <a:pt x="203531" y="68359"/>
                  <a:pt x="203683" y="63254"/>
                </a:cubicBezTo>
                <a:cubicBezTo>
                  <a:pt x="203835" y="58149"/>
                  <a:pt x="203912" y="54339"/>
                  <a:pt x="203912" y="51824"/>
                </a:cubicBezTo>
                <a:cubicBezTo>
                  <a:pt x="203912" y="49309"/>
                  <a:pt x="203759" y="45461"/>
                  <a:pt x="203454" y="40280"/>
                </a:cubicBezTo>
                <a:cubicBezTo>
                  <a:pt x="203302" y="39518"/>
                  <a:pt x="203531" y="38794"/>
                  <a:pt x="204140" y="38108"/>
                </a:cubicBezTo>
                <a:cubicBezTo>
                  <a:pt x="204750" y="37422"/>
                  <a:pt x="205474" y="37003"/>
                  <a:pt x="206312" y="36851"/>
                </a:cubicBezTo>
                <a:close/>
                <a:moveTo>
                  <a:pt x="192482" y="32507"/>
                </a:moveTo>
                <a:lnTo>
                  <a:pt x="192024" y="48281"/>
                </a:lnTo>
                <a:cubicBezTo>
                  <a:pt x="191720" y="58796"/>
                  <a:pt x="191262" y="66721"/>
                  <a:pt x="190653" y="72055"/>
                </a:cubicBezTo>
                <a:cubicBezTo>
                  <a:pt x="188976" y="88209"/>
                  <a:pt x="185243" y="103945"/>
                  <a:pt x="179451" y="119261"/>
                </a:cubicBezTo>
                <a:cubicBezTo>
                  <a:pt x="173660" y="134577"/>
                  <a:pt x="166040" y="150770"/>
                  <a:pt x="156591" y="167838"/>
                </a:cubicBezTo>
                <a:cubicBezTo>
                  <a:pt x="155982" y="168905"/>
                  <a:pt x="155067" y="169439"/>
                  <a:pt x="153848" y="169439"/>
                </a:cubicBezTo>
                <a:cubicBezTo>
                  <a:pt x="153086" y="170048"/>
                  <a:pt x="152172" y="170277"/>
                  <a:pt x="151105" y="170124"/>
                </a:cubicBezTo>
                <a:lnTo>
                  <a:pt x="147676" y="169439"/>
                </a:lnTo>
                <a:lnTo>
                  <a:pt x="146762" y="168981"/>
                </a:lnTo>
                <a:cubicBezTo>
                  <a:pt x="146304" y="169439"/>
                  <a:pt x="145695" y="169667"/>
                  <a:pt x="144933" y="169667"/>
                </a:cubicBezTo>
                <a:cubicBezTo>
                  <a:pt x="138684" y="169667"/>
                  <a:pt x="132169" y="169515"/>
                  <a:pt x="125388" y="169210"/>
                </a:cubicBezTo>
                <a:cubicBezTo>
                  <a:pt x="118606" y="168905"/>
                  <a:pt x="110833" y="168486"/>
                  <a:pt x="102070" y="167953"/>
                </a:cubicBezTo>
                <a:cubicBezTo>
                  <a:pt x="93307" y="167419"/>
                  <a:pt x="86792" y="167076"/>
                  <a:pt x="82525" y="166924"/>
                </a:cubicBezTo>
                <a:cubicBezTo>
                  <a:pt x="80544" y="166619"/>
                  <a:pt x="73686" y="166543"/>
                  <a:pt x="61951" y="166695"/>
                </a:cubicBezTo>
                <a:cubicBezTo>
                  <a:pt x="50216" y="166848"/>
                  <a:pt x="43053" y="166924"/>
                  <a:pt x="40463" y="166924"/>
                </a:cubicBezTo>
                <a:cubicBezTo>
                  <a:pt x="40463" y="167686"/>
                  <a:pt x="40539" y="168677"/>
                  <a:pt x="40691" y="169896"/>
                </a:cubicBezTo>
                <a:cubicBezTo>
                  <a:pt x="40691" y="170353"/>
                  <a:pt x="40844" y="173172"/>
                  <a:pt x="41148" y="178354"/>
                </a:cubicBezTo>
                <a:cubicBezTo>
                  <a:pt x="41301" y="181859"/>
                  <a:pt x="41453" y="184450"/>
                  <a:pt x="41606" y="186126"/>
                </a:cubicBezTo>
                <a:cubicBezTo>
                  <a:pt x="41606" y="186736"/>
                  <a:pt x="41682" y="187269"/>
                  <a:pt x="41834" y="187727"/>
                </a:cubicBezTo>
                <a:cubicBezTo>
                  <a:pt x="42596" y="187879"/>
                  <a:pt x="43511" y="187955"/>
                  <a:pt x="44577" y="187955"/>
                </a:cubicBezTo>
                <a:cubicBezTo>
                  <a:pt x="47168" y="188108"/>
                  <a:pt x="50673" y="188108"/>
                  <a:pt x="55093" y="187955"/>
                </a:cubicBezTo>
                <a:lnTo>
                  <a:pt x="66523" y="187269"/>
                </a:lnTo>
                <a:cubicBezTo>
                  <a:pt x="70943" y="187117"/>
                  <a:pt x="73381" y="187041"/>
                  <a:pt x="73838" y="187041"/>
                </a:cubicBezTo>
                <a:cubicBezTo>
                  <a:pt x="77648" y="186888"/>
                  <a:pt x="83516" y="186774"/>
                  <a:pt x="91440" y="186698"/>
                </a:cubicBezTo>
                <a:cubicBezTo>
                  <a:pt x="99365" y="186622"/>
                  <a:pt x="106414" y="186469"/>
                  <a:pt x="112586" y="186241"/>
                </a:cubicBezTo>
                <a:cubicBezTo>
                  <a:pt x="118758" y="186012"/>
                  <a:pt x="124664" y="185745"/>
                  <a:pt x="130302" y="185441"/>
                </a:cubicBezTo>
                <a:cubicBezTo>
                  <a:pt x="135027" y="185136"/>
                  <a:pt x="143637" y="185136"/>
                  <a:pt x="156134" y="185441"/>
                </a:cubicBezTo>
                <a:cubicBezTo>
                  <a:pt x="167107" y="185745"/>
                  <a:pt x="175489" y="185517"/>
                  <a:pt x="181280" y="184755"/>
                </a:cubicBezTo>
                <a:lnTo>
                  <a:pt x="182423" y="184755"/>
                </a:lnTo>
                <a:cubicBezTo>
                  <a:pt x="183185" y="183688"/>
                  <a:pt x="184176" y="183231"/>
                  <a:pt x="185395" y="183383"/>
                </a:cubicBezTo>
                <a:cubicBezTo>
                  <a:pt x="187071" y="183536"/>
                  <a:pt x="188900" y="183612"/>
                  <a:pt x="190881" y="183612"/>
                </a:cubicBezTo>
                <a:cubicBezTo>
                  <a:pt x="190881" y="152827"/>
                  <a:pt x="191186" y="118308"/>
                  <a:pt x="191796" y="80056"/>
                </a:cubicBezTo>
                <a:cubicBezTo>
                  <a:pt x="191796" y="77008"/>
                  <a:pt x="192024" y="72207"/>
                  <a:pt x="192482" y="65654"/>
                </a:cubicBezTo>
                <a:cubicBezTo>
                  <a:pt x="192939" y="59101"/>
                  <a:pt x="193244" y="54377"/>
                  <a:pt x="193396" y="51481"/>
                </a:cubicBezTo>
                <a:cubicBezTo>
                  <a:pt x="193548" y="43861"/>
                  <a:pt x="193244" y="37536"/>
                  <a:pt x="192482" y="32507"/>
                </a:cubicBezTo>
                <a:close/>
                <a:moveTo>
                  <a:pt x="78867" y="11476"/>
                </a:moveTo>
                <a:cubicBezTo>
                  <a:pt x="77648" y="11628"/>
                  <a:pt x="76200" y="12390"/>
                  <a:pt x="74524" y="13762"/>
                </a:cubicBezTo>
                <a:cubicBezTo>
                  <a:pt x="74372" y="14067"/>
                  <a:pt x="74143" y="14295"/>
                  <a:pt x="73838" y="14448"/>
                </a:cubicBezTo>
                <a:lnTo>
                  <a:pt x="73838" y="32507"/>
                </a:lnTo>
                <a:cubicBezTo>
                  <a:pt x="73838" y="39213"/>
                  <a:pt x="73991" y="43328"/>
                  <a:pt x="74295" y="44852"/>
                </a:cubicBezTo>
                <a:cubicBezTo>
                  <a:pt x="74905" y="48357"/>
                  <a:pt x="76048" y="50109"/>
                  <a:pt x="77724" y="50109"/>
                </a:cubicBezTo>
                <a:cubicBezTo>
                  <a:pt x="79858" y="50109"/>
                  <a:pt x="81458" y="50033"/>
                  <a:pt x="82525" y="49881"/>
                </a:cubicBezTo>
                <a:cubicBezTo>
                  <a:pt x="83897" y="49728"/>
                  <a:pt x="84811" y="49347"/>
                  <a:pt x="85268" y="48738"/>
                </a:cubicBezTo>
                <a:cubicBezTo>
                  <a:pt x="85573" y="48433"/>
                  <a:pt x="85878" y="47519"/>
                  <a:pt x="86183" y="45995"/>
                </a:cubicBezTo>
                <a:cubicBezTo>
                  <a:pt x="86487" y="44318"/>
                  <a:pt x="86716" y="42185"/>
                  <a:pt x="86868" y="39594"/>
                </a:cubicBezTo>
                <a:cubicBezTo>
                  <a:pt x="87021" y="33955"/>
                  <a:pt x="86640" y="28545"/>
                  <a:pt x="85725" y="23363"/>
                </a:cubicBezTo>
                <a:cubicBezTo>
                  <a:pt x="84506" y="17724"/>
                  <a:pt x="82982" y="13991"/>
                  <a:pt x="81153" y="12162"/>
                </a:cubicBezTo>
                <a:cubicBezTo>
                  <a:pt x="80391" y="11552"/>
                  <a:pt x="79629" y="11324"/>
                  <a:pt x="78867" y="11476"/>
                </a:cubicBezTo>
                <a:close/>
                <a:moveTo>
                  <a:pt x="142875" y="6447"/>
                </a:moveTo>
                <a:cubicBezTo>
                  <a:pt x="140285" y="6752"/>
                  <a:pt x="138913" y="6904"/>
                  <a:pt x="138761" y="6904"/>
                </a:cubicBezTo>
                <a:lnTo>
                  <a:pt x="138303" y="6904"/>
                </a:lnTo>
                <a:cubicBezTo>
                  <a:pt x="138456" y="7361"/>
                  <a:pt x="138532" y="7818"/>
                  <a:pt x="138532" y="8276"/>
                </a:cubicBezTo>
                <a:cubicBezTo>
                  <a:pt x="138532" y="11476"/>
                  <a:pt x="138342" y="16162"/>
                  <a:pt x="137961" y="22335"/>
                </a:cubicBezTo>
                <a:cubicBezTo>
                  <a:pt x="137580" y="28507"/>
                  <a:pt x="137389" y="31974"/>
                  <a:pt x="137389" y="32736"/>
                </a:cubicBezTo>
                <a:lnTo>
                  <a:pt x="137389" y="33422"/>
                </a:lnTo>
                <a:cubicBezTo>
                  <a:pt x="137237" y="34336"/>
                  <a:pt x="137122" y="35555"/>
                  <a:pt x="137046" y="37079"/>
                </a:cubicBezTo>
                <a:cubicBezTo>
                  <a:pt x="136970" y="38603"/>
                  <a:pt x="136932" y="39518"/>
                  <a:pt x="136932" y="39822"/>
                </a:cubicBezTo>
                <a:cubicBezTo>
                  <a:pt x="137084" y="40432"/>
                  <a:pt x="137008" y="41042"/>
                  <a:pt x="136703" y="41651"/>
                </a:cubicBezTo>
                <a:cubicBezTo>
                  <a:pt x="136551" y="43937"/>
                  <a:pt x="136627" y="45842"/>
                  <a:pt x="136932" y="47366"/>
                </a:cubicBezTo>
                <a:cubicBezTo>
                  <a:pt x="137237" y="49347"/>
                  <a:pt x="137770" y="50719"/>
                  <a:pt x="138532" y="51481"/>
                </a:cubicBezTo>
                <a:cubicBezTo>
                  <a:pt x="139446" y="52395"/>
                  <a:pt x="140894" y="52776"/>
                  <a:pt x="142875" y="52624"/>
                </a:cubicBezTo>
                <a:cubicBezTo>
                  <a:pt x="145009" y="52472"/>
                  <a:pt x="146533" y="52243"/>
                  <a:pt x="147447" y="51938"/>
                </a:cubicBezTo>
                <a:cubicBezTo>
                  <a:pt x="148667" y="51633"/>
                  <a:pt x="149429" y="51176"/>
                  <a:pt x="149733" y="50567"/>
                </a:cubicBezTo>
                <a:lnTo>
                  <a:pt x="149962" y="48738"/>
                </a:lnTo>
                <a:lnTo>
                  <a:pt x="149962" y="43709"/>
                </a:lnTo>
                <a:lnTo>
                  <a:pt x="149733" y="43709"/>
                </a:lnTo>
                <a:cubicBezTo>
                  <a:pt x="148819" y="43556"/>
                  <a:pt x="148095" y="43099"/>
                  <a:pt x="147562" y="42337"/>
                </a:cubicBezTo>
                <a:cubicBezTo>
                  <a:pt x="147028" y="41575"/>
                  <a:pt x="146838" y="40813"/>
                  <a:pt x="146990" y="40051"/>
                </a:cubicBezTo>
                <a:cubicBezTo>
                  <a:pt x="147295" y="38527"/>
                  <a:pt x="148133" y="37613"/>
                  <a:pt x="149505" y="37308"/>
                </a:cubicBezTo>
                <a:cubicBezTo>
                  <a:pt x="149352" y="34260"/>
                  <a:pt x="149048" y="31059"/>
                  <a:pt x="148590" y="27707"/>
                </a:cubicBezTo>
                <a:cubicBezTo>
                  <a:pt x="147828" y="21611"/>
                  <a:pt x="147066" y="16505"/>
                  <a:pt x="146304" y="12390"/>
                </a:cubicBezTo>
                <a:cubicBezTo>
                  <a:pt x="145695" y="10257"/>
                  <a:pt x="145161" y="8580"/>
                  <a:pt x="144704" y="7361"/>
                </a:cubicBezTo>
                <a:lnTo>
                  <a:pt x="144247" y="6447"/>
                </a:lnTo>
                <a:close/>
                <a:moveTo>
                  <a:pt x="142190" y="46"/>
                </a:moveTo>
                <a:cubicBezTo>
                  <a:pt x="144323" y="-106"/>
                  <a:pt x="146076" y="122"/>
                  <a:pt x="147447" y="732"/>
                </a:cubicBezTo>
                <a:cubicBezTo>
                  <a:pt x="148819" y="1494"/>
                  <a:pt x="149886" y="2942"/>
                  <a:pt x="150648" y="5075"/>
                </a:cubicBezTo>
                <a:cubicBezTo>
                  <a:pt x="151257" y="6599"/>
                  <a:pt x="151867" y="8580"/>
                  <a:pt x="152477" y="11019"/>
                </a:cubicBezTo>
                <a:cubicBezTo>
                  <a:pt x="153391" y="15286"/>
                  <a:pt x="154229" y="20620"/>
                  <a:pt x="154991" y="27021"/>
                </a:cubicBezTo>
                <a:lnTo>
                  <a:pt x="155220" y="27021"/>
                </a:lnTo>
                <a:cubicBezTo>
                  <a:pt x="156439" y="27021"/>
                  <a:pt x="158687" y="27097"/>
                  <a:pt x="161964" y="27249"/>
                </a:cubicBezTo>
                <a:cubicBezTo>
                  <a:pt x="165240" y="27402"/>
                  <a:pt x="167831" y="27402"/>
                  <a:pt x="169736" y="27249"/>
                </a:cubicBezTo>
                <a:cubicBezTo>
                  <a:pt x="171641" y="27097"/>
                  <a:pt x="173508" y="26792"/>
                  <a:pt x="175337" y="26335"/>
                </a:cubicBezTo>
                <a:cubicBezTo>
                  <a:pt x="175641" y="26183"/>
                  <a:pt x="175870" y="26106"/>
                  <a:pt x="176022" y="26106"/>
                </a:cubicBezTo>
                <a:cubicBezTo>
                  <a:pt x="176784" y="25497"/>
                  <a:pt x="177623" y="25268"/>
                  <a:pt x="178537" y="25421"/>
                </a:cubicBezTo>
                <a:cubicBezTo>
                  <a:pt x="180823" y="25725"/>
                  <a:pt x="183566" y="25649"/>
                  <a:pt x="186767" y="25192"/>
                </a:cubicBezTo>
                <a:lnTo>
                  <a:pt x="186767" y="24278"/>
                </a:lnTo>
                <a:cubicBezTo>
                  <a:pt x="186919" y="23363"/>
                  <a:pt x="187338" y="22601"/>
                  <a:pt x="188024" y="21992"/>
                </a:cubicBezTo>
                <a:cubicBezTo>
                  <a:pt x="188710" y="21382"/>
                  <a:pt x="189434" y="21153"/>
                  <a:pt x="190196" y="21306"/>
                </a:cubicBezTo>
                <a:cubicBezTo>
                  <a:pt x="190653" y="21306"/>
                  <a:pt x="191034" y="21382"/>
                  <a:pt x="191339" y="21534"/>
                </a:cubicBezTo>
                <a:cubicBezTo>
                  <a:pt x="191796" y="21077"/>
                  <a:pt x="192329" y="20772"/>
                  <a:pt x="192939" y="20620"/>
                </a:cubicBezTo>
                <a:cubicBezTo>
                  <a:pt x="194920" y="19858"/>
                  <a:pt x="196215" y="20544"/>
                  <a:pt x="196825" y="22677"/>
                </a:cubicBezTo>
                <a:cubicBezTo>
                  <a:pt x="199111" y="29840"/>
                  <a:pt x="200102" y="39518"/>
                  <a:pt x="199797" y="51710"/>
                </a:cubicBezTo>
                <a:cubicBezTo>
                  <a:pt x="199644" y="54605"/>
                  <a:pt x="199340" y="59292"/>
                  <a:pt x="198882" y="65769"/>
                </a:cubicBezTo>
                <a:cubicBezTo>
                  <a:pt x="198425" y="72246"/>
                  <a:pt x="198197" y="77008"/>
                  <a:pt x="198197" y="80056"/>
                </a:cubicBezTo>
                <a:cubicBezTo>
                  <a:pt x="197587" y="118461"/>
                  <a:pt x="197282" y="153132"/>
                  <a:pt x="197282" y="184069"/>
                </a:cubicBezTo>
                <a:cubicBezTo>
                  <a:pt x="198349" y="184679"/>
                  <a:pt x="198882" y="185593"/>
                  <a:pt x="198882" y="186812"/>
                </a:cubicBezTo>
                <a:cubicBezTo>
                  <a:pt x="198882" y="188031"/>
                  <a:pt x="198349" y="188946"/>
                  <a:pt x="197282" y="189555"/>
                </a:cubicBezTo>
                <a:lnTo>
                  <a:pt x="197282" y="191841"/>
                </a:lnTo>
                <a:cubicBezTo>
                  <a:pt x="197282" y="193975"/>
                  <a:pt x="196215" y="195042"/>
                  <a:pt x="194082" y="195042"/>
                </a:cubicBezTo>
                <a:cubicBezTo>
                  <a:pt x="191948" y="195042"/>
                  <a:pt x="190881" y="193975"/>
                  <a:pt x="190881" y="191841"/>
                </a:cubicBezTo>
                <a:lnTo>
                  <a:pt x="190881" y="190013"/>
                </a:lnTo>
                <a:cubicBezTo>
                  <a:pt x="188595" y="190013"/>
                  <a:pt x="186614" y="189936"/>
                  <a:pt x="184938" y="189784"/>
                </a:cubicBezTo>
                <a:lnTo>
                  <a:pt x="184481" y="189784"/>
                </a:lnTo>
                <a:cubicBezTo>
                  <a:pt x="183871" y="190546"/>
                  <a:pt x="183109" y="191003"/>
                  <a:pt x="182195" y="191156"/>
                </a:cubicBezTo>
                <a:cubicBezTo>
                  <a:pt x="176099" y="191918"/>
                  <a:pt x="167412" y="192146"/>
                  <a:pt x="156134" y="191841"/>
                </a:cubicBezTo>
                <a:cubicBezTo>
                  <a:pt x="143790" y="191537"/>
                  <a:pt x="135332" y="191537"/>
                  <a:pt x="130760" y="191841"/>
                </a:cubicBezTo>
                <a:cubicBezTo>
                  <a:pt x="125121" y="192146"/>
                  <a:pt x="119177" y="192413"/>
                  <a:pt x="112929" y="192642"/>
                </a:cubicBezTo>
                <a:cubicBezTo>
                  <a:pt x="106680" y="192870"/>
                  <a:pt x="99594" y="193023"/>
                  <a:pt x="91669" y="193099"/>
                </a:cubicBezTo>
                <a:cubicBezTo>
                  <a:pt x="83744" y="193175"/>
                  <a:pt x="77801" y="193289"/>
                  <a:pt x="73838" y="193442"/>
                </a:cubicBezTo>
                <a:cubicBezTo>
                  <a:pt x="73381" y="193442"/>
                  <a:pt x="70943" y="193518"/>
                  <a:pt x="66523" y="193670"/>
                </a:cubicBezTo>
                <a:lnTo>
                  <a:pt x="55322" y="194356"/>
                </a:lnTo>
                <a:cubicBezTo>
                  <a:pt x="50750" y="194508"/>
                  <a:pt x="47092" y="194508"/>
                  <a:pt x="44349" y="194356"/>
                </a:cubicBezTo>
                <a:cubicBezTo>
                  <a:pt x="42672" y="194356"/>
                  <a:pt x="41301" y="194204"/>
                  <a:pt x="40234" y="193899"/>
                </a:cubicBezTo>
                <a:cubicBezTo>
                  <a:pt x="39624" y="193899"/>
                  <a:pt x="39091" y="193823"/>
                  <a:pt x="38634" y="193670"/>
                </a:cubicBezTo>
                <a:cubicBezTo>
                  <a:pt x="37719" y="193365"/>
                  <a:pt x="37034" y="192984"/>
                  <a:pt x="36576" y="192527"/>
                </a:cubicBezTo>
                <a:lnTo>
                  <a:pt x="35662" y="190927"/>
                </a:lnTo>
                <a:lnTo>
                  <a:pt x="35662" y="190470"/>
                </a:lnTo>
                <a:cubicBezTo>
                  <a:pt x="35662" y="190165"/>
                  <a:pt x="35586" y="189860"/>
                  <a:pt x="35433" y="189555"/>
                </a:cubicBezTo>
                <a:cubicBezTo>
                  <a:pt x="35433" y="188793"/>
                  <a:pt x="35357" y="187879"/>
                  <a:pt x="35205" y="186812"/>
                </a:cubicBezTo>
                <a:cubicBezTo>
                  <a:pt x="35052" y="184983"/>
                  <a:pt x="34900" y="182240"/>
                  <a:pt x="34748" y="178583"/>
                </a:cubicBezTo>
                <a:cubicBezTo>
                  <a:pt x="34443" y="173553"/>
                  <a:pt x="34290" y="170734"/>
                  <a:pt x="34290" y="170124"/>
                </a:cubicBezTo>
                <a:cubicBezTo>
                  <a:pt x="34138" y="168600"/>
                  <a:pt x="34062" y="167457"/>
                  <a:pt x="34062" y="166695"/>
                </a:cubicBezTo>
                <a:cubicBezTo>
                  <a:pt x="21717" y="166391"/>
                  <a:pt x="11202" y="165248"/>
                  <a:pt x="2515" y="163266"/>
                </a:cubicBezTo>
                <a:cubicBezTo>
                  <a:pt x="1601" y="162962"/>
                  <a:pt x="915" y="162428"/>
                  <a:pt x="458" y="161666"/>
                </a:cubicBezTo>
                <a:cubicBezTo>
                  <a:pt x="0" y="160904"/>
                  <a:pt x="-114" y="160104"/>
                  <a:pt x="115" y="159266"/>
                </a:cubicBezTo>
                <a:cubicBezTo>
                  <a:pt x="343" y="158428"/>
                  <a:pt x="839" y="157780"/>
                  <a:pt x="1601" y="157323"/>
                </a:cubicBezTo>
                <a:cubicBezTo>
                  <a:pt x="2363" y="156866"/>
                  <a:pt x="3125" y="156713"/>
                  <a:pt x="3887" y="156866"/>
                </a:cubicBezTo>
                <a:cubicBezTo>
                  <a:pt x="5411" y="157323"/>
                  <a:pt x="6858" y="157628"/>
                  <a:pt x="8230" y="157780"/>
                </a:cubicBezTo>
                <a:cubicBezTo>
                  <a:pt x="8078" y="157018"/>
                  <a:pt x="8230" y="156332"/>
                  <a:pt x="8687" y="155723"/>
                </a:cubicBezTo>
                <a:cubicBezTo>
                  <a:pt x="18593" y="139416"/>
                  <a:pt x="26289" y="124023"/>
                  <a:pt x="31776" y="109545"/>
                </a:cubicBezTo>
                <a:cubicBezTo>
                  <a:pt x="37110" y="95372"/>
                  <a:pt x="40082" y="80285"/>
                  <a:pt x="40691" y="64283"/>
                </a:cubicBezTo>
                <a:cubicBezTo>
                  <a:pt x="40844" y="61235"/>
                  <a:pt x="40691" y="56510"/>
                  <a:pt x="40234" y="50109"/>
                </a:cubicBezTo>
                <a:cubicBezTo>
                  <a:pt x="39777" y="43251"/>
                  <a:pt x="39548" y="38375"/>
                  <a:pt x="39548" y="35479"/>
                </a:cubicBezTo>
                <a:cubicBezTo>
                  <a:pt x="39548" y="33345"/>
                  <a:pt x="40615" y="32279"/>
                  <a:pt x="42749" y="32279"/>
                </a:cubicBezTo>
                <a:cubicBezTo>
                  <a:pt x="43358" y="32279"/>
                  <a:pt x="43892" y="32431"/>
                  <a:pt x="44349" y="32736"/>
                </a:cubicBezTo>
                <a:cubicBezTo>
                  <a:pt x="44958" y="32126"/>
                  <a:pt x="45720" y="31821"/>
                  <a:pt x="46635" y="31821"/>
                </a:cubicBezTo>
                <a:cubicBezTo>
                  <a:pt x="52883" y="31821"/>
                  <a:pt x="58293" y="31593"/>
                  <a:pt x="62865" y="31136"/>
                </a:cubicBezTo>
                <a:cubicBezTo>
                  <a:pt x="63627" y="30983"/>
                  <a:pt x="64351" y="31212"/>
                  <a:pt x="65037" y="31821"/>
                </a:cubicBezTo>
                <a:cubicBezTo>
                  <a:pt x="65723" y="32431"/>
                  <a:pt x="66142" y="33155"/>
                  <a:pt x="66294" y="33993"/>
                </a:cubicBezTo>
                <a:cubicBezTo>
                  <a:pt x="66447" y="34831"/>
                  <a:pt x="66218" y="35593"/>
                  <a:pt x="65609" y="36279"/>
                </a:cubicBezTo>
                <a:cubicBezTo>
                  <a:pt x="64999" y="36965"/>
                  <a:pt x="64237" y="37384"/>
                  <a:pt x="63323" y="37536"/>
                </a:cubicBezTo>
                <a:cubicBezTo>
                  <a:pt x="58751" y="37994"/>
                  <a:pt x="53188" y="38222"/>
                  <a:pt x="46635" y="38222"/>
                </a:cubicBezTo>
                <a:lnTo>
                  <a:pt x="45949" y="38222"/>
                </a:lnTo>
                <a:cubicBezTo>
                  <a:pt x="46101" y="40203"/>
                  <a:pt x="46330" y="44013"/>
                  <a:pt x="46635" y="49652"/>
                </a:cubicBezTo>
                <a:cubicBezTo>
                  <a:pt x="47092" y="55901"/>
                  <a:pt x="47244" y="60930"/>
                  <a:pt x="47092" y="64740"/>
                </a:cubicBezTo>
                <a:cubicBezTo>
                  <a:pt x="46940" y="67635"/>
                  <a:pt x="46711" y="70607"/>
                  <a:pt x="46406" y="73655"/>
                </a:cubicBezTo>
                <a:cubicBezTo>
                  <a:pt x="49607" y="74722"/>
                  <a:pt x="54179" y="75179"/>
                  <a:pt x="60122" y="75027"/>
                </a:cubicBezTo>
                <a:cubicBezTo>
                  <a:pt x="61037" y="75027"/>
                  <a:pt x="61951" y="74989"/>
                  <a:pt x="62865" y="74913"/>
                </a:cubicBezTo>
                <a:cubicBezTo>
                  <a:pt x="63780" y="74836"/>
                  <a:pt x="64809" y="74760"/>
                  <a:pt x="65952" y="74684"/>
                </a:cubicBezTo>
                <a:cubicBezTo>
                  <a:pt x="67095" y="74608"/>
                  <a:pt x="68047" y="74570"/>
                  <a:pt x="68809" y="74570"/>
                </a:cubicBezTo>
                <a:cubicBezTo>
                  <a:pt x="72314" y="74265"/>
                  <a:pt x="75134" y="74189"/>
                  <a:pt x="77267" y="74341"/>
                </a:cubicBezTo>
                <a:cubicBezTo>
                  <a:pt x="109881" y="76017"/>
                  <a:pt x="144399" y="75713"/>
                  <a:pt x="180823" y="73427"/>
                </a:cubicBezTo>
                <a:cubicBezTo>
                  <a:pt x="182195" y="73274"/>
                  <a:pt x="183185" y="73808"/>
                  <a:pt x="183795" y="75027"/>
                </a:cubicBezTo>
                <a:cubicBezTo>
                  <a:pt x="183947" y="73808"/>
                  <a:pt x="184100" y="72665"/>
                  <a:pt x="184252" y="71598"/>
                </a:cubicBezTo>
                <a:cubicBezTo>
                  <a:pt x="184862" y="66264"/>
                  <a:pt x="185319" y="58415"/>
                  <a:pt x="185624" y="48052"/>
                </a:cubicBezTo>
                <a:cubicBezTo>
                  <a:pt x="185776" y="40889"/>
                  <a:pt x="185928" y="35479"/>
                  <a:pt x="186081" y="31821"/>
                </a:cubicBezTo>
                <a:cubicBezTo>
                  <a:pt x="183338" y="32126"/>
                  <a:pt x="180671" y="32126"/>
                  <a:pt x="178080" y="31821"/>
                </a:cubicBezTo>
                <a:cubicBezTo>
                  <a:pt x="177775" y="32126"/>
                  <a:pt x="177470" y="32279"/>
                  <a:pt x="177165" y="32279"/>
                </a:cubicBezTo>
                <a:cubicBezTo>
                  <a:pt x="175489" y="32888"/>
                  <a:pt x="173622" y="33269"/>
                  <a:pt x="171565" y="33422"/>
                </a:cubicBezTo>
                <a:cubicBezTo>
                  <a:pt x="169507" y="33574"/>
                  <a:pt x="167717" y="33650"/>
                  <a:pt x="166193" y="33650"/>
                </a:cubicBezTo>
                <a:cubicBezTo>
                  <a:pt x="164669" y="33650"/>
                  <a:pt x="162764" y="33612"/>
                  <a:pt x="160478" y="33536"/>
                </a:cubicBezTo>
                <a:cubicBezTo>
                  <a:pt x="158192" y="33460"/>
                  <a:pt x="156591" y="33422"/>
                  <a:pt x="155677" y="33422"/>
                </a:cubicBezTo>
                <a:lnTo>
                  <a:pt x="156134" y="38679"/>
                </a:lnTo>
                <a:cubicBezTo>
                  <a:pt x="158877" y="39899"/>
                  <a:pt x="160935" y="41727"/>
                  <a:pt x="162306" y="44166"/>
                </a:cubicBezTo>
                <a:cubicBezTo>
                  <a:pt x="164440" y="47823"/>
                  <a:pt x="165126" y="51405"/>
                  <a:pt x="164364" y="54910"/>
                </a:cubicBezTo>
                <a:cubicBezTo>
                  <a:pt x="163754" y="57958"/>
                  <a:pt x="161925" y="60625"/>
                  <a:pt x="158877" y="62911"/>
                </a:cubicBezTo>
                <a:cubicBezTo>
                  <a:pt x="153848" y="66873"/>
                  <a:pt x="147447" y="68855"/>
                  <a:pt x="139675" y="68855"/>
                </a:cubicBezTo>
                <a:cubicBezTo>
                  <a:pt x="130988" y="68855"/>
                  <a:pt x="125426" y="66264"/>
                  <a:pt x="122987" y="61082"/>
                </a:cubicBezTo>
                <a:cubicBezTo>
                  <a:pt x="120092" y="55291"/>
                  <a:pt x="122606" y="48052"/>
                  <a:pt x="130531" y="39365"/>
                </a:cubicBezTo>
                <a:cubicBezTo>
                  <a:pt x="130531" y="38603"/>
                  <a:pt x="130607" y="37765"/>
                  <a:pt x="130760" y="36851"/>
                </a:cubicBezTo>
                <a:cubicBezTo>
                  <a:pt x="127864" y="37308"/>
                  <a:pt x="124626" y="37651"/>
                  <a:pt x="121044" y="37879"/>
                </a:cubicBezTo>
                <a:cubicBezTo>
                  <a:pt x="117463" y="38108"/>
                  <a:pt x="114681" y="38222"/>
                  <a:pt x="112700" y="38222"/>
                </a:cubicBezTo>
                <a:lnTo>
                  <a:pt x="102642" y="38222"/>
                </a:lnTo>
                <a:lnTo>
                  <a:pt x="94184" y="38222"/>
                </a:lnTo>
                <a:cubicBezTo>
                  <a:pt x="93879" y="38222"/>
                  <a:pt x="93574" y="38146"/>
                  <a:pt x="93269" y="37994"/>
                </a:cubicBezTo>
                <a:lnTo>
                  <a:pt x="93269" y="39137"/>
                </a:lnTo>
                <a:cubicBezTo>
                  <a:pt x="100584" y="39746"/>
                  <a:pt x="105004" y="42261"/>
                  <a:pt x="106528" y="46680"/>
                </a:cubicBezTo>
                <a:cubicBezTo>
                  <a:pt x="108204" y="51252"/>
                  <a:pt x="106528" y="55824"/>
                  <a:pt x="101499" y="60396"/>
                </a:cubicBezTo>
                <a:cubicBezTo>
                  <a:pt x="98603" y="62987"/>
                  <a:pt x="95212" y="64930"/>
                  <a:pt x="91326" y="66226"/>
                </a:cubicBezTo>
                <a:cubicBezTo>
                  <a:pt x="87440" y="67521"/>
                  <a:pt x="83058" y="67674"/>
                  <a:pt x="78182" y="66683"/>
                </a:cubicBezTo>
                <a:cubicBezTo>
                  <a:pt x="73305" y="65692"/>
                  <a:pt x="68809" y="63292"/>
                  <a:pt x="64694" y="59482"/>
                </a:cubicBezTo>
                <a:cubicBezTo>
                  <a:pt x="61799" y="56739"/>
                  <a:pt x="60732" y="53234"/>
                  <a:pt x="61494" y="48966"/>
                </a:cubicBezTo>
                <a:cubicBezTo>
                  <a:pt x="62103" y="45918"/>
                  <a:pt x="63551" y="42947"/>
                  <a:pt x="65837" y="40051"/>
                </a:cubicBezTo>
                <a:cubicBezTo>
                  <a:pt x="66142" y="39441"/>
                  <a:pt x="66675" y="39060"/>
                  <a:pt x="67437" y="38908"/>
                </a:cubicBezTo>
                <a:lnTo>
                  <a:pt x="67437" y="35022"/>
                </a:lnTo>
                <a:lnTo>
                  <a:pt x="67437" y="32507"/>
                </a:lnTo>
                <a:lnTo>
                  <a:pt x="67437" y="10104"/>
                </a:lnTo>
                <a:cubicBezTo>
                  <a:pt x="67437" y="7971"/>
                  <a:pt x="68504" y="6904"/>
                  <a:pt x="70638" y="6904"/>
                </a:cubicBezTo>
                <a:cubicBezTo>
                  <a:pt x="71247" y="6904"/>
                  <a:pt x="71857" y="7056"/>
                  <a:pt x="72467" y="7361"/>
                </a:cubicBezTo>
                <a:cubicBezTo>
                  <a:pt x="74448" y="5990"/>
                  <a:pt x="76353" y="5228"/>
                  <a:pt x="78182" y="5075"/>
                </a:cubicBezTo>
                <a:cubicBezTo>
                  <a:pt x="80925" y="4770"/>
                  <a:pt x="83287" y="5609"/>
                  <a:pt x="85268" y="7590"/>
                </a:cubicBezTo>
                <a:cubicBezTo>
                  <a:pt x="88316" y="10333"/>
                  <a:pt x="90526" y="15134"/>
                  <a:pt x="91898" y="21992"/>
                </a:cubicBezTo>
                <a:cubicBezTo>
                  <a:pt x="92507" y="25192"/>
                  <a:pt x="92888" y="28545"/>
                  <a:pt x="93041" y="32050"/>
                </a:cubicBezTo>
                <a:cubicBezTo>
                  <a:pt x="93498" y="31898"/>
                  <a:pt x="93879" y="31821"/>
                  <a:pt x="94184" y="31821"/>
                </a:cubicBezTo>
                <a:lnTo>
                  <a:pt x="103099" y="31821"/>
                </a:lnTo>
                <a:lnTo>
                  <a:pt x="113615" y="31821"/>
                </a:lnTo>
                <a:cubicBezTo>
                  <a:pt x="115443" y="31821"/>
                  <a:pt x="118110" y="31707"/>
                  <a:pt x="121616" y="31479"/>
                </a:cubicBezTo>
                <a:cubicBezTo>
                  <a:pt x="125121" y="31250"/>
                  <a:pt x="128245" y="30831"/>
                  <a:pt x="130988" y="30221"/>
                </a:cubicBezTo>
                <a:cubicBezTo>
                  <a:pt x="131750" y="17115"/>
                  <a:pt x="132131" y="9800"/>
                  <a:pt x="132131" y="8276"/>
                </a:cubicBezTo>
                <a:cubicBezTo>
                  <a:pt x="132131" y="6142"/>
                  <a:pt x="133198" y="5075"/>
                  <a:pt x="135332" y="5075"/>
                </a:cubicBezTo>
                <a:lnTo>
                  <a:pt x="135789" y="5075"/>
                </a:lnTo>
                <a:cubicBezTo>
                  <a:pt x="135636" y="4618"/>
                  <a:pt x="135560" y="4161"/>
                  <a:pt x="135560" y="3704"/>
                </a:cubicBezTo>
                <a:cubicBezTo>
                  <a:pt x="135560" y="1570"/>
                  <a:pt x="136627" y="503"/>
                  <a:pt x="138761" y="503"/>
                </a:cubicBezTo>
                <a:lnTo>
                  <a:pt x="139675" y="503"/>
                </a:lnTo>
                <a:cubicBezTo>
                  <a:pt x="139980" y="503"/>
                  <a:pt x="140361" y="465"/>
                  <a:pt x="140818" y="389"/>
                </a:cubicBezTo>
                <a:cubicBezTo>
                  <a:pt x="141275" y="313"/>
                  <a:pt x="141732" y="198"/>
                  <a:pt x="142190" y="4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711731" y="404470"/>
            <a:ext cx="1658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教学过程</a:t>
            </a:r>
          </a:p>
        </p:txBody>
      </p:sp>
      <p:sp>
        <p:nvSpPr>
          <p:cNvPr id="87" name="圆角矩形 42"/>
          <p:cNvSpPr>
            <a:spLocks noChangeArrowheads="1"/>
          </p:cNvSpPr>
          <p:nvPr/>
        </p:nvSpPr>
        <p:spPr bwMode="auto">
          <a:xfrm rot="16200000">
            <a:off x="1942837" y="2559714"/>
            <a:ext cx="768350" cy="952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>
            <a:noFill/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8" name="圆角矩形 43"/>
          <p:cNvSpPr>
            <a:spLocks noChangeArrowheads="1"/>
          </p:cNvSpPr>
          <p:nvPr/>
        </p:nvSpPr>
        <p:spPr bwMode="auto">
          <a:xfrm rot="16200000">
            <a:off x="1942837" y="3733512"/>
            <a:ext cx="768350" cy="952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>
            <a:noFill/>
            <a:beve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9" name="圆角矩形 44"/>
          <p:cNvSpPr>
            <a:spLocks noChangeArrowheads="1"/>
          </p:cNvSpPr>
          <p:nvPr/>
        </p:nvSpPr>
        <p:spPr bwMode="auto">
          <a:xfrm rot="16200000">
            <a:off x="1942837" y="4833649"/>
            <a:ext cx="768350" cy="952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5400">
            <a:noFill/>
            <a:beve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67419" y="2214925"/>
            <a:ext cx="2952328" cy="513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defRPr/>
            </a:pPr>
            <a:r>
              <a:rPr lang="zh-CN" altLang="en-US" sz="2400">
                <a:solidFill>
                  <a:srgbClr val="292929"/>
                </a:solidFill>
                <a:cs typeface="+mn-ea"/>
                <a:sym typeface="+mn-lt"/>
              </a:rPr>
              <a:t>探究一：音调</a:t>
            </a:r>
          </a:p>
        </p:txBody>
      </p:sp>
      <p:sp>
        <p:nvSpPr>
          <p:cNvPr id="94" name="矩形 93"/>
          <p:cNvSpPr/>
          <p:nvPr/>
        </p:nvSpPr>
        <p:spPr>
          <a:xfrm>
            <a:off x="2567419" y="3345209"/>
            <a:ext cx="2952328" cy="513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25000"/>
              </a:lnSpc>
              <a:buClrTx/>
              <a:buSzTx/>
              <a:buFontTx/>
              <a:defRPr/>
            </a:pPr>
            <a:r>
              <a:rPr lang="zh-CN" altLang="en-US" sz="2400">
                <a:solidFill>
                  <a:srgbClr val="292929"/>
                </a:solidFill>
                <a:cs typeface="+mn-ea"/>
                <a:sym typeface="+mn-lt"/>
              </a:rPr>
              <a:t>探究二：响度</a:t>
            </a:r>
          </a:p>
        </p:txBody>
      </p:sp>
      <p:sp>
        <p:nvSpPr>
          <p:cNvPr id="95" name="矩形 94"/>
          <p:cNvSpPr/>
          <p:nvPr/>
        </p:nvSpPr>
        <p:spPr>
          <a:xfrm>
            <a:off x="2567419" y="4509452"/>
            <a:ext cx="2952328" cy="513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defRPr/>
            </a:pPr>
            <a:r>
              <a:rPr lang="zh-CN" altLang="en-US" sz="2400">
                <a:solidFill>
                  <a:srgbClr val="292929"/>
                </a:solidFill>
                <a:cs typeface="+mn-ea"/>
                <a:sym typeface="+mn-lt"/>
              </a:rPr>
              <a:t>探究三：音色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056" y="1412875"/>
            <a:ext cx="1960245" cy="129032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101" y="1196976"/>
            <a:ext cx="1229995" cy="169354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080" y="4713605"/>
            <a:ext cx="1874520" cy="1629410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5955" y="3201035"/>
            <a:ext cx="3660140" cy="10147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3565" y="4653281"/>
            <a:ext cx="1220470" cy="1642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12" grpId="0"/>
      <p:bldP spid="94" grpId="0"/>
      <p:bldP spid="9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739.823622047244,&quot;width&quot;:4536.428346456692}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</TotalTime>
  <Words>572</Words>
  <Application>Microsoft Office PowerPoint</Application>
  <PresentationFormat>宽屏</PresentationFormat>
  <Paragraphs>130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华文楷体</vt:lpstr>
      <vt:lpstr>华文中宋</vt:lpstr>
      <vt:lpstr>宋体</vt:lpstr>
      <vt:lpstr>微软雅黑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zs</cp:lastModifiedBy>
  <cp:revision>2</cp:revision>
  <cp:lastPrinted>2023-07-13T15:57:20Z</cp:lastPrinted>
  <dcterms:created xsi:type="dcterms:W3CDTF">2023-07-13T15:57:20Z</dcterms:created>
  <dcterms:modified xsi:type="dcterms:W3CDTF">2023-09-17T00:51:16Z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