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0.11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701" r:id="rId3"/>
  </p:sldMasterIdLst>
  <p:notesMasterIdLst>
    <p:notesMasterId r:id="rId4"/>
  </p:notesMasterIdLst>
  <p:sldIdLst>
    <p:sldId id="821" r:id="rId5"/>
    <p:sldId id="602" r:id="rId6"/>
    <p:sldId id="831" r:id="rId7"/>
    <p:sldId id="832" r:id="rId8"/>
    <p:sldId id="272" r:id="rId9"/>
    <p:sldId id="276" r:id="rId10"/>
    <p:sldId id="273" r:id="rId11"/>
    <p:sldId id="274" r:id="rId12"/>
    <p:sldId id="834" r:id="rId13"/>
    <p:sldId id="833" r:id="rId14"/>
    <p:sldId id="277" r:id="rId15"/>
    <p:sldId id="824" r:id="rId16"/>
    <p:sldId id="826" r:id="rId17"/>
    <p:sldId id="825" r:id="rId18"/>
    <p:sldId id="823" r:id="rId19"/>
    <p:sldId id="827" r:id="rId20"/>
    <p:sldId id="828" r:id="rId21"/>
    <p:sldId id="838" r:id="rId22"/>
    <p:sldId id="284" r:id="rId23"/>
    <p:sldId id="829" r:id="rId24"/>
    <p:sldId id="830" r:id="rId25"/>
    <p:sldId id="287" r:id="rId26"/>
    <p:sldId id="288" r:id="rId27"/>
    <p:sldId id="839" r:id="rId28"/>
    <p:sldId id="836" r:id="rId29"/>
    <p:sldId id="837" r:id="rId30"/>
    <p:sldId id="289" r:id="rId31"/>
    <p:sldId id="290" r:id="rId32"/>
    <p:sldId id="291" r:id="rId33"/>
    <p:sldId id="835" r:id="rId34"/>
    <p:sldId id="840" r:id="rId35"/>
    <p:sldId id="569" r:id="rId36"/>
  </p:sldIdLst>
  <p:sldSz cx="12192000" cy="6858000"/>
  <p:notesSz cx="6858000" cy="9144000"/>
  <p:custDataLst>
    <p:tags r:id="rId37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 pos="387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Windows 用户" initials="W用" lastIdx="0" clrIdx="0"/>
  <p:cmAuthor id="2" name="玉海 丁" initials="玉海" lastIdx="0" clrIdx="1"/>
  <p:cmAuthor id="3" name="User" initials="U" lastIdx="0" clrIdx="2"/>
  <p:cmAuthor id="4" name="作者" initials="A" lastIdx="0" clrIdx="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40" autoAdjust="0"/>
    <p:restoredTop sz="94660"/>
  </p:normalViewPr>
  <p:slideViewPr>
    <p:cSldViewPr showGuides="1">
      <p:cViewPr>
        <p:scale>
          <a:sx n="75" d="100"/>
          <a:sy n="75" d="100"/>
        </p:scale>
        <p:origin x="720" y="804"/>
      </p:cViewPr>
      <p:guideLst>
        <p:guide orient="horz" pos="2184"/>
        <p:guide pos="387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tags" Target="tags/tag19.xml" /><Relationship Id="rId38" Type="http://schemas.openxmlformats.org/officeDocument/2006/relationships/presProps" Target="presProps.xml" /><Relationship Id="rId39" Type="http://schemas.openxmlformats.org/officeDocument/2006/relationships/viewProps" Target="viewProps.xml" /><Relationship Id="rId4" Type="http://schemas.openxmlformats.org/officeDocument/2006/relationships/notesMaster" Target="notesMasters/notesMaster1.xml" /><Relationship Id="rId40" Type="http://schemas.openxmlformats.org/officeDocument/2006/relationships/theme" Target="theme/theme1.xml" /><Relationship Id="rId41" Type="http://schemas.openxmlformats.org/officeDocument/2006/relationships/tableStyles" Target="tableStyles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diagrams/colors1.xml><?xml version="1.0" encoding="utf-8"?>
<dgm:colorsDef xmlns:a="http://schemas.openxmlformats.org/drawingml/2006/main" xmlns:dgm="http://schemas.openxmlformats.org/drawingml/2006/diagram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dgm="http://schemas.openxmlformats.org/drawingml/2006/diagram">
  <dgm:ptLst>
    <dgm:pt modelId="{DC70E7F1-8C5C-44CA-B094-FFD1851F0421}" type="doc">
      <dgm:prSet loTypeId="urn:microsoft.com/office/officeart/2005/8/layout/hierarchy2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A39EA0E2-2CDC-4B08-AD94-9A352500D106}" type="parTrans" cxnId="{48EFC72F-562F-44CD-A3A7-2B6073E392A0}">
      <dgm:prSet/>
      <dgm:spPr/>
      <dgm:t>
        <a:bodyPr/>
        <a:lstStyle/>
        <a:p>
          <a:endParaRPr lang="zh-CN" altLang="en-US"/>
        </a:p>
      </dgm:t>
    </dgm:pt>
    <dgm:pt modelId="{4B8670E4-4333-4C08-97F5-A4093FD751D2}">
      <dgm:prSet phldrT="[文本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</dgm:spPr>
      <dgm:t>
        <a:bodyPr/>
        <a:lstStyle/>
        <a:p>
          <a:r>
            <a:rPr lang="zh-CN" altLang="en-US" sz="3600" b="1">
              <a:latin typeface="黑体" panose="02010609060101010101" pitchFamily="49" charset="-122"/>
              <a:ea typeface="黑体" panose="02010609060101010101" pitchFamily="49" charset="-122"/>
            </a:rPr>
            <a:t>电路构成</a:t>
          </a:r>
          <a:endParaRPr lang="en-US" altLang="zh-CN" sz="3600" b="1"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B51F1BE9-A144-47B3-B2F1-FC0AFE0F25D8}" type="parTrans" cxnId="{8936066C-3D61-42B6-93A3-B3639BE36004}">
      <dgm:prSet custT="1"/>
      <dgm:spPr>
        <a:noFill/>
        <a:ln w="19050">
          <a:solidFill>
            <a:prstClr val="black"/>
          </a:solidFill>
        </a:ln>
      </dgm:spPr>
      <dgm:t>
        <a:bodyPr/>
        <a:lstStyle/>
        <a:p>
          <a:endParaRPr lang="zh-CN" altLang="en-US" sz="3200" b="1"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745A08AD-E74B-42C6-813A-0B8CD57CD4ED}">
      <dgm:prSet phldrT="[文本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zh-CN" altLang="en-US" sz="3200" b="1">
              <a:latin typeface="黑体" panose="02010609060101010101" pitchFamily="49" charset="-122"/>
              <a:ea typeface="黑体" panose="02010609060101010101" pitchFamily="49" charset="-122"/>
            </a:rPr>
            <a:t>电  源：</a:t>
          </a:r>
        </a:p>
      </dgm:t>
    </dgm:pt>
    <dgm:pt modelId="{778260B4-BB9C-4B84-B07B-F15BACD53120}" type="parTrans" cxnId="{A9159A84-41C1-4103-80F2-CA86D1D18282}">
      <dgm:prSet custT="1"/>
      <dgm:spPr>
        <a:noFill/>
        <a:ln w="19050">
          <a:solidFill>
            <a:prstClr val="black"/>
          </a:solidFill>
        </a:ln>
      </dgm:spPr>
      <dgm:t>
        <a:bodyPr/>
        <a:lstStyle/>
        <a:p>
          <a:endParaRPr lang="zh-CN" altLang="en-US" sz="3200" b="1"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5043F898-9EFA-46F4-B42A-6598F1C1B70C}">
      <dgm:prSet phldrT="[文本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zh-CN" altLang="en-US" sz="3200" b="1">
              <a:latin typeface="黑体" panose="02010609060101010101" pitchFamily="49" charset="-122"/>
              <a:ea typeface="黑体" panose="02010609060101010101" pitchFamily="49" charset="-122"/>
            </a:rPr>
            <a:t>提供电能</a:t>
          </a:r>
        </a:p>
      </dgm:t>
    </dgm:pt>
    <dgm:pt modelId="{E7DDA1F1-CDD5-4C2E-BCC9-565718EDCFEE}" type="sibTrans" cxnId="{A9159A84-41C1-4103-80F2-CA86D1D18282}">
      <dgm:prSet/>
      <dgm:spPr/>
      <dgm:t>
        <a:bodyPr/>
        <a:lstStyle/>
        <a:p>
          <a:endParaRPr lang="zh-CN" altLang="en-US"/>
        </a:p>
      </dgm:t>
    </dgm:pt>
    <dgm:pt modelId="{94F0F46A-2BAE-46E5-B9DA-2BBAE2C455F3}" type="sibTrans" cxnId="{8936066C-3D61-42B6-93A3-B3639BE36004}">
      <dgm:prSet/>
      <dgm:spPr/>
      <dgm:t>
        <a:bodyPr/>
        <a:lstStyle/>
        <a:p>
          <a:endParaRPr lang="zh-CN" altLang="en-US"/>
        </a:p>
      </dgm:t>
    </dgm:pt>
    <dgm:pt modelId="{D4396403-42C6-4EF7-93E5-93A532C0C47C}" type="parTrans" cxnId="{AB501C81-B0B7-41C7-B242-7CE8F6F4C7F8}">
      <dgm:prSet custT="1"/>
      <dgm:spPr>
        <a:noFill/>
        <a:ln w="19050">
          <a:solidFill>
            <a:prstClr val="black"/>
          </a:solidFill>
        </a:ln>
      </dgm:spPr>
      <dgm:t>
        <a:bodyPr/>
        <a:lstStyle/>
        <a:p>
          <a:endParaRPr lang="zh-CN" altLang="en-US" sz="3200" b="1"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2E7432F8-B19E-43E1-B943-2612D4C9A598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zh-CN" altLang="en-US" sz="3200" b="1">
              <a:latin typeface="黑体" panose="02010609060101010101" pitchFamily="49" charset="-122"/>
              <a:ea typeface="黑体" panose="02010609060101010101" pitchFamily="49" charset="-122"/>
            </a:rPr>
            <a:t>用电器：</a:t>
          </a:r>
        </a:p>
      </dgm:t>
    </dgm:pt>
    <dgm:pt modelId="{12C53780-DF28-42B7-9B3B-C22BD301E2D0}" type="parTrans" cxnId="{33A6F4C4-DBAE-4173-BAC4-DB2C327247F5}">
      <dgm:prSet custT="1"/>
      <dgm:spPr>
        <a:noFill/>
        <a:ln w="19050">
          <a:solidFill>
            <a:prstClr val="black"/>
          </a:solidFill>
        </a:ln>
      </dgm:spPr>
      <dgm:t>
        <a:bodyPr/>
        <a:lstStyle/>
        <a:p>
          <a:endParaRPr lang="zh-CN" altLang="en-US" sz="3200" b="1"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A1A61D03-6E40-4A81-B911-505B418D92D5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prstClr val="black"/>
          </a:solidFill>
        </a:ln>
      </dgm:spPr>
      <dgm:t>
        <a:bodyPr spcFirstLastPara="0" vert="horz" wrap="square" lIns="23495" tIns="23495" rIns="23495" bIns="23495" numCol="1" spcCol="1270" anchor="ctr" anchorCtr="0"/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消耗电能</a:t>
          </a:r>
        </a:p>
      </dgm:t>
    </dgm:pt>
    <dgm:pt modelId="{4AAF3634-2877-4759-9EF8-607694098464}" type="sibTrans" cxnId="{33A6F4C4-DBAE-4173-BAC4-DB2C327247F5}">
      <dgm:prSet/>
      <dgm:spPr/>
      <dgm:t>
        <a:bodyPr/>
        <a:lstStyle/>
        <a:p>
          <a:endParaRPr lang="zh-CN" altLang="en-US"/>
        </a:p>
      </dgm:t>
    </dgm:pt>
    <dgm:pt modelId="{41509200-4E56-4C53-B6CD-A7F354B5D022}" type="sibTrans" cxnId="{AB501C81-B0B7-41C7-B242-7CE8F6F4C7F8}">
      <dgm:prSet/>
      <dgm:spPr/>
      <dgm:t>
        <a:bodyPr/>
        <a:lstStyle/>
        <a:p>
          <a:endParaRPr lang="zh-CN" altLang="en-US"/>
        </a:p>
      </dgm:t>
    </dgm:pt>
    <dgm:pt modelId="{5ED56266-7E9B-4647-8630-E2282DE606B8}" type="parTrans" cxnId="{E3918DEF-C2D4-4D43-B7FC-A73B206F9644}">
      <dgm:prSet custT="1"/>
      <dgm:spPr>
        <a:noFill/>
        <a:ln w="19050">
          <a:solidFill>
            <a:prstClr val="black"/>
          </a:solidFill>
        </a:ln>
      </dgm:spPr>
      <dgm:t>
        <a:bodyPr/>
        <a:lstStyle/>
        <a:p>
          <a:endParaRPr lang="zh-CN" altLang="en-US" sz="3200" b="1"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EEF3058E-3080-4728-AB62-2E3DF3C40313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zh-CN" altLang="en-US" sz="3200" b="1">
              <a:latin typeface="黑体" panose="02010609060101010101" pitchFamily="49" charset="-122"/>
              <a:ea typeface="黑体" panose="02010609060101010101" pitchFamily="49" charset="-122"/>
            </a:rPr>
            <a:t>导  线：</a:t>
          </a:r>
        </a:p>
      </dgm:t>
    </dgm:pt>
    <dgm:pt modelId="{FA52CD33-ADE1-413E-A7CD-EE2D30C6D369}" type="parTrans" cxnId="{9ED1D27C-B9DB-4DD2-811F-EF286CCA935A}">
      <dgm:prSet custT="1"/>
      <dgm:spPr>
        <a:noFill/>
        <a:ln w="19050">
          <a:solidFill>
            <a:prstClr val="black"/>
          </a:solidFill>
        </a:ln>
      </dgm:spPr>
      <dgm:t>
        <a:bodyPr/>
        <a:lstStyle/>
        <a:p>
          <a:endParaRPr lang="zh-CN" altLang="en-US" sz="3200" b="1"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32132011-6A67-4D2F-A9E8-AABA4CC30674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prstClr val="black"/>
          </a:solidFill>
        </a:ln>
      </dgm:spPr>
      <dgm:t>
        <a:bodyPr spcFirstLastPara="0" vert="horz" wrap="square" lIns="23495" tIns="23495" rIns="23495" bIns="23495" numCol="1" spcCol="1270" anchor="ctr" anchorCtr="0"/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传输电能</a:t>
          </a:r>
        </a:p>
      </dgm:t>
    </dgm:pt>
    <dgm:pt modelId="{6D2EEA36-2CE0-4827-87CF-8F04A6F5CA19}" type="sibTrans" cxnId="{9ED1D27C-B9DB-4DD2-811F-EF286CCA935A}">
      <dgm:prSet/>
      <dgm:spPr/>
      <dgm:t>
        <a:bodyPr/>
        <a:lstStyle/>
        <a:p>
          <a:endParaRPr lang="zh-CN" altLang="en-US"/>
        </a:p>
      </dgm:t>
    </dgm:pt>
    <dgm:pt modelId="{EA5A8216-9F23-49CB-90B0-4BA6B44FE6C4}" type="sibTrans" cxnId="{E3918DEF-C2D4-4D43-B7FC-A73B206F9644}">
      <dgm:prSet/>
      <dgm:spPr/>
      <dgm:t>
        <a:bodyPr/>
        <a:lstStyle/>
        <a:p>
          <a:endParaRPr lang="zh-CN" altLang="en-US"/>
        </a:p>
      </dgm:t>
    </dgm:pt>
    <dgm:pt modelId="{E6776E74-7736-4C7D-B669-F25FD14CFC6E}" type="parTrans" cxnId="{ED8C4BA9-DD0A-4136-A8B5-6DFC56ABA78B}">
      <dgm:prSet custT="1"/>
      <dgm:spPr>
        <a:noFill/>
        <a:ln w="19050">
          <a:solidFill>
            <a:prstClr val="black"/>
          </a:solidFill>
        </a:ln>
      </dgm:spPr>
      <dgm:t>
        <a:bodyPr/>
        <a:lstStyle/>
        <a:p>
          <a:endParaRPr lang="zh-CN" altLang="en-US" sz="3200" b="1"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38E87A7F-D19A-463A-8E19-570769634692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zh-CN" altLang="en-US" sz="3200" b="1">
              <a:latin typeface="黑体" panose="02010609060101010101" pitchFamily="49" charset="-122"/>
              <a:ea typeface="黑体" panose="02010609060101010101" pitchFamily="49" charset="-122"/>
            </a:rPr>
            <a:t>开  关：</a:t>
          </a:r>
        </a:p>
      </dgm:t>
    </dgm:pt>
    <dgm:pt modelId="{15BAE320-69EB-4040-9D7D-689B696799D4}" type="parTrans" cxnId="{0D612576-2F99-4558-9692-24BBF1C7A049}">
      <dgm:prSet custT="1"/>
      <dgm:spPr>
        <a:noFill/>
        <a:ln w="19050">
          <a:solidFill>
            <a:prstClr val="black"/>
          </a:solidFill>
        </a:ln>
      </dgm:spPr>
      <dgm:t>
        <a:bodyPr/>
        <a:lstStyle/>
        <a:p>
          <a:endParaRPr lang="zh-CN" altLang="en-US" sz="3200" b="1"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49A94A6F-418B-41F4-9224-44AD9C30539E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prstClr val="black"/>
          </a:solidFill>
        </a:ln>
      </dgm:spPr>
      <dgm:t>
        <a:bodyPr spcFirstLastPara="0" vert="horz" wrap="square" lIns="23495" tIns="23495" rIns="23495" bIns="23495" numCol="1" spcCol="1270" anchor="ctr" anchorCtr="0"/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控制电路</a:t>
          </a:r>
        </a:p>
      </dgm:t>
    </dgm:pt>
    <dgm:pt modelId="{99A0FC8B-E95A-41D7-A811-3FDE87BC4066}" type="sibTrans" cxnId="{0D612576-2F99-4558-9692-24BBF1C7A049}">
      <dgm:prSet/>
      <dgm:spPr/>
      <dgm:t>
        <a:bodyPr/>
        <a:lstStyle/>
        <a:p>
          <a:endParaRPr lang="zh-CN" altLang="en-US"/>
        </a:p>
      </dgm:t>
    </dgm:pt>
    <dgm:pt modelId="{A170AAE3-F2FC-4C26-8446-D93C55A7E28A}" type="sibTrans" cxnId="{ED8C4BA9-DD0A-4136-A8B5-6DFC56ABA78B}">
      <dgm:prSet/>
      <dgm:spPr/>
      <dgm:t>
        <a:bodyPr/>
        <a:lstStyle/>
        <a:p>
          <a:endParaRPr lang="zh-CN" altLang="en-US"/>
        </a:p>
      </dgm:t>
    </dgm:pt>
    <dgm:pt modelId="{E22CD6D4-24E4-4C6E-A0A3-1BB3F2FCA455}" type="sibTrans" cxnId="{48EFC72F-562F-44CD-A3A7-2B6073E392A0}">
      <dgm:prSet/>
      <dgm:spPr/>
      <dgm:t>
        <a:bodyPr/>
        <a:lstStyle/>
        <a:p>
          <a:endParaRPr lang="zh-CN" altLang="en-US"/>
        </a:p>
      </dgm:t>
    </dgm:pt>
    <dgm:pt modelId="{2107A2DC-49E0-4541-8F08-BAC71D63ED72}" type="pres">
      <dgm:prSet presAssocID="{DC70E7F1-8C5C-44CA-B094-FFD1851F0421}" presName="diagram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/>
      </dgm:t>
    </dgm:pt>
    <dgm:pt modelId="{0E9AB41D-BC63-4C26-B8E5-EEA1CF3F933E}" type="pres">
      <dgm:prSet presAssocID="{4B8670E4-4333-4C08-97F5-A4093FD751D2}" presName="root1"/>
      <dgm:spPr/>
      <dgm:t>
        <a:bodyPr/>
        <a:lstStyle/>
        <a:p/>
      </dgm:t>
    </dgm:pt>
    <dgm:pt modelId="{5A30F1F1-4583-4BDD-83B0-6798CA13D63C}" type="pres">
      <dgm:prSet presAssocID="{4B8670E4-4333-4C08-97F5-A4093FD751D2}" presName="LevelOneTextNode" presStyleLbl="node0" presStyleCnt="1" custScaleX="48486" custScaleY="328439">
        <dgm:presLayoutVars>
          <dgm:chPref val="3"/>
        </dgm:presLayoutVars>
      </dgm:prSet>
      <dgm:spPr/>
      <dgm:t>
        <a:bodyPr/>
        <a:lstStyle/>
        <a:p/>
      </dgm:t>
    </dgm:pt>
    <dgm:pt modelId="{64AF8B13-03EE-433C-8FB6-250CDD986DED}" type="pres">
      <dgm:prSet presAssocID="{4B8670E4-4333-4C08-97F5-A4093FD751D2}" presName="level2hierChild"/>
      <dgm:spPr/>
      <dgm:t>
        <a:bodyPr/>
        <a:lstStyle/>
        <a:p/>
      </dgm:t>
    </dgm:pt>
    <dgm:pt modelId="{D1FFEEB3-8D4D-4972-B65E-A0663E53AE85}" type="pres">
      <dgm:prSet presAssocID="{B51F1BE9-A144-47B3-B2F1-FC0AFE0F25D8}" presName="conn2-1" presStyleLbl="parChTrans1D2" presStyleCnt="4"/>
      <dgm:spPr/>
      <dgm:t>
        <a:bodyPr/>
        <a:lstStyle/>
        <a:p/>
      </dgm:t>
    </dgm:pt>
    <dgm:pt modelId="{ED4F4C02-46C8-47EB-B324-FEFF9B41C21E}" type="pres">
      <dgm:prSet presAssocID="{B51F1BE9-A144-47B3-B2F1-FC0AFE0F25D8}" presName="connTx" presStyleLbl="parChTrans2D2" presStyleCnt="4"/>
      <dgm:spPr/>
      <dgm:t>
        <a:bodyPr/>
        <a:lstStyle/>
        <a:p/>
      </dgm:t>
    </dgm:pt>
    <dgm:pt modelId="{172F6D50-E091-48CD-AAF5-0B97E273596B}" type="pres">
      <dgm:prSet presAssocID="{745A08AD-E74B-42C6-813A-0B8CD57CD4ED}" presName="root2"/>
      <dgm:spPr/>
      <dgm:t>
        <a:bodyPr/>
        <a:lstStyle/>
        <a:p/>
      </dgm:t>
    </dgm:pt>
    <dgm:pt modelId="{E695A661-C373-4AF6-83F6-259FED11E067}" type="pres">
      <dgm:prSet presAssocID="{745A08AD-E74B-42C6-813A-0B8CD57CD4ED}" presName="LevelTwoTextNode" presStyleLbl="node2" presStyleCnt="4">
        <dgm:presLayoutVars>
          <dgm:chPref val="3"/>
        </dgm:presLayoutVars>
      </dgm:prSet>
      <dgm:spPr/>
      <dgm:t>
        <a:bodyPr/>
        <a:lstStyle/>
        <a:p/>
      </dgm:t>
    </dgm:pt>
    <dgm:pt modelId="{826C7059-29C1-4405-ABEB-67138402672D}" type="pres">
      <dgm:prSet presAssocID="{745A08AD-E74B-42C6-813A-0B8CD57CD4ED}" presName="level3hierChild"/>
      <dgm:spPr/>
      <dgm:t>
        <a:bodyPr/>
        <a:lstStyle/>
        <a:p/>
      </dgm:t>
    </dgm:pt>
    <dgm:pt modelId="{5B09BD9C-93E4-40AF-B502-70F3474CEC81}" type="pres">
      <dgm:prSet presAssocID="{778260B4-BB9C-4B84-B07B-F15BACD53120}" presName="conn2-1" presStyleLbl="parChTrans1D3" presStyleCnt="4"/>
      <dgm:spPr/>
      <dgm:t>
        <a:bodyPr/>
        <a:lstStyle/>
        <a:p/>
      </dgm:t>
    </dgm:pt>
    <dgm:pt modelId="{7F68D8A7-FAE5-414F-9645-C0BE9E84F773}" type="pres">
      <dgm:prSet presAssocID="{778260B4-BB9C-4B84-B07B-F15BACD53120}" presName="connTx" presStyleLbl="parChTrans2D3" presStyleCnt="4"/>
      <dgm:spPr/>
      <dgm:t>
        <a:bodyPr/>
        <a:lstStyle/>
        <a:p/>
      </dgm:t>
    </dgm:pt>
    <dgm:pt modelId="{69B6067F-9707-4C94-8DCB-83F1B21775F4}" type="pres">
      <dgm:prSet presAssocID="{5043F898-9EFA-46F4-B42A-6598F1C1B70C}" presName="root2"/>
      <dgm:spPr/>
      <dgm:t>
        <a:bodyPr/>
        <a:lstStyle/>
        <a:p/>
      </dgm:t>
    </dgm:pt>
    <dgm:pt modelId="{1A8ACA3F-4FDD-4EBB-B5DA-EB7B79AB55F9}" type="pres">
      <dgm:prSet presAssocID="{5043F898-9EFA-46F4-B42A-6598F1C1B70C}" presName="LevelTwoTextNode" presStyleLbl="node3" presStyleCnt="4">
        <dgm:presLayoutVars>
          <dgm:chPref val="3"/>
        </dgm:presLayoutVars>
      </dgm:prSet>
      <dgm:spPr/>
      <dgm:t>
        <a:bodyPr/>
        <a:lstStyle/>
        <a:p/>
      </dgm:t>
    </dgm:pt>
    <dgm:pt modelId="{F8E63C23-11D4-4A57-82C9-C830E3F703FF}" type="pres">
      <dgm:prSet presAssocID="{5043F898-9EFA-46F4-B42A-6598F1C1B70C}" presName="level3hierChild"/>
      <dgm:spPr/>
      <dgm:t>
        <a:bodyPr/>
        <a:lstStyle/>
        <a:p/>
      </dgm:t>
    </dgm:pt>
    <dgm:pt modelId="{668CCE30-2AF8-4734-A2B1-6DDA612F1B84}" type="pres">
      <dgm:prSet presAssocID="{D4396403-42C6-4EF7-93E5-93A532C0C47C}" presName="conn2-1" presStyleLbl="parChTrans1D2" presStyleIdx="1" presStyleCnt="4"/>
      <dgm:spPr/>
      <dgm:t>
        <a:bodyPr/>
        <a:lstStyle/>
        <a:p/>
      </dgm:t>
    </dgm:pt>
    <dgm:pt modelId="{CAA88711-7D4E-4AA2-AB6A-4F24C9968122}" type="pres">
      <dgm:prSet presAssocID="{D4396403-42C6-4EF7-93E5-93A532C0C47C}" presName="connTx" presStyleLbl="parChTrans2D2" presStyleIdx="1" presStyleCnt="4"/>
      <dgm:spPr/>
      <dgm:t>
        <a:bodyPr/>
        <a:lstStyle/>
        <a:p/>
      </dgm:t>
    </dgm:pt>
    <dgm:pt modelId="{54620025-70E4-437E-8441-D654C772A16D}" type="pres">
      <dgm:prSet presAssocID="{2E7432F8-B19E-43E1-B943-2612D4C9A598}" presName="root2"/>
      <dgm:spPr/>
      <dgm:t>
        <a:bodyPr/>
        <a:lstStyle/>
        <a:p/>
      </dgm:t>
    </dgm:pt>
    <dgm:pt modelId="{015CE3D0-9B80-432F-80B5-E1129C251E58}" type="pres">
      <dgm:prSet presAssocID="{2E7432F8-B19E-43E1-B943-2612D4C9A598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/>
      </dgm:t>
    </dgm:pt>
    <dgm:pt modelId="{9994623A-4ACE-4174-A782-1EB5459A9B2C}" type="pres">
      <dgm:prSet presAssocID="{2E7432F8-B19E-43E1-B943-2612D4C9A598}" presName="level3hierChild"/>
      <dgm:spPr/>
      <dgm:t>
        <a:bodyPr/>
        <a:lstStyle/>
        <a:p/>
      </dgm:t>
    </dgm:pt>
    <dgm:pt modelId="{0DC40204-74DB-4BBE-8BAC-138657713CAA}" type="pres">
      <dgm:prSet presAssocID="{12C53780-DF28-42B7-9B3B-C22BD301E2D0}" presName="conn2-1" presStyleLbl="parChTrans1D3" presStyleIdx="1" presStyleCnt="4"/>
      <dgm:spPr/>
      <dgm:t>
        <a:bodyPr/>
        <a:lstStyle/>
        <a:p/>
      </dgm:t>
    </dgm:pt>
    <dgm:pt modelId="{C7A7AFF0-2CCD-4F71-A438-CAEE4013436B}" type="pres">
      <dgm:prSet presAssocID="{12C53780-DF28-42B7-9B3B-C22BD301E2D0}" presName="connTx" presStyleLbl="parChTrans2D3" presStyleIdx="1" presStyleCnt="4"/>
      <dgm:spPr/>
      <dgm:t>
        <a:bodyPr/>
        <a:lstStyle/>
        <a:p/>
      </dgm:t>
    </dgm:pt>
    <dgm:pt modelId="{BF109724-ABB7-48A6-93A7-58EF10D10E6E}" type="pres">
      <dgm:prSet presAssocID="{A1A61D03-6E40-4A81-B911-505B418D92D5}" presName="root2"/>
      <dgm:spPr/>
      <dgm:t>
        <a:bodyPr/>
        <a:lstStyle/>
        <a:p/>
      </dgm:t>
    </dgm:pt>
    <dgm:pt modelId="{C2AFC98C-D601-4521-8723-4C6D3EF2FA42}" type="pres">
      <dgm:prSet presAssocID="{A1A61D03-6E40-4A81-B911-505B418D92D5}" presName="LevelTwoTextNode" presStyleLbl="node3" presStyleIdx="1" presStyleCnt="4">
        <dgm:presLayoutVars>
          <dgm:chPref val="3"/>
        </dgm:presLayoutVars>
      </dgm:prSet>
      <dgm:spPr>
        <a:xfrm>
          <a:off x="5593457" y="1457432"/>
          <a:ext cx="1996957" cy="998478"/>
        </a:xfrm>
        <a:prstGeom prst="roundRect">
          <a:avLst>
            <a:gd name="adj" fmla="val 10000"/>
          </a:avLst>
        </a:prstGeom>
      </dgm:spPr>
      <dgm:t>
        <a:bodyPr/>
        <a:lstStyle/>
        <a:p/>
      </dgm:t>
    </dgm:pt>
    <dgm:pt modelId="{00330396-1413-40D7-B0AF-499A4EBC366C}" type="pres">
      <dgm:prSet presAssocID="{A1A61D03-6E40-4A81-B911-505B418D92D5}" presName="level3hierChild"/>
      <dgm:spPr/>
      <dgm:t>
        <a:bodyPr/>
        <a:lstStyle/>
        <a:p/>
      </dgm:t>
    </dgm:pt>
    <dgm:pt modelId="{4A31E434-2FA9-4E93-9D34-09D3E6FB0486}" type="pres">
      <dgm:prSet presAssocID="{5ED56266-7E9B-4647-8630-E2282DE606B8}" presName="conn2-1" presStyleLbl="parChTrans1D2" presStyleIdx="2" presStyleCnt="4"/>
      <dgm:spPr/>
      <dgm:t>
        <a:bodyPr/>
        <a:lstStyle/>
        <a:p/>
      </dgm:t>
    </dgm:pt>
    <dgm:pt modelId="{910ECD20-2312-425D-85DA-D3CA6CCDC5BC}" type="pres">
      <dgm:prSet presAssocID="{5ED56266-7E9B-4647-8630-E2282DE606B8}" presName="connTx" presStyleLbl="parChTrans2D2" presStyleIdx="2" presStyleCnt="4"/>
      <dgm:spPr/>
      <dgm:t>
        <a:bodyPr/>
        <a:lstStyle/>
        <a:p/>
      </dgm:t>
    </dgm:pt>
    <dgm:pt modelId="{68F59351-BFD2-4448-9202-56E67FA0258A}" type="pres">
      <dgm:prSet presAssocID="{EEF3058E-3080-4728-AB62-2E3DF3C40313}" presName="root2"/>
      <dgm:spPr/>
      <dgm:t>
        <a:bodyPr/>
        <a:lstStyle/>
        <a:p/>
      </dgm:t>
    </dgm:pt>
    <dgm:pt modelId="{CF3A0746-EF34-4BD2-816E-BE75A6E530CF}" type="pres">
      <dgm:prSet presAssocID="{EEF3058E-3080-4728-AB62-2E3DF3C40313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/>
      </dgm:t>
    </dgm:pt>
    <dgm:pt modelId="{DEF62439-7B7E-442C-B09F-6049DF15E2B8}" type="pres">
      <dgm:prSet presAssocID="{EEF3058E-3080-4728-AB62-2E3DF3C40313}" presName="level3hierChild"/>
      <dgm:spPr/>
      <dgm:t>
        <a:bodyPr/>
        <a:lstStyle/>
        <a:p/>
      </dgm:t>
    </dgm:pt>
    <dgm:pt modelId="{B934EF4B-7AFA-4064-999C-F87AF617FD82}" type="pres">
      <dgm:prSet presAssocID="{FA52CD33-ADE1-413E-A7CD-EE2D30C6D369}" presName="conn2-1" presStyleLbl="parChTrans1D3" presStyleIdx="2" presStyleCnt="4"/>
      <dgm:spPr/>
      <dgm:t>
        <a:bodyPr/>
        <a:lstStyle/>
        <a:p/>
      </dgm:t>
    </dgm:pt>
    <dgm:pt modelId="{EE48E24F-88D8-4B39-AC2B-A9889C306309}" type="pres">
      <dgm:prSet presAssocID="{FA52CD33-ADE1-413E-A7CD-EE2D30C6D369}" presName="connTx" presStyleLbl="parChTrans2D3" presStyleIdx="2" presStyleCnt="4"/>
      <dgm:spPr/>
      <dgm:t>
        <a:bodyPr/>
        <a:lstStyle/>
        <a:p/>
      </dgm:t>
    </dgm:pt>
    <dgm:pt modelId="{93302B43-29B5-4774-8CE1-42D13202C8D2}" type="pres">
      <dgm:prSet presAssocID="{32132011-6A67-4D2F-A9E8-AABA4CC30674}" presName="root2"/>
      <dgm:spPr/>
      <dgm:t>
        <a:bodyPr/>
        <a:lstStyle/>
        <a:p/>
      </dgm:t>
    </dgm:pt>
    <dgm:pt modelId="{80783664-C18B-4C43-A05E-5AEAA9DCBA0C}" type="pres">
      <dgm:prSet presAssocID="{32132011-6A67-4D2F-A9E8-AABA4CC30674}" presName="LevelTwoTextNode" presStyleLbl="node3" presStyleIdx="2" presStyleCnt="4">
        <dgm:presLayoutVars>
          <dgm:chPref val="3"/>
        </dgm:presLayoutVars>
      </dgm:prSet>
      <dgm:spPr>
        <a:xfrm>
          <a:off x="5593457" y="2605683"/>
          <a:ext cx="1996957" cy="998478"/>
        </a:xfrm>
        <a:prstGeom prst="roundRect">
          <a:avLst>
            <a:gd name="adj" fmla="val 10000"/>
          </a:avLst>
        </a:prstGeom>
      </dgm:spPr>
      <dgm:t>
        <a:bodyPr/>
        <a:lstStyle/>
        <a:p/>
      </dgm:t>
    </dgm:pt>
    <dgm:pt modelId="{84E95DC7-8E57-4A56-8CE2-4B27E3C5ACFC}" type="pres">
      <dgm:prSet presAssocID="{32132011-6A67-4D2F-A9E8-AABA4CC30674}" presName="level3hierChild"/>
      <dgm:spPr/>
      <dgm:t>
        <a:bodyPr/>
        <a:lstStyle/>
        <a:p/>
      </dgm:t>
    </dgm:pt>
    <dgm:pt modelId="{2F1341D6-AB24-4802-B3E6-D1E591E5ADA9}" type="pres">
      <dgm:prSet presAssocID="{E6776E74-7736-4C7D-B669-F25FD14CFC6E}" presName="conn2-1" presStyleLbl="parChTrans1D2" presStyleIdx="3" presStyleCnt="4"/>
      <dgm:spPr/>
      <dgm:t>
        <a:bodyPr/>
        <a:lstStyle/>
        <a:p/>
      </dgm:t>
    </dgm:pt>
    <dgm:pt modelId="{0B7A9137-A8D5-4758-BDBA-61775340CCA1}" type="pres">
      <dgm:prSet presAssocID="{E6776E74-7736-4C7D-B669-F25FD14CFC6E}" presName="connTx" presStyleLbl="parChTrans2D2" presStyleIdx="3" presStyleCnt="4"/>
      <dgm:spPr/>
      <dgm:t>
        <a:bodyPr/>
        <a:lstStyle/>
        <a:p/>
      </dgm:t>
    </dgm:pt>
    <dgm:pt modelId="{A534E605-0E7F-488F-8AF8-2F97B938CF86}" type="pres">
      <dgm:prSet presAssocID="{38E87A7F-D19A-463A-8E19-570769634692}" presName="root2"/>
      <dgm:spPr/>
      <dgm:t>
        <a:bodyPr/>
        <a:lstStyle/>
        <a:p/>
      </dgm:t>
    </dgm:pt>
    <dgm:pt modelId="{0D608DD3-90FC-44EC-9C67-06CDD8C61090}" type="pres">
      <dgm:prSet presAssocID="{38E87A7F-D19A-463A-8E19-570769634692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/>
      </dgm:t>
    </dgm:pt>
    <dgm:pt modelId="{C0EF7BAD-5176-4567-BBA2-5E03E6268204}" type="pres">
      <dgm:prSet presAssocID="{38E87A7F-D19A-463A-8E19-570769634692}" presName="level3hierChild"/>
      <dgm:spPr/>
      <dgm:t>
        <a:bodyPr/>
        <a:lstStyle/>
        <a:p/>
      </dgm:t>
    </dgm:pt>
    <dgm:pt modelId="{0DC1DE09-F73A-4FB5-96F6-BAD82AA9501D}" type="pres">
      <dgm:prSet presAssocID="{15BAE320-69EB-4040-9D7D-689B696799D4}" presName="conn2-1" presStyleLbl="parChTrans1D3" presStyleIdx="3" presStyleCnt="4"/>
      <dgm:spPr/>
      <dgm:t>
        <a:bodyPr/>
        <a:lstStyle/>
        <a:p/>
      </dgm:t>
    </dgm:pt>
    <dgm:pt modelId="{406FFD88-3E66-43CB-A6E7-E1F09CD73D2B}" type="pres">
      <dgm:prSet presAssocID="{15BAE320-69EB-4040-9D7D-689B696799D4}" presName="connTx" presStyleLbl="parChTrans2D3" presStyleIdx="3" presStyleCnt="4"/>
      <dgm:spPr/>
      <dgm:t>
        <a:bodyPr/>
        <a:lstStyle/>
        <a:p/>
      </dgm:t>
    </dgm:pt>
    <dgm:pt modelId="{697FB2F8-9BF3-4743-8F1E-6C3C91CC5995}" type="pres">
      <dgm:prSet presAssocID="{49A94A6F-418B-41F4-9224-44AD9C30539E}" presName="root2"/>
      <dgm:spPr/>
      <dgm:t>
        <a:bodyPr/>
        <a:lstStyle/>
        <a:p/>
      </dgm:t>
    </dgm:pt>
    <dgm:pt modelId="{A9610428-FB07-4B77-B55E-FEE454D5820F}" type="pres">
      <dgm:prSet presAssocID="{49A94A6F-418B-41F4-9224-44AD9C30539E}" presName="LevelTwoTextNode" presStyleLbl="node3" presStyleIdx="3" presStyleCnt="4">
        <dgm:presLayoutVars>
          <dgm:chPref val="3"/>
        </dgm:presLayoutVars>
      </dgm:prSet>
      <dgm:spPr>
        <a:xfrm>
          <a:off x="5593457" y="3753933"/>
          <a:ext cx="1996957" cy="998478"/>
        </a:xfrm>
        <a:prstGeom prst="roundRect">
          <a:avLst>
            <a:gd name="adj" fmla="val 10000"/>
          </a:avLst>
        </a:prstGeom>
      </dgm:spPr>
      <dgm:t>
        <a:bodyPr/>
        <a:lstStyle/>
        <a:p/>
      </dgm:t>
    </dgm:pt>
    <dgm:pt modelId="{503F721A-9662-4869-88FA-56745E818721}" type="pres">
      <dgm:prSet presAssocID="{49A94A6F-418B-41F4-9224-44AD9C30539E}" presName="level3hierChild"/>
      <dgm:spPr/>
      <dgm:t>
        <a:bodyPr/>
        <a:lstStyle/>
        <a:p/>
      </dgm:t>
    </dgm:pt>
  </dgm:ptLst>
  <dgm:cxnLst>
    <dgm:cxn modelId="{48EFC72F-562F-44CD-A3A7-2B6073E392A0}" srcId="{DC70E7F1-8C5C-44CA-B094-FFD1851F0421}" destId="{4B8670E4-4333-4C08-97F5-A4093FD751D2}" srcOrd="0" destOrd="0" parTransId="{A39EA0E2-2CDC-4B08-AD94-9A352500D106}" sibTransId="{E22CD6D4-24E4-4C6E-A0A3-1BB3F2FCA455}"/>
    <dgm:cxn modelId="{8936066C-3D61-42B6-93A3-B3639BE36004}" srcId="{4B8670E4-4333-4C08-97F5-A4093FD751D2}" destId="{745A08AD-E74B-42C6-813A-0B8CD57CD4ED}" srcOrd="0" destOrd="0" parTransId="{B51F1BE9-A144-47B3-B2F1-FC0AFE0F25D8}" sibTransId="{94F0F46A-2BAE-46E5-B9DA-2BBAE2C455F3}"/>
    <dgm:cxn modelId="{A9159A84-41C1-4103-80F2-CA86D1D18282}" srcId="{745A08AD-E74B-42C6-813A-0B8CD57CD4ED}" destId="{5043F898-9EFA-46F4-B42A-6598F1C1B70C}" srcOrd="0" destOrd="0" parTransId="{778260B4-BB9C-4B84-B07B-F15BACD53120}" sibTransId="{E7DDA1F1-CDD5-4C2E-BCC9-565718EDCFEE}"/>
    <dgm:cxn modelId="{AB501C81-B0B7-41C7-B242-7CE8F6F4C7F8}" srcId="{4B8670E4-4333-4C08-97F5-A4093FD751D2}" destId="{2E7432F8-B19E-43E1-B943-2612D4C9A598}" srcOrd="1" destOrd="0" parTransId="{D4396403-42C6-4EF7-93E5-93A532C0C47C}" sibTransId="{41509200-4E56-4C53-B6CD-A7F354B5D022}"/>
    <dgm:cxn modelId="{33A6F4C4-DBAE-4173-BAC4-DB2C327247F5}" srcId="{2E7432F8-B19E-43E1-B943-2612D4C9A598}" destId="{A1A61D03-6E40-4A81-B911-505B418D92D5}" srcOrd="0" destOrd="0" parTransId="{12C53780-DF28-42B7-9B3B-C22BD301E2D0}" sibTransId="{4AAF3634-2877-4759-9EF8-607694098464}"/>
    <dgm:cxn modelId="{E3918DEF-C2D4-4D43-B7FC-A73B206F9644}" srcId="{4B8670E4-4333-4C08-97F5-A4093FD751D2}" destId="{EEF3058E-3080-4728-AB62-2E3DF3C40313}" srcOrd="2" destOrd="0" parTransId="{5ED56266-7E9B-4647-8630-E2282DE606B8}" sibTransId="{EA5A8216-9F23-49CB-90B0-4BA6B44FE6C4}"/>
    <dgm:cxn modelId="{9ED1D27C-B9DB-4DD2-811F-EF286CCA935A}" srcId="{EEF3058E-3080-4728-AB62-2E3DF3C40313}" destId="{32132011-6A67-4D2F-A9E8-AABA4CC30674}" srcOrd="0" destOrd="0" parTransId="{FA52CD33-ADE1-413E-A7CD-EE2D30C6D369}" sibTransId="{6D2EEA36-2CE0-4827-87CF-8F04A6F5CA19}"/>
    <dgm:cxn modelId="{ED8C4BA9-DD0A-4136-A8B5-6DFC56ABA78B}" srcId="{4B8670E4-4333-4C08-97F5-A4093FD751D2}" destId="{38E87A7F-D19A-463A-8E19-570769634692}" srcOrd="3" destOrd="0" parTransId="{E6776E74-7736-4C7D-B669-F25FD14CFC6E}" sibTransId="{A170AAE3-F2FC-4C26-8446-D93C55A7E28A}"/>
    <dgm:cxn modelId="{0D612576-2F99-4558-9692-24BBF1C7A049}" srcId="{38E87A7F-D19A-463A-8E19-570769634692}" destId="{49A94A6F-418B-41F4-9224-44AD9C30539E}" srcOrd="0" destOrd="0" parTransId="{15BAE320-69EB-4040-9D7D-689B696799D4}" sibTransId="{99A0FC8B-E95A-41D7-A811-3FDE87BC4066}"/>
    <dgm:cxn modelId="{3C441990-D930-4001-95CA-5F5EA40C91AA}" type="presOf" srcId="{DC70E7F1-8C5C-44CA-B094-FFD1851F0421}" destId="{2107A2DC-49E0-4541-8F08-BAC71D63ED72}" srcOrd="0" destOrd="0" presId="urn:microsoft.com/office/officeart/2005/8/layout/hierarchy2"/>
    <dgm:cxn modelId="{08F8BF88-42B7-4462-9EDB-6C84487478DA}" type="presParOf" srcId="{2107A2DC-49E0-4541-8F08-BAC71D63ED72}" destId="{0E9AB41D-BC63-4C26-B8E5-EEA1CF3F933E}" srcOrd="0" destOrd="0" presId="urn:microsoft.com/office/officeart/2005/8/layout/hierarchy2"/>
    <dgm:cxn modelId="{ACE0CB0B-4873-4239-9AC0-572B45A90DFF}" type="presParOf" srcId="{0E9AB41D-BC63-4C26-B8E5-EEA1CF3F933E}" destId="{5A30F1F1-4583-4BDD-83B0-6798CA13D63C}" srcOrd="0" destOrd="0" presId="urn:microsoft.com/office/officeart/2005/8/layout/hierarchy2"/>
    <dgm:cxn modelId="{57B5992E-5756-4967-967B-663C860BDA3F}" type="presOf" srcId="{4B8670E4-4333-4C08-97F5-A4093FD751D2}" destId="{5A30F1F1-4583-4BDD-83B0-6798CA13D63C}" srcOrd="0" destOrd="0" presId="urn:microsoft.com/office/officeart/2005/8/layout/hierarchy2"/>
    <dgm:cxn modelId="{BF0D1583-54B2-4DDC-8E54-07F4BBAD5D94}" type="presParOf" srcId="{0E9AB41D-BC63-4C26-B8E5-EEA1CF3F933E}" destId="{64AF8B13-03EE-433C-8FB6-250CDD986DED}" srcOrd="1" destOrd="0" presId="urn:microsoft.com/office/officeart/2005/8/layout/hierarchy2"/>
    <dgm:cxn modelId="{B17DA0C8-2310-475B-A9D0-EB2672B5A67C}" type="presParOf" srcId="{64AF8B13-03EE-433C-8FB6-250CDD986DED}" destId="{D1FFEEB3-8D4D-4972-B65E-A0663E53AE85}" srcOrd="0" destOrd="0" presId="urn:microsoft.com/office/officeart/2005/8/layout/hierarchy2"/>
    <dgm:cxn modelId="{91965B2C-A409-48E4-9174-B1EC272CE853}" type="presOf" srcId="{B51F1BE9-A144-47B3-B2F1-FC0AFE0F25D8}" destId="{D1FFEEB3-8D4D-4972-B65E-A0663E53AE85}" srcOrd="0" destOrd="0" presId="urn:microsoft.com/office/officeart/2005/8/layout/hierarchy2"/>
    <dgm:cxn modelId="{D806EE4D-7B07-467D-A2B3-DABB9A80AD7A}" type="presParOf" srcId="{D1FFEEB3-8D4D-4972-B65E-A0663E53AE85}" destId="{ED4F4C02-46C8-47EB-B324-FEFF9B41C21E}" srcOrd="0" destOrd="0" presId="urn:microsoft.com/office/officeart/2005/8/layout/hierarchy2"/>
    <dgm:cxn modelId="{521B56E0-C01E-499B-A68A-C6A08E74FB70}" type="presOf" srcId="{B51F1BE9-A144-47B3-B2F1-FC0AFE0F25D8}" destId="{ED4F4C02-46C8-47EB-B324-FEFF9B41C21E}" srcOrd="1" destOrd="0" presId="urn:microsoft.com/office/officeart/2005/8/layout/hierarchy2"/>
    <dgm:cxn modelId="{D60E9B31-6D9C-43DB-B8BD-ACFB88FA9B3B}" type="presParOf" srcId="{64AF8B13-03EE-433C-8FB6-250CDD986DED}" destId="{172F6D50-E091-48CD-AAF5-0B97E273596B}" srcOrd="1" destOrd="0" presId="urn:microsoft.com/office/officeart/2005/8/layout/hierarchy2"/>
    <dgm:cxn modelId="{8F110ABD-C7F9-4EA8-888F-918721B67964}" type="presParOf" srcId="{172F6D50-E091-48CD-AAF5-0B97E273596B}" destId="{E695A661-C373-4AF6-83F6-259FED11E067}" srcOrd="0" destOrd="0" presId="urn:microsoft.com/office/officeart/2005/8/layout/hierarchy2"/>
    <dgm:cxn modelId="{53540434-AC48-4778-959E-93D864EFC61C}" type="presOf" srcId="{745A08AD-E74B-42C6-813A-0B8CD57CD4ED}" destId="{E695A661-C373-4AF6-83F6-259FED11E067}" srcOrd="0" destOrd="0" presId="urn:microsoft.com/office/officeart/2005/8/layout/hierarchy2"/>
    <dgm:cxn modelId="{8070B5F6-5281-46B4-9F85-B8369983E90B}" type="presParOf" srcId="{172F6D50-E091-48CD-AAF5-0B97E273596B}" destId="{826C7059-29C1-4405-ABEB-67138402672D}" srcOrd="1" destOrd="0" presId="urn:microsoft.com/office/officeart/2005/8/layout/hierarchy2"/>
    <dgm:cxn modelId="{57367BAD-C9F3-43C8-9C05-AD880E63A1DF}" type="presParOf" srcId="{826C7059-29C1-4405-ABEB-67138402672D}" destId="{5B09BD9C-93E4-40AF-B502-70F3474CEC81}" srcOrd="0" destOrd="0" presId="urn:microsoft.com/office/officeart/2005/8/layout/hierarchy2"/>
    <dgm:cxn modelId="{AF1268DF-CC1B-47B1-93D3-B2127E08F9D1}" type="presOf" srcId="{778260B4-BB9C-4B84-B07B-F15BACD53120}" destId="{5B09BD9C-93E4-40AF-B502-70F3474CEC81}" srcOrd="0" destOrd="0" presId="urn:microsoft.com/office/officeart/2005/8/layout/hierarchy2"/>
    <dgm:cxn modelId="{43EC53CD-47D9-4398-8488-1587CA42F8E2}" type="presParOf" srcId="{5B09BD9C-93E4-40AF-B502-70F3474CEC81}" destId="{7F68D8A7-FAE5-414F-9645-C0BE9E84F773}" srcOrd="0" destOrd="0" presId="urn:microsoft.com/office/officeart/2005/8/layout/hierarchy2"/>
    <dgm:cxn modelId="{C71A1378-5707-4B83-BF78-9428D024ADD3}" type="presOf" srcId="{778260B4-BB9C-4B84-B07B-F15BACD53120}" destId="{7F68D8A7-FAE5-414F-9645-C0BE9E84F773}" srcOrd="1" destOrd="0" presId="urn:microsoft.com/office/officeart/2005/8/layout/hierarchy2"/>
    <dgm:cxn modelId="{657B2251-9E50-4D8A-B760-989D4F531BCA}" type="presParOf" srcId="{826C7059-29C1-4405-ABEB-67138402672D}" destId="{69B6067F-9707-4C94-8DCB-83F1B21775F4}" srcOrd="1" destOrd="0" presId="urn:microsoft.com/office/officeart/2005/8/layout/hierarchy2"/>
    <dgm:cxn modelId="{429F2F68-6930-481D-86EB-BED9FA284203}" type="presParOf" srcId="{69B6067F-9707-4C94-8DCB-83F1B21775F4}" destId="{1A8ACA3F-4FDD-4EBB-B5DA-EB7B79AB55F9}" srcOrd="0" destOrd="0" presId="urn:microsoft.com/office/officeart/2005/8/layout/hierarchy2"/>
    <dgm:cxn modelId="{78DCA7FE-9861-4568-BD42-FD787BE76EBB}" type="presOf" srcId="{5043F898-9EFA-46F4-B42A-6598F1C1B70C}" destId="{1A8ACA3F-4FDD-4EBB-B5DA-EB7B79AB55F9}" srcOrd="0" destOrd="0" presId="urn:microsoft.com/office/officeart/2005/8/layout/hierarchy2"/>
    <dgm:cxn modelId="{C1EC2FA5-F082-4038-88AB-80B57DAFF60E}" type="presParOf" srcId="{69B6067F-9707-4C94-8DCB-83F1B21775F4}" destId="{F8E63C23-11D4-4A57-82C9-C830E3F703FF}" srcOrd="1" destOrd="0" presId="urn:microsoft.com/office/officeart/2005/8/layout/hierarchy2"/>
    <dgm:cxn modelId="{201B45E2-8903-409A-9FE1-9ABC7F0F7401}" type="presParOf" srcId="{64AF8B13-03EE-433C-8FB6-250CDD986DED}" destId="{668CCE30-2AF8-4734-A2B1-6DDA612F1B84}" srcOrd="2" destOrd="0" presId="urn:microsoft.com/office/officeart/2005/8/layout/hierarchy2"/>
    <dgm:cxn modelId="{105B8FBA-3E67-41F4-B648-FB24688D6E26}" type="presOf" srcId="{D4396403-42C6-4EF7-93E5-93A532C0C47C}" destId="{668CCE30-2AF8-4734-A2B1-6DDA612F1B84}" srcOrd="0" destOrd="0" presId="urn:microsoft.com/office/officeart/2005/8/layout/hierarchy2"/>
    <dgm:cxn modelId="{17791430-7E44-49FA-9C69-AF0E5AE46887}" type="presParOf" srcId="{668CCE30-2AF8-4734-A2B1-6DDA612F1B84}" destId="{CAA88711-7D4E-4AA2-AB6A-4F24C9968122}" srcOrd="0" destOrd="0" presId="urn:microsoft.com/office/officeart/2005/8/layout/hierarchy2"/>
    <dgm:cxn modelId="{5F52E777-EA24-44A7-8B4B-365C8AAF41B7}" type="presOf" srcId="{D4396403-42C6-4EF7-93E5-93A532C0C47C}" destId="{CAA88711-7D4E-4AA2-AB6A-4F24C9968122}" srcOrd="1" destOrd="0" presId="urn:microsoft.com/office/officeart/2005/8/layout/hierarchy2"/>
    <dgm:cxn modelId="{E99D1FCA-E9B4-4DFF-B4A3-6155B713CB2A}" type="presParOf" srcId="{64AF8B13-03EE-433C-8FB6-250CDD986DED}" destId="{54620025-70E4-437E-8441-D654C772A16D}" srcOrd="3" destOrd="0" presId="urn:microsoft.com/office/officeart/2005/8/layout/hierarchy2"/>
    <dgm:cxn modelId="{B7C5109D-3B85-49ED-8061-2E2A11994BB3}" type="presParOf" srcId="{54620025-70E4-437E-8441-D654C772A16D}" destId="{015CE3D0-9B80-432F-80B5-E1129C251E58}" srcOrd="0" destOrd="0" presId="urn:microsoft.com/office/officeart/2005/8/layout/hierarchy2"/>
    <dgm:cxn modelId="{590714EB-EB43-4014-A26B-98EAF5610A72}" type="presOf" srcId="{2E7432F8-B19E-43E1-B943-2612D4C9A598}" destId="{015CE3D0-9B80-432F-80B5-E1129C251E58}" srcOrd="0" destOrd="0" presId="urn:microsoft.com/office/officeart/2005/8/layout/hierarchy2"/>
    <dgm:cxn modelId="{92F51F4B-BAD4-41BF-9315-2AAAE29A1D98}" type="presParOf" srcId="{54620025-70E4-437E-8441-D654C772A16D}" destId="{9994623A-4ACE-4174-A782-1EB5459A9B2C}" srcOrd="1" destOrd="0" presId="urn:microsoft.com/office/officeart/2005/8/layout/hierarchy2"/>
    <dgm:cxn modelId="{49778025-B355-4135-8F98-1E6B7B352FAF}" type="presParOf" srcId="{9994623A-4ACE-4174-A782-1EB5459A9B2C}" destId="{0DC40204-74DB-4BBE-8BAC-138657713CAA}" srcOrd="0" destOrd="0" presId="urn:microsoft.com/office/officeart/2005/8/layout/hierarchy2"/>
    <dgm:cxn modelId="{CB1F5B74-43AE-4A80-9925-3A4C763F9731}" type="presOf" srcId="{12C53780-DF28-42B7-9B3B-C22BD301E2D0}" destId="{0DC40204-74DB-4BBE-8BAC-138657713CAA}" srcOrd="0" destOrd="0" presId="urn:microsoft.com/office/officeart/2005/8/layout/hierarchy2"/>
    <dgm:cxn modelId="{3CF4E3CB-AF2C-4595-9A9C-AD61E2E308C7}" type="presParOf" srcId="{0DC40204-74DB-4BBE-8BAC-138657713CAA}" destId="{C7A7AFF0-2CCD-4F71-A438-CAEE4013436B}" srcOrd="0" destOrd="0" presId="urn:microsoft.com/office/officeart/2005/8/layout/hierarchy2"/>
    <dgm:cxn modelId="{F8F620C6-14EE-44C2-8BF4-6ECBED330662}" type="presOf" srcId="{12C53780-DF28-42B7-9B3B-C22BD301E2D0}" destId="{C7A7AFF0-2CCD-4F71-A438-CAEE4013436B}" srcOrd="1" destOrd="0" presId="urn:microsoft.com/office/officeart/2005/8/layout/hierarchy2"/>
    <dgm:cxn modelId="{DA10158F-402F-40E7-8B7F-E3E279D60900}" type="presParOf" srcId="{9994623A-4ACE-4174-A782-1EB5459A9B2C}" destId="{BF109724-ABB7-48A6-93A7-58EF10D10E6E}" srcOrd="1" destOrd="0" presId="urn:microsoft.com/office/officeart/2005/8/layout/hierarchy2"/>
    <dgm:cxn modelId="{6073F40B-7962-4A44-A78F-26577C71CEF5}" type="presParOf" srcId="{BF109724-ABB7-48A6-93A7-58EF10D10E6E}" destId="{C2AFC98C-D601-4521-8723-4C6D3EF2FA42}" srcOrd="0" destOrd="0" presId="urn:microsoft.com/office/officeart/2005/8/layout/hierarchy2"/>
    <dgm:cxn modelId="{43F7091B-1D3B-43B5-B9C5-21A116B50E90}" type="presOf" srcId="{A1A61D03-6E40-4A81-B911-505B418D92D5}" destId="{C2AFC98C-D601-4521-8723-4C6D3EF2FA42}" srcOrd="0" destOrd="0" presId="urn:microsoft.com/office/officeart/2005/8/layout/hierarchy2"/>
    <dgm:cxn modelId="{BAC35E85-2EB5-4835-BD6C-37665D4554B7}" type="presParOf" srcId="{BF109724-ABB7-48A6-93A7-58EF10D10E6E}" destId="{00330396-1413-40D7-B0AF-499A4EBC366C}" srcOrd="1" destOrd="0" presId="urn:microsoft.com/office/officeart/2005/8/layout/hierarchy2"/>
    <dgm:cxn modelId="{9E233117-7D4B-46CE-BCA7-0E651910A014}" type="presParOf" srcId="{64AF8B13-03EE-433C-8FB6-250CDD986DED}" destId="{4A31E434-2FA9-4E93-9D34-09D3E6FB0486}" srcOrd="4" destOrd="0" presId="urn:microsoft.com/office/officeart/2005/8/layout/hierarchy2"/>
    <dgm:cxn modelId="{F6F93855-528B-4995-9F25-EED8E6E55032}" type="presOf" srcId="{5ED56266-7E9B-4647-8630-E2282DE606B8}" destId="{4A31E434-2FA9-4E93-9D34-09D3E6FB0486}" srcOrd="0" destOrd="0" presId="urn:microsoft.com/office/officeart/2005/8/layout/hierarchy2"/>
    <dgm:cxn modelId="{EBE01076-6A25-4B1B-BDD8-FADC60ECDEEA}" type="presParOf" srcId="{4A31E434-2FA9-4E93-9D34-09D3E6FB0486}" destId="{910ECD20-2312-425D-85DA-D3CA6CCDC5BC}" srcOrd="0" destOrd="0" presId="urn:microsoft.com/office/officeart/2005/8/layout/hierarchy2"/>
    <dgm:cxn modelId="{1E1495EA-E8E2-48D1-94EC-9815D175A832}" type="presOf" srcId="{5ED56266-7E9B-4647-8630-E2282DE606B8}" destId="{910ECD20-2312-425D-85DA-D3CA6CCDC5BC}" srcOrd="1" destOrd="0" presId="urn:microsoft.com/office/officeart/2005/8/layout/hierarchy2"/>
    <dgm:cxn modelId="{12E9E3E0-B1BD-49DF-A878-22FCE3D12BD6}" type="presParOf" srcId="{64AF8B13-03EE-433C-8FB6-250CDD986DED}" destId="{68F59351-BFD2-4448-9202-56E67FA0258A}" srcOrd="5" destOrd="0" presId="urn:microsoft.com/office/officeart/2005/8/layout/hierarchy2"/>
    <dgm:cxn modelId="{AB68096A-CACA-4976-8885-F8AB3BBE8C0E}" type="presParOf" srcId="{68F59351-BFD2-4448-9202-56E67FA0258A}" destId="{CF3A0746-EF34-4BD2-816E-BE75A6E530CF}" srcOrd="0" destOrd="0" presId="urn:microsoft.com/office/officeart/2005/8/layout/hierarchy2"/>
    <dgm:cxn modelId="{86F23EF7-45B7-47C5-8709-7FB38577DDD8}" type="presOf" srcId="{EEF3058E-3080-4728-AB62-2E3DF3C40313}" destId="{CF3A0746-EF34-4BD2-816E-BE75A6E530CF}" srcOrd="0" destOrd="0" presId="urn:microsoft.com/office/officeart/2005/8/layout/hierarchy2"/>
    <dgm:cxn modelId="{E37D4FA9-A6B0-4423-8649-53B5290EF802}" type="presParOf" srcId="{68F59351-BFD2-4448-9202-56E67FA0258A}" destId="{DEF62439-7B7E-442C-B09F-6049DF15E2B8}" srcOrd="1" destOrd="0" presId="urn:microsoft.com/office/officeart/2005/8/layout/hierarchy2"/>
    <dgm:cxn modelId="{ECACBB67-5F06-4D6A-9C15-1AFF1D35FCAB}" type="presParOf" srcId="{DEF62439-7B7E-442C-B09F-6049DF15E2B8}" destId="{B934EF4B-7AFA-4064-999C-F87AF617FD82}" srcOrd="0" destOrd="0" presId="urn:microsoft.com/office/officeart/2005/8/layout/hierarchy2"/>
    <dgm:cxn modelId="{6AA1B4C8-9740-46C4-BBEA-F83A13EF4F13}" type="presOf" srcId="{FA52CD33-ADE1-413E-A7CD-EE2D30C6D369}" destId="{B934EF4B-7AFA-4064-999C-F87AF617FD82}" srcOrd="0" destOrd="0" presId="urn:microsoft.com/office/officeart/2005/8/layout/hierarchy2"/>
    <dgm:cxn modelId="{37CE7B93-1354-45DF-B162-FB543BBAB79A}" type="presParOf" srcId="{B934EF4B-7AFA-4064-999C-F87AF617FD82}" destId="{EE48E24F-88D8-4B39-AC2B-A9889C306309}" srcOrd="0" destOrd="0" presId="urn:microsoft.com/office/officeart/2005/8/layout/hierarchy2"/>
    <dgm:cxn modelId="{08466588-2EE8-4FC5-9D8A-00EF264C21C4}" type="presOf" srcId="{FA52CD33-ADE1-413E-A7CD-EE2D30C6D369}" destId="{EE48E24F-88D8-4B39-AC2B-A9889C306309}" srcOrd="1" destOrd="0" presId="urn:microsoft.com/office/officeart/2005/8/layout/hierarchy2"/>
    <dgm:cxn modelId="{C09D94E6-77C5-43B0-B772-FC7247ED8AD0}" type="presParOf" srcId="{DEF62439-7B7E-442C-B09F-6049DF15E2B8}" destId="{93302B43-29B5-4774-8CE1-42D13202C8D2}" srcOrd="1" destOrd="0" presId="urn:microsoft.com/office/officeart/2005/8/layout/hierarchy2"/>
    <dgm:cxn modelId="{F220C576-FDE0-43A7-993C-69C923521194}" type="presParOf" srcId="{93302B43-29B5-4774-8CE1-42D13202C8D2}" destId="{80783664-C18B-4C43-A05E-5AEAA9DCBA0C}" srcOrd="0" destOrd="0" presId="urn:microsoft.com/office/officeart/2005/8/layout/hierarchy2"/>
    <dgm:cxn modelId="{FB482F02-F4F7-4049-8777-D2DD1C52AF60}" type="presOf" srcId="{32132011-6A67-4D2F-A9E8-AABA4CC30674}" destId="{80783664-C18B-4C43-A05E-5AEAA9DCBA0C}" srcOrd="0" destOrd="0" presId="urn:microsoft.com/office/officeart/2005/8/layout/hierarchy2"/>
    <dgm:cxn modelId="{5FBE7B76-4034-4A00-84AA-001344C99175}" type="presParOf" srcId="{93302B43-29B5-4774-8CE1-42D13202C8D2}" destId="{84E95DC7-8E57-4A56-8CE2-4B27E3C5ACFC}" srcOrd="1" destOrd="0" presId="urn:microsoft.com/office/officeart/2005/8/layout/hierarchy2"/>
    <dgm:cxn modelId="{CC4D6115-CF3C-4B15-8EF3-329210BA7431}" type="presParOf" srcId="{64AF8B13-03EE-433C-8FB6-250CDD986DED}" destId="{2F1341D6-AB24-4802-B3E6-D1E591E5ADA9}" srcOrd="6" destOrd="0" presId="urn:microsoft.com/office/officeart/2005/8/layout/hierarchy2"/>
    <dgm:cxn modelId="{7E49E1DA-C52F-4901-8CB9-DED4A8280459}" type="presOf" srcId="{E6776E74-7736-4C7D-B669-F25FD14CFC6E}" destId="{2F1341D6-AB24-4802-B3E6-D1E591E5ADA9}" srcOrd="0" destOrd="0" presId="urn:microsoft.com/office/officeart/2005/8/layout/hierarchy2"/>
    <dgm:cxn modelId="{DF276C64-E33B-4962-A1AC-3268B2FE78F1}" type="presParOf" srcId="{2F1341D6-AB24-4802-B3E6-D1E591E5ADA9}" destId="{0B7A9137-A8D5-4758-BDBA-61775340CCA1}" srcOrd="0" destOrd="0" presId="urn:microsoft.com/office/officeart/2005/8/layout/hierarchy2"/>
    <dgm:cxn modelId="{D96D6F3F-EE9D-4BAE-A535-19ED17662CDA}" type="presOf" srcId="{E6776E74-7736-4C7D-B669-F25FD14CFC6E}" destId="{0B7A9137-A8D5-4758-BDBA-61775340CCA1}" srcOrd="1" destOrd="0" presId="urn:microsoft.com/office/officeart/2005/8/layout/hierarchy2"/>
    <dgm:cxn modelId="{E29553AC-8333-458B-A2A5-CC359C36F69F}" type="presParOf" srcId="{64AF8B13-03EE-433C-8FB6-250CDD986DED}" destId="{A534E605-0E7F-488F-8AF8-2F97B938CF86}" srcOrd="7" destOrd="0" presId="urn:microsoft.com/office/officeart/2005/8/layout/hierarchy2"/>
    <dgm:cxn modelId="{01D94D56-CA0B-45BE-96E6-B32CED2722A8}" type="presParOf" srcId="{A534E605-0E7F-488F-8AF8-2F97B938CF86}" destId="{0D608DD3-90FC-44EC-9C67-06CDD8C61090}" srcOrd="0" destOrd="0" presId="urn:microsoft.com/office/officeart/2005/8/layout/hierarchy2"/>
    <dgm:cxn modelId="{3E234AFA-D0B1-4EAF-84D6-967CC9E70C42}" type="presOf" srcId="{38E87A7F-D19A-463A-8E19-570769634692}" destId="{0D608DD3-90FC-44EC-9C67-06CDD8C61090}" srcOrd="0" destOrd="0" presId="urn:microsoft.com/office/officeart/2005/8/layout/hierarchy2"/>
    <dgm:cxn modelId="{4F3BDA3D-4974-4447-9103-FB8DE3986C75}" type="presParOf" srcId="{A534E605-0E7F-488F-8AF8-2F97B938CF86}" destId="{C0EF7BAD-5176-4567-BBA2-5E03E6268204}" srcOrd="1" destOrd="0" presId="urn:microsoft.com/office/officeart/2005/8/layout/hierarchy2"/>
    <dgm:cxn modelId="{55D4522F-7EE6-471E-846D-72594B813D0D}" type="presParOf" srcId="{C0EF7BAD-5176-4567-BBA2-5E03E6268204}" destId="{0DC1DE09-F73A-4FB5-96F6-BAD82AA9501D}" srcOrd="0" destOrd="0" presId="urn:microsoft.com/office/officeart/2005/8/layout/hierarchy2"/>
    <dgm:cxn modelId="{F27657EA-9246-4D6C-870F-2A52D4BC8264}" type="presOf" srcId="{15BAE320-69EB-4040-9D7D-689B696799D4}" destId="{0DC1DE09-F73A-4FB5-96F6-BAD82AA9501D}" srcOrd="0" destOrd="0" presId="urn:microsoft.com/office/officeart/2005/8/layout/hierarchy2"/>
    <dgm:cxn modelId="{8B6E795D-0145-4F38-B16F-439C7D24766C}" type="presParOf" srcId="{0DC1DE09-F73A-4FB5-96F6-BAD82AA9501D}" destId="{406FFD88-3E66-43CB-A6E7-E1F09CD73D2B}" srcOrd="0" destOrd="0" presId="urn:microsoft.com/office/officeart/2005/8/layout/hierarchy2"/>
    <dgm:cxn modelId="{CCED2885-5290-4107-9343-A4B6FBB62F1D}" type="presOf" srcId="{15BAE320-69EB-4040-9D7D-689B696799D4}" destId="{406FFD88-3E66-43CB-A6E7-E1F09CD73D2B}" srcOrd="1" destOrd="0" presId="urn:microsoft.com/office/officeart/2005/8/layout/hierarchy2"/>
    <dgm:cxn modelId="{0EDD5C00-F48D-4736-BDFE-53343CD6A465}" type="presParOf" srcId="{C0EF7BAD-5176-4567-BBA2-5E03E6268204}" destId="{697FB2F8-9BF3-4743-8F1E-6C3C91CC5995}" srcOrd="1" destOrd="0" presId="urn:microsoft.com/office/officeart/2005/8/layout/hierarchy2"/>
    <dgm:cxn modelId="{AA4968BC-8A64-4EF3-BF50-F7609B16469A}" type="presParOf" srcId="{697FB2F8-9BF3-4743-8F1E-6C3C91CC5995}" destId="{A9610428-FB07-4B77-B55E-FEE454D5820F}" srcOrd="0" destOrd="0" presId="urn:microsoft.com/office/officeart/2005/8/layout/hierarchy2"/>
    <dgm:cxn modelId="{CCA5D2EA-54EE-44BA-BB36-87CB2FA73C01}" type="presOf" srcId="{49A94A6F-418B-41F4-9224-44AD9C30539E}" destId="{A9610428-FB07-4B77-B55E-FEE454D5820F}" srcOrd="0" destOrd="0" presId="urn:microsoft.com/office/officeart/2005/8/layout/hierarchy2"/>
    <dgm:cxn modelId="{A7476CBA-AF30-4F13-8E71-F598650E3B38}" type="presParOf" srcId="{697FB2F8-9BF3-4743-8F1E-6C3C91CC5995}" destId="{503F721A-9662-4869-88FA-56745E818721}" srcOrd="1" destOrd="0" presId="urn:microsoft.com/office/officeart/2005/8/layout/hierarchy2"/>
  </dgm:cxnLst>
  <dgm:bg/>
  <dgm:whole>
    <a:ln w="19050"/>
  </dgm:whole>
  <dgm:extLst>
    <a:ext uri="http://schemas.microsoft.com/office/drawing/2008/diagram">
      <dsp:dataModelExt xmlns:dsp="http://schemas.microsoft.com/office/drawing/2008/diagram" relId="rId2" minVer="http://schemas.openxmlformats.org/drawingml/2006/main"/>
    </a:ext>
  </dgm:extLst>
</dgm:dataModel>
</file>

<file path=ppt/diagrams/drawing1.xml><?xml version="1.0" encoding="utf-8"?>
<dsp:drawing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="http://schemas.openxmlformats.org/presentationml/2006/main" xmlns:dsp="http://schemas.microsoft.com/office/drawing/2008/diagram">
  <dsp:spTree>
    <dsp:nvGrpSpPr>
      <dsp:cNvPr id="13" name=""/>
      <dsp:cNvGrpSpPr/>
    </dsp:nvGrpSpPr>
    <dsp:grpSpPr/>
    <dsp:sp modelId="{5A30F1F1-4583-4BDD-83B0-6798CA13D63C}">
      <dsp:nvSpPr>
        <dsp:cNvPr id="14" name=""/>
        <dsp:cNvSpPr/>
      </dsp:nvSpPr>
      <dsp:spPr>
        <a:xfrm>
          <a:off x="768729" y="558707"/>
          <a:ext cx="924448" cy="313105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b="1" kern="1200">
              <a:latin typeface="黑体" panose="02010609060101010101" pitchFamily="49" charset="-122"/>
              <a:ea typeface="黑体" panose="02010609060101010101" pitchFamily="49" charset="-122"/>
            </a:rPr>
            <a:t>电路构成</a:t>
          </a:r>
          <a:endParaRPr lang="en-US" altLang="zh-CN" sz="3600" b="1" kern="1200"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>
        <a:off x="795805" y="585783"/>
        <a:ext cx="870296" cy="3076905"/>
      </dsp:txXfrm>
    </dsp:sp>
    <dsp:sp modelId="{D1FFEEB3-8D4D-4972-B65E-A0663E53AE85}">
      <dsp:nvSpPr>
        <dsp:cNvPr id="15" name=""/>
        <dsp:cNvSpPr/>
      </dsp:nvSpPr>
      <dsp:spPr>
        <a:xfrm rot="17692822">
          <a:off x="1168149" y="1281806"/>
          <a:ext cx="1812708" cy="40390"/>
        </a:xfrm>
        <a:custGeom>
          <a:rect l="0" t="0" r="0" b="0"/>
          <a:pathLst>
            <a:path>
              <a:moveTo>
                <a:pt x="0" y="20195"/>
              </a:moveTo>
              <a:lnTo>
                <a:pt x="1812708" y="20195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200" b="1" kern="1200"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>
        <a:off x="2029186" y="1256684"/>
        <a:ext cx="90635" cy="90635"/>
      </dsp:txXfrm>
    </dsp:sp>
    <dsp:sp modelId="{E695A661-C373-4AF6-83F6-259FED11E067}">
      <dsp:nvSpPr>
        <dsp:cNvPr id="16" name=""/>
        <dsp:cNvSpPr/>
      </dsp:nvSpPr>
      <dsp:spPr>
        <a:xfrm>
          <a:off x="2455829" y="3110"/>
          <a:ext cx="1906629" cy="95331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>
              <a:latin typeface="黑体" panose="02010609060101010101" pitchFamily="49" charset="-122"/>
              <a:ea typeface="黑体" panose="02010609060101010101" pitchFamily="49" charset="-122"/>
            </a:rPr>
            <a:t>电  源：</a:t>
          </a:r>
        </a:p>
      </dsp:txBody>
      <dsp:txXfrm>
        <a:off x="2483751" y="31032"/>
        <a:ext cx="1850786" cy="897471"/>
      </dsp:txXfrm>
    </dsp:sp>
    <dsp:sp modelId="{5B09BD9C-93E4-40AF-B502-70F3474CEC81}">
      <dsp:nvSpPr>
        <dsp:cNvPr id="17" name=""/>
        <dsp:cNvSpPr/>
      </dsp:nvSpPr>
      <dsp:spPr>
        <a:xfrm>
          <a:off x="4362459" y="459572"/>
          <a:ext cx="762651" cy="40390"/>
        </a:xfrm>
        <a:custGeom>
          <a:rect l="0" t="0" r="0" b="0"/>
          <a:pathLst>
            <a:path>
              <a:moveTo>
                <a:pt x="0" y="20195"/>
              </a:moveTo>
              <a:lnTo>
                <a:pt x="762651" y="20195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200" b="1" kern="1200"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>
        <a:off x="4724718" y="460701"/>
        <a:ext cx="38132" cy="38132"/>
      </dsp:txXfrm>
    </dsp:sp>
    <dsp:sp modelId="{1A8ACA3F-4FDD-4EBB-B5DA-EB7B79AB55F9}">
      <dsp:nvSpPr>
        <dsp:cNvPr id="18" name=""/>
        <dsp:cNvSpPr/>
      </dsp:nvSpPr>
      <dsp:spPr>
        <a:xfrm>
          <a:off x="5125111" y="3110"/>
          <a:ext cx="1906629" cy="95331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>
              <a:latin typeface="黑体" panose="02010609060101010101" pitchFamily="49" charset="-122"/>
              <a:ea typeface="黑体" panose="02010609060101010101" pitchFamily="49" charset="-122"/>
            </a:rPr>
            <a:t>提供电能</a:t>
          </a:r>
        </a:p>
      </dsp:txBody>
      <dsp:txXfrm>
        <a:off x="5153033" y="31032"/>
        <a:ext cx="1850786" cy="897471"/>
      </dsp:txXfrm>
    </dsp:sp>
    <dsp:sp modelId="{668CCE30-2AF8-4734-A2B1-6DDA612F1B84}">
      <dsp:nvSpPr>
        <dsp:cNvPr id="19" name=""/>
        <dsp:cNvSpPr/>
      </dsp:nvSpPr>
      <dsp:spPr>
        <a:xfrm rot="19457600">
          <a:off x="1604899" y="1829962"/>
          <a:ext cx="939208" cy="40390"/>
        </a:xfrm>
        <a:custGeom>
          <a:rect l="0" t="0" r="0" b="0"/>
          <a:pathLst>
            <a:path>
              <a:moveTo>
                <a:pt x="0" y="20195"/>
              </a:moveTo>
              <a:lnTo>
                <a:pt x="939208" y="20195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200" b="1" kern="1200"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>
        <a:off x="2051023" y="1826677"/>
        <a:ext cx="46960" cy="46960"/>
      </dsp:txXfrm>
    </dsp:sp>
    <dsp:sp modelId="{015CE3D0-9B80-432F-80B5-E1129C251E58}">
      <dsp:nvSpPr>
        <dsp:cNvPr id="20" name=""/>
        <dsp:cNvSpPr/>
      </dsp:nvSpPr>
      <dsp:spPr>
        <a:xfrm>
          <a:off x="2455829" y="1099422"/>
          <a:ext cx="1906629" cy="95331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>
              <a:latin typeface="黑体" panose="02010609060101010101" pitchFamily="49" charset="-122"/>
              <a:ea typeface="黑体" panose="02010609060101010101" pitchFamily="49" charset="-122"/>
            </a:rPr>
            <a:t>用电器：</a:t>
          </a:r>
        </a:p>
      </dsp:txBody>
      <dsp:txXfrm>
        <a:off x="2483751" y="1127344"/>
        <a:ext cx="1850786" cy="897471"/>
      </dsp:txXfrm>
    </dsp:sp>
    <dsp:sp modelId="{0DC40204-74DB-4BBE-8BAC-138657713CAA}">
      <dsp:nvSpPr>
        <dsp:cNvPr id="21" name=""/>
        <dsp:cNvSpPr/>
      </dsp:nvSpPr>
      <dsp:spPr>
        <a:xfrm>
          <a:off x="4362459" y="1555884"/>
          <a:ext cx="762651" cy="40390"/>
        </a:xfrm>
        <a:custGeom>
          <a:rect l="0" t="0" r="0" b="0"/>
          <a:pathLst>
            <a:path>
              <a:moveTo>
                <a:pt x="0" y="20195"/>
              </a:moveTo>
              <a:lnTo>
                <a:pt x="762651" y="20195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200" b="1" kern="1200"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>
        <a:off x="4724718" y="1557013"/>
        <a:ext cx="38132" cy="38132"/>
      </dsp:txXfrm>
    </dsp:sp>
    <dsp:sp modelId="{C2AFC98C-D601-4521-8723-4C6D3EF2FA42}">
      <dsp:nvSpPr>
        <dsp:cNvPr id="22" name=""/>
        <dsp:cNvSpPr/>
      </dsp:nvSpPr>
      <dsp:spPr>
        <a:xfrm>
          <a:off x="5125111" y="1099422"/>
          <a:ext cx="1906629" cy="95331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消耗电能</a:t>
          </a:r>
        </a:p>
      </dsp:txBody>
      <dsp:txXfrm>
        <a:off x="5153033" y="1127344"/>
        <a:ext cx="1850786" cy="897471"/>
      </dsp:txXfrm>
    </dsp:sp>
    <dsp:sp modelId="{4A31E434-2FA9-4E93-9D34-09D3E6FB0486}">
      <dsp:nvSpPr>
        <dsp:cNvPr id="23" name=""/>
        <dsp:cNvSpPr/>
      </dsp:nvSpPr>
      <dsp:spPr>
        <a:xfrm rot="2142401">
          <a:off x="1604899" y="2378118"/>
          <a:ext cx="939208" cy="40390"/>
        </a:xfrm>
        <a:custGeom>
          <a:rect l="0" t="0" r="0" b="0"/>
          <a:pathLst>
            <a:path>
              <a:moveTo>
                <a:pt x="0" y="20195"/>
              </a:moveTo>
              <a:lnTo>
                <a:pt x="939208" y="20195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200" b="1" kern="1200"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>
        <a:off x="2051023" y="2374833"/>
        <a:ext cx="46960" cy="46960"/>
      </dsp:txXfrm>
    </dsp:sp>
    <dsp:sp modelId="{CF3A0746-EF34-4BD2-816E-BE75A6E530CF}">
      <dsp:nvSpPr>
        <dsp:cNvPr id="24" name=""/>
        <dsp:cNvSpPr/>
      </dsp:nvSpPr>
      <dsp:spPr>
        <a:xfrm>
          <a:off x="2455829" y="2195734"/>
          <a:ext cx="1906629" cy="95331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>
              <a:latin typeface="黑体" panose="02010609060101010101" pitchFamily="49" charset="-122"/>
              <a:ea typeface="黑体" panose="02010609060101010101" pitchFamily="49" charset="-122"/>
            </a:rPr>
            <a:t>导  线：</a:t>
          </a:r>
        </a:p>
      </dsp:txBody>
      <dsp:txXfrm>
        <a:off x="2483751" y="2223656"/>
        <a:ext cx="1850786" cy="897471"/>
      </dsp:txXfrm>
    </dsp:sp>
    <dsp:sp modelId="{B934EF4B-7AFA-4064-999C-F87AF617FD82}">
      <dsp:nvSpPr>
        <dsp:cNvPr id="25" name=""/>
        <dsp:cNvSpPr/>
      </dsp:nvSpPr>
      <dsp:spPr>
        <a:xfrm>
          <a:off x="4362459" y="2652196"/>
          <a:ext cx="762651" cy="40390"/>
        </a:xfrm>
        <a:custGeom>
          <a:rect l="0" t="0" r="0" b="0"/>
          <a:pathLst>
            <a:path>
              <a:moveTo>
                <a:pt x="0" y="20195"/>
              </a:moveTo>
              <a:lnTo>
                <a:pt x="762651" y="20195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200" b="1" kern="1200"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>
        <a:off x="4724718" y="2653325"/>
        <a:ext cx="38132" cy="38132"/>
      </dsp:txXfrm>
    </dsp:sp>
    <dsp:sp modelId="{80783664-C18B-4C43-A05E-5AEAA9DCBA0C}">
      <dsp:nvSpPr>
        <dsp:cNvPr id="26" name=""/>
        <dsp:cNvSpPr/>
      </dsp:nvSpPr>
      <dsp:spPr>
        <a:xfrm>
          <a:off x="5125111" y="2195734"/>
          <a:ext cx="1906629" cy="95331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传输电能</a:t>
          </a:r>
        </a:p>
      </dsp:txBody>
      <dsp:txXfrm>
        <a:off x="5153033" y="2223656"/>
        <a:ext cx="1850786" cy="897471"/>
      </dsp:txXfrm>
    </dsp:sp>
    <dsp:sp modelId="{2F1341D6-AB24-4802-B3E6-D1E591E5ADA9}">
      <dsp:nvSpPr>
        <dsp:cNvPr id="27" name=""/>
        <dsp:cNvSpPr/>
      </dsp:nvSpPr>
      <dsp:spPr>
        <a:xfrm rot="3907178">
          <a:off x="1168149" y="2926274"/>
          <a:ext cx="1812708" cy="40390"/>
        </a:xfrm>
        <a:custGeom>
          <a:rect l="0" t="0" r="0" b="0"/>
          <a:pathLst>
            <a:path>
              <a:moveTo>
                <a:pt x="0" y="20195"/>
              </a:moveTo>
              <a:lnTo>
                <a:pt x="1812708" y="20195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200" b="1" kern="1200"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>
        <a:off x="2029186" y="2901152"/>
        <a:ext cx="90635" cy="90635"/>
      </dsp:txXfrm>
    </dsp:sp>
    <dsp:sp modelId="{0D608DD3-90FC-44EC-9C67-06CDD8C61090}">
      <dsp:nvSpPr>
        <dsp:cNvPr id="28" name=""/>
        <dsp:cNvSpPr/>
      </dsp:nvSpPr>
      <dsp:spPr>
        <a:xfrm>
          <a:off x="2455829" y="3292046"/>
          <a:ext cx="1906629" cy="95331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>
              <a:latin typeface="黑体" panose="02010609060101010101" pitchFamily="49" charset="-122"/>
              <a:ea typeface="黑体" panose="02010609060101010101" pitchFamily="49" charset="-122"/>
            </a:rPr>
            <a:t>开  关：</a:t>
          </a:r>
        </a:p>
      </dsp:txBody>
      <dsp:txXfrm>
        <a:off x="2483751" y="3319968"/>
        <a:ext cx="1850786" cy="897471"/>
      </dsp:txXfrm>
    </dsp:sp>
    <dsp:sp modelId="{0DC1DE09-F73A-4FB5-96F6-BAD82AA9501D}">
      <dsp:nvSpPr>
        <dsp:cNvPr id="29" name=""/>
        <dsp:cNvSpPr/>
      </dsp:nvSpPr>
      <dsp:spPr>
        <a:xfrm>
          <a:off x="4362459" y="3748508"/>
          <a:ext cx="762651" cy="40390"/>
        </a:xfrm>
        <a:custGeom>
          <a:rect l="0" t="0" r="0" b="0"/>
          <a:pathLst>
            <a:path>
              <a:moveTo>
                <a:pt x="0" y="20195"/>
              </a:moveTo>
              <a:lnTo>
                <a:pt x="762651" y="20195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200" b="1" kern="1200"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>
        <a:off x="4724718" y="3749637"/>
        <a:ext cx="38132" cy="38132"/>
      </dsp:txXfrm>
    </dsp:sp>
    <dsp:sp modelId="{A9610428-FB07-4B77-B55E-FEE454D5820F}">
      <dsp:nvSpPr>
        <dsp:cNvPr id="30" name=""/>
        <dsp:cNvSpPr/>
      </dsp:nvSpPr>
      <dsp:spPr>
        <a:xfrm>
          <a:off x="5125111" y="3292046"/>
          <a:ext cx="1906629" cy="95331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控制电路</a:t>
          </a:r>
        </a:p>
      </dsp:txBody>
      <dsp:txXfrm>
        <a:off x="5153033" y="3319968"/>
        <a:ext cx="1850786" cy="897471"/>
      </dsp:txXfrm>
    </dsp:sp>
  </dsp:spTree>
</dsp:drawing>
</file>

<file path=ppt/diagrams/layout1.xml><?xml version="1.0" encoding="utf-8"?>
<dgm:layoutDef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dgm="http://schemas.openxmlformats.org/drawingml/2006/diagram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fact="0.25"/>
                      <dgm:rule type="w" fact="0.8"/>
                      <dgm:rule type="primFontSz" val="5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a="http://schemas.openxmlformats.org/drawingml/2006/main" xmlns:dgm="http://schemas.openxmlformats.org/drawingml/2006/diagram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2021/9/16/Thu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jpeg" /><Relationship Id="rId2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jpeg" /><Relationship Id="rId2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slideMaster" Target="../slideMasters/slideMaster1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.xml" /><Relationship Id="rId2" Type="http://schemas.openxmlformats.org/officeDocument/2006/relationships/tags" Target="../tags/tag5.xml" /><Relationship Id="rId3" Type="http://schemas.openxmlformats.org/officeDocument/2006/relationships/tags" Target="../tags/tag6.xml" /><Relationship Id="rId4" Type="http://schemas.openxmlformats.org/officeDocument/2006/relationships/tags" Target="../tags/tag7.xml" /><Relationship Id="rId5" Type="http://schemas.openxmlformats.org/officeDocument/2006/relationships/tags" Target="../tags/tag8.xml" /><Relationship Id="rId6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2" Type="http://schemas.openxmlformats.org/officeDocument/2006/relationships/tags" Target="../tags/tag10.xml" /><Relationship Id="rId3" Type="http://schemas.openxmlformats.org/officeDocument/2006/relationships/tags" Target="../tags/tag11.xml" /><Relationship Id="rId4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787524"/>
            <a:ext cx="9144000" cy="1655763"/>
          </a:xfrm>
        </p:spPr>
        <p:txBody>
          <a:bodyPr anchor="b">
            <a:normAutofit/>
          </a:bodyPr>
          <a:lstStyle>
            <a:lvl1pPr algn="ctr">
              <a:defRPr sz="4400" b="1" u="none" strike="noStrike" kern="1200" cap="none" spc="400" normalizeH="0">
                <a:solidFill>
                  <a:schemeClr val="bg1"/>
                </a:solidFill>
                <a:uFillTx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2021/9/16/Thu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3"/>
          </p:nvPr>
        </p:nvSpPr>
        <p:spPr>
          <a:xfrm>
            <a:off x="838200" y="1683385"/>
            <a:ext cx="10515600" cy="607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 flipH="1">
            <a:off x="2507796" y="3429169"/>
            <a:ext cx="7176769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FFC000">
                    <a:alpha val="0"/>
                    <a:lumMod val="97000"/>
                  </a:srgbClr>
                </a:gs>
                <a:gs pos="50000">
                  <a:srgbClr val="FFC000"/>
                </a:gs>
                <a:gs pos="100000">
                  <a:srgbClr val="FFC000">
                    <a:alpha val="0"/>
                  </a:srgbClr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任意多边形: 形状 19"/>
          <p:cNvSpPr/>
          <p:nvPr userDrawn="1"/>
        </p:nvSpPr>
        <p:spPr>
          <a:xfrm>
            <a:off x="1301750" y="1387475"/>
            <a:ext cx="9588500" cy="3089275"/>
          </a:xfrm>
          <a:custGeom>
            <a:gdLst>
              <a:gd name="connsiteX0" fmla="*/ 0 w 9588500"/>
              <a:gd name="connsiteY0" fmla="*/ 1404203 h 2448004"/>
              <a:gd name="connsiteX1" fmla="*/ 37748 w 9588500"/>
              <a:gd name="connsiteY1" fmla="*/ 1404203 h 2448004"/>
              <a:gd name="connsiteX2" fmla="*/ 37748 w 9588500"/>
              <a:gd name="connsiteY2" fmla="*/ 2410256 h 2448004"/>
              <a:gd name="connsiteX3" fmla="*/ 9550752 w 9588500"/>
              <a:gd name="connsiteY3" fmla="*/ 2410256 h 2448004"/>
              <a:gd name="connsiteX4" fmla="*/ 9550752 w 9588500"/>
              <a:gd name="connsiteY4" fmla="*/ 1404203 h 2448004"/>
              <a:gd name="connsiteX5" fmla="*/ 9588500 w 9588500"/>
              <a:gd name="connsiteY5" fmla="*/ 1404203 h 2448004"/>
              <a:gd name="connsiteX6" fmla="*/ 9588500 w 9588500"/>
              <a:gd name="connsiteY6" fmla="*/ 2448004 h 2448004"/>
              <a:gd name="connsiteX7" fmla="*/ 0 w 9588500"/>
              <a:gd name="connsiteY7" fmla="*/ 2448004 h 2448004"/>
              <a:gd name="connsiteX8" fmla="*/ 0 w 9588500"/>
              <a:gd name="connsiteY8" fmla="*/ 0 h 2448004"/>
              <a:gd name="connsiteX9" fmla="*/ 9588500 w 9588500"/>
              <a:gd name="connsiteY9" fmla="*/ 0 h 2448004"/>
              <a:gd name="connsiteX10" fmla="*/ 9588500 w 9588500"/>
              <a:gd name="connsiteY10" fmla="*/ 1043801 h 2448004"/>
              <a:gd name="connsiteX11" fmla="*/ 9550752 w 9588500"/>
              <a:gd name="connsiteY11" fmla="*/ 1043801 h 2448004"/>
              <a:gd name="connsiteX12" fmla="*/ 9550752 w 9588500"/>
              <a:gd name="connsiteY12" fmla="*/ 37748 h 2448004"/>
              <a:gd name="connsiteX13" fmla="*/ 37748 w 9588500"/>
              <a:gd name="connsiteY13" fmla="*/ 37748 h 2448004"/>
              <a:gd name="connsiteX14" fmla="*/ 37748 w 9588500"/>
              <a:gd name="connsiteY14" fmla="*/ 1043801 h 2448004"/>
              <a:gd name="connsiteX15" fmla="*/ 0 w 9588500"/>
              <a:gd name="connsiteY15" fmla="*/ 1043801 h 244800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588500" h="2448004">
                <a:moveTo>
                  <a:pt x="0" y="1404203"/>
                </a:moveTo>
                <a:lnTo>
                  <a:pt x="37748" y="1404203"/>
                </a:lnTo>
                <a:lnTo>
                  <a:pt x="37748" y="2410256"/>
                </a:lnTo>
                <a:lnTo>
                  <a:pt x="9550752" y="2410256"/>
                </a:lnTo>
                <a:lnTo>
                  <a:pt x="9550752" y="1404203"/>
                </a:lnTo>
                <a:lnTo>
                  <a:pt x="9588500" y="1404203"/>
                </a:lnTo>
                <a:lnTo>
                  <a:pt x="9588500" y="2448004"/>
                </a:lnTo>
                <a:lnTo>
                  <a:pt x="0" y="2448004"/>
                </a:lnTo>
                <a:close/>
                <a:moveTo>
                  <a:pt x="0" y="0"/>
                </a:moveTo>
                <a:lnTo>
                  <a:pt x="9588500" y="0"/>
                </a:lnTo>
                <a:lnTo>
                  <a:pt x="9588500" y="1043801"/>
                </a:lnTo>
                <a:lnTo>
                  <a:pt x="9550752" y="1043801"/>
                </a:lnTo>
                <a:lnTo>
                  <a:pt x="9550752" y="37748"/>
                </a:lnTo>
                <a:lnTo>
                  <a:pt x="37748" y="37748"/>
                </a:lnTo>
                <a:lnTo>
                  <a:pt x="37748" y="1043801"/>
                </a:lnTo>
                <a:lnTo>
                  <a:pt x="0" y="10438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4"/>
          </p:nvPr>
        </p:nvSpPr>
        <p:spPr>
          <a:xfrm>
            <a:off x="2319655" y="3695700"/>
            <a:ext cx="7553960" cy="607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圆角矩形 10"/>
          <p:cNvSpPr/>
          <p:nvPr userDrawn="1"/>
        </p:nvSpPr>
        <p:spPr>
          <a:xfrm>
            <a:off x="838200" y="196215"/>
            <a:ext cx="2426970" cy="669290"/>
          </a:xfrm>
          <a:prstGeom prst="roundRect">
            <a:avLst/>
          </a:prstGeom>
          <a:solidFill>
            <a:srgbClr val="00455C"/>
          </a:solidFill>
          <a:ln>
            <a:solidFill>
              <a:srgbClr val="013A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51485" y="93345"/>
            <a:ext cx="3199765" cy="843915"/>
          </a:xfrm>
          <a:effectLst>
            <a:softEdge rad="12700"/>
          </a:effectLst>
        </p:spPr>
        <p:txBody>
          <a:bodyPr anchor="b" anchorCtr="0">
            <a:noAutofit/>
          </a:bodyPr>
          <a:lstStyle>
            <a:lvl1pPr algn="ctr">
              <a:defRPr sz="3400" b="1" u="none" strike="noStrike" kern="1200" cap="none" spc="300" normalizeH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88415"/>
            <a:ext cx="10515600" cy="5032375"/>
          </a:xfrm>
          <a:noFill/>
          <a:ln w="28575" cmpd="sng">
            <a:solidFill>
              <a:srgbClr val="00455C"/>
            </a:solidFill>
            <a:prstDash val="solid"/>
          </a:ln>
          <a:effectLst/>
        </p:spPr>
        <p:txBody>
          <a:bodyPr/>
          <a:lstStyle>
            <a:lvl1pPr eaLnBrk="1" fontAlgn="auto" latinLnBrk="0" hangingPunct="1">
              <a:lnSpc>
                <a:spcPct val="130000"/>
              </a:lnSpc>
              <a:defRPr sz="26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1pPr>
            <a:lvl2pPr eaLnBrk="1" fontAlgn="auto" latinLnBrk="0" hangingPunct="1">
              <a:lnSpc>
                <a:spcPct val="130000"/>
              </a:lnSpc>
              <a:defRPr sz="26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2pPr>
            <a:lvl3pPr eaLnBrk="1" fontAlgn="auto" latinLnBrk="0" hangingPunct="1">
              <a:lnSpc>
                <a:spcPct val="130000"/>
              </a:lnSpc>
              <a:defRPr sz="26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3pPr>
            <a:lvl4pPr eaLnBrk="1" fontAlgn="auto" latinLnBrk="0" hangingPunct="1">
              <a:lnSpc>
                <a:spcPct val="130000"/>
              </a:lnSpc>
              <a:defRPr sz="26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4pPr>
            <a:lvl5pPr eaLnBrk="1" fontAlgn="auto" latinLnBrk="0" hangingPunct="1">
              <a:lnSpc>
                <a:spcPct val="130000"/>
              </a:lnSpc>
              <a:defRPr sz="26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2021/9/16/Thu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9336" y="221615"/>
            <a:ext cx="576064" cy="704069"/>
            <a:chOff x="9042411" y="5681662"/>
            <a:chExt cx="554039" cy="554038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9" name="Rectangle 1410"/>
            <p:cNvSpPr>
              <a:spLocks noChangeArrowheads="1"/>
            </p:cNvSpPr>
            <p:nvPr/>
          </p:nvSpPr>
          <p:spPr bwMode="auto">
            <a:xfrm>
              <a:off x="9042411" y="5681662"/>
              <a:ext cx="554039" cy="554038"/>
            </a:xfrm>
            <a:prstGeom prst="rect">
              <a:avLst/>
            </a:prstGeom>
            <a:solidFill>
              <a:srgbClr val="56C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" name="Freeform 2062"/>
            <p:cNvSpPr/>
            <p:nvPr/>
          </p:nvSpPr>
          <p:spPr bwMode="auto">
            <a:xfrm>
              <a:off x="9153536" y="5802312"/>
              <a:ext cx="125413" cy="142875"/>
            </a:xfrm>
            <a:custGeom>
              <a:gdLst>
                <a:gd name="T0" fmla="*/ 0 w 189"/>
                <a:gd name="T1" fmla="*/ 198 h 215"/>
                <a:gd name="T2" fmla="*/ 70 w 189"/>
                <a:gd name="T3" fmla="*/ 13 h 215"/>
                <a:gd name="T4" fmla="*/ 174 w 189"/>
                <a:gd name="T5" fmla="*/ 65 h 215"/>
                <a:gd name="T6" fmla="*/ 189 w 189"/>
                <a:gd name="T7" fmla="*/ 89 h 215"/>
                <a:gd name="T8" fmla="*/ 123 w 189"/>
                <a:gd name="T9" fmla="*/ 215 h 215"/>
                <a:gd name="T10" fmla="*/ 0 w 189"/>
                <a:gd name="T11" fmla="*/ 198 h 21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5">
                  <a:moveTo>
                    <a:pt x="0" y="198"/>
                  </a:moveTo>
                  <a:cubicBezTo>
                    <a:pt x="0" y="198"/>
                    <a:pt x="41" y="27"/>
                    <a:pt x="70" y="13"/>
                  </a:cubicBezTo>
                  <a:cubicBezTo>
                    <a:pt x="99" y="0"/>
                    <a:pt x="174" y="65"/>
                    <a:pt x="174" y="65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23" y="215"/>
                    <a:pt x="123" y="215"/>
                    <a:pt x="123" y="215"/>
                  </a:cubicBezTo>
                  <a:lnTo>
                    <a:pt x="0" y="1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" name="Rectangle 2063"/>
            <p:cNvSpPr>
              <a:spLocks noChangeArrowheads="1"/>
            </p:cNvSpPr>
            <p:nvPr/>
          </p:nvSpPr>
          <p:spPr bwMode="auto">
            <a:xfrm>
              <a:off x="9299586" y="5832474"/>
              <a:ext cx="95250" cy="95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Rectangle 2064"/>
            <p:cNvSpPr>
              <a:spLocks noChangeArrowheads="1"/>
            </p:cNvSpPr>
            <p:nvPr/>
          </p:nvSpPr>
          <p:spPr bwMode="auto">
            <a:xfrm>
              <a:off x="9421824" y="5832474"/>
              <a:ext cx="88900" cy="873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Rectangle 2065"/>
            <p:cNvSpPr>
              <a:spLocks noChangeArrowheads="1"/>
            </p:cNvSpPr>
            <p:nvPr/>
          </p:nvSpPr>
          <p:spPr bwMode="auto">
            <a:xfrm>
              <a:off x="9299586" y="6015036"/>
              <a:ext cx="95250" cy="920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Rectangle 2066"/>
            <p:cNvSpPr>
              <a:spLocks noChangeArrowheads="1"/>
            </p:cNvSpPr>
            <p:nvPr/>
          </p:nvSpPr>
          <p:spPr bwMode="auto">
            <a:xfrm>
              <a:off x="9421824" y="6010273"/>
              <a:ext cx="93663" cy="968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Freeform 2067"/>
            <p:cNvSpPr/>
            <p:nvPr/>
          </p:nvSpPr>
          <p:spPr bwMode="auto">
            <a:xfrm>
              <a:off x="9090036" y="5988049"/>
              <a:ext cx="115888" cy="123825"/>
            </a:xfrm>
            <a:custGeom>
              <a:gdLst>
                <a:gd name="T0" fmla="*/ 0 w 73"/>
                <a:gd name="T1" fmla="*/ 55 h 78"/>
                <a:gd name="T2" fmla="*/ 33 w 73"/>
                <a:gd name="T3" fmla="*/ 0 h 78"/>
                <a:gd name="T4" fmla="*/ 73 w 73"/>
                <a:gd name="T5" fmla="*/ 27 h 78"/>
                <a:gd name="T6" fmla="*/ 60 w 73"/>
                <a:gd name="T7" fmla="*/ 78 h 78"/>
                <a:gd name="T8" fmla="*/ 0 w 73"/>
                <a:gd name="T9" fmla="*/ 55 h 7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8">
                  <a:moveTo>
                    <a:pt x="0" y="55"/>
                  </a:moveTo>
                  <a:lnTo>
                    <a:pt x="33" y="0"/>
                  </a:lnTo>
                  <a:lnTo>
                    <a:pt x="73" y="27"/>
                  </a:lnTo>
                  <a:lnTo>
                    <a:pt x="60" y="7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2068"/>
            <p:cNvSpPr>
              <a:spLocks noEditPoints="1"/>
            </p:cNvSpPr>
            <p:nvPr/>
          </p:nvSpPr>
          <p:spPr bwMode="auto">
            <a:xfrm>
              <a:off x="9082095" y="5792792"/>
              <a:ext cx="207963" cy="342900"/>
            </a:xfrm>
            <a:custGeom>
              <a:gdLst>
                <a:gd name="T0" fmla="*/ 292 w 313"/>
                <a:gd name="T1" fmla="*/ 43 h 513"/>
                <a:gd name="T2" fmla="*/ 185 w 313"/>
                <a:gd name="T3" fmla="*/ 5 h 513"/>
                <a:gd name="T4" fmla="*/ 160 w 313"/>
                <a:gd name="T5" fmla="*/ 4 h 513"/>
                <a:gd name="T6" fmla="*/ 1 w 313"/>
                <a:gd name="T7" fmla="*/ 456 h 513"/>
                <a:gd name="T8" fmla="*/ 21 w 313"/>
                <a:gd name="T9" fmla="*/ 471 h 513"/>
                <a:gd name="T10" fmla="*/ 128 w 313"/>
                <a:gd name="T11" fmla="*/ 508 h 513"/>
                <a:gd name="T12" fmla="*/ 153 w 313"/>
                <a:gd name="T13" fmla="*/ 510 h 513"/>
                <a:gd name="T14" fmla="*/ 312 w 313"/>
                <a:gd name="T15" fmla="*/ 58 h 513"/>
                <a:gd name="T16" fmla="*/ 292 w 313"/>
                <a:gd name="T17" fmla="*/ 43 h 513"/>
                <a:gd name="T18" fmla="*/ 150 w 313"/>
                <a:gd name="T19" fmla="*/ 454 h 513"/>
                <a:gd name="T20" fmla="*/ 147 w 313"/>
                <a:gd name="T21" fmla="*/ 456 h 513"/>
                <a:gd name="T22" fmla="*/ 33 w 313"/>
                <a:gd name="T23" fmla="*/ 416 h 513"/>
                <a:gd name="T24" fmla="*/ 33 w 313"/>
                <a:gd name="T25" fmla="*/ 413 h 513"/>
                <a:gd name="T26" fmla="*/ 37 w 313"/>
                <a:gd name="T27" fmla="*/ 400 h 513"/>
                <a:gd name="T28" fmla="*/ 40 w 313"/>
                <a:gd name="T29" fmla="*/ 398 h 513"/>
                <a:gd name="T30" fmla="*/ 153 w 313"/>
                <a:gd name="T31" fmla="*/ 438 h 513"/>
                <a:gd name="T32" fmla="*/ 154 w 313"/>
                <a:gd name="T33" fmla="*/ 441 h 513"/>
                <a:gd name="T34" fmla="*/ 150 w 313"/>
                <a:gd name="T35" fmla="*/ 454 h 513"/>
                <a:gd name="T36" fmla="*/ 81 w 313"/>
                <a:gd name="T37" fmla="*/ 368 h 513"/>
                <a:gd name="T38" fmla="*/ 120 w 313"/>
                <a:gd name="T39" fmla="*/ 349 h 513"/>
                <a:gd name="T40" fmla="*/ 139 w 313"/>
                <a:gd name="T41" fmla="*/ 388 h 513"/>
                <a:gd name="T42" fmla="*/ 100 w 313"/>
                <a:gd name="T43" fmla="*/ 407 h 513"/>
                <a:gd name="T44" fmla="*/ 81 w 313"/>
                <a:gd name="T45" fmla="*/ 368 h 513"/>
                <a:gd name="T46" fmla="*/ 247 w 313"/>
                <a:gd name="T47" fmla="*/ 178 h 513"/>
                <a:gd name="T48" fmla="*/ 244 w 313"/>
                <a:gd name="T49" fmla="*/ 180 h 513"/>
                <a:gd name="T50" fmla="*/ 130 w 313"/>
                <a:gd name="T51" fmla="*/ 140 h 513"/>
                <a:gd name="T52" fmla="*/ 130 w 313"/>
                <a:gd name="T53" fmla="*/ 137 h 513"/>
                <a:gd name="T54" fmla="*/ 134 w 313"/>
                <a:gd name="T55" fmla="*/ 124 h 513"/>
                <a:gd name="T56" fmla="*/ 137 w 313"/>
                <a:gd name="T57" fmla="*/ 122 h 513"/>
                <a:gd name="T58" fmla="*/ 251 w 313"/>
                <a:gd name="T59" fmla="*/ 162 h 513"/>
                <a:gd name="T60" fmla="*/ 251 w 313"/>
                <a:gd name="T61" fmla="*/ 165 h 513"/>
                <a:gd name="T62" fmla="*/ 247 w 313"/>
                <a:gd name="T63" fmla="*/ 178 h 513"/>
                <a:gd name="T64" fmla="*/ 140 w 313"/>
                <a:gd name="T65" fmla="*/ 110 h 513"/>
                <a:gd name="T66" fmla="*/ 146 w 313"/>
                <a:gd name="T67" fmla="*/ 94 h 513"/>
                <a:gd name="T68" fmla="*/ 261 w 313"/>
                <a:gd name="T69" fmla="*/ 135 h 513"/>
                <a:gd name="T70" fmla="*/ 255 w 313"/>
                <a:gd name="T71" fmla="*/ 150 h 513"/>
                <a:gd name="T72" fmla="*/ 140 w 313"/>
                <a:gd name="T73" fmla="*/ 110 h 513"/>
                <a:gd name="T74" fmla="*/ 266 w 313"/>
                <a:gd name="T75" fmla="*/ 123 h 513"/>
                <a:gd name="T76" fmla="*/ 264 w 313"/>
                <a:gd name="T77" fmla="*/ 125 h 513"/>
                <a:gd name="T78" fmla="*/ 150 w 313"/>
                <a:gd name="T79" fmla="*/ 85 h 513"/>
                <a:gd name="T80" fmla="*/ 149 w 313"/>
                <a:gd name="T81" fmla="*/ 81 h 513"/>
                <a:gd name="T82" fmla="*/ 154 w 313"/>
                <a:gd name="T83" fmla="*/ 69 h 513"/>
                <a:gd name="T84" fmla="*/ 156 w 313"/>
                <a:gd name="T85" fmla="*/ 67 h 513"/>
                <a:gd name="T86" fmla="*/ 270 w 313"/>
                <a:gd name="T87" fmla="*/ 107 h 513"/>
                <a:gd name="T88" fmla="*/ 271 w 313"/>
                <a:gd name="T89" fmla="*/ 110 h 513"/>
                <a:gd name="T90" fmla="*/ 266 w 313"/>
                <a:gd name="T91" fmla="*/ 123 h 5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3" h="513">
                  <a:moveTo>
                    <a:pt x="292" y="43"/>
                  </a:moveTo>
                  <a:cubicBezTo>
                    <a:pt x="185" y="5"/>
                    <a:pt x="185" y="5"/>
                    <a:pt x="185" y="5"/>
                  </a:cubicBezTo>
                  <a:cubicBezTo>
                    <a:pt x="173" y="1"/>
                    <a:pt x="161" y="0"/>
                    <a:pt x="160" y="4"/>
                  </a:cubicBezTo>
                  <a:cubicBezTo>
                    <a:pt x="1" y="456"/>
                    <a:pt x="1" y="456"/>
                    <a:pt x="1" y="456"/>
                  </a:cubicBezTo>
                  <a:cubicBezTo>
                    <a:pt x="0" y="460"/>
                    <a:pt x="9" y="466"/>
                    <a:pt x="21" y="471"/>
                  </a:cubicBezTo>
                  <a:cubicBezTo>
                    <a:pt x="128" y="508"/>
                    <a:pt x="128" y="508"/>
                    <a:pt x="128" y="508"/>
                  </a:cubicBezTo>
                  <a:cubicBezTo>
                    <a:pt x="140" y="513"/>
                    <a:pt x="152" y="513"/>
                    <a:pt x="153" y="510"/>
                  </a:cubicBezTo>
                  <a:cubicBezTo>
                    <a:pt x="312" y="58"/>
                    <a:pt x="312" y="58"/>
                    <a:pt x="312" y="58"/>
                  </a:cubicBezTo>
                  <a:cubicBezTo>
                    <a:pt x="313" y="54"/>
                    <a:pt x="304" y="47"/>
                    <a:pt x="292" y="43"/>
                  </a:cubicBezTo>
                  <a:close/>
                  <a:moveTo>
                    <a:pt x="150" y="454"/>
                  </a:moveTo>
                  <a:cubicBezTo>
                    <a:pt x="147" y="456"/>
                    <a:pt x="147" y="456"/>
                    <a:pt x="147" y="456"/>
                  </a:cubicBezTo>
                  <a:cubicBezTo>
                    <a:pt x="33" y="416"/>
                    <a:pt x="33" y="416"/>
                    <a:pt x="33" y="416"/>
                  </a:cubicBezTo>
                  <a:cubicBezTo>
                    <a:pt x="33" y="413"/>
                    <a:pt x="33" y="413"/>
                    <a:pt x="33" y="413"/>
                  </a:cubicBezTo>
                  <a:cubicBezTo>
                    <a:pt x="37" y="400"/>
                    <a:pt x="37" y="400"/>
                    <a:pt x="37" y="400"/>
                  </a:cubicBezTo>
                  <a:cubicBezTo>
                    <a:pt x="40" y="398"/>
                    <a:pt x="40" y="398"/>
                    <a:pt x="40" y="398"/>
                  </a:cubicBezTo>
                  <a:cubicBezTo>
                    <a:pt x="153" y="438"/>
                    <a:pt x="153" y="438"/>
                    <a:pt x="153" y="438"/>
                  </a:cubicBezTo>
                  <a:cubicBezTo>
                    <a:pt x="154" y="441"/>
                    <a:pt x="154" y="441"/>
                    <a:pt x="154" y="441"/>
                  </a:cubicBezTo>
                  <a:lnTo>
                    <a:pt x="150" y="454"/>
                  </a:lnTo>
                  <a:close/>
                  <a:moveTo>
                    <a:pt x="81" y="368"/>
                  </a:moveTo>
                  <a:cubicBezTo>
                    <a:pt x="86" y="352"/>
                    <a:pt x="104" y="343"/>
                    <a:pt x="120" y="349"/>
                  </a:cubicBezTo>
                  <a:cubicBezTo>
                    <a:pt x="136" y="355"/>
                    <a:pt x="145" y="372"/>
                    <a:pt x="139" y="388"/>
                  </a:cubicBezTo>
                  <a:cubicBezTo>
                    <a:pt x="133" y="404"/>
                    <a:pt x="116" y="413"/>
                    <a:pt x="100" y="407"/>
                  </a:cubicBezTo>
                  <a:cubicBezTo>
                    <a:pt x="84" y="402"/>
                    <a:pt x="75" y="384"/>
                    <a:pt x="81" y="368"/>
                  </a:cubicBezTo>
                  <a:close/>
                  <a:moveTo>
                    <a:pt x="247" y="178"/>
                  </a:moveTo>
                  <a:cubicBezTo>
                    <a:pt x="244" y="180"/>
                    <a:pt x="244" y="180"/>
                    <a:pt x="244" y="180"/>
                  </a:cubicBezTo>
                  <a:cubicBezTo>
                    <a:pt x="130" y="140"/>
                    <a:pt x="130" y="140"/>
                    <a:pt x="130" y="140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7" y="122"/>
                    <a:pt x="137" y="122"/>
                    <a:pt x="137" y="122"/>
                  </a:cubicBezTo>
                  <a:cubicBezTo>
                    <a:pt x="251" y="162"/>
                    <a:pt x="251" y="162"/>
                    <a:pt x="251" y="162"/>
                  </a:cubicBezTo>
                  <a:cubicBezTo>
                    <a:pt x="251" y="165"/>
                    <a:pt x="251" y="165"/>
                    <a:pt x="251" y="165"/>
                  </a:cubicBezTo>
                  <a:lnTo>
                    <a:pt x="247" y="178"/>
                  </a:lnTo>
                  <a:close/>
                  <a:moveTo>
                    <a:pt x="140" y="110"/>
                  </a:moveTo>
                  <a:cubicBezTo>
                    <a:pt x="146" y="94"/>
                    <a:pt x="146" y="94"/>
                    <a:pt x="146" y="94"/>
                  </a:cubicBezTo>
                  <a:cubicBezTo>
                    <a:pt x="261" y="135"/>
                    <a:pt x="261" y="135"/>
                    <a:pt x="261" y="135"/>
                  </a:cubicBezTo>
                  <a:cubicBezTo>
                    <a:pt x="255" y="150"/>
                    <a:pt x="255" y="150"/>
                    <a:pt x="255" y="150"/>
                  </a:cubicBezTo>
                  <a:lnTo>
                    <a:pt x="140" y="110"/>
                  </a:lnTo>
                  <a:close/>
                  <a:moveTo>
                    <a:pt x="266" y="123"/>
                  </a:moveTo>
                  <a:cubicBezTo>
                    <a:pt x="264" y="125"/>
                    <a:pt x="264" y="125"/>
                    <a:pt x="264" y="125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49" y="81"/>
                    <a:pt x="149" y="81"/>
                    <a:pt x="149" y="81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6" y="67"/>
                    <a:pt x="156" y="67"/>
                    <a:pt x="156" y="67"/>
                  </a:cubicBezTo>
                  <a:cubicBezTo>
                    <a:pt x="270" y="107"/>
                    <a:pt x="270" y="107"/>
                    <a:pt x="270" y="107"/>
                  </a:cubicBezTo>
                  <a:cubicBezTo>
                    <a:pt x="271" y="110"/>
                    <a:pt x="271" y="110"/>
                    <a:pt x="271" y="110"/>
                  </a:cubicBezTo>
                  <a:lnTo>
                    <a:pt x="266" y="123"/>
                  </a:lnTo>
                  <a:close/>
                </a:path>
              </a:pathLst>
            </a:custGeom>
            <a:solidFill>
              <a:srgbClr val="263B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2069"/>
            <p:cNvSpPr>
              <a:spLocks noEditPoints="1"/>
            </p:cNvSpPr>
            <p:nvPr/>
          </p:nvSpPr>
          <p:spPr bwMode="auto">
            <a:xfrm>
              <a:off x="9293226" y="5802317"/>
              <a:ext cx="107950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40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6 w 161"/>
                <a:gd name="T25" fmla="*/ 434 h 493"/>
                <a:gd name="T26" fmla="*/ 16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40 w 161"/>
                <a:gd name="T33" fmla="*/ 421 h 493"/>
                <a:gd name="T34" fmla="*/ 140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8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40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6 w 161"/>
                <a:gd name="T53" fmla="*/ 142 h 493"/>
                <a:gd name="T54" fmla="*/ 16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40 w 161"/>
                <a:gd name="T61" fmla="*/ 129 h 493"/>
                <a:gd name="T62" fmla="*/ 140 w 161"/>
                <a:gd name="T63" fmla="*/ 142 h 493"/>
                <a:gd name="T64" fmla="*/ 17 w 161"/>
                <a:gd name="T65" fmla="*/ 113 h 493"/>
                <a:gd name="T66" fmla="*/ 17 w 161"/>
                <a:gd name="T67" fmla="*/ 97 h 493"/>
                <a:gd name="T68" fmla="*/ 139 w 161"/>
                <a:gd name="T69" fmla="*/ 97 h 493"/>
                <a:gd name="T70" fmla="*/ 139 w 161"/>
                <a:gd name="T71" fmla="*/ 113 h 493"/>
                <a:gd name="T72" fmla="*/ 17 w 161"/>
                <a:gd name="T73" fmla="*/ 113 h 493"/>
                <a:gd name="T74" fmla="*/ 140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6 w 161"/>
                <a:gd name="T81" fmla="*/ 83 h 493"/>
                <a:gd name="T82" fmla="*/ 16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40 w 161"/>
                <a:gd name="T89" fmla="*/ 70 h 493"/>
                <a:gd name="T90" fmla="*/ 140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1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1" y="0"/>
                    <a:pt x="137" y="0"/>
                  </a:cubicBezTo>
                  <a:close/>
                  <a:moveTo>
                    <a:pt x="140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6" y="434"/>
                    <a:pt x="16" y="434"/>
                    <a:pt x="16" y="434"/>
                  </a:cubicBezTo>
                  <a:cubicBezTo>
                    <a:pt x="16" y="421"/>
                    <a:pt x="16" y="421"/>
                    <a:pt x="16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40" y="421"/>
                    <a:pt x="140" y="421"/>
                    <a:pt x="140" y="421"/>
                  </a:cubicBezTo>
                  <a:lnTo>
                    <a:pt x="140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8" y="359"/>
                    <a:pt x="108" y="376"/>
                  </a:cubicBezTo>
                  <a:cubicBezTo>
                    <a:pt x="108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40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6" y="142"/>
                    <a:pt x="16" y="142"/>
                    <a:pt x="16" y="142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40" y="129"/>
                    <a:pt x="140" y="129"/>
                    <a:pt x="140" y="129"/>
                  </a:cubicBezTo>
                  <a:lnTo>
                    <a:pt x="140" y="142"/>
                  </a:lnTo>
                  <a:close/>
                  <a:moveTo>
                    <a:pt x="17" y="113"/>
                  </a:moveTo>
                  <a:cubicBezTo>
                    <a:pt x="17" y="97"/>
                    <a:pt x="17" y="97"/>
                    <a:pt x="17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9" y="113"/>
                    <a:pt x="139" y="113"/>
                    <a:pt x="139" y="113"/>
                  </a:cubicBezTo>
                  <a:lnTo>
                    <a:pt x="17" y="113"/>
                  </a:lnTo>
                  <a:close/>
                  <a:moveTo>
                    <a:pt x="140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40" y="70"/>
                    <a:pt x="140" y="70"/>
                    <a:pt x="140" y="70"/>
                  </a:cubicBezTo>
                  <a:lnTo>
                    <a:pt x="140" y="83"/>
                  </a:lnTo>
                  <a:close/>
                </a:path>
              </a:pathLst>
            </a:custGeom>
            <a:solidFill>
              <a:srgbClr val="F0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2070"/>
            <p:cNvSpPr>
              <a:spLocks noEditPoints="1"/>
            </p:cNvSpPr>
            <p:nvPr/>
          </p:nvSpPr>
          <p:spPr bwMode="auto">
            <a:xfrm>
              <a:off x="9415463" y="5802313"/>
              <a:ext cx="106363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39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5 w 161"/>
                <a:gd name="T25" fmla="*/ 434 h 493"/>
                <a:gd name="T26" fmla="*/ 15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39 w 161"/>
                <a:gd name="T33" fmla="*/ 421 h 493"/>
                <a:gd name="T34" fmla="*/ 139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7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39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5 w 161"/>
                <a:gd name="T53" fmla="*/ 142 h 493"/>
                <a:gd name="T54" fmla="*/ 15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39 w 161"/>
                <a:gd name="T61" fmla="*/ 129 h 493"/>
                <a:gd name="T62" fmla="*/ 139 w 161"/>
                <a:gd name="T63" fmla="*/ 142 h 493"/>
                <a:gd name="T64" fmla="*/ 16 w 161"/>
                <a:gd name="T65" fmla="*/ 113 h 493"/>
                <a:gd name="T66" fmla="*/ 16 w 161"/>
                <a:gd name="T67" fmla="*/ 97 h 493"/>
                <a:gd name="T68" fmla="*/ 138 w 161"/>
                <a:gd name="T69" fmla="*/ 97 h 493"/>
                <a:gd name="T70" fmla="*/ 138 w 161"/>
                <a:gd name="T71" fmla="*/ 113 h 493"/>
                <a:gd name="T72" fmla="*/ 16 w 161"/>
                <a:gd name="T73" fmla="*/ 113 h 493"/>
                <a:gd name="T74" fmla="*/ 139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5 w 161"/>
                <a:gd name="T81" fmla="*/ 83 h 493"/>
                <a:gd name="T82" fmla="*/ 15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39 w 161"/>
                <a:gd name="T89" fmla="*/ 70 h 493"/>
                <a:gd name="T90" fmla="*/ 139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0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0" y="0"/>
                    <a:pt x="137" y="0"/>
                  </a:cubicBezTo>
                  <a:close/>
                  <a:moveTo>
                    <a:pt x="139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5" y="434"/>
                    <a:pt x="15" y="434"/>
                    <a:pt x="15" y="434"/>
                  </a:cubicBezTo>
                  <a:cubicBezTo>
                    <a:pt x="15" y="421"/>
                    <a:pt x="15" y="421"/>
                    <a:pt x="15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39" y="421"/>
                    <a:pt x="139" y="421"/>
                    <a:pt x="139" y="421"/>
                  </a:cubicBezTo>
                  <a:lnTo>
                    <a:pt x="139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7" y="359"/>
                    <a:pt x="107" y="376"/>
                  </a:cubicBezTo>
                  <a:cubicBezTo>
                    <a:pt x="107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39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39" y="129"/>
                    <a:pt x="139" y="129"/>
                    <a:pt x="139" y="129"/>
                  </a:cubicBezTo>
                  <a:lnTo>
                    <a:pt x="139" y="142"/>
                  </a:lnTo>
                  <a:close/>
                  <a:moveTo>
                    <a:pt x="16" y="113"/>
                  </a:moveTo>
                  <a:cubicBezTo>
                    <a:pt x="16" y="97"/>
                    <a:pt x="16" y="97"/>
                    <a:pt x="16" y="97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8" y="113"/>
                    <a:pt x="138" y="113"/>
                    <a:pt x="138" y="113"/>
                  </a:cubicBezTo>
                  <a:lnTo>
                    <a:pt x="16" y="113"/>
                  </a:lnTo>
                  <a:close/>
                  <a:moveTo>
                    <a:pt x="139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9" y="70"/>
                    <a:pt x="139" y="70"/>
                    <a:pt x="139" y="70"/>
                  </a:cubicBezTo>
                  <a:lnTo>
                    <a:pt x="139" y="83"/>
                  </a:lnTo>
                  <a:close/>
                </a:path>
              </a:pathLst>
            </a:custGeom>
            <a:solidFill>
              <a:srgbClr val="EC6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圆角矩形 10"/>
          <p:cNvSpPr/>
          <p:nvPr userDrawn="1"/>
        </p:nvSpPr>
        <p:spPr>
          <a:xfrm>
            <a:off x="838200" y="196215"/>
            <a:ext cx="2426970" cy="66929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51485" y="188640"/>
            <a:ext cx="2908211" cy="669290"/>
          </a:xfrm>
          <a:effectLst>
            <a:softEdge rad="12700"/>
          </a:effectLst>
        </p:spPr>
        <p:txBody>
          <a:bodyPr anchor="b" anchorCtr="0">
            <a:noAutofit/>
          </a:bodyPr>
          <a:lstStyle>
            <a:lvl1pPr algn="ctr">
              <a:defRPr sz="3400" b="1" u="none" strike="noStrike" kern="1200" cap="none" spc="300" normalizeH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38250"/>
            <a:ext cx="10515600" cy="5032375"/>
          </a:xfrm>
          <a:noFill/>
          <a:ln w="28575" cmpd="sng">
            <a:solidFill>
              <a:srgbClr val="00B050"/>
            </a:solidFill>
            <a:prstDash val="solid"/>
          </a:ln>
          <a:effectLst/>
        </p:spPr>
        <p:txBody>
          <a:bodyPr/>
          <a:lstStyle>
            <a:lvl1pPr marL="0" indent="0" eaLnBrk="1" fontAlgn="auto" latinLnBrk="0" hangingPunct="1">
              <a:lnSpc>
                <a:spcPct val="130000"/>
              </a:lnSpc>
              <a:buNone/>
              <a:defRPr sz="26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1pPr>
            <a:lvl2pPr marL="457200" indent="0" eaLnBrk="1" fontAlgn="auto" latinLnBrk="0" hangingPunct="1">
              <a:lnSpc>
                <a:spcPct val="130000"/>
              </a:lnSpc>
              <a:buNone/>
              <a:defRPr sz="26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2pPr>
            <a:lvl3pPr eaLnBrk="1" fontAlgn="auto" latinLnBrk="0" hangingPunct="1">
              <a:lnSpc>
                <a:spcPct val="130000"/>
              </a:lnSpc>
              <a:defRPr sz="26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3pPr>
            <a:lvl4pPr eaLnBrk="1" fontAlgn="auto" latinLnBrk="0" hangingPunct="1">
              <a:lnSpc>
                <a:spcPct val="130000"/>
              </a:lnSpc>
              <a:defRPr sz="26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4pPr>
            <a:lvl5pPr eaLnBrk="1" fontAlgn="auto" latinLnBrk="0" hangingPunct="1">
              <a:lnSpc>
                <a:spcPct val="130000"/>
              </a:lnSpc>
              <a:defRPr sz="26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2021/9/16/Thu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9336" y="221615"/>
            <a:ext cx="576064" cy="704069"/>
            <a:chOff x="9042411" y="5681662"/>
            <a:chExt cx="554039" cy="554038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9" name="Rectangle 1410"/>
            <p:cNvSpPr>
              <a:spLocks noChangeArrowheads="1"/>
            </p:cNvSpPr>
            <p:nvPr/>
          </p:nvSpPr>
          <p:spPr bwMode="auto">
            <a:xfrm>
              <a:off x="9042411" y="5681662"/>
              <a:ext cx="554039" cy="554038"/>
            </a:xfrm>
            <a:prstGeom prst="rect">
              <a:avLst/>
            </a:prstGeom>
            <a:solidFill>
              <a:srgbClr val="56C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" name="Freeform 2062"/>
            <p:cNvSpPr/>
            <p:nvPr/>
          </p:nvSpPr>
          <p:spPr bwMode="auto">
            <a:xfrm>
              <a:off x="9153536" y="5802312"/>
              <a:ext cx="125413" cy="142875"/>
            </a:xfrm>
            <a:custGeom>
              <a:gdLst>
                <a:gd name="T0" fmla="*/ 0 w 189"/>
                <a:gd name="T1" fmla="*/ 198 h 215"/>
                <a:gd name="T2" fmla="*/ 70 w 189"/>
                <a:gd name="T3" fmla="*/ 13 h 215"/>
                <a:gd name="T4" fmla="*/ 174 w 189"/>
                <a:gd name="T5" fmla="*/ 65 h 215"/>
                <a:gd name="T6" fmla="*/ 189 w 189"/>
                <a:gd name="T7" fmla="*/ 89 h 215"/>
                <a:gd name="T8" fmla="*/ 123 w 189"/>
                <a:gd name="T9" fmla="*/ 215 h 215"/>
                <a:gd name="T10" fmla="*/ 0 w 189"/>
                <a:gd name="T11" fmla="*/ 198 h 21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5">
                  <a:moveTo>
                    <a:pt x="0" y="198"/>
                  </a:moveTo>
                  <a:cubicBezTo>
                    <a:pt x="0" y="198"/>
                    <a:pt x="41" y="27"/>
                    <a:pt x="70" y="13"/>
                  </a:cubicBezTo>
                  <a:cubicBezTo>
                    <a:pt x="99" y="0"/>
                    <a:pt x="174" y="65"/>
                    <a:pt x="174" y="65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23" y="215"/>
                    <a:pt x="123" y="215"/>
                    <a:pt x="123" y="215"/>
                  </a:cubicBezTo>
                  <a:lnTo>
                    <a:pt x="0" y="1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" name="Rectangle 2063"/>
            <p:cNvSpPr>
              <a:spLocks noChangeArrowheads="1"/>
            </p:cNvSpPr>
            <p:nvPr/>
          </p:nvSpPr>
          <p:spPr bwMode="auto">
            <a:xfrm>
              <a:off x="9299586" y="5832474"/>
              <a:ext cx="95250" cy="95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Rectangle 2064"/>
            <p:cNvSpPr>
              <a:spLocks noChangeArrowheads="1"/>
            </p:cNvSpPr>
            <p:nvPr/>
          </p:nvSpPr>
          <p:spPr bwMode="auto">
            <a:xfrm>
              <a:off x="9421824" y="5832474"/>
              <a:ext cx="88900" cy="873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Rectangle 2065"/>
            <p:cNvSpPr>
              <a:spLocks noChangeArrowheads="1"/>
            </p:cNvSpPr>
            <p:nvPr/>
          </p:nvSpPr>
          <p:spPr bwMode="auto">
            <a:xfrm>
              <a:off x="9299586" y="6015036"/>
              <a:ext cx="95250" cy="920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Rectangle 2066"/>
            <p:cNvSpPr>
              <a:spLocks noChangeArrowheads="1"/>
            </p:cNvSpPr>
            <p:nvPr/>
          </p:nvSpPr>
          <p:spPr bwMode="auto">
            <a:xfrm>
              <a:off x="9421824" y="6010273"/>
              <a:ext cx="93663" cy="968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Freeform 2067"/>
            <p:cNvSpPr/>
            <p:nvPr/>
          </p:nvSpPr>
          <p:spPr bwMode="auto">
            <a:xfrm>
              <a:off x="9090036" y="5988049"/>
              <a:ext cx="115888" cy="123825"/>
            </a:xfrm>
            <a:custGeom>
              <a:gdLst>
                <a:gd name="T0" fmla="*/ 0 w 73"/>
                <a:gd name="T1" fmla="*/ 55 h 78"/>
                <a:gd name="T2" fmla="*/ 33 w 73"/>
                <a:gd name="T3" fmla="*/ 0 h 78"/>
                <a:gd name="T4" fmla="*/ 73 w 73"/>
                <a:gd name="T5" fmla="*/ 27 h 78"/>
                <a:gd name="T6" fmla="*/ 60 w 73"/>
                <a:gd name="T7" fmla="*/ 78 h 78"/>
                <a:gd name="T8" fmla="*/ 0 w 73"/>
                <a:gd name="T9" fmla="*/ 55 h 7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8">
                  <a:moveTo>
                    <a:pt x="0" y="55"/>
                  </a:moveTo>
                  <a:lnTo>
                    <a:pt x="33" y="0"/>
                  </a:lnTo>
                  <a:lnTo>
                    <a:pt x="73" y="27"/>
                  </a:lnTo>
                  <a:lnTo>
                    <a:pt x="60" y="7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2068"/>
            <p:cNvSpPr>
              <a:spLocks noEditPoints="1"/>
            </p:cNvSpPr>
            <p:nvPr/>
          </p:nvSpPr>
          <p:spPr bwMode="auto">
            <a:xfrm>
              <a:off x="9082095" y="5792792"/>
              <a:ext cx="207963" cy="342900"/>
            </a:xfrm>
            <a:custGeom>
              <a:gdLst>
                <a:gd name="T0" fmla="*/ 292 w 313"/>
                <a:gd name="T1" fmla="*/ 43 h 513"/>
                <a:gd name="T2" fmla="*/ 185 w 313"/>
                <a:gd name="T3" fmla="*/ 5 h 513"/>
                <a:gd name="T4" fmla="*/ 160 w 313"/>
                <a:gd name="T5" fmla="*/ 4 h 513"/>
                <a:gd name="T6" fmla="*/ 1 w 313"/>
                <a:gd name="T7" fmla="*/ 456 h 513"/>
                <a:gd name="T8" fmla="*/ 21 w 313"/>
                <a:gd name="T9" fmla="*/ 471 h 513"/>
                <a:gd name="T10" fmla="*/ 128 w 313"/>
                <a:gd name="T11" fmla="*/ 508 h 513"/>
                <a:gd name="T12" fmla="*/ 153 w 313"/>
                <a:gd name="T13" fmla="*/ 510 h 513"/>
                <a:gd name="T14" fmla="*/ 312 w 313"/>
                <a:gd name="T15" fmla="*/ 58 h 513"/>
                <a:gd name="T16" fmla="*/ 292 w 313"/>
                <a:gd name="T17" fmla="*/ 43 h 513"/>
                <a:gd name="T18" fmla="*/ 150 w 313"/>
                <a:gd name="T19" fmla="*/ 454 h 513"/>
                <a:gd name="T20" fmla="*/ 147 w 313"/>
                <a:gd name="T21" fmla="*/ 456 h 513"/>
                <a:gd name="T22" fmla="*/ 33 w 313"/>
                <a:gd name="T23" fmla="*/ 416 h 513"/>
                <a:gd name="T24" fmla="*/ 33 w 313"/>
                <a:gd name="T25" fmla="*/ 413 h 513"/>
                <a:gd name="T26" fmla="*/ 37 w 313"/>
                <a:gd name="T27" fmla="*/ 400 h 513"/>
                <a:gd name="T28" fmla="*/ 40 w 313"/>
                <a:gd name="T29" fmla="*/ 398 h 513"/>
                <a:gd name="T30" fmla="*/ 153 w 313"/>
                <a:gd name="T31" fmla="*/ 438 h 513"/>
                <a:gd name="T32" fmla="*/ 154 w 313"/>
                <a:gd name="T33" fmla="*/ 441 h 513"/>
                <a:gd name="T34" fmla="*/ 150 w 313"/>
                <a:gd name="T35" fmla="*/ 454 h 513"/>
                <a:gd name="T36" fmla="*/ 81 w 313"/>
                <a:gd name="T37" fmla="*/ 368 h 513"/>
                <a:gd name="T38" fmla="*/ 120 w 313"/>
                <a:gd name="T39" fmla="*/ 349 h 513"/>
                <a:gd name="T40" fmla="*/ 139 w 313"/>
                <a:gd name="T41" fmla="*/ 388 h 513"/>
                <a:gd name="T42" fmla="*/ 100 w 313"/>
                <a:gd name="T43" fmla="*/ 407 h 513"/>
                <a:gd name="T44" fmla="*/ 81 w 313"/>
                <a:gd name="T45" fmla="*/ 368 h 513"/>
                <a:gd name="T46" fmla="*/ 247 w 313"/>
                <a:gd name="T47" fmla="*/ 178 h 513"/>
                <a:gd name="T48" fmla="*/ 244 w 313"/>
                <a:gd name="T49" fmla="*/ 180 h 513"/>
                <a:gd name="T50" fmla="*/ 130 w 313"/>
                <a:gd name="T51" fmla="*/ 140 h 513"/>
                <a:gd name="T52" fmla="*/ 130 w 313"/>
                <a:gd name="T53" fmla="*/ 137 h 513"/>
                <a:gd name="T54" fmla="*/ 134 w 313"/>
                <a:gd name="T55" fmla="*/ 124 h 513"/>
                <a:gd name="T56" fmla="*/ 137 w 313"/>
                <a:gd name="T57" fmla="*/ 122 h 513"/>
                <a:gd name="T58" fmla="*/ 251 w 313"/>
                <a:gd name="T59" fmla="*/ 162 h 513"/>
                <a:gd name="T60" fmla="*/ 251 w 313"/>
                <a:gd name="T61" fmla="*/ 165 h 513"/>
                <a:gd name="T62" fmla="*/ 247 w 313"/>
                <a:gd name="T63" fmla="*/ 178 h 513"/>
                <a:gd name="T64" fmla="*/ 140 w 313"/>
                <a:gd name="T65" fmla="*/ 110 h 513"/>
                <a:gd name="T66" fmla="*/ 146 w 313"/>
                <a:gd name="T67" fmla="*/ 94 h 513"/>
                <a:gd name="T68" fmla="*/ 261 w 313"/>
                <a:gd name="T69" fmla="*/ 135 h 513"/>
                <a:gd name="T70" fmla="*/ 255 w 313"/>
                <a:gd name="T71" fmla="*/ 150 h 513"/>
                <a:gd name="T72" fmla="*/ 140 w 313"/>
                <a:gd name="T73" fmla="*/ 110 h 513"/>
                <a:gd name="T74" fmla="*/ 266 w 313"/>
                <a:gd name="T75" fmla="*/ 123 h 513"/>
                <a:gd name="T76" fmla="*/ 264 w 313"/>
                <a:gd name="T77" fmla="*/ 125 h 513"/>
                <a:gd name="T78" fmla="*/ 150 w 313"/>
                <a:gd name="T79" fmla="*/ 85 h 513"/>
                <a:gd name="T80" fmla="*/ 149 w 313"/>
                <a:gd name="T81" fmla="*/ 81 h 513"/>
                <a:gd name="T82" fmla="*/ 154 w 313"/>
                <a:gd name="T83" fmla="*/ 69 h 513"/>
                <a:gd name="T84" fmla="*/ 156 w 313"/>
                <a:gd name="T85" fmla="*/ 67 h 513"/>
                <a:gd name="T86" fmla="*/ 270 w 313"/>
                <a:gd name="T87" fmla="*/ 107 h 513"/>
                <a:gd name="T88" fmla="*/ 271 w 313"/>
                <a:gd name="T89" fmla="*/ 110 h 513"/>
                <a:gd name="T90" fmla="*/ 266 w 313"/>
                <a:gd name="T91" fmla="*/ 123 h 5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3" h="513">
                  <a:moveTo>
                    <a:pt x="292" y="43"/>
                  </a:moveTo>
                  <a:cubicBezTo>
                    <a:pt x="185" y="5"/>
                    <a:pt x="185" y="5"/>
                    <a:pt x="185" y="5"/>
                  </a:cubicBezTo>
                  <a:cubicBezTo>
                    <a:pt x="173" y="1"/>
                    <a:pt x="161" y="0"/>
                    <a:pt x="160" y="4"/>
                  </a:cubicBezTo>
                  <a:cubicBezTo>
                    <a:pt x="1" y="456"/>
                    <a:pt x="1" y="456"/>
                    <a:pt x="1" y="456"/>
                  </a:cubicBezTo>
                  <a:cubicBezTo>
                    <a:pt x="0" y="460"/>
                    <a:pt x="9" y="466"/>
                    <a:pt x="21" y="471"/>
                  </a:cubicBezTo>
                  <a:cubicBezTo>
                    <a:pt x="128" y="508"/>
                    <a:pt x="128" y="508"/>
                    <a:pt x="128" y="508"/>
                  </a:cubicBezTo>
                  <a:cubicBezTo>
                    <a:pt x="140" y="513"/>
                    <a:pt x="152" y="513"/>
                    <a:pt x="153" y="510"/>
                  </a:cubicBezTo>
                  <a:cubicBezTo>
                    <a:pt x="312" y="58"/>
                    <a:pt x="312" y="58"/>
                    <a:pt x="312" y="58"/>
                  </a:cubicBezTo>
                  <a:cubicBezTo>
                    <a:pt x="313" y="54"/>
                    <a:pt x="304" y="47"/>
                    <a:pt x="292" y="43"/>
                  </a:cubicBezTo>
                  <a:close/>
                  <a:moveTo>
                    <a:pt x="150" y="454"/>
                  </a:moveTo>
                  <a:cubicBezTo>
                    <a:pt x="147" y="456"/>
                    <a:pt x="147" y="456"/>
                    <a:pt x="147" y="456"/>
                  </a:cubicBezTo>
                  <a:cubicBezTo>
                    <a:pt x="33" y="416"/>
                    <a:pt x="33" y="416"/>
                    <a:pt x="33" y="416"/>
                  </a:cubicBezTo>
                  <a:cubicBezTo>
                    <a:pt x="33" y="413"/>
                    <a:pt x="33" y="413"/>
                    <a:pt x="33" y="413"/>
                  </a:cubicBezTo>
                  <a:cubicBezTo>
                    <a:pt x="37" y="400"/>
                    <a:pt x="37" y="400"/>
                    <a:pt x="37" y="400"/>
                  </a:cubicBezTo>
                  <a:cubicBezTo>
                    <a:pt x="40" y="398"/>
                    <a:pt x="40" y="398"/>
                    <a:pt x="40" y="398"/>
                  </a:cubicBezTo>
                  <a:cubicBezTo>
                    <a:pt x="153" y="438"/>
                    <a:pt x="153" y="438"/>
                    <a:pt x="153" y="438"/>
                  </a:cubicBezTo>
                  <a:cubicBezTo>
                    <a:pt x="154" y="441"/>
                    <a:pt x="154" y="441"/>
                    <a:pt x="154" y="441"/>
                  </a:cubicBezTo>
                  <a:lnTo>
                    <a:pt x="150" y="454"/>
                  </a:lnTo>
                  <a:close/>
                  <a:moveTo>
                    <a:pt x="81" y="368"/>
                  </a:moveTo>
                  <a:cubicBezTo>
                    <a:pt x="86" y="352"/>
                    <a:pt x="104" y="343"/>
                    <a:pt x="120" y="349"/>
                  </a:cubicBezTo>
                  <a:cubicBezTo>
                    <a:pt x="136" y="355"/>
                    <a:pt x="145" y="372"/>
                    <a:pt x="139" y="388"/>
                  </a:cubicBezTo>
                  <a:cubicBezTo>
                    <a:pt x="133" y="404"/>
                    <a:pt x="116" y="413"/>
                    <a:pt x="100" y="407"/>
                  </a:cubicBezTo>
                  <a:cubicBezTo>
                    <a:pt x="84" y="402"/>
                    <a:pt x="75" y="384"/>
                    <a:pt x="81" y="368"/>
                  </a:cubicBezTo>
                  <a:close/>
                  <a:moveTo>
                    <a:pt x="247" y="178"/>
                  </a:moveTo>
                  <a:cubicBezTo>
                    <a:pt x="244" y="180"/>
                    <a:pt x="244" y="180"/>
                    <a:pt x="244" y="180"/>
                  </a:cubicBezTo>
                  <a:cubicBezTo>
                    <a:pt x="130" y="140"/>
                    <a:pt x="130" y="140"/>
                    <a:pt x="130" y="140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7" y="122"/>
                    <a:pt x="137" y="122"/>
                    <a:pt x="137" y="122"/>
                  </a:cubicBezTo>
                  <a:cubicBezTo>
                    <a:pt x="251" y="162"/>
                    <a:pt x="251" y="162"/>
                    <a:pt x="251" y="162"/>
                  </a:cubicBezTo>
                  <a:cubicBezTo>
                    <a:pt x="251" y="165"/>
                    <a:pt x="251" y="165"/>
                    <a:pt x="251" y="165"/>
                  </a:cubicBezTo>
                  <a:lnTo>
                    <a:pt x="247" y="178"/>
                  </a:lnTo>
                  <a:close/>
                  <a:moveTo>
                    <a:pt x="140" y="110"/>
                  </a:moveTo>
                  <a:cubicBezTo>
                    <a:pt x="146" y="94"/>
                    <a:pt x="146" y="94"/>
                    <a:pt x="146" y="94"/>
                  </a:cubicBezTo>
                  <a:cubicBezTo>
                    <a:pt x="261" y="135"/>
                    <a:pt x="261" y="135"/>
                    <a:pt x="261" y="135"/>
                  </a:cubicBezTo>
                  <a:cubicBezTo>
                    <a:pt x="255" y="150"/>
                    <a:pt x="255" y="150"/>
                    <a:pt x="255" y="150"/>
                  </a:cubicBezTo>
                  <a:lnTo>
                    <a:pt x="140" y="110"/>
                  </a:lnTo>
                  <a:close/>
                  <a:moveTo>
                    <a:pt x="266" y="123"/>
                  </a:moveTo>
                  <a:cubicBezTo>
                    <a:pt x="264" y="125"/>
                    <a:pt x="264" y="125"/>
                    <a:pt x="264" y="125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49" y="81"/>
                    <a:pt x="149" y="81"/>
                    <a:pt x="149" y="81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6" y="67"/>
                    <a:pt x="156" y="67"/>
                    <a:pt x="156" y="67"/>
                  </a:cubicBezTo>
                  <a:cubicBezTo>
                    <a:pt x="270" y="107"/>
                    <a:pt x="270" y="107"/>
                    <a:pt x="270" y="107"/>
                  </a:cubicBezTo>
                  <a:cubicBezTo>
                    <a:pt x="271" y="110"/>
                    <a:pt x="271" y="110"/>
                    <a:pt x="271" y="110"/>
                  </a:cubicBezTo>
                  <a:lnTo>
                    <a:pt x="266" y="123"/>
                  </a:lnTo>
                  <a:close/>
                </a:path>
              </a:pathLst>
            </a:custGeom>
            <a:solidFill>
              <a:srgbClr val="263B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2069"/>
            <p:cNvSpPr>
              <a:spLocks noEditPoints="1"/>
            </p:cNvSpPr>
            <p:nvPr/>
          </p:nvSpPr>
          <p:spPr bwMode="auto">
            <a:xfrm>
              <a:off x="9293226" y="5802317"/>
              <a:ext cx="107950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40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6 w 161"/>
                <a:gd name="T25" fmla="*/ 434 h 493"/>
                <a:gd name="T26" fmla="*/ 16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40 w 161"/>
                <a:gd name="T33" fmla="*/ 421 h 493"/>
                <a:gd name="T34" fmla="*/ 140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8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40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6 w 161"/>
                <a:gd name="T53" fmla="*/ 142 h 493"/>
                <a:gd name="T54" fmla="*/ 16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40 w 161"/>
                <a:gd name="T61" fmla="*/ 129 h 493"/>
                <a:gd name="T62" fmla="*/ 140 w 161"/>
                <a:gd name="T63" fmla="*/ 142 h 493"/>
                <a:gd name="T64" fmla="*/ 17 w 161"/>
                <a:gd name="T65" fmla="*/ 113 h 493"/>
                <a:gd name="T66" fmla="*/ 17 w 161"/>
                <a:gd name="T67" fmla="*/ 97 h 493"/>
                <a:gd name="T68" fmla="*/ 139 w 161"/>
                <a:gd name="T69" fmla="*/ 97 h 493"/>
                <a:gd name="T70" fmla="*/ 139 w 161"/>
                <a:gd name="T71" fmla="*/ 113 h 493"/>
                <a:gd name="T72" fmla="*/ 17 w 161"/>
                <a:gd name="T73" fmla="*/ 113 h 493"/>
                <a:gd name="T74" fmla="*/ 140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6 w 161"/>
                <a:gd name="T81" fmla="*/ 83 h 493"/>
                <a:gd name="T82" fmla="*/ 16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40 w 161"/>
                <a:gd name="T89" fmla="*/ 70 h 493"/>
                <a:gd name="T90" fmla="*/ 140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1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1" y="0"/>
                    <a:pt x="137" y="0"/>
                  </a:cubicBezTo>
                  <a:close/>
                  <a:moveTo>
                    <a:pt x="140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6" y="434"/>
                    <a:pt x="16" y="434"/>
                    <a:pt x="16" y="434"/>
                  </a:cubicBezTo>
                  <a:cubicBezTo>
                    <a:pt x="16" y="421"/>
                    <a:pt x="16" y="421"/>
                    <a:pt x="16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40" y="421"/>
                    <a:pt x="140" y="421"/>
                    <a:pt x="140" y="421"/>
                  </a:cubicBezTo>
                  <a:lnTo>
                    <a:pt x="140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8" y="359"/>
                    <a:pt x="108" y="376"/>
                  </a:cubicBezTo>
                  <a:cubicBezTo>
                    <a:pt x="108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40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6" y="142"/>
                    <a:pt x="16" y="142"/>
                    <a:pt x="16" y="142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40" y="129"/>
                    <a:pt x="140" y="129"/>
                    <a:pt x="140" y="129"/>
                  </a:cubicBezTo>
                  <a:lnTo>
                    <a:pt x="140" y="142"/>
                  </a:lnTo>
                  <a:close/>
                  <a:moveTo>
                    <a:pt x="17" y="113"/>
                  </a:moveTo>
                  <a:cubicBezTo>
                    <a:pt x="17" y="97"/>
                    <a:pt x="17" y="97"/>
                    <a:pt x="17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9" y="113"/>
                    <a:pt x="139" y="113"/>
                    <a:pt x="139" y="113"/>
                  </a:cubicBezTo>
                  <a:lnTo>
                    <a:pt x="17" y="113"/>
                  </a:lnTo>
                  <a:close/>
                  <a:moveTo>
                    <a:pt x="140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40" y="70"/>
                    <a:pt x="140" y="70"/>
                    <a:pt x="140" y="70"/>
                  </a:cubicBezTo>
                  <a:lnTo>
                    <a:pt x="140" y="83"/>
                  </a:lnTo>
                  <a:close/>
                </a:path>
              </a:pathLst>
            </a:custGeom>
            <a:solidFill>
              <a:srgbClr val="F0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2070"/>
            <p:cNvSpPr>
              <a:spLocks noEditPoints="1"/>
            </p:cNvSpPr>
            <p:nvPr/>
          </p:nvSpPr>
          <p:spPr bwMode="auto">
            <a:xfrm>
              <a:off x="9415463" y="5802313"/>
              <a:ext cx="106363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39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5 w 161"/>
                <a:gd name="T25" fmla="*/ 434 h 493"/>
                <a:gd name="T26" fmla="*/ 15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39 w 161"/>
                <a:gd name="T33" fmla="*/ 421 h 493"/>
                <a:gd name="T34" fmla="*/ 139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7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39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5 w 161"/>
                <a:gd name="T53" fmla="*/ 142 h 493"/>
                <a:gd name="T54" fmla="*/ 15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39 w 161"/>
                <a:gd name="T61" fmla="*/ 129 h 493"/>
                <a:gd name="T62" fmla="*/ 139 w 161"/>
                <a:gd name="T63" fmla="*/ 142 h 493"/>
                <a:gd name="T64" fmla="*/ 16 w 161"/>
                <a:gd name="T65" fmla="*/ 113 h 493"/>
                <a:gd name="T66" fmla="*/ 16 w 161"/>
                <a:gd name="T67" fmla="*/ 97 h 493"/>
                <a:gd name="T68" fmla="*/ 138 w 161"/>
                <a:gd name="T69" fmla="*/ 97 h 493"/>
                <a:gd name="T70" fmla="*/ 138 w 161"/>
                <a:gd name="T71" fmla="*/ 113 h 493"/>
                <a:gd name="T72" fmla="*/ 16 w 161"/>
                <a:gd name="T73" fmla="*/ 113 h 493"/>
                <a:gd name="T74" fmla="*/ 139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5 w 161"/>
                <a:gd name="T81" fmla="*/ 83 h 493"/>
                <a:gd name="T82" fmla="*/ 15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39 w 161"/>
                <a:gd name="T89" fmla="*/ 70 h 493"/>
                <a:gd name="T90" fmla="*/ 139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0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0" y="0"/>
                    <a:pt x="137" y="0"/>
                  </a:cubicBezTo>
                  <a:close/>
                  <a:moveTo>
                    <a:pt x="139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5" y="434"/>
                    <a:pt x="15" y="434"/>
                    <a:pt x="15" y="434"/>
                  </a:cubicBezTo>
                  <a:cubicBezTo>
                    <a:pt x="15" y="421"/>
                    <a:pt x="15" y="421"/>
                    <a:pt x="15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39" y="421"/>
                    <a:pt x="139" y="421"/>
                    <a:pt x="139" y="421"/>
                  </a:cubicBezTo>
                  <a:lnTo>
                    <a:pt x="139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7" y="359"/>
                    <a:pt x="107" y="376"/>
                  </a:cubicBezTo>
                  <a:cubicBezTo>
                    <a:pt x="107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39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39" y="129"/>
                    <a:pt x="139" y="129"/>
                    <a:pt x="139" y="129"/>
                  </a:cubicBezTo>
                  <a:lnTo>
                    <a:pt x="139" y="142"/>
                  </a:lnTo>
                  <a:close/>
                  <a:moveTo>
                    <a:pt x="16" y="113"/>
                  </a:moveTo>
                  <a:cubicBezTo>
                    <a:pt x="16" y="97"/>
                    <a:pt x="16" y="97"/>
                    <a:pt x="16" y="97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8" y="113"/>
                    <a:pt x="138" y="113"/>
                    <a:pt x="138" y="113"/>
                  </a:cubicBezTo>
                  <a:lnTo>
                    <a:pt x="16" y="113"/>
                  </a:lnTo>
                  <a:close/>
                  <a:moveTo>
                    <a:pt x="139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9" y="70"/>
                    <a:pt x="139" y="70"/>
                    <a:pt x="139" y="70"/>
                  </a:cubicBezTo>
                  <a:lnTo>
                    <a:pt x="139" y="83"/>
                  </a:lnTo>
                  <a:close/>
                </a:path>
              </a:pathLst>
            </a:custGeom>
            <a:solidFill>
              <a:srgbClr val="EC6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圆角矩形 10"/>
          <p:cNvSpPr/>
          <p:nvPr userDrawn="1"/>
        </p:nvSpPr>
        <p:spPr>
          <a:xfrm>
            <a:off x="838200" y="221615"/>
            <a:ext cx="2426970" cy="731520"/>
          </a:xfrm>
          <a:prstGeom prst="roundRect">
            <a:avLst/>
          </a:prstGeom>
          <a:solidFill>
            <a:srgbClr val="013A57"/>
          </a:solidFill>
          <a:ln>
            <a:noFill/>
          </a:ln>
          <a:effectLst>
            <a:glow rad="762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89915" y="221615"/>
            <a:ext cx="2924175" cy="851535"/>
          </a:xfrm>
          <a:effectLst>
            <a:softEdge rad="12700"/>
          </a:effectLst>
        </p:spPr>
        <p:txBody>
          <a:bodyPr anchor="ctr" anchorCtr="0">
            <a:noAutofit/>
          </a:bodyPr>
          <a:lstStyle>
            <a:lvl1pPr algn="ctr">
              <a:defRPr sz="3400" b="1" u="none" strike="noStrike" kern="1200" cap="none" spc="300" normalizeH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16660"/>
            <a:ext cx="10515600" cy="5032375"/>
          </a:xfrm>
          <a:noFill/>
          <a:ln w="28575" cmpd="sng">
            <a:noFill/>
            <a:prstDash val="solid"/>
          </a:ln>
          <a:effectLst/>
        </p:spPr>
        <p:txBody>
          <a:bodyPr/>
          <a:lstStyle>
            <a:lvl1pPr eaLnBrk="1" fontAlgn="auto" latinLnBrk="0" hangingPunct="1">
              <a:lnSpc>
                <a:spcPct val="130000"/>
              </a:lnSpc>
              <a:defRPr sz="28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1pPr>
            <a:lvl2pPr eaLnBrk="1" fontAlgn="auto" latinLnBrk="0" hangingPunct="1">
              <a:lnSpc>
                <a:spcPct val="130000"/>
              </a:lnSpc>
              <a:defRPr sz="28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2pPr>
            <a:lvl3pPr eaLnBrk="1" fontAlgn="auto" latinLnBrk="0" hangingPunct="1">
              <a:lnSpc>
                <a:spcPct val="130000"/>
              </a:lnSpc>
              <a:defRPr sz="28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3pPr>
            <a:lvl4pPr eaLnBrk="1" fontAlgn="auto" latinLnBrk="0" hangingPunct="1">
              <a:lnSpc>
                <a:spcPct val="130000"/>
              </a:lnSpc>
              <a:defRPr sz="28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4pPr>
            <a:lvl5pPr eaLnBrk="1" fontAlgn="auto" latinLnBrk="0" hangingPunct="1">
              <a:lnSpc>
                <a:spcPct val="130000"/>
              </a:lnSpc>
              <a:defRPr sz="28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2021/9/16/Thu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838200" y="1124744"/>
            <a:ext cx="108000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 userDrawn="1"/>
        </p:nvGrpSpPr>
        <p:grpSpPr>
          <a:xfrm>
            <a:off x="119336" y="221615"/>
            <a:ext cx="576064" cy="704069"/>
            <a:chOff x="9042411" y="5681662"/>
            <a:chExt cx="554039" cy="554038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0" name="Rectangle 1410"/>
            <p:cNvSpPr>
              <a:spLocks noChangeArrowheads="1"/>
            </p:cNvSpPr>
            <p:nvPr/>
          </p:nvSpPr>
          <p:spPr bwMode="auto">
            <a:xfrm>
              <a:off x="9042411" y="5681662"/>
              <a:ext cx="554039" cy="554038"/>
            </a:xfrm>
            <a:prstGeom prst="rect">
              <a:avLst/>
            </a:prstGeom>
            <a:solidFill>
              <a:srgbClr val="56C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" name="Freeform 2062"/>
            <p:cNvSpPr/>
            <p:nvPr/>
          </p:nvSpPr>
          <p:spPr bwMode="auto">
            <a:xfrm>
              <a:off x="9153536" y="5802312"/>
              <a:ext cx="125413" cy="142875"/>
            </a:xfrm>
            <a:custGeom>
              <a:gdLst>
                <a:gd name="T0" fmla="*/ 0 w 189"/>
                <a:gd name="T1" fmla="*/ 198 h 215"/>
                <a:gd name="T2" fmla="*/ 70 w 189"/>
                <a:gd name="T3" fmla="*/ 13 h 215"/>
                <a:gd name="T4" fmla="*/ 174 w 189"/>
                <a:gd name="T5" fmla="*/ 65 h 215"/>
                <a:gd name="T6" fmla="*/ 189 w 189"/>
                <a:gd name="T7" fmla="*/ 89 h 215"/>
                <a:gd name="T8" fmla="*/ 123 w 189"/>
                <a:gd name="T9" fmla="*/ 215 h 215"/>
                <a:gd name="T10" fmla="*/ 0 w 189"/>
                <a:gd name="T11" fmla="*/ 198 h 21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5">
                  <a:moveTo>
                    <a:pt x="0" y="198"/>
                  </a:moveTo>
                  <a:cubicBezTo>
                    <a:pt x="0" y="198"/>
                    <a:pt x="41" y="27"/>
                    <a:pt x="70" y="13"/>
                  </a:cubicBezTo>
                  <a:cubicBezTo>
                    <a:pt x="99" y="0"/>
                    <a:pt x="174" y="65"/>
                    <a:pt x="174" y="65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23" y="215"/>
                    <a:pt x="123" y="215"/>
                    <a:pt x="123" y="215"/>
                  </a:cubicBezTo>
                  <a:lnTo>
                    <a:pt x="0" y="1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Rectangle 2063"/>
            <p:cNvSpPr>
              <a:spLocks noChangeArrowheads="1"/>
            </p:cNvSpPr>
            <p:nvPr/>
          </p:nvSpPr>
          <p:spPr bwMode="auto">
            <a:xfrm>
              <a:off x="9299586" y="5832474"/>
              <a:ext cx="95250" cy="95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Rectangle 2064"/>
            <p:cNvSpPr>
              <a:spLocks noChangeArrowheads="1"/>
            </p:cNvSpPr>
            <p:nvPr/>
          </p:nvSpPr>
          <p:spPr bwMode="auto">
            <a:xfrm>
              <a:off x="9421824" y="5832474"/>
              <a:ext cx="88900" cy="873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Rectangle 2065"/>
            <p:cNvSpPr>
              <a:spLocks noChangeArrowheads="1"/>
            </p:cNvSpPr>
            <p:nvPr/>
          </p:nvSpPr>
          <p:spPr bwMode="auto">
            <a:xfrm>
              <a:off x="9299586" y="6015036"/>
              <a:ext cx="95250" cy="920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Rectangle 2066"/>
            <p:cNvSpPr>
              <a:spLocks noChangeArrowheads="1"/>
            </p:cNvSpPr>
            <p:nvPr/>
          </p:nvSpPr>
          <p:spPr bwMode="auto">
            <a:xfrm>
              <a:off x="9421824" y="6010273"/>
              <a:ext cx="93663" cy="968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2067"/>
            <p:cNvSpPr/>
            <p:nvPr/>
          </p:nvSpPr>
          <p:spPr bwMode="auto">
            <a:xfrm>
              <a:off x="9090036" y="5988049"/>
              <a:ext cx="115888" cy="123825"/>
            </a:xfrm>
            <a:custGeom>
              <a:gdLst>
                <a:gd name="T0" fmla="*/ 0 w 73"/>
                <a:gd name="T1" fmla="*/ 55 h 78"/>
                <a:gd name="T2" fmla="*/ 33 w 73"/>
                <a:gd name="T3" fmla="*/ 0 h 78"/>
                <a:gd name="T4" fmla="*/ 73 w 73"/>
                <a:gd name="T5" fmla="*/ 27 h 78"/>
                <a:gd name="T6" fmla="*/ 60 w 73"/>
                <a:gd name="T7" fmla="*/ 78 h 78"/>
                <a:gd name="T8" fmla="*/ 0 w 73"/>
                <a:gd name="T9" fmla="*/ 55 h 7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8">
                  <a:moveTo>
                    <a:pt x="0" y="55"/>
                  </a:moveTo>
                  <a:lnTo>
                    <a:pt x="33" y="0"/>
                  </a:lnTo>
                  <a:lnTo>
                    <a:pt x="73" y="27"/>
                  </a:lnTo>
                  <a:lnTo>
                    <a:pt x="60" y="7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2068"/>
            <p:cNvSpPr>
              <a:spLocks noEditPoints="1"/>
            </p:cNvSpPr>
            <p:nvPr/>
          </p:nvSpPr>
          <p:spPr bwMode="auto">
            <a:xfrm>
              <a:off x="9082095" y="5792792"/>
              <a:ext cx="207963" cy="342900"/>
            </a:xfrm>
            <a:custGeom>
              <a:gdLst>
                <a:gd name="T0" fmla="*/ 292 w 313"/>
                <a:gd name="T1" fmla="*/ 43 h 513"/>
                <a:gd name="T2" fmla="*/ 185 w 313"/>
                <a:gd name="T3" fmla="*/ 5 h 513"/>
                <a:gd name="T4" fmla="*/ 160 w 313"/>
                <a:gd name="T5" fmla="*/ 4 h 513"/>
                <a:gd name="T6" fmla="*/ 1 w 313"/>
                <a:gd name="T7" fmla="*/ 456 h 513"/>
                <a:gd name="T8" fmla="*/ 21 w 313"/>
                <a:gd name="T9" fmla="*/ 471 h 513"/>
                <a:gd name="T10" fmla="*/ 128 w 313"/>
                <a:gd name="T11" fmla="*/ 508 h 513"/>
                <a:gd name="T12" fmla="*/ 153 w 313"/>
                <a:gd name="T13" fmla="*/ 510 h 513"/>
                <a:gd name="T14" fmla="*/ 312 w 313"/>
                <a:gd name="T15" fmla="*/ 58 h 513"/>
                <a:gd name="T16" fmla="*/ 292 w 313"/>
                <a:gd name="T17" fmla="*/ 43 h 513"/>
                <a:gd name="T18" fmla="*/ 150 w 313"/>
                <a:gd name="T19" fmla="*/ 454 h 513"/>
                <a:gd name="T20" fmla="*/ 147 w 313"/>
                <a:gd name="T21" fmla="*/ 456 h 513"/>
                <a:gd name="T22" fmla="*/ 33 w 313"/>
                <a:gd name="T23" fmla="*/ 416 h 513"/>
                <a:gd name="T24" fmla="*/ 33 w 313"/>
                <a:gd name="T25" fmla="*/ 413 h 513"/>
                <a:gd name="T26" fmla="*/ 37 w 313"/>
                <a:gd name="T27" fmla="*/ 400 h 513"/>
                <a:gd name="T28" fmla="*/ 40 w 313"/>
                <a:gd name="T29" fmla="*/ 398 h 513"/>
                <a:gd name="T30" fmla="*/ 153 w 313"/>
                <a:gd name="T31" fmla="*/ 438 h 513"/>
                <a:gd name="T32" fmla="*/ 154 w 313"/>
                <a:gd name="T33" fmla="*/ 441 h 513"/>
                <a:gd name="T34" fmla="*/ 150 w 313"/>
                <a:gd name="T35" fmla="*/ 454 h 513"/>
                <a:gd name="T36" fmla="*/ 81 w 313"/>
                <a:gd name="T37" fmla="*/ 368 h 513"/>
                <a:gd name="T38" fmla="*/ 120 w 313"/>
                <a:gd name="T39" fmla="*/ 349 h 513"/>
                <a:gd name="T40" fmla="*/ 139 w 313"/>
                <a:gd name="T41" fmla="*/ 388 h 513"/>
                <a:gd name="T42" fmla="*/ 100 w 313"/>
                <a:gd name="T43" fmla="*/ 407 h 513"/>
                <a:gd name="T44" fmla="*/ 81 w 313"/>
                <a:gd name="T45" fmla="*/ 368 h 513"/>
                <a:gd name="T46" fmla="*/ 247 w 313"/>
                <a:gd name="T47" fmla="*/ 178 h 513"/>
                <a:gd name="T48" fmla="*/ 244 w 313"/>
                <a:gd name="T49" fmla="*/ 180 h 513"/>
                <a:gd name="T50" fmla="*/ 130 w 313"/>
                <a:gd name="T51" fmla="*/ 140 h 513"/>
                <a:gd name="T52" fmla="*/ 130 w 313"/>
                <a:gd name="T53" fmla="*/ 137 h 513"/>
                <a:gd name="T54" fmla="*/ 134 w 313"/>
                <a:gd name="T55" fmla="*/ 124 h 513"/>
                <a:gd name="T56" fmla="*/ 137 w 313"/>
                <a:gd name="T57" fmla="*/ 122 h 513"/>
                <a:gd name="T58" fmla="*/ 251 w 313"/>
                <a:gd name="T59" fmla="*/ 162 h 513"/>
                <a:gd name="T60" fmla="*/ 251 w 313"/>
                <a:gd name="T61" fmla="*/ 165 h 513"/>
                <a:gd name="T62" fmla="*/ 247 w 313"/>
                <a:gd name="T63" fmla="*/ 178 h 513"/>
                <a:gd name="T64" fmla="*/ 140 w 313"/>
                <a:gd name="T65" fmla="*/ 110 h 513"/>
                <a:gd name="T66" fmla="*/ 146 w 313"/>
                <a:gd name="T67" fmla="*/ 94 h 513"/>
                <a:gd name="T68" fmla="*/ 261 w 313"/>
                <a:gd name="T69" fmla="*/ 135 h 513"/>
                <a:gd name="T70" fmla="*/ 255 w 313"/>
                <a:gd name="T71" fmla="*/ 150 h 513"/>
                <a:gd name="T72" fmla="*/ 140 w 313"/>
                <a:gd name="T73" fmla="*/ 110 h 513"/>
                <a:gd name="T74" fmla="*/ 266 w 313"/>
                <a:gd name="T75" fmla="*/ 123 h 513"/>
                <a:gd name="T76" fmla="*/ 264 w 313"/>
                <a:gd name="T77" fmla="*/ 125 h 513"/>
                <a:gd name="T78" fmla="*/ 150 w 313"/>
                <a:gd name="T79" fmla="*/ 85 h 513"/>
                <a:gd name="T80" fmla="*/ 149 w 313"/>
                <a:gd name="T81" fmla="*/ 81 h 513"/>
                <a:gd name="T82" fmla="*/ 154 w 313"/>
                <a:gd name="T83" fmla="*/ 69 h 513"/>
                <a:gd name="T84" fmla="*/ 156 w 313"/>
                <a:gd name="T85" fmla="*/ 67 h 513"/>
                <a:gd name="T86" fmla="*/ 270 w 313"/>
                <a:gd name="T87" fmla="*/ 107 h 513"/>
                <a:gd name="T88" fmla="*/ 271 w 313"/>
                <a:gd name="T89" fmla="*/ 110 h 513"/>
                <a:gd name="T90" fmla="*/ 266 w 313"/>
                <a:gd name="T91" fmla="*/ 123 h 5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3" h="513">
                  <a:moveTo>
                    <a:pt x="292" y="43"/>
                  </a:moveTo>
                  <a:cubicBezTo>
                    <a:pt x="185" y="5"/>
                    <a:pt x="185" y="5"/>
                    <a:pt x="185" y="5"/>
                  </a:cubicBezTo>
                  <a:cubicBezTo>
                    <a:pt x="173" y="1"/>
                    <a:pt x="161" y="0"/>
                    <a:pt x="160" y="4"/>
                  </a:cubicBezTo>
                  <a:cubicBezTo>
                    <a:pt x="1" y="456"/>
                    <a:pt x="1" y="456"/>
                    <a:pt x="1" y="456"/>
                  </a:cubicBezTo>
                  <a:cubicBezTo>
                    <a:pt x="0" y="460"/>
                    <a:pt x="9" y="466"/>
                    <a:pt x="21" y="471"/>
                  </a:cubicBezTo>
                  <a:cubicBezTo>
                    <a:pt x="128" y="508"/>
                    <a:pt x="128" y="508"/>
                    <a:pt x="128" y="508"/>
                  </a:cubicBezTo>
                  <a:cubicBezTo>
                    <a:pt x="140" y="513"/>
                    <a:pt x="152" y="513"/>
                    <a:pt x="153" y="510"/>
                  </a:cubicBezTo>
                  <a:cubicBezTo>
                    <a:pt x="312" y="58"/>
                    <a:pt x="312" y="58"/>
                    <a:pt x="312" y="58"/>
                  </a:cubicBezTo>
                  <a:cubicBezTo>
                    <a:pt x="313" y="54"/>
                    <a:pt x="304" y="47"/>
                    <a:pt x="292" y="43"/>
                  </a:cubicBezTo>
                  <a:close/>
                  <a:moveTo>
                    <a:pt x="150" y="454"/>
                  </a:moveTo>
                  <a:cubicBezTo>
                    <a:pt x="147" y="456"/>
                    <a:pt x="147" y="456"/>
                    <a:pt x="147" y="456"/>
                  </a:cubicBezTo>
                  <a:cubicBezTo>
                    <a:pt x="33" y="416"/>
                    <a:pt x="33" y="416"/>
                    <a:pt x="33" y="416"/>
                  </a:cubicBezTo>
                  <a:cubicBezTo>
                    <a:pt x="33" y="413"/>
                    <a:pt x="33" y="413"/>
                    <a:pt x="33" y="413"/>
                  </a:cubicBezTo>
                  <a:cubicBezTo>
                    <a:pt x="37" y="400"/>
                    <a:pt x="37" y="400"/>
                    <a:pt x="37" y="400"/>
                  </a:cubicBezTo>
                  <a:cubicBezTo>
                    <a:pt x="40" y="398"/>
                    <a:pt x="40" y="398"/>
                    <a:pt x="40" y="398"/>
                  </a:cubicBezTo>
                  <a:cubicBezTo>
                    <a:pt x="153" y="438"/>
                    <a:pt x="153" y="438"/>
                    <a:pt x="153" y="438"/>
                  </a:cubicBezTo>
                  <a:cubicBezTo>
                    <a:pt x="154" y="441"/>
                    <a:pt x="154" y="441"/>
                    <a:pt x="154" y="441"/>
                  </a:cubicBezTo>
                  <a:lnTo>
                    <a:pt x="150" y="454"/>
                  </a:lnTo>
                  <a:close/>
                  <a:moveTo>
                    <a:pt x="81" y="368"/>
                  </a:moveTo>
                  <a:cubicBezTo>
                    <a:pt x="86" y="352"/>
                    <a:pt x="104" y="343"/>
                    <a:pt x="120" y="349"/>
                  </a:cubicBezTo>
                  <a:cubicBezTo>
                    <a:pt x="136" y="355"/>
                    <a:pt x="145" y="372"/>
                    <a:pt x="139" y="388"/>
                  </a:cubicBezTo>
                  <a:cubicBezTo>
                    <a:pt x="133" y="404"/>
                    <a:pt x="116" y="413"/>
                    <a:pt x="100" y="407"/>
                  </a:cubicBezTo>
                  <a:cubicBezTo>
                    <a:pt x="84" y="402"/>
                    <a:pt x="75" y="384"/>
                    <a:pt x="81" y="368"/>
                  </a:cubicBezTo>
                  <a:close/>
                  <a:moveTo>
                    <a:pt x="247" y="178"/>
                  </a:moveTo>
                  <a:cubicBezTo>
                    <a:pt x="244" y="180"/>
                    <a:pt x="244" y="180"/>
                    <a:pt x="244" y="180"/>
                  </a:cubicBezTo>
                  <a:cubicBezTo>
                    <a:pt x="130" y="140"/>
                    <a:pt x="130" y="140"/>
                    <a:pt x="130" y="140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7" y="122"/>
                    <a:pt x="137" y="122"/>
                    <a:pt x="137" y="122"/>
                  </a:cubicBezTo>
                  <a:cubicBezTo>
                    <a:pt x="251" y="162"/>
                    <a:pt x="251" y="162"/>
                    <a:pt x="251" y="162"/>
                  </a:cubicBezTo>
                  <a:cubicBezTo>
                    <a:pt x="251" y="165"/>
                    <a:pt x="251" y="165"/>
                    <a:pt x="251" y="165"/>
                  </a:cubicBezTo>
                  <a:lnTo>
                    <a:pt x="247" y="178"/>
                  </a:lnTo>
                  <a:close/>
                  <a:moveTo>
                    <a:pt x="140" y="110"/>
                  </a:moveTo>
                  <a:cubicBezTo>
                    <a:pt x="146" y="94"/>
                    <a:pt x="146" y="94"/>
                    <a:pt x="146" y="94"/>
                  </a:cubicBezTo>
                  <a:cubicBezTo>
                    <a:pt x="261" y="135"/>
                    <a:pt x="261" y="135"/>
                    <a:pt x="261" y="135"/>
                  </a:cubicBezTo>
                  <a:cubicBezTo>
                    <a:pt x="255" y="150"/>
                    <a:pt x="255" y="150"/>
                    <a:pt x="255" y="150"/>
                  </a:cubicBezTo>
                  <a:lnTo>
                    <a:pt x="140" y="110"/>
                  </a:lnTo>
                  <a:close/>
                  <a:moveTo>
                    <a:pt x="266" y="123"/>
                  </a:moveTo>
                  <a:cubicBezTo>
                    <a:pt x="264" y="125"/>
                    <a:pt x="264" y="125"/>
                    <a:pt x="264" y="125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49" y="81"/>
                    <a:pt x="149" y="81"/>
                    <a:pt x="149" y="81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6" y="67"/>
                    <a:pt x="156" y="67"/>
                    <a:pt x="156" y="67"/>
                  </a:cubicBezTo>
                  <a:cubicBezTo>
                    <a:pt x="270" y="107"/>
                    <a:pt x="270" y="107"/>
                    <a:pt x="270" y="107"/>
                  </a:cubicBezTo>
                  <a:cubicBezTo>
                    <a:pt x="271" y="110"/>
                    <a:pt x="271" y="110"/>
                    <a:pt x="271" y="110"/>
                  </a:cubicBezTo>
                  <a:lnTo>
                    <a:pt x="266" y="123"/>
                  </a:lnTo>
                  <a:close/>
                </a:path>
              </a:pathLst>
            </a:custGeom>
            <a:solidFill>
              <a:srgbClr val="263B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2069"/>
            <p:cNvSpPr>
              <a:spLocks noEditPoints="1"/>
            </p:cNvSpPr>
            <p:nvPr/>
          </p:nvSpPr>
          <p:spPr bwMode="auto">
            <a:xfrm>
              <a:off x="9293226" y="5802317"/>
              <a:ext cx="107950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40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6 w 161"/>
                <a:gd name="T25" fmla="*/ 434 h 493"/>
                <a:gd name="T26" fmla="*/ 16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40 w 161"/>
                <a:gd name="T33" fmla="*/ 421 h 493"/>
                <a:gd name="T34" fmla="*/ 140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8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40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6 w 161"/>
                <a:gd name="T53" fmla="*/ 142 h 493"/>
                <a:gd name="T54" fmla="*/ 16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40 w 161"/>
                <a:gd name="T61" fmla="*/ 129 h 493"/>
                <a:gd name="T62" fmla="*/ 140 w 161"/>
                <a:gd name="T63" fmla="*/ 142 h 493"/>
                <a:gd name="T64" fmla="*/ 17 w 161"/>
                <a:gd name="T65" fmla="*/ 113 h 493"/>
                <a:gd name="T66" fmla="*/ 17 w 161"/>
                <a:gd name="T67" fmla="*/ 97 h 493"/>
                <a:gd name="T68" fmla="*/ 139 w 161"/>
                <a:gd name="T69" fmla="*/ 97 h 493"/>
                <a:gd name="T70" fmla="*/ 139 w 161"/>
                <a:gd name="T71" fmla="*/ 113 h 493"/>
                <a:gd name="T72" fmla="*/ 17 w 161"/>
                <a:gd name="T73" fmla="*/ 113 h 493"/>
                <a:gd name="T74" fmla="*/ 140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6 w 161"/>
                <a:gd name="T81" fmla="*/ 83 h 493"/>
                <a:gd name="T82" fmla="*/ 16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40 w 161"/>
                <a:gd name="T89" fmla="*/ 70 h 493"/>
                <a:gd name="T90" fmla="*/ 140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1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1" y="0"/>
                    <a:pt x="137" y="0"/>
                  </a:cubicBezTo>
                  <a:close/>
                  <a:moveTo>
                    <a:pt x="140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6" y="434"/>
                    <a:pt x="16" y="434"/>
                    <a:pt x="16" y="434"/>
                  </a:cubicBezTo>
                  <a:cubicBezTo>
                    <a:pt x="16" y="421"/>
                    <a:pt x="16" y="421"/>
                    <a:pt x="16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40" y="421"/>
                    <a:pt x="140" y="421"/>
                    <a:pt x="140" y="421"/>
                  </a:cubicBezTo>
                  <a:lnTo>
                    <a:pt x="140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8" y="359"/>
                    <a:pt x="108" y="376"/>
                  </a:cubicBezTo>
                  <a:cubicBezTo>
                    <a:pt x="108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40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6" y="142"/>
                    <a:pt x="16" y="142"/>
                    <a:pt x="16" y="142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40" y="129"/>
                    <a:pt x="140" y="129"/>
                    <a:pt x="140" y="129"/>
                  </a:cubicBezTo>
                  <a:lnTo>
                    <a:pt x="140" y="142"/>
                  </a:lnTo>
                  <a:close/>
                  <a:moveTo>
                    <a:pt x="17" y="113"/>
                  </a:moveTo>
                  <a:cubicBezTo>
                    <a:pt x="17" y="97"/>
                    <a:pt x="17" y="97"/>
                    <a:pt x="17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9" y="113"/>
                    <a:pt x="139" y="113"/>
                    <a:pt x="139" y="113"/>
                  </a:cubicBezTo>
                  <a:lnTo>
                    <a:pt x="17" y="113"/>
                  </a:lnTo>
                  <a:close/>
                  <a:moveTo>
                    <a:pt x="140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40" y="70"/>
                    <a:pt x="140" y="70"/>
                    <a:pt x="140" y="70"/>
                  </a:cubicBezTo>
                  <a:lnTo>
                    <a:pt x="140" y="83"/>
                  </a:lnTo>
                  <a:close/>
                </a:path>
              </a:pathLst>
            </a:custGeom>
            <a:solidFill>
              <a:srgbClr val="F0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2070"/>
            <p:cNvSpPr>
              <a:spLocks noEditPoints="1"/>
            </p:cNvSpPr>
            <p:nvPr/>
          </p:nvSpPr>
          <p:spPr bwMode="auto">
            <a:xfrm>
              <a:off x="9415463" y="5802313"/>
              <a:ext cx="106363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39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5 w 161"/>
                <a:gd name="T25" fmla="*/ 434 h 493"/>
                <a:gd name="T26" fmla="*/ 15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39 w 161"/>
                <a:gd name="T33" fmla="*/ 421 h 493"/>
                <a:gd name="T34" fmla="*/ 139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7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39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5 w 161"/>
                <a:gd name="T53" fmla="*/ 142 h 493"/>
                <a:gd name="T54" fmla="*/ 15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39 w 161"/>
                <a:gd name="T61" fmla="*/ 129 h 493"/>
                <a:gd name="T62" fmla="*/ 139 w 161"/>
                <a:gd name="T63" fmla="*/ 142 h 493"/>
                <a:gd name="T64" fmla="*/ 16 w 161"/>
                <a:gd name="T65" fmla="*/ 113 h 493"/>
                <a:gd name="T66" fmla="*/ 16 w 161"/>
                <a:gd name="T67" fmla="*/ 97 h 493"/>
                <a:gd name="T68" fmla="*/ 138 w 161"/>
                <a:gd name="T69" fmla="*/ 97 h 493"/>
                <a:gd name="T70" fmla="*/ 138 w 161"/>
                <a:gd name="T71" fmla="*/ 113 h 493"/>
                <a:gd name="T72" fmla="*/ 16 w 161"/>
                <a:gd name="T73" fmla="*/ 113 h 493"/>
                <a:gd name="T74" fmla="*/ 139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5 w 161"/>
                <a:gd name="T81" fmla="*/ 83 h 493"/>
                <a:gd name="T82" fmla="*/ 15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39 w 161"/>
                <a:gd name="T89" fmla="*/ 70 h 493"/>
                <a:gd name="T90" fmla="*/ 139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0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0" y="0"/>
                    <a:pt x="137" y="0"/>
                  </a:cubicBezTo>
                  <a:close/>
                  <a:moveTo>
                    <a:pt x="139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5" y="434"/>
                    <a:pt x="15" y="434"/>
                    <a:pt x="15" y="434"/>
                  </a:cubicBezTo>
                  <a:cubicBezTo>
                    <a:pt x="15" y="421"/>
                    <a:pt x="15" y="421"/>
                    <a:pt x="15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39" y="421"/>
                    <a:pt x="139" y="421"/>
                    <a:pt x="139" y="421"/>
                  </a:cubicBezTo>
                  <a:lnTo>
                    <a:pt x="139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7" y="359"/>
                    <a:pt x="107" y="376"/>
                  </a:cubicBezTo>
                  <a:cubicBezTo>
                    <a:pt x="107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39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39" y="129"/>
                    <a:pt x="139" y="129"/>
                    <a:pt x="139" y="129"/>
                  </a:cubicBezTo>
                  <a:lnTo>
                    <a:pt x="139" y="142"/>
                  </a:lnTo>
                  <a:close/>
                  <a:moveTo>
                    <a:pt x="16" y="113"/>
                  </a:moveTo>
                  <a:cubicBezTo>
                    <a:pt x="16" y="97"/>
                    <a:pt x="16" y="97"/>
                    <a:pt x="16" y="97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8" y="113"/>
                    <a:pt x="138" y="113"/>
                    <a:pt x="138" y="113"/>
                  </a:cubicBezTo>
                  <a:lnTo>
                    <a:pt x="16" y="113"/>
                  </a:lnTo>
                  <a:close/>
                  <a:moveTo>
                    <a:pt x="139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9" y="70"/>
                    <a:pt x="139" y="70"/>
                    <a:pt x="139" y="70"/>
                  </a:cubicBezTo>
                  <a:lnTo>
                    <a:pt x="139" y="83"/>
                  </a:lnTo>
                  <a:close/>
                </a:path>
              </a:pathLst>
            </a:custGeom>
            <a:solidFill>
              <a:srgbClr val="EC6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三项目录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-47549" y="364836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549" y="364836"/>
              <a:ext cx="12192000" cy="685800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47549" y="364836"/>
              <a:ext cx="12192000" cy="6858000"/>
            </a:xfrm>
            <a:prstGeom prst="rect">
              <a:avLst/>
            </a:prstGeom>
            <a:gradFill>
              <a:gsLst>
                <a:gs pos="100000">
                  <a:schemeClr val="accent1">
                    <a:alpha val="82000"/>
                  </a:schemeClr>
                </a:gs>
                <a:gs pos="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0" name="矩形 9"/>
          <p:cNvSpPr/>
          <p:nvPr userDrawn="1"/>
        </p:nvSpPr>
        <p:spPr>
          <a:xfrm>
            <a:off x="4546600" y="0"/>
            <a:ext cx="7645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6096000" y="1850215"/>
            <a:ext cx="4837042" cy="577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: 圆角 11"/>
          <p:cNvSpPr/>
          <p:nvPr userDrawn="1"/>
        </p:nvSpPr>
        <p:spPr>
          <a:xfrm>
            <a:off x="5534218" y="1793470"/>
            <a:ext cx="691322" cy="6913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文本框 12"/>
          <p:cNvSpPr txBox="1"/>
          <p:nvPr userDrawn="1"/>
        </p:nvSpPr>
        <p:spPr>
          <a:xfrm>
            <a:off x="5560445" y="1827484"/>
            <a:ext cx="83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D3A5C"/>
                </a:solidFill>
                <a:latin typeface="+mn-ea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</a:rPr>
              <a:t>01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6096000" y="3165914"/>
            <a:ext cx="4837042" cy="577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矩形: 圆角 14"/>
          <p:cNvSpPr/>
          <p:nvPr userDrawn="1"/>
        </p:nvSpPr>
        <p:spPr>
          <a:xfrm>
            <a:off x="5534218" y="3109169"/>
            <a:ext cx="691322" cy="6913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6096000" y="4481613"/>
            <a:ext cx="4837042" cy="577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矩形: 圆角 16"/>
          <p:cNvSpPr/>
          <p:nvPr userDrawn="1"/>
        </p:nvSpPr>
        <p:spPr>
          <a:xfrm>
            <a:off x="5534218" y="4424868"/>
            <a:ext cx="691322" cy="6913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1" name="文本框 20"/>
          <p:cNvSpPr txBox="1"/>
          <p:nvPr userDrawn="1"/>
        </p:nvSpPr>
        <p:spPr>
          <a:xfrm>
            <a:off x="5515165" y="4471874"/>
            <a:ext cx="83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D3A5C"/>
                </a:solidFill>
                <a:latin typeface="+mn-ea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</a:rPr>
              <a:t>03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5534218" y="3149679"/>
            <a:ext cx="83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D3A5C"/>
                </a:solidFill>
                <a:latin typeface="+mn-ea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</a:rPr>
              <a:t>02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1" name="任意多边形: 形状 30"/>
          <p:cNvSpPr/>
          <p:nvPr userDrawn="1"/>
        </p:nvSpPr>
        <p:spPr>
          <a:xfrm>
            <a:off x="1111493" y="1793470"/>
            <a:ext cx="1270596" cy="2631398"/>
          </a:xfrm>
          <a:custGeom>
            <a:gdLst>
              <a:gd name="connsiteX0" fmla="*/ 0 w 1270596"/>
              <a:gd name="connsiteY0" fmla="*/ 0 h 2631398"/>
              <a:gd name="connsiteX1" fmla="*/ 1270596 w 1270596"/>
              <a:gd name="connsiteY1" fmla="*/ 0 h 2631398"/>
              <a:gd name="connsiteX2" fmla="*/ 1270596 w 1270596"/>
              <a:gd name="connsiteY2" fmla="*/ 923749 h 2631398"/>
              <a:gd name="connsiteX3" fmla="*/ 1213851 w 1270596"/>
              <a:gd name="connsiteY3" fmla="*/ 923749 h 2631398"/>
              <a:gd name="connsiteX4" fmla="*/ 1213851 w 1270596"/>
              <a:gd name="connsiteY4" fmla="*/ 56745 h 2631398"/>
              <a:gd name="connsiteX5" fmla="*/ 56745 w 1270596"/>
              <a:gd name="connsiteY5" fmla="*/ 56745 h 2631398"/>
              <a:gd name="connsiteX6" fmla="*/ 56745 w 1270596"/>
              <a:gd name="connsiteY6" fmla="*/ 2574653 h 2631398"/>
              <a:gd name="connsiteX7" fmla="*/ 1213851 w 1270596"/>
              <a:gd name="connsiteY7" fmla="*/ 2574653 h 2631398"/>
              <a:gd name="connsiteX8" fmla="*/ 1213851 w 1270596"/>
              <a:gd name="connsiteY8" fmla="*/ 2407055 h 2631398"/>
              <a:gd name="connsiteX9" fmla="*/ 1270596 w 1270596"/>
              <a:gd name="connsiteY9" fmla="*/ 2407055 h 2631398"/>
              <a:gd name="connsiteX10" fmla="*/ 1270596 w 1270596"/>
              <a:gd name="connsiteY10" fmla="*/ 2631398 h 2631398"/>
              <a:gd name="connsiteX11" fmla="*/ 0 w 1270596"/>
              <a:gd name="connsiteY11" fmla="*/ 2631398 h 263139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0596" h="2631398">
                <a:moveTo>
                  <a:pt x="0" y="0"/>
                </a:moveTo>
                <a:lnTo>
                  <a:pt x="1270596" y="0"/>
                </a:lnTo>
                <a:lnTo>
                  <a:pt x="1270596" y="923749"/>
                </a:lnTo>
                <a:lnTo>
                  <a:pt x="1213851" y="923749"/>
                </a:lnTo>
                <a:lnTo>
                  <a:pt x="1213851" y="56745"/>
                </a:lnTo>
                <a:lnTo>
                  <a:pt x="56745" y="56745"/>
                </a:lnTo>
                <a:lnTo>
                  <a:pt x="56745" y="2574653"/>
                </a:lnTo>
                <a:lnTo>
                  <a:pt x="1213851" y="2574653"/>
                </a:lnTo>
                <a:lnTo>
                  <a:pt x="1213851" y="2407055"/>
                </a:lnTo>
                <a:lnTo>
                  <a:pt x="1270596" y="2407055"/>
                </a:lnTo>
                <a:lnTo>
                  <a:pt x="1270596" y="2631398"/>
                </a:lnTo>
                <a:lnTo>
                  <a:pt x="0" y="263139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2" name="文本框 31"/>
          <p:cNvSpPr txBox="1"/>
          <p:nvPr userDrawn="1"/>
        </p:nvSpPr>
        <p:spPr>
          <a:xfrm>
            <a:off x="1467278" y="271721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>
                <a:solidFill>
                  <a:schemeClr val="bg1"/>
                </a:solidFill>
                <a:latin typeface="+mj-ea"/>
                <a:ea typeface="+mj-ea"/>
              </a:rPr>
              <a:t>目录</a:t>
            </a:r>
            <a:endParaRPr lang="en-US" altLang="zh-CN" sz="60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3" name="矩形 32"/>
          <p:cNvSpPr/>
          <p:nvPr userDrawn="1"/>
        </p:nvSpPr>
        <p:spPr>
          <a:xfrm>
            <a:off x="1537705" y="3668630"/>
            <a:ext cx="20041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000">
                <a:solidFill>
                  <a:schemeClr val="bg1"/>
                </a:solidFill>
                <a:latin typeface="+mj-ea"/>
              </a:rPr>
              <a:t>CONTENT</a:t>
            </a:r>
            <a:endParaRPr lang="zh-CN" altLang="en-US" sz="2000">
              <a:solidFill>
                <a:schemeClr val="bg1"/>
              </a:solidFill>
              <a:latin typeface="+mj-ea"/>
            </a:endParaRPr>
          </a:p>
        </p:txBody>
      </p:sp>
      <p:sp>
        <p:nvSpPr>
          <p:cNvPr id="34" name="斜纹 33"/>
          <p:cNvSpPr/>
          <p:nvPr userDrawn="1"/>
        </p:nvSpPr>
        <p:spPr>
          <a:xfrm rot="8100000">
            <a:off x="2111606" y="1000054"/>
            <a:ext cx="4857891" cy="4857891"/>
          </a:xfrm>
          <a:prstGeom prst="diagStripe">
            <a:avLst>
              <a:gd name="adj" fmla="val 9207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452886" y="1892516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工作业绩</a:t>
            </a:r>
          </a:p>
        </p:txBody>
      </p:sp>
      <p:sp>
        <p:nvSpPr>
          <p:cNvPr id="24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6452886" y="3207601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亮点经验</a:t>
            </a:r>
          </a:p>
        </p:txBody>
      </p:sp>
      <p:sp>
        <p:nvSpPr>
          <p:cNvPr id="25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6452886" y="4502763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问题分析</a:t>
            </a:r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四项目录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-6350"/>
            <a:ext cx="12192000" cy="6870065"/>
            <a:chOff x="-47549" y="352771"/>
            <a:chExt cx="12192000" cy="687006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549" y="364836"/>
              <a:ext cx="12192000" cy="685800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47549" y="352771"/>
              <a:ext cx="12192000" cy="6858000"/>
            </a:xfrm>
            <a:prstGeom prst="rect">
              <a:avLst/>
            </a:prstGeom>
            <a:gradFill>
              <a:gsLst>
                <a:gs pos="100000">
                  <a:schemeClr val="accent1">
                    <a:alpha val="82000"/>
                  </a:schemeClr>
                </a:gs>
                <a:gs pos="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0" name="矩形 9"/>
          <p:cNvSpPr/>
          <p:nvPr userDrawn="1"/>
        </p:nvSpPr>
        <p:spPr>
          <a:xfrm>
            <a:off x="4546600" y="0"/>
            <a:ext cx="7645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6103665" y="1113810"/>
            <a:ext cx="4837042" cy="577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: 圆角 11"/>
          <p:cNvSpPr/>
          <p:nvPr userDrawn="1"/>
        </p:nvSpPr>
        <p:spPr>
          <a:xfrm>
            <a:off x="5541883" y="1057065"/>
            <a:ext cx="691322" cy="6913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文本框 12"/>
          <p:cNvSpPr txBox="1"/>
          <p:nvPr userDrawn="1"/>
        </p:nvSpPr>
        <p:spPr>
          <a:xfrm>
            <a:off x="5568110" y="1091079"/>
            <a:ext cx="83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D3A5C"/>
                </a:solidFill>
                <a:latin typeface="+mn-ea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</a:rPr>
              <a:t>01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6103665" y="2429509"/>
            <a:ext cx="4837042" cy="577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矩形: 圆角 14"/>
          <p:cNvSpPr/>
          <p:nvPr userDrawn="1"/>
        </p:nvSpPr>
        <p:spPr>
          <a:xfrm>
            <a:off x="5541883" y="2372764"/>
            <a:ext cx="691322" cy="6913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6103665" y="3745208"/>
            <a:ext cx="4837042" cy="577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矩形: 圆角 16"/>
          <p:cNvSpPr/>
          <p:nvPr userDrawn="1"/>
        </p:nvSpPr>
        <p:spPr>
          <a:xfrm>
            <a:off x="5541883" y="3688463"/>
            <a:ext cx="691322" cy="6913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1" name="文本框 20"/>
          <p:cNvSpPr txBox="1"/>
          <p:nvPr userDrawn="1"/>
        </p:nvSpPr>
        <p:spPr>
          <a:xfrm>
            <a:off x="5522830" y="3735469"/>
            <a:ext cx="83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D3A5C"/>
                </a:solidFill>
                <a:latin typeface="+mn-ea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</a:rPr>
              <a:t>03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5541883" y="2413274"/>
            <a:ext cx="83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D3A5C"/>
                </a:solidFill>
                <a:latin typeface="+mn-ea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</a:rPr>
              <a:t>02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1" name="任意多边形: 形状 30"/>
          <p:cNvSpPr/>
          <p:nvPr userDrawn="1"/>
        </p:nvSpPr>
        <p:spPr>
          <a:xfrm>
            <a:off x="1111493" y="1793470"/>
            <a:ext cx="1270596" cy="2631398"/>
          </a:xfrm>
          <a:custGeom>
            <a:gdLst>
              <a:gd name="connsiteX0" fmla="*/ 0 w 1270596"/>
              <a:gd name="connsiteY0" fmla="*/ 0 h 2631398"/>
              <a:gd name="connsiteX1" fmla="*/ 1270596 w 1270596"/>
              <a:gd name="connsiteY1" fmla="*/ 0 h 2631398"/>
              <a:gd name="connsiteX2" fmla="*/ 1270596 w 1270596"/>
              <a:gd name="connsiteY2" fmla="*/ 923749 h 2631398"/>
              <a:gd name="connsiteX3" fmla="*/ 1213851 w 1270596"/>
              <a:gd name="connsiteY3" fmla="*/ 923749 h 2631398"/>
              <a:gd name="connsiteX4" fmla="*/ 1213851 w 1270596"/>
              <a:gd name="connsiteY4" fmla="*/ 56745 h 2631398"/>
              <a:gd name="connsiteX5" fmla="*/ 56745 w 1270596"/>
              <a:gd name="connsiteY5" fmla="*/ 56745 h 2631398"/>
              <a:gd name="connsiteX6" fmla="*/ 56745 w 1270596"/>
              <a:gd name="connsiteY6" fmla="*/ 2574653 h 2631398"/>
              <a:gd name="connsiteX7" fmla="*/ 1213851 w 1270596"/>
              <a:gd name="connsiteY7" fmla="*/ 2574653 h 2631398"/>
              <a:gd name="connsiteX8" fmla="*/ 1213851 w 1270596"/>
              <a:gd name="connsiteY8" fmla="*/ 2407055 h 2631398"/>
              <a:gd name="connsiteX9" fmla="*/ 1270596 w 1270596"/>
              <a:gd name="connsiteY9" fmla="*/ 2407055 h 2631398"/>
              <a:gd name="connsiteX10" fmla="*/ 1270596 w 1270596"/>
              <a:gd name="connsiteY10" fmla="*/ 2631398 h 2631398"/>
              <a:gd name="connsiteX11" fmla="*/ 0 w 1270596"/>
              <a:gd name="connsiteY11" fmla="*/ 2631398 h 263139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0596" h="2631398">
                <a:moveTo>
                  <a:pt x="0" y="0"/>
                </a:moveTo>
                <a:lnTo>
                  <a:pt x="1270596" y="0"/>
                </a:lnTo>
                <a:lnTo>
                  <a:pt x="1270596" y="923749"/>
                </a:lnTo>
                <a:lnTo>
                  <a:pt x="1213851" y="923749"/>
                </a:lnTo>
                <a:lnTo>
                  <a:pt x="1213851" y="56745"/>
                </a:lnTo>
                <a:lnTo>
                  <a:pt x="56745" y="56745"/>
                </a:lnTo>
                <a:lnTo>
                  <a:pt x="56745" y="2574653"/>
                </a:lnTo>
                <a:lnTo>
                  <a:pt x="1213851" y="2574653"/>
                </a:lnTo>
                <a:lnTo>
                  <a:pt x="1213851" y="2407055"/>
                </a:lnTo>
                <a:lnTo>
                  <a:pt x="1270596" y="2407055"/>
                </a:lnTo>
                <a:lnTo>
                  <a:pt x="1270596" y="2631398"/>
                </a:lnTo>
                <a:lnTo>
                  <a:pt x="0" y="263139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2" name="文本框 31"/>
          <p:cNvSpPr txBox="1"/>
          <p:nvPr userDrawn="1"/>
        </p:nvSpPr>
        <p:spPr>
          <a:xfrm>
            <a:off x="1467278" y="271721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>
                <a:solidFill>
                  <a:schemeClr val="bg1"/>
                </a:solidFill>
                <a:latin typeface="+mj-ea"/>
                <a:ea typeface="+mj-ea"/>
              </a:rPr>
              <a:t>目录</a:t>
            </a:r>
            <a:endParaRPr lang="en-US" altLang="zh-CN" sz="60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3" name="矩形 32"/>
          <p:cNvSpPr/>
          <p:nvPr userDrawn="1"/>
        </p:nvSpPr>
        <p:spPr>
          <a:xfrm>
            <a:off x="1537705" y="3668630"/>
            <a:ext cx="20041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000">
                <a:solidFill>
                  <a:schemeClr val="bg1"/>
                </a:solidFill>
                <a:latin typeface="+mj-ea"/>
              </a:rPr>
              <a:t>CONTENT</a:t>
            </a:r>
            <a:endParaRPr lang="zh-CN" altLang="en-US" sz="2000">
              <a:solidFill>
                <a:schemeClr val="bg1"/>
              </a:solidFill>
              <a:latin typeface="+mj-ea"/>
            </a:endParaRPr>
          </a:p>
        </p:txBody>
      </p:sp>
      <p:sp>
        <p:nvSpPr>
          <p:cNvPr id="34" name="斜纹 33"/>
          <p:cNvSpPr/>
          <p:nvPr userDrawn="1"/>
        </p:nvSpPr>
        <p:spPr>
          <a:xfrm rot="8100000">
            <a:off x="2111606" y="1000054"/>
            <a:ext cx="4857891" cy="4857891"/>
          </a:xfrm>
          <a:prstGeom prst="diagStripe">
            <a:avLst>
              <a:gd name="adj" fmla="val 9207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5" name="矩形 34"/>
          <p:cNvSpPr/>
          <p:nvPr userDrawn="1"/>
        </p:nvSpPr>
        <p:spPr>
          <a:xfrm>
            <a:off x="6103665" y="5002948"/>
            <a:ext cx="4837042" cy="577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6" name="矩形: 圆角 35"/>
          <p:cNvSpPr/>
          <p:nvPr userDrawn="1"/>
        </p:nvSpPr>
        <p:spPr>
          <a:xfrm>
            <a:off x="5541883" y="4946203"/>
            <a:ext cx="691322" cy="6913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7" name="文本框 36"/>
          <p:cNvSpPr txBox="1"/>
          <p:nvPr userDrawn="1"/>
        </p:nvSpPr>
        <p:spPr>
          <a:xfrm>
            <a:off x="5522830" y="4993209"/>
            <a:ext cx="83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D3A5C"/>
                </a:solidFill>
                <a:latin typeface="+mn-ea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</a:rPr>
              <a:t>04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7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395736" y="1146478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工作业绩</a:t>
            </a:r>
          </a:p>
        </p:txBody>
      </p:sp>
      <p:sp>
        <p:nvSpPr>
          <p:cNvPr id="28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6395736" y="2449453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亮点经验</a:t>
            </a:r>
          </a:p>
        </p:txBody>
      </p:sp>
      <p:sp>
        <p:nvSpPr>
          <p:cNvPr id="29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6395736" y="3766358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问题分析</a:t>
            </a:r>
          </a:p>
        </p:txBody>
      </p:sp>
      <p:sp>
        <p:nvSpPr>
          <p:cNvPr id="30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6395736" y="5024098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sym typeface="Arial" panose="020b0604020202020204" pitchFamily="34" charset="0"/>
              </a:rPr>
              <a:t>展望未来</a:t>
            </a:r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正文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矩形 7"/>
          <p:cNvSpPr/>
          <p:nvPr userDrawn="1"/>
        </p:nvSpPr>
        <p:spPr>
          <a:xfrm>
            <a:off x="0" y="279400"/>
            <a:ext cx="871538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0" y="9652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>
            <a:off x="548043" y="279399"/>
            <a:ext cx="48585" cy="6857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 11"/>
          <p:cNvSpPr/>
          <p:nvPr userDrawn="1"/>
        </p:nvSpPr>
        <p:spPr>
          <a:xfrm>
            <a:off x="248840" y="279399"/>
            <a:ext cx="48585" cy="6857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120378" y="368382"/>
            <a:ext cx="6076950" cy="507831"/>
          </a:xfrm>
        </p:spPr>
        <p:txBody>
          <a:bodyPr wrap="square">
            <a:spAutoFit/>
          </a:bodyPr>
          <a:lstStyle>
            <a:lvl1pPr marL="0" indent="0">
              <a:buNone/>
              <a:defRPr sz="3000" b="1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>
          <a:xfrm>
            <a:off x="838200" y="1578610"/>
            <a:ext cx="10515600" cy="4598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16660"/>
            <a:ext cx="10515600" cy="5032375"/>
          </a:xfrm>
          <a:noFill/>
          <a:ln w="28575" cmpd="sng">
            <a:noFill/>
            <a:prstDash val="solid"/>
          </a:ln>
          <a:effectLst/>
        </p:spPr>
        <p:txBody>
          <a:bodyPr/>
          <a:lstStyle>
            <a:lvl1pPr marL="0" indent="0" eaLnBrk="1" fontAlgn="auto" latinLnBrk="0" hangingPunct="1">
              <a:lnSpc>
                <a:spcPct val="120000"/>
              </a:lnSpc>
              <a:spcAft>
                <a:spcPct val="0"/>
              </a:spcAft>
              <a:buNone/>
              <a:defRPr sz="28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1pPr>
            <a:lvl2pPr marL="457200" indent="0" eaLnBrk="1" fontAlgn="auto" latinLnBrk="0" hangingPunct="1">
              <a:lnSpc>
                <a:spcPct val="120000"/>
              </a:lnSpc>
              <a:spcAft>
                <a:spcPct val="0"/>
              </a:spcAft>
              <a:buNone/>
              <a:defRPr sz="28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2pPr>
            <a:lvl3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3pPr>
            <a:lvl4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4pPr>
            <a:lvl5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2021/9/16/Thu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31" name="组合 10">
            <a:extLst>
              <a:ext uri="{FF2B5EF4-FFF2-40B4-BE49-F238E27FC236}">
                <a16:creationId xmlns:a16="http://schemas.microsoft.com/office/drawing/2014/main" id="{9B17410A-E7D4-4CC7-BF26-133A63417ED2}"/>
              </a:ext>
            </a:extLst>
          </p:cNvPr>
          <p:cNvGrpSpPr/>
          <p:nvPr/>
        </p:nvGrpSpPr>
        <p:grpSpPr>
          <a:xfrm>
            <a:off x="-101600" y="332656"/>
            <a:ext cx="1013024" cy="530771"/>
            <a:chOff x="0" y="537328"/>
            <a:chExt cx="771176" cy="347209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3D83D628-ABE1-4FE5-B29F-453887BFC14C}"/>
                </a:ext>
              </a:extLst>
            </p:cNvPr>
            <p:cNvSpPr/>
            <p:nvPr/>
          </p:nvSpPr>
          <p:spPr>
            <a:xfrm>
              <a:off x="86760" y="575413"/>
              <a:ext cx="684282" cy="309276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5CFFC4C2-B1FD-4957-91B8-6A9B1BB1B269}"/>
                </a:ext>
              </a:extLst>
            </p:cNvPr>
            <p:cNvSpPr/>
            <p:nvPr/>
          </p:nvSpPr>
          <p:spPr>
            <a:xfrm>
              <a:off x="0" y="537798"/>
              <a:ext cx="684282" cy="309276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5" name="标题 1">
            <a:extLst>
              <a:ext uri="{FF2B5EF4-FFF2-40B4-BE49-F238E27FC236}">
                <a16:creationId xmlns:a16="http://schemas.microsoft.com/office/drawing/2014/main" id="{260C2996-660F-4C6A-B65D-897A0E2C0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557" y="337683"/>
            <a:ext cx="2908211" cy="571037"/>
          </a:xfrm>
          <a:effectLst>
            <a:softEdge rad="12700"/>
          </a:effectLst>
        </p:spPr>
        <p:txBody>
          <a:bodyPr anchor="b" anchorCtr="0">
            <a:noAutofit/>
          </a:bodyPr>
          <a:lstStyle>
            <a:lvl1pPr algn="l">
              <a:defRPr sz="3200" b="1" u="none" strike="noStrike" kern="1200" cap="none" spc="300" normalizeH="0">
                <a:solidFill>
                  <a:srgbClr val="00808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</p:spTree>
    <p:extLst>
      <p:ext uri="{BB962C8B-B14F-4D97-AF65-F5344CB8AC3E}">
        <p14:creationId xmlns:p14="http://schemas.microsoft.com/office/powerpoint/2010/main" val="3468645669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2021/9/16/Thu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69852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B8BA334-D58F-4DC9-98A0-2B3B5F4892C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1A71CA1-AB89-4806-9195-6BCA837CC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2F200424-7AA1-4F0B-9763-129586DDF126}" type="datetimeFigureOut">
              <a:rPr lang="zh-CN" altLang="en-US"/>
              <a:t>2021/9/16/Thu</a:t>
            </a:fld>
            <a:endParaRPr lang="en-US" altLang="zh-CN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6C2A022-536B-48FE-A022-9D1C6F826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17CFEDA-BFA6-48E9-8429-928EF5372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CAADCAEB-14F9-415C-BFC3-8AEF727D0952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5083506"/>
      </p:ext>
    </p:extLst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2021/9/16/Thu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616661"/>
      </p:ext>
    </p:extLst>
  </p:cSld>
  <p:clrMapOvr>
    <a:masterClrMapping/>
  </p:clrMapOvr>
  <mc:AlternateContent>
    <mc:Choice xmlns:p14="http://schemas.microsoft.com/office/powerpoint/2010/main" Requires="p14">
      <p:transition spd="slow" p14:dur="1250"/>
    </mc:Choice>
    <mc:Fallback>
      <p:transition spd="slow"/>
    </mc:Fallback>
  </mc:AlternateContent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16660"/>
            <a:ext cx="10515600" cy="5032375"/>
          </a:xfrm>
          <a:noFill/>
          <a:ln w="28575" cmpd="sng">
            <a:noFill/>
            <a:prstDash val="solid"/>
          </a:ln>
          <a:effectLst/>
        </p:spPr>
        <p:txBody>
          <a:bodyPr/>
          <a:lstStyle>
            <a:lvl1pPr marL="0" indent="0" eaLnBrk="1" fontAlgn="auto" latinLnBrk="0" hangingPunct="1">
              <a:lnSpc>
                <a:spcPct val="120000"/>
              </a:lnSpc>
              <a:spcAft>
                <a:spcPct val="0"/>
              </a:spcAft>
              <a:buNone/>
              <a:defRPr sz="28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1pPr>
            <a:lvl2pPr marL="457200" indent="0" eaLnBrk="1" fontAlgn="auto" latinLnBrk="0" hangingPunct="1">
              <a:lnSpc>
                <a:spcPct val="120000"/>
              </a:lnSpc>
              <a:spcAft>
                <a:spcPct val="0"/>
              </a:spcAft>
              <a:buNone/>
              <a:defRPr sz="28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2pPr>
            <a:lvl3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3pPr>
            <a:lvl4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4pPr>
            <a:lvl5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2021/9/16/Thu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31" name="组合 10">
            <a:extLst>
              <a:ext uri="{FF2B5EF4-FFF2-40B4-BE49-F238E27FC236}">
                <a16:creationId xmlns:a16="http://schemas.microsoft.com/office/drawing/2014/main" id="{9B17410A-E7D4-4CC7-BF26-133A63417ED2}"/>
              </a:ext>
            </a:extLst>
          </p:cNvPr>
          <p:cNvGrpSpPr/>
          <p:nvPr/>
        </p:nvGrpSpPr>
        <p:grpSpPr>
          <a:xfrm>
            <a:off x="-101600" y="332656"/>
            <a:ext cx="1013024" cy="530771"/>
            <a:chOff x="0" y="537328"/>
            <a:chExt cx="771176" cy="347209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3D83D628-ABE1-4FE5-B29F-453887BFC14C}"/>
                </a:ext>
              </a:extLst>
            </p:cNvPr>
            <p:cNvSpPr/>
            <p:nvPr/>
          </p:nvSpPr>
          <p:spPr>
            <a:xfrm>
              <a:off x="86760" y="575413"/>
              <a:ext cx="684282" cy="309276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5CFFC4C2-B1FD-4957-91B8-6A9B1BB1B269}"/>
                </a:ext>
              </a:extLst>
            </p:cNvPr>
            <p:cNvSpPr/>
            <p:nvPr/>
          </p:nvSpPr>
          <p:spPr>
            <a:xfrm>
              <a:off x="0" y="537798"/>
              <a:ext cx="684282" cy="309276"/>
            </a:xfrm>
            <a:prstGeom prst="rect">
              <a:avLst/>
            </a:prstGeom>
            <a:solidFill>
              <a:srgbClr val="00B0F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5" name="标题 1">
            <a:extLst>
              <a:ext uri="{FF2B5EF4-FFF2-40B4-BE49-F238E27FC236}">
                <a16:creationId xmlns:a16="http://schemas.microsoft.com/office/drawing/2014/main" id="{260C2996-660F-4C6A-B65D-897A0E2C0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557" y="337683"/>
            <a:ext cx="4708411" cy="571037"/>
          </a:xfrm>
          <a:effectLst>
            <a:softEdge rad="12700"/>
          </a:effectLst>
        </p:spPr>
        <p:txBody>
          <a:bodyPr anchor="b" anchorCtr="0">
            <a:noAutofit/>
          </a:bodyPr>
          <a:lstStyle>
            <a:lvl1pPr algn="l">
              <a:defRPr sz="3200" b="1" u="none" strike="noStrike" kern="1200" cap="none" spc="300" normalizeH="0">
                <a:solidFill>
                  <a:srgbClr val="00B0F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</p:spTree>
    <p:extLst>
      <p:ext uri="{BB962C8B-B14F-4D97-AF65-F5344CB8AC3E}">
        <p14:creationId xmlns:p14="http://schemas.microsoft.com/office/powerpoint/2010/main" val="3611581087"/>
      </p:ext>
    </p:extLst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2021/9/16/Thu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57309"/>
      </p:ext>
    </p:extLst>
  </p:cSld>
  <p:clrMapOvr>
    <a:masterClrMapping/>
  </p:clrMapOvr>
  <mc:AlternateContent>
    <mc:Choice xmlns:p14="http://schemas.microsoft.com/office/powerpoint/2010/main" Requires="p14">
      <p:transition spd="slow" p14:dur="1250"/>
    </mc:Choice>
    <mc:Fallback>
      <p:transition spd="slow"/>
    </mc:Fallback>
  </mc:AlternateContent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16660"/>
            <a:ext cx="10515600" cy="5032375"/>
          </a:xfrm>
          <a:noFill/>
          <a:ln w="28575" cmpd="sng">
            <a:noFill/>
            <a:prstDash val="solid"/>
          </a:ln>
          <a:effectLst/>
        </p:spPr>
        <p:txBody>
          <a:bodyPr/>
          <a:lstStyle>
            <a:lvl1pPr marL="0" indent="0" eaLnBrk="1" fontAlgn="auto" latinLnBrk="0" hangingPunct="1">
              <a:lnSpc>
                <a:spcPct val="120000"/>
              </a:lnSpc>
              <a:spcAft>
                <a:spcPct val="0"/>
              </a:spcAft>
              <a:buNone/>
              <a:defRPr sz="28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1pPr>
            <a:lvl2pPr marL="457200" indent="0" eaLnBrk="1" fontAlgn="auto" latinLnBrk="0" hangingPunct="1">
              <a:lnSpc>
                <a:spcPct val="120000"/>
              </a:lnSpc>
              <a:spcAft>
                <a:spcPct val="0"/>
              </a:spcAft>
              <a:buNone/>
              <a:defRPr sz="28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2pPr>
            <a:lvl3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3pPr>
            <a:lvl4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4pPr>
            <a:lvl5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2021/9/16/Thu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31" name="组合 10">
            <a:extLst>
              <a:ext uri="{FF2B5EF4-FFF2-40B4-BE49-F238E27FC236}">
                <a16:creationId xmlns:a16="http://schemas.microsoft.com/office/drawing/2014/main" id="{9B17410A-E7D4-4CC7-BF26-133A63417ED2}"/>
              </a:ext>
            </a:extLst>
          </p:cNvPr>
          <p:cNvGrpSpPr/>
          <p:nvPr/>
        </p:nvGrpSpPr>
        <p:grpSpPr>
          <a:xfrm>
            <a:off x="-101600" y="332656"/>
            <a:ext cx="1013024" cy="530771"/>
            <a:chOff x="0" y="537328"/>
            <a:chExt cx="771176" cy="347209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3D83D628-ABE1-4FE5-B29F-453887BFC14C}"/>
                </a:ext>
              </a:extLst>
            </p:cNvPr>
            <p:cNvSpPr/>
            <p:nvPr/>
          </p:nvSpPr>
          <p:spPr>
            <a:xfrm>
              <a:off x="86760" y="575413"/>
              <a:ext cx="684282" cy="309276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5CFFC4C2-B1FD-4957-91B8-6A9B1BB1B269}"/>
                </a:ext>
              </a:extLst>
            </p:cNvPr>
            <p:cNvSpPr/>
            <p:nvPr/>
          </p:nvSpPr>
          <p:spPr>
            <a:xfrm>
              <a:off x="0" y="537798"/>
              <a:ext cx="684282" cy="309276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5" name="标题 1">
            <a:extLst>
              <a:ext uri="{FF2B5EF4-FFF2-40B4-BE49-F238E27FC236}">
                <a16:creationId xmlns:a16="http://schemas.microsoft.com/office/drawing/2014/main" id="{260C2996-660F-4C6A-B65D-897A0E2C0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557" y="337683"/>
            <a:ext cx="4996443" cy="571037"/>
          </a:xfrm>
          <a:effectLst>
            <a:softEdge rad="12700"/>
          </a:effectLst>
        </p:spPr>
        <p:txBody>
          <a:bodyPr anchor="b" anchorCtr="0">
            <a:noAutofit/>
          </a:bodyPr>
          <a:lstStyle>
            <a:lvl1pPr algn="l">
              <a:defRPr sz="3200" b="1" u="none" strike="noStrike" kern="1200" cap="none" spc="300" normalizeH="0">
                <a:solidFill>
                  <a:srgbClr val="00808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4F15B816-C1C5-4233-A338-B35D56C30763}"/>
              </a:ext>
            </a:extLst>
          </p:cNvPr>
          <p:cNvCxnSpPr/>
          <p:nvPr userDrawn="1"/>
        </p:nvCxnSpPr>
        <p:spPr>
          <a:xfrm>
            <a:off x="767408" y="980728"/>
            <a:ext cx="10515600" cy="0"/>
          </a:xfrm>
          <a:prstGeom prst="line">
            <a:avLst/>
          </a:prstGeom>
          <a:ln w="1905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0952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2021/9/16/Thu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31" name="组合 10">
            <a:extLst>
              <a:ext uri="{FF2B5EF4-FFF2-40B4-BE49-F238E27FC236}">
                <a16:creationId xmlns:a16="http://schemas.microsoft.com/office/drawing/2014/main" id="{9B17410A-E7D4-4CC7-BF26-133A63417ED2}"/>
              </a:ext>
            </a:extLst>
          </p:cNvPr>
          <p:cNvGrpSpPr/>
          <p:nvPr/>
        </p:nvGrpSpPr>
        <p:grpSpPr>
          <a:xfrm>
            <a:off x="-101600" y="332656"/>
            <a:ext cx="1013024" cy="530771"/>
            <a:chOff x="0" y="537328"/>
            <a:chExt cx="771176" cy="347209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3D83D628-ABE1-4FE5-B29F-453887BFC14C}"/>
                </a:ext>
              </a:extLst>
            </p:cNvPr>
            <p:cNvSpPr/>
            <p:nvPr/>
          </p:nvSpPr>
          <p:spPr>
            <a:xfrm>
              <a:off x="86760" y="575413"/>
              <a:ext cx="684282" cy="309276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5CFFC4C2-B1FD-4957-91B8-6A9B1BB1B269}"/>
                </a:ext>
              </a:extLst>
            </p:cNvPr>
            <p:cNvSpPr/>
            <p:nvPr/>
          </p:nvSpPr>
          <p:spPr>
            <a:xfrm>
              <a:off x="0" y="537798"/>
              <a:ext cx="684282" cy="309276"/>
            </a:xfrm>
            <a:prstGeom prst="rect">
              <a:avLst/>
            </a:prstGeom>
            <a:solidFill>
              <a:srgbClr val="00B0F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5" name="标题 1">
            <a:extLst>
              <a:ext uri="{FF2B5EF4-FFF2-40B4-BE49-F238E27FC236}">
                <a16:creationId xmlns:a16="http://schemas.microsoft.com/office/drawing/2014/main" id="{260C2996-660F-4C6A-B65D-897A0E2C0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557" y="337683"/>
            <a:ext cx="4348371" cy="571037"/>
          </a:xfrm>
          <a:effectLst>
            <a:softEdge rad="12700"/>
          </a:effectLst>
        </p:spPr>
        <p:txBody>
          <a:bodyPr anchor="b" anchorCtr="0">
            <a:noAutofit/>
          </a:bodyPr>
          <a:lstStyle>
            <a:lvl1pPr algn="l">
              <a:defRPr sz="3200" b="1" u="none" strike="noStrike" kern="1200" cap="none" spc="300" normalizeH="0">
                <a:solidFill>
                  <a:srgbClr val="00B0F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</p:spTree>
    <p:extLst>
      <p:ext uri="{BB962C8B-B14F-4D97-AF65-F5344CB8AC3E}">
        <p14:creationId xmlns:p14="http://schemas.microsoft.com/office/powerpoint/2010/main" val="644017185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2021/9/16/Thu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31" name="组合 10">
            <a:extLst>
              <a:ext uri="{FF2B5EF4-FFF2-40B4-BE49-F238E27FC236}">
                <a16:creationId xmlns:a16="http://schemas.microsoft.com/office/drawing/2014/main" id="{9B17410A-E7D4-4CC7-BF26-133A63417ED2}"/>
              </a:ext>
            </a:extLst>
          </p:cNvPr>
          <p:cNvGrpSpPr/>
          <p:nvPr/>
        </p:nvGrpSpPr>
        <p:grpSpPr>
          <a:xfrm>
            <a:off x="-101600" y="332656"/>
            <a:ext cx="1013024" cy="530771"/>
            <a:chOff x="0" y="537328"/>
            <a:chExt cx="771176" cy="347209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3D83D628-ABE1-4FE5-B29F-453887BFC14C}"/>
                </a:ext>
              </a:extLst>
            </p:cNvPr>
            <p:cNvSpPr/>
            <p:nvPr/>
          </p:nvSpPr>
          <p:spPr>
            <a:xfrm>
              <a:off x="86760" y="575413"/>
              <a:ext cx="684282" cy="309276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5CFFC4C2-B1FD-4957-91B8-6A9B1BB1B269}"/>
                </a:ext>
              </a:extLst>
            </p:cNvPr>
            <p:cNvSpPr/>
            <p:nvPr/>
          </p:nvSpPr>
          <p:spPr>
            <a:xfrm>
              <a:off x="0" y="537798"/>
              <a:ext cx="684282" cy="309276"/>
            </a:xfrm>
            <a:prstGeom prst="rect">
              <a:avLst/>
            </a:prstGeom>
            <a:solidFill>
              <a:srgbClr val="00808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5" name="标题 1">
            <a:extLst>
              <a:ext uri="{FF2B5EF4-FFF2-40B4-BE49-F238E27FC236}">
                <a16:creationId xmlns:a16="http://schemas.microsoft.com/office/drawing/2014/main" id="{260C2996-660F-4C6A-B65D-897A0E2C0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557" y="337683"/>
            <a:ext cx="4348371" cy="571037"/>
          </a:xfrm>
          <a:effectLst>
            <a:softEdge rad="12700"/>
          </a:effectLst>
        </p:spPr>
        <p:txBody>
          <a:bodyPr anchor="b" anchorCtr="0">
            <a:noAutofit/>
          </a:bodyPr>
          <a:lstStyle>
            <a:lvl1pPr algn="l">
              <a:defRPr sz="3200" b="1" u="none" strike="noStrike" kern="1200" cap="none" spc="300" normalizeH="0">
                <a:solidFill>
                  <a:srgbClr val="00808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</p:spTree>
    <p:extLst>
      <p:ext uri="{BB962C8B-B14F-4D97-AF65-F5344CB8AC3E}">
        <p14:creationId xmlns:p14="http://schemas.microsoft.com/office/powerpoint/2010/main" val="2107300227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圆角矩形 10"/>
          <p:cNvSpPr/>
          <p:nvPr userDrawn="1"/>
        </p:nvSpPr>
        <p:spPr>
          <a:xfrm>
            <a:off x="838200" y="221615"/>
            <a:ext cx="2426970" cy="731520"/>
          </a:xfrm>
          <a:prstGeom prst="roundRect">
            <a:avLst/>
          </a:prstGeom>
          <a:solidFill>
            <a:srgbClr val="013A57"/>
          </a:solidFill>
          <a:ln>
            <a:noFill/>
          </a:ln>
          <a:effectLst>
            <a:glow rad="762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89915" y="221615"/>
            <a:ext cx="2924175" cy="851535"/>
          </a:xfrm>
          <a:effectLst>
            <a:softEdge rad="12700"/>
          </a:effectLst>
        </p:spPr>
        <p:txBody>
          <a:bodyPr anchor="ctr" anchorCtr="0">
            <a:noAutofit/>
          </a:bodyPr>
          <a:lstStyle>
            <a:lvl1pPr algn="ctr">
              <a:defRPr sz="3400" b="1" u="none" strike="noStrike" kern="1200" cap="none" spc="300" normalizeH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16660"/>
            <a:ext cx="10515600" cy="5032375"/>
          </a:xfrm>
          <a:noFill/>
          <a:ln w="28575" cmpd="sng">
            <a:noFill/>
            <a:prstDash val="solid"/>
          </a:ln>
          <a:effectLst/>
        </p:spPr>
        <p:txBody>
          <a:bodyPr/>
          <a:lstStyle>
            <a:lvl1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1pPr>
            <a:lvl2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2pPr>
            <a:lvl3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3pPr>
            <a:lvl4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4pPr>
            <a:lvl5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2021/9/16/Thu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119336" y="221615"/>
            <a:ext cx="576064" cy="704069"/>
            <a:chOff x="9042411" y="5681662"/>
            <a:chExt cx="554039" cy="554038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1" name="Rectangle 1410"/>
            <p:cNvSpPr>
              <a:spLocks noChangeArrowheads="1"/>
            </p:cNvSpPr>
            <p:nvPr/>
          </p:nvSpPr>
          <p:spPr bwMode="auto">
            <a:xfrm>
              <a:off x="9042411" y="5681662"/>
              <a:ext cx="554039" cy="554038"/>
            </a:xfrm>
            <a:prstGeom prst="rect">
              <a:avLst/>
            </a:prstGeom>
            <a:solidFill>
              <a:srgbClr val="56C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2062"/>
            <p:cNvSpPr/>
            <p:nvPr/>
          </p:nvSpPr>
          <p:spPr bwMode="auto">
            <a:xfrm>
              <a:off x="9153536" y="5802312"/>
              <a:ext cx="125413" cy="142875"/>
            </a:xfrm>
            <a:custGeom>
              <a:gdLst>
                <a:gd name="T0" fmla="*/ 0 w 189"/>
                <a:gd name="T1" fmla="*/ 198 h 215"/>
                <a:gd name="T2" fmla="*/ 70 w 189"/>
                <a:gd name="T3" fmla="*/ 13 h 215"/>
                <a:gd name="T4" fmla="*/ 174 w 189"/>
                <a:gd name="T5" fmla="*/ 65 h 215"/>
                <a:gd name="T6" fmla="*/ 189 w 189"/>
                <a:gd name="T7" fmla="*/ 89 h 215"/>
                <a:gd name="T8" fmla="*/ 123 w 189"/>
                <a:gd name="T9" fmla="*/ 215 h 215"/>
                <a:gd name="T10" fmla="*/ 0 w 189"/>
                <a:gd name="T11" fmla="*/ 198 h 21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5">
                  <a:moveTo>
                    <a:pt x="0" y="198"/>
                  </a:moveTo>
                  <a:cubicBezTo>
                    <a:pt x="0" y="198"/>
                    <a:pt x="41" y="27"/>
                    <a:pt x="70" y="13"/>
                  </a:cubicBezTo>
                  <a:cubicBezTo>
                    <a:pt x="99" y="0"/>
                    <a:pt x="174" y="65"/>
                    <a:pt x="174" y="65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23" y="215"/>
                    <a:pt x="123" y="215"/>
                    <a:pt x="123" y="215"/>
                  </a:cubicBezTo>
                  <a:lnTo>
                    <a:pt x="0" y="1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Rectangle 2063"/>
            <p:cNvSpPr>
              <a:spLocks noChangeArrowheads="1"/>
            </p:cNvSpPr>
            <p:nvPr/>
          </p:nvSpPr>
          <p:spPr bwMode="auto">
            <a:xfrm>
              <a:off x="9299586" y="5832474"/>
              <a:ext cx="95250" cy="95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Rectangle 2064"/>
            <p:cNvSpPr>
              <a:spLocks noChangeArrowheads="1"/>
            </p:cNvSpPr>
            <p:nvPr/>
          </p:nvSpPr>
          <p:spPr bwMode="auto">
            <a:xfrm>
              <a:off x="9421824" y="5832474"/>
              <a:ext cx="88900" cy="873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" name="Rectangle 2065"/>
            <p:cNvSpPr>
              <a:spLocks noChangeArrowheads="1"/>
            </p:cNvSpPr>
            <p:nvPr/>
          </p:nvSpPr>
          <p:spPr bwMode="auto">
            <a:xfrm>
              <a:off x="9299586" y="6015036"/>
              <a:ext cx="95250" cy="920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" name="Rectangle 2066"/>
            <p:cNvSpPr>
              <a:spLocks noChangeArrowheads="1"/>
            </p:cNvSpPr>
            <p:nvPr/>
          </p:nvSpPr>
          <p:spPr bwMode="auto">
            <a:xfrm>
              <a:off x="9421824" y="6010273"/>
              <a:ext cx="93663" cy="968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" name="Freeform 2067"/>
            <p:cNvSpPr/>
            <p:nvPr/>
          </p:nvSpPr>
          <p:spPr bwMode="auto">
            <a:xfrm>
              <a:off x="9090036" y="5988049"/>
              <a:ext cx="115888" cy="123825"/>
            </a:xfrm>
            <a:custGeom>
              <a:gdLst>
                <a:gd name="T0" fmla="*/ 0 w 73"/>
                <a:gd name="T1" fmla="*/ 55 h 78"/>
                <a:gd name="T2" fmla="*/ 33 w 73"/>
                <a:gd name="T3" fmla="*/ 0 h 78"/>
                <a:gd name="T4" fmla="*/ 73 w 73"/>
                <a:gd name="T5" fmla="*/ 27 h 78"/>
                <a:gd name="T6" fmla="*/ 60 w 73"/>
                <a:gd name="T7" fmla="*/ 78 h 78"/>
                <a:gd name="T8" fmla="*/ 0 w 73"/>
                <a:gd name="T9" fmla="*/ 55 h 7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8">
                  <a:moveTo>
                    <a:pt x="0" y="55"/>
                  </a:moveTo>
                  <a:lnTo>
                    <a:pt x="33" y="0"/>
                  </a:lnTo>
                  <a:lnTo>
                    <a:pt x="73" y="27"/>
                  </a:lnTo>
                  <a:lnTo>
                    <a:pt x="60" y="7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Freeform 2068"/>
            <p:cNvSpPr>
              <a:spLocks noEditPoints="1"/>
            </p:cNvSpPr>
            <p:nvPr/>
          </p:nvSpPr>
          <p:spPr bwMode="auto">
            <a:xfrm>
              <a:off x="9082095" y="5792792"/>
              <a:ext cx="207963" cy="342900"/>
            </a:xfrm>
            <a:custGeom>
              <a:gdLst>
                <a:gd name="T0" fmla="*/ 292 w 313"/>
                <a:gd name="T1" fmla="*/ 43 h 513"/>
                <a:gd name="T2" fmla="*/ 185 w 313"/>
                <a:gd name="T3" fmla="*/ 5 h 513"/>
                <a:gd name="T4" fmla="*/ 160 w 313"/>
                <a:gd name="T5" fmla="*/ 4 h 513"/>
                <a:gd name="T6" fmla="*/ 1 w 313"/>
                <a:gd name="T7" fmla="*/ 456 h 513"/>
                <a:gd name="T8" fmla="*/ 21 w 313"/>
                <a:gd name="T9" fmla="*/ 471 h 513"/>
                <a:gd name="T10" fmla="*/ 128 w 313"/>
                <a:gd name="T11" fmla="*/ 508 h 513"/>
                <a:gd name="T12" fmla="*/ 153 w 313"/>
                <a:gd name="T13" fmla="*/ 510 h 513"/>
                <a:gd name="T14" fmla="*/ 312 w 313"/>
                <a:gd name="T15" fmla="*/ 58 h 513"/>
                <a:gd name="T16" fmla="*/ 292 w 313"/>
                <a:gd name="T17" fmla="*/ 43 h 513"/>
                <a:gd name="T18" fmla="*/ 150 w 313"/>
                <a:gd name="T19" fmla="*/ 454 h 513"/>
                <a:gd name="T20" fmla="*/ 147 w 313"/>
                <a:gd name="T21" fmla="*/ 456 h 513"/>
                <a:gd name="T22" fmla="*/ 33 w 313"/>
                <a:gd name="T23" fmla="*/ 416 h 513"/>
                <a:gd name="T24" fmla="*/ 33 w 313"/>
                <a:gd name="T25" fmla="*/ 413 h 513"/>
                <a:gd name="T26" fmla="*/ 37 w 313"/>
                <a:gd name="T27" fmla="*/ 400 h 513"/>
                <a:gd name="T28" fmla="*/ 40 w 313"/>
                <a:gd name="T29" fmla="*/ 398 h 513"/>
                <a:gd name="T30" fmla="*/ 153 w 313"/>
                <a:gd name="T31" fmla="*/ 438 h 513"/>
                <a:gd name="T32" fmla="*/ 154 w 313"/>
                <a:gd name="T33" fmla="*/ 441 h 513"/>
                <a:gd name="T34" fmla="*/ 150 w 313"/>
                <a:gd name="T35" fmla="*/ 454 h 513"/>
                <a:gd name="T36" fmla="*/ 81 w 313"/>
                <a:gd name="T37" fmla="*/ 368 h 513"/>
                <a:gd name="T38" fmla="*/ 120 w 313"/>
                <a:gd name="T39" fmla="*/ 349 h 513"/>
                <a:gd name="T40" fmla="*/ 139 w 313"/>
                <a:gd name="T41" fmla="*/ 388 h 513"/>
                <a:gd name="T42" fmla="*/ 100 w 313"/>
                <a:gd name="T43" fmla="*/ 407 h 513"/>
                <a:gd name="T44" fmla="*/ 81 w 313"/>
                <a:gd name="T45" fmla="*/ 368 h 513"/>
                <a:gd name="T46" fmla="*/ 247 w 313"/>
                <a:gd name="T47" fmla="*/ 178 h 513"/>
                <a:gd name="T48" fmla="*/ 244 w 313"/>
                <a:gd name="T49" fmla="*/ 180 h 513"/>
                <a:gd name="T50" fmla="*/ 130 w 313"/>
                <a:gd name="T51" fmla="*/ 140 h 513"/>
                <a:gd name="T52" fmla="*/ 130 w 313"/>
                <a:gd name="T53" fmla="*/ 137 h 513"/>
                <a:gd name="T54" fmla="*/ 134 w 313"/>
                <a:gd name="T55" fmla="*/ 124 h 513"/>
                <a:gd name="T56" fmla="*/ 137 w 313"/>
                <a:gd name="T57" fmla="*/ 122 h 513"/>
                <a:gd name="T58" fmla="*/ 251 w 313"/>
                <a:gd name="T59" fmla="*/ 162 h 513"/>
                <a:gd name="T60" fmla="*/ 251 w 313"/>
                <a:gd name="T61" fmla="*/ 165 h 513"/>
                <a:gd name="T62" fmla="*/ 247 w 313"/>
                <a:gd name="T63" fmla="*/ 178 h 513"/>
                <a:gd name="T64" fmla="*/ 140 w 313"/>
                <a:gd name="T65" fmla="*/ 110 h 513"/>
                <a:gd name="T66" fmla="*/ 146 w 313"/>
                <a:gd name="T67" fmla="*/ 94 h 513"/>
                <a:gd name="T68" fmla="*/ 261 w 313"/>
                <a:gd name="T69" fmla="*/ 135 h 513"/>
                <a:gd name="T70" fmla="*/ 255 w 313"/>
                <a:gd name="T71" fmla="*/ 150 h 513"/>
                <a:gd name="T72" fmla="*/ 140 w 313"/>
                <a:gd name="T73" fmla="*/ 110 h 513"/>
                <a:gd name="T74" fmla="*/ 266 w 313"/>
                <a:gd name="T75" fmla="*/ 123 h 513"/>
                <a:gd name="T76" fmla="*/ 264 w 313"/>
                <a:gd name="T77" fmla="*/ 125 h 513"/>
                <a:gd name="T78" fmla="*/ 150 w 313"/>
                <a:gd name="T79" fmla="*/ 85 h 513"/>
                <a:gd name="T80" fmla="*/ 149 w 313"/>
                <a:gd name="T81" fmla="*/ 81 h 513"/>
                <a:gd name="T82" fmla="*/ 154 w 313"/>
                <a:gd name="T83" fmla="*/ 69 h 513"/>
                <a:gd name="T84" fmla="*/ 156 w 313"/>
                <a:gd name="T85" fmla="*/ 67 h 513"/>
                <a:gd name="T86" fmla="*/ 270 w 313"/>
                <a:gd name="T87" fmla="*/ 107 h 513"/>
                <a:gd name="T88" fmla="*/ 271 w 313"/>
                <a:gd name="T89" fmla="*/ 110 h 513"/>
                <a:gd name="T90" fmla="*/ 266 w 313"/>
                <a:gd name="T91" fmla="*/ 123 h 5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3" h="513">
                  <a:moveTo>
                    <a:pt x="292" y="43"/>
                  </a:moveTo>
                  <a:cubicBezTo>
                    <a:pt x="185" y="5"/>
                    <a:pt x="185" y="5"/>
                    <a:pt x="185" y="5"/>
                  </a:cubicBezTo>
                  <a:cubicBezTo>
                    <a:pt x="173" y="1"/>
                    <a:pt x="161" y="0"/>
                    <a:pt x="160" y="4"/>
                  </a:cubicBezTo>
                  <a:cubicBezTo>
                    <a:pt x="1" y="456"/>
                    <a:pt x="1" y="456"/>
                    <a:pt x="1" y="456"/>
                  </a:cubicBezTo>
                  <a:cubicBezTo>
                    <a:pt x="0" y="460"/>
                    <a:pt x="9" y="466"/>
                    <a:pt x="21" y="471"/>
                  </a:cubicBezTo>
                  <a:cubicBezTo>
                    <a:pt x="128" y="508"/>
                    <a:pt x="128" y="508"/>
                    <a:pt x="128" y="508"/>
                  </a:cubicBezTo>
                  <a:cubicBezTo>
                    <a:pt x="140" y="513"/>
                    <a:pt x="152" y="513"/>
                    <a:pt x="153" y="510"/>
                  </a:cubicBezTo>
                  <a:cubicBezTo>
                    <a:pt x="312" y="58"/>
                    <a:pt x="312" y="58"/>
                    <a:pt x="312" y="58"/>
                  </a:cubicBezTo>
                  <a:cubicBezTo>
                    <a:pt x="313" y="54"/>
                    <a:pt x="304" y="47"/>
                    <a:pt x="292" y="43"/>
                  </a:cubicBezTo>
                  <a:close/>
                  <a:moveTo>
                    <a:pt x="150" y="454"/>
                  </a:moveTo>
                  <a:cubicBezTo>
                    <a:pt x="147" y="456"/>
                    <a:pt x="147" y="456"/>
                    <a:pt x="147" y="456"/>
                  </a:cubicBezTo>
                  <a:cubicBezTo>
                    <a:pt x="33" y="416"/>
                    <a:pt x="33" y="416"/>
                    <a:pt x="33" y="416"/>
                  </a:cubicBezTo>
                  <a:cubicBezTo>
                    <a:pt x="33" y="413"/>
                    <a:pt x="33" y="413"/>
                    <a:pt x="33" y="413"/>
                  </a:cubicBezTo>
                  <a:cubicBezTo>
                    <a:pt x="37" y="400"/>
                    <a:pt x="37" y="400"/>
                    <a:pt x="37" y="400"/>
                  </a:cubicBezTo>
                  <a:cubicBezTo>
                    <a:pt x="40" y="398"/>
                    <a:pt x="40" y="398"/>
                    <a:pt x="40" y="398"/>
                  </a:cubicBezTo>
                  <a:cubicBezTo>
                    <a:pt x="153" y="438"/>
                    <a:pt x="153" y="438"/>
                    <a:pt x="153" y="438"/>
                  </a:cubicBezTo>
                  <a:cubicBezTo>
                    <a:pt x="154" y="441"/>
                    <a:pt x="154" y="441"/>
                    <a:pt x="154" y="441"/>
                  </a:cubicBezTo>
                  <a:lnTo>
                    <a:pt x="150" y="454"/>
                  </a:lnTo>
                  <a:close/>
                  <a:moveTo>
                    <a:pt x="81" y="368"/>
                  </a:moveTo>
                  <a:cubicBezTo>
                    <a:pt x="86" y="352"/>
                    <a:pt x="104" y="343"/>
                    <a:pt x="120" y="349"/>
                  </a:cubicBezTo>
                  <a:cubicBezTo>
                    <a:pt x="136" y="355"/>
                    <a:pt x="145" y="372"/>
                    <a:pt x="139" y="388"/>
                  </a:cubicBezTo>
                  <a:cubicBezTo>
                    <a:pt x="133" y="404"/>
                    <a:pt x="116" y="413"/>
                    <a:pt x="100" y="407"/>
                  </a:cubicBezTo>
                  <a:cubicBezTo>
                    <a:pt x="84" y="402"/>
                    <a:pt x="75" y="384"/>
                    <a:pt x="81" y="368"/>
                  </a:cubicBezTo>
                  <a:close/>
                  <a:moveTo>
                    <a:pt x="247" y="178"/>
                  </a:moveTo>
                  <a:cubicBezTo>
                    <a:pt x="244" y="180"/>
                    <a:pt x="244" y="180"/>
                    <a:pt x="244" y="180"/>
                  </a:cubicBezTo>
                  <a:cubicBezTo>
                    <a:pt x="130" y="140"/>
                    <a:pt x="130" y="140"/>
                    <a:pt x="130" y="140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7" y="122"/>
                    <a:pt x="137" y="122"/>
                    <a:pt x="137" y="122"/>
                  </a:cubicBezTo>
                  <a:cubicBezTo>
                    <a:pt x="251" y="162"/>
                    <a:pt x="251" y="162"/>
                    <a:pt x="251" y="162"/>
                  </a:cubicBezTo>
                  <a:cubicBezTo>
                    <a:pt x="251" y="165"/>
                    <a:pt x="251" y="165"/>
                    <a:pt x="251" y="165"/>
                  </a:cubicBezTo>
                  <a:lnTo>
                    <a:pt x="247" y="178"/>
                  </a:lnTo>
                  <a:close/>
                  <a:moveTo>
                    <a:pt x="140" y="110"/>
                  </a:moveTo>
                  <a:cubicBezTo>
                    <a:pt x="146" y="94"/>
                    <a:pt x="146" y="94"/>
                    <a:pt x="146" y="94"/>
                  </a:cubicBezTo>
                  <a:cubicBezTo>
                    <a:pt x="261" y="135"/>
                    <a:pt x="261" y="135"/>
                    <a:pt x="261" y="135"/>
                  </a:cubicBezTo>
                  <a:cubicBezTo>
                    <a:pt x="255" y="150"/>
                    <a:pt x="255" y="150"/>
                    <a:pt x="255" y="150"/>
                  </a:cubicBezTo>
                  <a:lnTo>
                    <a:pt x="140" y="110"/>
                  </a:lnTo>
                  <a:close/>
                  <a:moveTo>
                    <a:pt x="266" y="123"/>
                  </a:moveTo>
                  <a:cubicBezTo>
                    <a:pt x="264" y="125"/>
                    <a:pt x="264" y="125"/>
                    <a:pt x="264" y="125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49" y="81"/>
                    <a:pt x="149" y="81"/>
                    <a:pt x="149" y="81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6" y="67"/>
                    <a:pt x="156" y="67"/>
                    <a:pt x="156" y="67"/>
                  </a:cubicBezTo>
                  <a:cubicBezTo>
                    <a:pt x="270" y="107"/>
                    <a:pt x="270" y="107"/>
                    <a:pt x="270" y="107"/>
                  </a:cubicBezTo>
                  <a:cubicBezTo>
                    <a:pt x="271" y="110"/>
                    <a:pt x="271" y="110"/>
                    <a:pt x="271" y="110"/>
                  </a:cubicBezTo>
                  <a:lnTo>
                    <a:pt x="266" y="123"/>
                  </a:lnTo>
                  <a:close/>
                </a:path>
              </a:pathLst>
            </a:custGeom>
            <a:solidFill>
              <a:srgbClr val="263B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Freeform 2069"/>
            <p:cNvSpPr>
              <a:spLocks noEditPoints="1"/>
            </p:cNvSpPr>
            <p:nvPr/>
          </p:nvSpPr>
          <p:spPr bwMode="auto">
            <a:xfrm>
              <a:off x="9293226" y="5802317"/>
              <a:ext cx="107950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40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6 w 161"/>
                <a:gd name="T25" fmla="*/ 434 h 493"/>
                <a:gd name="T26" fmla="*/ 16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40 w 161"/>
                <a:gd name="T33" fmla="*/ 421 h 493"/>
                <a:gd name="T34" fmla="*/ 140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8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40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6 w 161"/>
                <a:gd name="T53" fmla="*/ 142 h 493"/>
                <a:gd name="T54" fmla="*/ 16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40 w 161"/>
                <a:gd name="T61" fmla="*/ 129 h 493"/>
                <a:gd name="T62" fmla="*/ 140 w 161"/>
                <a:gd name="T63" fmla="*/ 142 h 493"/>
                <a:gd name="T64" fmla="*/ 17 w 161"/>
                <a:gd name="T65" fmla="*/ 113 h 493"/>
                <a:gd name="T66" fmla="*/ 17 w 161"/>
                <a:gd name="T67" fmla="*/ 97 h 493"/>
                <a:gd name="T68" fmla="*/ 139 w 161"/>
                <a:gd name="T69" fmla="*/ 97 h 493"/>
                <a:gd name="T70" fmla="*/ 139 w 161"/>
                <a:gd name="T71" fmla="*/ 113 h 493"/>
                <a:gd name="T72" fmla="*/ 17 w 161"/>
                <a:gd name="T73" fmla="*/ 113 h 493"/>
                <a:gd name="T74" fmla="*/ 140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6 w 161"/>
                <a:gd name="T81" fmla="*/ 83 h 493"/>
                <a:gd name="T82" fmla="*/ 16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40 w 161"/>
                <a:gd name="T89" fmla="*/ 70 h 493"/>
                <a:gd name="T90" fmla="*/ 140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1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1" y="0"/>
                    <a:pt x="137" y="0"/>
                  </a:cubicBezTo>
                  <a:close/>
                  <a:moveTo>
                    <a:pt x="140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6" y="434"/>
                    <a:pt x="16" y="434"/>
                    <a:pt x="16" y="434"/>
                  </a:cubicBezTo>
                  <a:cubicBezTo>
                    <a:pt x="16" y="421"/>
                    <a:pt x="16" y="421"/>
                    <a:pt x="16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40" y="421"/>
                    <a:pt x="140" y="421"/>
                    <a:pt x="140" y="421"/>
                  </a:cubicBezTo>
                  <a:lnTo>
                    <a:pt x="140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8" y="359"/>
                    <a:pt x="108" y="376"/>
                  </a:cubicBezTo>
                  <a:cubicBezTo>
                    <a:pt x="108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40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6" y="142"/>
                    <a:pt x="16" y="142"/>
                    <a:pt x="16" y="142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40" y="129"/>
                    <a:pt x="140" y="129"/>
                    <a:pt x="140" y="129"/>
                  </a:cubicBezTo>
                  <a:lnTo>
                    <a:pt x="140" y="142"/>
                  </a:lnTo>
                  <a:close/>
                  <a:moveTo>
                    <a:pt x="17" y="113"/>
                  </a:moveTo>
                  <a:cubicBezTo>
                    <a:pt x="17" y="97"/>
                    <a:pt x="17" y="97"/>
                    <a:pt x="17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9" y="113"/>
                    <a:pt x="139" y="113"/>
                    <a:pt x="139" y="113"/>
                  </a:cubicBezTo>
                  <a:lnTo>
                    <a:pt x="17" y="113"/>
                  </a:lnTo>
                  <a:close/>
                  <a:moveTo>
                    <a:pt x="140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40" y="70"/>
                    <a:pt x="140" y="70"/>
                    <a:pt x="140" y="70"/>
                  </a:cubicBezTo>
                  <a:lnTo>
                    <a:pt x="140" y="83"/>
                  </a:lnTo>
                  <a:close/>
                </a:path>
              </a:pathLst>
            </a:custGeom>
            <a:solidFill>
              <a:srgbClr val="F0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Freeform 2070"/>
            <p:cNvSpPr>
              <a:spLocks noEditPoints="1"/>
            </p:cNvSpPr>
            <p:nvPr/>
          </p:nvSpPr>
          <p:spPr bwMode="auto">
            <a:xfrm>
              <a:off x="9415463" y="5802313"/>
              <a:ext cx="106363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39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5 w 161"/>
                <a:gd name="T25" fmla="*/ 434 h 493"/>
                <a:gd name="T26" fmla="*/ 15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39 w 161"/>
                <a:gd name="T33" fmla="*/ 421 h 493"/>
                <a:gd name="T34" fmla="*/ 139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7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39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5 w 161"/>
                <a:gd name="T53" fmla="*/ 142 h 493"/>
                <a:gd name="T54" fmla="*/ 15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39 w 161"/>
                <a:gd name="T61" fmla="*/ 129 h 493"/>
                <a:gd name="T62" fmla="*/ 139 w 161"/>
                <a:gd name="T63" fmla="*/ 142 h 493"/>
                <a:gd name="T64" fmla="*/ 16 w 161"/>
                <a:gd name="T65" fmla="*/ 113 h 493"/>
                <a:gd name="T66" fmla="*/ 16 w 161"/>
                <a:gd name="T67" fmla="*/ 97 h 493"/>
                <a:gd name="T68" fmla="*/ 138 w 161"/>
                <a:gd name="T69" fmla="*/ 97 h 493"/>
                <a:gd name="T70" fmla="*/ 138 w 161"/>
                <a:gd name="T71" fmla="*/ 113 h 493"/>
                <a:gd name="T72" fmla="*/ 16 w 161"/>
                <a:gd name="T73" fmla="*/ 113 h 493"/>
                <a:gd name="T74" fmla="*/ 139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5 w 161"/>
                <a:gd name="T81" fmla="*/ 83 h 493"/>
                <a:gd name="T82" fmla="*/ 15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39 w 161"/>
                <a:gd name="T89" fmla="*/ 70 h 493"/>
                <a:gd name="T90" fmla="*/ 139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0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0" y="0"/>
                    <a:pt x="137" y="0"/>
                  </a:cubicBezTo>
                  <a:close/>
                  <a:moveTo>
                    <a:pt x="139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5" y="434"/>
                    <a:pt x="15" y="434"/>
                    <a:pt x="15" y="434"/>
                  </a:cubicBezTo>
                  <a:cubicBezTo>
                    <a:pt x="15" y="421"/>
                    <a:pt x="15" y="421"/>
                    <a:pt x="15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39" y="421"/>
                    <a:pt x="139" y="421"/>
                    <a:pt x="139" y="421"/>
                  </a:cubicBezTo>
                  <a:lnTo>
                    <a:pt x="139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7" y="359"/>
                    <a:pt x="107" y="376"/>
                  </a:cubicBezTo>
                  <a:cubicBezTo>
                    <a:pt x="107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39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39" y="129"/>
                    <a:pt x="139" y="129"/>
                    <a:pt x="139" y="129"/>
                  </a:cubicBezTo>
                  <a:lnTo>
                    <a:pt x="139" y="142"/>
                  </a:lnTo>
                  <a:close/>
                  <a:moveTo>
                    <a:pt x="16" y="113"/>
                  </a:moveTo>
                  <a:cubicBezTo>
                    <a:pt x="16" y="97"/>
                    <a:pt x="16" y="97"/>
                    <a:pt x="16" y="97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8" y="113"/>
                    <a:pt x="138" y="113"/>
                    <a:pt x="138" y="113"/>
                  </a:cubicBezTo>
                  <a:lnTo>
                    <a:pt x="16" y="113"/>
                  </a:lnTo>
                  <a:close/>
                  <a:moveTo>
                    <a:pt x="139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9" y="70"/>
                    <a:pt x="139" y="70"/>
                    <a:pt x="139" y="70"/>
                  </a:cubicBezTo>
                  <a:lnTo>
                    <a:pt x="139" y="83"/>
                  </a:lnTo>
                  <a:close/>
                </a:path>
              </a:pathLst>
            </a:custGeom>
            <a:solidFill>
              <a:srgbClr val="EC6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59496" y="121992"/>
            <a:ext cx="4968552" cy="851535"/>
          </a:xfrm>
          <a:effectLst>
            <a:softEdge rad="12700"/>
          </a:effectLst>
        </p:spPr>
        <p:txBody>
          <a:bodyPr anchor="ctr" anchorCtr="0">
            <a:noAutofit/>
          </a:bodyPr>
          <a:lstStyle>
            <a:lvl1pPr algn="l">
              <a:defRPr sz="3400" b="1" u="none" strike="noStrike" kern="1200" cap="none" spc="300" normalizeH="0">
                <a:solidFill>
                  <a:srgbClr val="FFFF0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16660"/>
            <a:ext cx="10515600" cy="5032375"/>
          </a:xfrm>
          <a:noFill/>
          <a:ln w="28575" cmpd="sng">
            <a:noFill/>
            <a:prstDash val="solid"/>
          </a:ln>
          <a:effectLst/>
        </p:spPr>
        <p:txBody>
          <a:bodyPr/>
          <a:lstStyle>
            <a:lvl1pPr eaLnBrk="1" fontAlgn="auto" latinLnBrk="0" hangingPunct="1">
              <a:lnSpc>
                <a:spcPct val="120000"/>
              </a:lnSpc>
              <a:spcAft>
                <a:spcPct val="0"/>
              </a:spcAft>
              <a:defRPr sz="32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1pPr>
            <a:lvl2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2pPr>
            <a:lvl3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3pPr>
            <a:lvl4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4pPr>
            <a:lvl5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2021/9/16/Thu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119336" y="221615"/>
            <a:ext cx="576064" cy="704069"/>
            <a:chOff x="9042411" y="5681662"/>
            <a:chExt cx="554039" cy="554038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1" name="Rectangle 1410"/>
            <p:cNvSpPr>
              <a:spLocks noChangeArrowheads="1"/>
            </p:cNvSpPr>
            <p:nvPr/>
          </p:nvSpPr>
          <p:spPr bwMode="auto">
            <a:xfrm>
              <a:off x="9042411" y="5681662"/>
              <a:ext cx="554039" cy="554038"/>
            </a:xfrm>
            <a:prstGeom prst="rect">
              <a:avLst/>
            </a:prstGeom>
            <a:solidFill>
              <a:srgbClr val="56C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2062"/>
            <p:cNvSpPr/>
            <p:nvPr/>
          </p:nvSpPr>
          <p:spPr bwMode="auto">
            <a:xfrm>
              <a:off x="9153536" y="5802312"/>
              <a:ext cx="125413" cy="142875"/>
            </a:xfrm>
            <a:custGeom>
              <a:gdLst>
                <a:gd name="T0" fmla="*/ 0 w 189"/>
                <a:gd name="T1" fmla="*/ 198 h 215"/>
                <a:gd name="T2" fmla="*/ 70 w 189"/>
                <a:gd name="T3" fmla="*/ 13 h 215"/>
                <a:gd name="T4" fmla="*/ 174 w 189"/>
                <a:gd name="T5" fmla="*/ 65 h 215"/>
                <a:gd name="T6" fmla="*/ 189 w 189"/>
                <a:gd name="T7" fmla="*/ 89 h 215"/>
                <a:gd name="T8" fmla="*/ 123 w 189"/>
                <a:gd name="T9" fmla="*/ 215 h 215"/>
                <a:gd name="T10" fmla="*/ 0 w 189"/>
                <a:gd name="T11" fmla="*/ 198 h 21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5">
                  <a:moveTo>
                    <a:pt x="0" y="198"/>
                  </a:moveTo>
                  <a:cubicBezTo>
                    <a:pt x="0" y="198"/>
                    <a:pt x="41" y="27"/>
                    <a:pt x="70" y="13"/>
                  </a:cubicBezTo>
                  <a:cubicBezTo>
                    <a:pt x="99" y="0"/>
                    <a:pt x="174" y="65"/>
                    <a:pt x="174" y="65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23" y="215"/>
                    <a:pt x="123" y="215"/>
                    <a:pt x="123" y="215"/>
                  </a:cubicBezTo>
                  <a:lnTo>
                    <a:pt x="0" y="1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Rectangle 2063"/>
            <p:cNvSpPr>
              <a:spLocks noChangeArrowheads="1"/>
            </p:cNvSpPr>
            <p:nvPr/>
          </p:nvSpPr>
          <p:spPr bwMode="auto">
            <a:xfrm>
              <a:off x="9299586" y="5832474"/>
              <a:ext cx="95250" cy="95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Rectangle 2064"/>
            <p:cNvSpPr>
              <a:spLocks noChangeArrowheads="1"/>
            </p:cNvSpPr>
            <p:nvPr/>
          </p:nvSpPr>
          <p:spPr bwMode="auto">
            <a:xfrm>
              <a:off x="9421824" y="5832474"/>
              <a:ext cx="88900" cy="873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" name="Rectangle 2065"/>
            <p:cNvSpPr>
              <a:spLocks noChangeArrowheads="1"/>
            </p:cNvSpPr>
            <p:nvPr/>
          </p:nvSpPr>
          <p:spPr bwMode="auto">
            <a:xfrm>
              <a:off x="9299586" y="6015036"/>
              <a:ext cx="95250" cy="920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" name="Rectangle 2066"/>
            <p:cNvSpPr>
              <a:spLocks noChangeArrowheads="1"/>
            </p:cNvSpPr>
            <p:nvPr/>
          </p:nvSpPr>
          <p:spPr bwMode="auto">
            <a:xfrm>
              <a:off x="9421824" y="6010273"/>
              <a:ext cx="93663" cy="968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" name="Freeform 2067"/>
            <p:cNvSpPr/>
            <p:nvPr/>
          </p:nvSpPr>
          <p:spPr bwMode="auto">
            <a:xfrm>
              <a:off x="9090036" y="5988049"/>
              <a:ext cx="115888" cy="123825"/>
            </a:xfrm>
            <a:custGeom>
              <a:gdLst>
                <a:gd name="T0" fmla="*/ 0 w 73"/>
                <a:gd name="T1" fmla="*/ 55 h 78"/>
                <a:gd name="T2" fmla="*/ 33 w 73"/>
                <a:gd name="T3" fmla="*/ 0 h 78"/>
                <a:gd name="T4" fmla="*/ 73 w 73"/>
                <a:gd name="T5" fmla="*/ 27 h 78"/>
                <a:gd name="T6" fmla="*/ 60 w 73"/>
                <a:gd name="T7" fmla="*/ 78 h 78"/>
                <a:gd name="T8" fmla="*/ 0 w 73"/>
                <a:gd name="T9" fmla="*/ 55 h 7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8">
                  <a:moveTo>
                    <a:pt x="0" y="55"/>
                  </a:moveTo>
                  <a:lnTo>
                    <a:pt x="33" y="0"/>
                  </a:lnTo>
                  <a:lnTo>
                    <a:pt x="73" y="27"/>
                  </a:lnTo>
                  <a:lnTo>
                    <a:pt x="60" y="7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Freeform 2068"/>
            <p:cNvSpPr>
              <a:spLocks noEditPoints="1"/>
            </p:cNvSpPr>
            <p:nvPr/>
          </p:nvSpPr>
          <p:spPr bwMode="auto">
            <a:xfrm>
              <a:off x="9082095" y="5792792"/>
              <a:ext cx="207963" cy="342900"/>
            </a:xfrm>
            <a:custGeom>
              <a:gdLst>
                <a:gd name="T0" fmla="*/ 292 w 313"/>
                <a:gd name="T1" fmla="*/ 43 h 513"/>
                <a:gd name="T2" fmla="*/ 185 w 313"/>
                <a:gd name="T3" fmla="*/ 5 h 513"/>
                <a:gd name="T4" fmla="*/ 160 w 313"/>
                <a:gd name="T5" fmla="*/ 4 h 513"/>
                <a:gd name="T6" fmla="*/ 1 w 313"/>
                <a:gd name="T7" fmla="*/ 456 h 513"/>
                <a:gd name="T8" fmla="*/ 21 w 313"/>
                <a:gd name="T9" fmla="*/ 471 h 513"/>
                <a:gd name="T10" fmla="*/ 128 w 313"/>
                <a:gd name="T11" fmla="*/ 508 h 513"/>
                <a:gd name="T12" fmla="*/ 153 w 313"/>
                <a:gd name="T13" fmla="*/ 510 h 513"/>
                <a:gd name="T14" fmla="*/ 312 w 313"/>
                <a:gd name="T15" fmla="*/ 58 h 513"/>
                <a:gd name="T16" fmla="*/ 292 w 313"/>
                <a:gd name="T17" fmla="*/ 43 h 513"/>
                <a:gd name="T18" fmla="*/ 150 w 313"/>
                <a:gd name="T19" fmla="*/ 454 h 513"/>
                <a:gd name="T20" fmla="*/ 147 w 313"/>
                <a:gd name="T21" fmla="*/ 456 h 513"/>
                <a:gd name="T22" fmla="*/ 33 w 313"/>
                <a:gd name="T23" fmla="*/ 416 h 513"/>
                <a:gd name="T24" fmla="*/ 33 w 313"/>
                <a:gd name="T25" fmla="*/ 413 h 513"/>
                <a:gd name="T26" fmla="*/ 37 w 313"/>
                <a:gd name="T27" fmla="*/ 400 h 513"/>
                <a:gd name="T28" fmla="*/ 40 w 313"/>
                <a:gd name="T29" fmla="*/ 398 h 513"/>
                <a:gd name="T30" fmla="*/ 153 w 313"/>
                <a:gd name="T31" fmla="*/ 438 h 513"/>
                <a:gd name="T32" fmla="*/ 154 w 313"/>
                <a:gd name="T33" fmla="*/ 441 h 513"/>
                <a:gd name="T34" fmla="*/ 150 w 313"/>
                <a:gd name="T35" fmla="*/ 454 h 513"/>
                <a:gd name="T36" fmla="*/ 81 w 313"/>
                <a:gd name="T37" fmla="*/ 368 h 513"/>
                <a:gd name="T38" fmla="*/ 120 w 313"/>
                <a:gd name="T39" fmla="*/ 349 h 513"/>
                <a:gd name="T40" fmla="*/ 139 w 313"/>
                <a:gd name="T41" fmla="*/ 388 h 513"/>
                <a:gd name="T42" fmla="*/ 100 w 313"/>
                <a:gd name="T43" fmla="*/ 407 h 513"/>
                <a:gd name="T44" fmla="*/ 81 w 313"/>
                <a:gd name="T45" fmla="*/ 368 h 513"/>
                <a:gd name="T46" fmla="*/ 247 w 313"/>
                <a:gd name="T47" fmla="*/ 178 h 513"/>
                <a:gd name="T48" fmla="*/ 244 w 313"/>
                <a:gd name="T49" fmla="*/ 180 h 513"/>
                <a:gd name="T50" fmla="*/ 130 w 313"/>
                <a:gd name="T51" fmla="*/ 140 h 513"/>
                <a:gd name="T52" fmla="*/ 130 w 313"/>
                <a:gd name="T53" fmla="*/ 137 h 513"/>
                <a:gd name="T54" fmla="*/ 134 w 313"/>
                <a:gd name="T55" fmla="*/ 124 h 513"/>
                <a:gd name="T56" fmla="*/ 137 w 313"/>
                <a:gd name="T57" fmla="*/ 122 h 513"/>
                <a:gd name="T58" fmla="*/ 251 w 313"/>
                <a:gd name="T59" fmla="*/ 162 h 513"/>
                <a:gd name="T60" fmla="*/ 251 w 313"/>
                <a:gd name="T61" fmla="*/ 165 h 513"/>
                <a:gd name="T62" fmla="*/ 247 w 313"/>
                <a:gd name="T63" fmla="*/ 178 h 513"/>
                <a:gd name="T64" fmla="*/ 140 w 313"/>
                <a:gd name="T65" fmla="*/ 110 h 513"/>
                <a:gd name="T66" fmla="*/ 146 w 313"/>
                <a:gd name="T67" fmla="*/ 94 h 513"/>
                <a:gd name="T68" fmla="*/ 261 w 313"/>
                <a:gd name="T69" fmla="*/ 135 h 513"/>
                <a:gd name="T70" fmla="*/ 255 w 313"/>
                <a:gd name="T71" fmla="*/ 150 h 513"/>
                <a:gd name="T72" fmla="*/ 140 w 313"/>
                <a:gd name="T73" fmla="*/ 110 h 513"/>
                <a:gd name="T74" fmla="*/ 266 w 313"/>
                <a:gd name="T75" fmla="*/ 123 h 513"/>
                <a:gd name="T76" fmla="*/ 264 w 313"/>
                <a:gd name="T77" fmla="*/ 125 h 513"/>
                <a:gd name="T78" fmla="*/ 150 w 313"/>
                <a:gd name="T79" fmla="*/ 85 h 513"/>
                <a:gd name="T80" fmla="*/ 149 w 313"/>
                <a:gd name="T81" fmla="*/ 81 h 513"/>
                <a:gd name="T82" fmla="*/ 154 w 313"/>
                <a:gd name="T83" fmla="*/ 69 h 513"/>
                <a:gd name="T84" fmla="*/ 156 w 313"/>
                <a:gd name="T85" fmla="*/ 67 h 513"/>
                <a:gd name="T86" fmla="*/ 270 w 313"/>
                <a:gd name="T87" fmla="*/ 107 h 513"/>
                <a:gd name="T88" fmla="*/ 271 w 313"/>
                <a:gd name="T89" fmla="*/ 110 h 513"/>
                <a:gd name="T90" fmla="*/ 266 w 313"/>
                <a:gd name="T91" fmla="*/ 123 h 5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3" h="513">
                  <a:moveTo>
                    <a:pt x="292" y="43"/>
                  </a:moveTo>
                  <a:cubicBezTo>
                    <a:pt x="185" y="5"/>
                    <a:pt x="185" y="5"/>
                    <a:pt x="185" y="5"/>
                  </a:cubicBezTo>
                  <a:cubicBezTo>
                    <a:pt x="173" y="1"/>
                    <a:pt x="161" y="0"/>
                    <a:pt x="160" y="4"/>
                  </a:cubicBezTo>
                  <a:cubicBezTo>
                    <a:pt x="1" y="456"/>
                    <a:pt x="1" y="456"/>
                    <a:pt x="1" y="456"/>
                  </a:cubicBezTo>
                  <a:cubicBezTo>
                    <a:pt x="0" y="460"/>
                    <a:pt x="9" y="466"/>
                    <a:pt x="21" y="471"/>
                  </a:cubicBezTo>
                  <a:cubicBezTo>
                    <a:pt x="128" y="508"/>
                    <a:pt x="128" y="508"/>
                    <a:pt x="128" y="508"/>
                  </a:cubicBezTo>
                  <a:cubicBezTo>
                    <a:pt x="140" y="513"/>
                    <a:pt x="152" y="513"/>
                    <a:pt x="153" y="510"/>
                  </a:cubicBezTo>
                  <a:cubicBezTo>
                    <a:pt x="312" y="58"/>
                    <a:pt x="312" y="58"/>
                    <a:pt x="312" y="58"/>
                  </a:cubicBezTo>
                  <a:cubicBezTo>
                    <a:pt x="313" y="54"/>
                    <a:pt x="304" y="47"/>
                    <a:pt x="292" y="43"/>
                  </a:cubicBezTo>
                  <a:close/>
                  <a:moveTo>
                    <a:pt x="150" y="454"/>
                  </a:moveTo>
                  <a:cubicBezTo>
                    <a:pt x="147" y="456"/>
                    <a:pt x="147" y="456"/>
                    <a:pt x="147" y="456"/>
                  </a:cubicBezTo>
                  <a:cubicBezTo>
                    <a:pt x="33" y="416"/>
                    <a:pt x="33" y="416"/>
                    <a:pt x="33" y="416"/>
                  </a:cubicBezTo>
                  <a:cubicBezTo>
                    <a:pt x="33" y="413"/>
                    <a:pt x="33" y="413"/>
                    <a:pt x="33" y="413"/>
                  </a:cubicBezTo>
                  <a:cubicBezTo>
                    <a:pt x="37" y="400"/>
                    <a:pt x="37" y="400"/>
                    <a:pt x="37" y="400"/>
                  </a:cubicBezTo>
                  <a:cubicBezTo>
                    <a:pt x="40" y="398"/>
                    <a:pt x="40" y="398"/>
                    <a:pt x="40" y="398"/>
                  </a:cubicBezTo>
                  <a:cubicBezTo>
                    <a:pt x="153" y="438"/>
                    <a:pt x="153" y="438"/>
                    <a:pt x="153" y="438"/>
                  </a:cubicBezTo>
                  <a:cubicBezTo>
                    <a:pt x="154" y="441"/>
                    <a:pt x="154" y="441"/>
                    <a:pt x="154" y="441"/>
                  </a:cubicBezTo>
                  <a:lnTo>
                    <a:pt x="150" y="454"/>
                  </a:lnTo>
                  <a:close/>
                  <a:moveTo>
                    <a:pt x="81" y="368"/>
                  </a:moveTo>
                  <a:cubicBezTo>
                    <a:pt x="86" y="352"/>
                    <a:pt x="104" y="343"/>
                    <a:pt x="120" y="349"/>
                  </a:cubicBezTo>
                  <a:cubicBezTo>
                    <a:pt x="136" y="355"/>
                    <a:pt x="145" y="372"/>
                    <a:pt x="139" y="388"/>
                  </a:cubicBezTo>
                  <a:cubicBezTo>
                    <a:pt x="133" y="404"/>
                    <a:pt x="116" y="413"/>
                    <a:pt x="100" y="407"/>
                  </a:cubicBezTo>
                  <a:cubicBezTo>
                    <a:pt x="84" y="402"/>
                    <a:pt x="75" y="384"/>
                    <a:pt x="81" y="368"/>
                  </a:cubicBezTo>
                  <a:close/>
                  <a:moveTo>
                    <a:pt x="247" y="178"/>
                  </a:moveTo>
                  <a:cubicBezTo>
                    <a:pt x="244" y="180"/>
                    <a:pt x="244" y="180"/>
                    <a:pt x="244" y="180"/>
                  </a:cubicBezTo>
                  <a:cubicBezTo>
                    <a:pt x="130" y="140"/>
                    <a:pt x="130" y="140"/>
                    <a:pt x="130" y="140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7" y="122"/>
                    <a:pt x="137" y="122"/>
                    <a:pt x="137" y="122"/>
                  </a:cubicBezTo>
                  <a:cubicBezTo>
                    <a:pt x="251" y="162"/>
                    <a:pt x="251" y="162"/>
                    <a:pt x="251" y="162"/>
                  </a:cubicBezTo>
                  <a:cubicBezTo>
                    <a:pt x="251" y="165"/>
                    <a:pt x="251" y="165"/>
                    <a:pt x="251" y="165"/>
                  </a:cubicBezTo>
                  <a:lnTo>
                    <a:pt x="247" y="178"/>
                  </a:lnTo>
                  <a:close/>
                  <a:moveTo>
                    <a:pt x="140" y="110"/>
                  </a:moveTo>
                  <a:cubicBezTo>
                    <a:pt x="146" y="94"/>
                    <a:pt x="146" y="94"/>
                    <a:pt x="146" y="94"/>
                  </a:cubicBezTo>
                  <a:cubicBezTo>
                    <a:pt x="261" y="135"/>
                    <a:pt x="261" y="135"/>
                    <a:pt x="261" y="135"/>
                  </a:cubicBezTo>
                  <a:cubicBezTo>
                    <a:pt x="255" y="150"/>
                    <a:pt x="255" y="150"/>
                    <a:pt x="255" y="150"/>
                  </a:cubicBezTo>
                  <a:lnTo>
                    <a:pt x="140" y="110"/>
                  </a:lnTo>
                  <a:close/>
                  <a:moveTo>
                    <a:pt x="266" y="123"/>
                  </a:moveTo>
                  <a:cubicBezTo>
                    <a:pt x="264" y="125"/>
                    <a:pt x="264" y="125"/>
                    <a:pt x="264" y="125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49" y="81"/>
                    <a:pt x="149" y="81"/>
                    <a:pt x="149" y="81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6" y="67"/>
                    <a:pt x="156" y="67"/>
                    <a:pt x="156" y="67"/>
                  </a:cubicBezTo>
                  <a:cubicBezTo>
                    <a:pt x="270" y="107"/>
                    <a:pt x="270" y="107"/>
                    <a:pt x="270" y="107"/>
                  </a:cubicBezTo>
                  <a:cubicBezTo>
                    <a:pt x="271" y="110"/>
                    <a:pt x="271" y="110"/>
                    <a:pt x="271" y="110"/>
                  </a:cubicBezTo>
                  <a:lnTo>
                    <a:pt x="266" y="123"/>
                  </a:lnTo>
                  <a:close/>
                </a:path>
              </a:pathLst>
            </a:custGeom>
            <a:solidFill>
              <a:srgbClr val="263B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Freeform 2069"/>
            <p:cNvSpPr>
              <a:spLocks noEditPoints="1"/>
            </p:cNvSpPr>
            <p:nvPr/>
          </p:nvSpPr>
          <p:spPr bwMode="auto">
            <a:xfrm>
              <a:off x="9293226" y="5802317"/>
              <a:ext cx="107950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40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6 w 161"/>
                <a:gd name="T25" fmla="*/ 434 h 493"/>
                <a:gd name="T26" fmla="*/ 16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40 w 161"/>
                <a:gd name="T33" fmla="*/ 421 h 493"/>
                <a:gd name="T34" fmla="*/ 140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8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40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6 w 161"/>
                <a:gd name="T53" fmla="*/ 142 h 493"/>
                <a:gd name="T54" fmla="*/ 16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40 w 161"/>
                <a:gd name="T61" fmla="*/ 129 h 493"/>
                <a:gd name="T62" fmla="*/ 140 w 161"/>
                <a:gd name="T63" fmla="*/ 142 h 493"/>
                <a:gd name="T64" fmla="*/ 17 w 161"/>
                <a:gd name="T65" fmla="*/ 113 h 493"/>
                <a:gd name="T66" fmla="*/ 17 w 161"/>
                <a:gd name="T67" fmla="*/ 97 h 493"/>
                <a:gd name="T68" fmla="*/ 139 w 161"/>
                <a:gd name="T69" fmla="*/ 97 h 493"/>
                <a:gd name="T70" fmla="*/ 139 w 161"/>
                <a:gd name="T71" fmla="*/ 113 h 493"/>
                <a:gd name="T72" fmla="*/ 17 w 161"/>
                <a:gd name="T73" fmla="*/ 113 h 493"/>
                <a:gd name="T74" fmla="*/ 140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6 w 161"/>
                <a:gd name="T81" fmla="*/ 83 h 493"/>
                <a:gd name="T82" fmla="*/ 16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40 w 161"/>
                <a:gd name="T89" fmla="*/ 70 h 493"/>
                <a:gd name="T90" fmla="*/ 140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1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1" y="0"/>
                    <a:pt x="137" y="0"/>
                  </a:cubicBezTo>
                  <a:close/>
                  <a:moveTo>
                    <a:pt x="140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6" y="434"/>
                    <a:pt x="16" y="434"/>
                    <a:pt x="16" y="434"/>
                  </a:cubicBezTo>
                  <a:cubicBezTo>
                    <a:pt x="16" y="421"/>
                    <a:pt x="16" y="421"/>
                    <a:pt x="16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40" y="421"/>
                    <a:pt x="140" y="421"/>
                    <a:pt x="140" y="421"/>
                  </a:cubicBezTo>
                  <a:lnTo>
                    <a:pt x="140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8" y="359"/>
                    <a:pt x="108" y="376"/>
                  </a:cubicBezTo>
                  <a:cubicBezTo>
                    <a:pt x="108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40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6" y="142"/>
                    <a:pt x="16" y="142"/>
                    <a:pt x="16" y="142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40" y="129"/>
                    <a:pt x="140" y="129"/>
                    <a:pt x="140" y="129"/>
                  </a:cubicBezTo>
                  <a:lnTo>
                    <a:pt x="140" y="142"/>
                  </a:lnTo>
                  <a:close/>
                  <a:moveTo>
                    <a:pt x="17" y="113"/>
                  </a:moveTo>
                  <a:cubicBezTo>
                    <a:pt x="17" y="97"/>
                    <a:pt x="17" y="97"/>
                    <a:pt x="17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9" y="113"/>
                    <a:pt x="139" y="113"/>
                    <a:pt x="139" y="113"/>
                  </a:cubicBezTo>
                  <a:lnTo>
                    <a:pt x="17" y="113"/>
                  </a:lnTo>
                  <a:close/>
                  <a:moveTo>
                    <a:pt x="140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40" y="70"/>
                    <a:pt x="140" y="70"/>
                    <a:pt x="140" y="70"/>
                  </a:cubicBezTo>
                  <a:lnTo>
                    <a:pt x="140" y="83"/>
                  </a:lnTo>
                  <a:close/>
                </a:path>
              </a:pathLst>
            </a:custGeom>
            <a:solidFill>
              <a:srgbClr val="F0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Freeform 2070"/>
            <p:cNvSpPr>
              <a:spLocks noEditPoints="1"/>
            </p:cNvSpPr>
            <p:nvPr/>
          </p:nvSpPr>
          <p:spPr bwMode="auto">
            <a:xfrm>
              <a:off x="9415463" y="5802313"/>
              <a:ext cx="106363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39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5 w 161"/>
                <a:gd name="T25" fmla="*/ 434 h 493"/>
                <a:gd name="T26" fmla="*/ 15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39 w 161"/>
                <a:gd name="T33" fmla="*/ 421 h 493"/>
                <a:gd name="T34" fmla="*/ 139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7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39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5 w 161"/>
                <a:gd name="T53" fmla="*/ 142 h 493"/>
                <a:gd name="T54" fmla="*/ 15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39 w 161"/>
                <a:gd name="T61" fmla="*/ 129 h 493"/>
                <a:gd name="T62" fmla="*/ 139 w 161"/>
                <a:gd name="T63" fmla="*/ 142 h 493"/>
                <a:gd name="T64" fmla="*/ 16 w 161"/>
                <a:gd name="T65" fmla="*/ 113 h 493"/>
                <a:gd name="T66" fmla="*/ 16 w 161"/>
                <a:gd name="T67" fmla="*/ 97 h 493"/>
                <a:gd name="T68" fmla="*/ 138 w 161"/>
                <a:gd name="T69" fmla="*/ 97 h 493"/>
                <a:gd name="T70" fmla="*/ 138 w 161"/>
                <a:gd name="T71" fmla="*/ 113 h 493"/>
                <a:gd name="T72" fmla="*/ 16 w 161"/>
                <a:gd name="T73" fmla="*/ 113 h 493"/>
                <a:gd name="T74" fmla="*/ 139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5 w 161"/>
                <a:gd name="T81" fmla="*/ 83 h 493"/>
                <a:gd name="T82" fmla="*/ 15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39 w 161"/>
                <a:gd name="T89" fmla="*/ 70 h 493"/>
                <a:gd name="T90" fmla="*/ 139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0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0" y="0"/>
                    <a:pt x="137" y="0"/>
                  </a:cubicBezTo>
                  <a:close/>
                  <a:moveTo>
                    <a:pt x="139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5" y="434"/>
                    <a:pt x="15" y="434"/>
                    <a:pt x="15" y="434"/>
                  </a:cubicBezTo>
                  <a:cubicBezTo>
                    <a:pt x="15" y="421"/>
                    <a:pt x="15" y="421"/>
                    <a:pt x="15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39" y="421"/>
                    <a:pt x="139" y="421"/>
                    <a:pt x="139" y="421"/>
                  </a:cubicBezTo>
                  <a:lnTo>
                    <a:pt x="139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7" y="359"/>
                    <a:pt x="107" y="376"/>
                  </a:cubicBezTo>
                  <a:cubicBezTo>
                    <a:pt x="107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39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39" y="129"/>
                    <a:pt x="139" y="129"/>
                    <a:pt x="139" y="129"/>
                  </a:cubicBezTo>
                  <a:lnTo>
                    <a:pt x="139" y="142"/>
                  </a:lnTo>
                  <a:close/>
                  <a:moveTo>
                    <a:pt x="16" y="113"/>
                  </a:moveTo>
                  <a:cubicBezTo>
                    <a:pt x="16" y="97"/>
                    <a:pt x="16" y="97"/>
                    <a:pt x="16" y="97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8" y="113"/>
                    <a:pt x="138" y="113"/>
                    <a:pt x="138" y="113"/>
                  </a:cubicBezTo>
                  <a:lnTo>
                    <a:pt x="16" y="113"/>
                  </a:lnTo>
                  <a:close/>
                  <a:moveTo>
                    <a:pt x="139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9" y="70"/>
                    <a:pt x="139" y="70"/>
                    <a:pt x="139" y="70"/>
                  </a:cubicBezTo>
                  <a:lnTo>
                    <a:pt x="139" y="83"/>
                  </a:lnTo>
                  <a:close/>
                </a:path>
              </a:pathLst>
            </a:custGeom>
            <a:solidFill>
              <a:srgbClr val="EC6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pic>
        <p:nvPicPr>
          <p:cNvPr id="19" name="图片 62" descr="2020试题研究版式22"/>
          <p:cNvPicPr>
            <a:picLocks noChangeAspect="1" noChangeArrowheads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21992"/>
            <a:ext cx="6280150" cy="70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圆角矩形 10"/>
          <p:cNvSpPr/>
          <p:nvPr userDrawn="1"/>
        </p:nvSpPr>
        <p:spPr>
          <a:xfrm>
            <a:off x="838200" y="221615"/>
            <a:ext cx="2426970" cy="731520"/>
          </a:xfrm>
          <a:prstGeom prst="roundRect">
            <a:avLst/>
          </a:prstGeom>
          <a:solidFill>
            <a:srgbClr val="013A57"/>
          </a:solidFill>
          <a:ln>
            <a:noFill/>
          </a:ln>
          <a:effectLst>
            <a:glow rad="762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89915" y="221615"/>
            <a:ext cx="2924175" cy="851535"/>
          </a:xfrm>
          <a:effectLst>
            <a:softEdge rad="12700"/>
          </a:effectLst>
        </p:spPr>
        <p:txBody>
          <a:bodyPr anchor="ctr" anchorCtr="0">
            <a:noAutofit/>
          </a:bodyPr>
          <a:lstStyle>
            <a:lvl1pPr algn="ctr">
              <a:defRPr sz="3400" b="1" u="none" strike="noStrike" kern="1200" cap="none" spc="300" normalizeH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2021/9/16/Thu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119336" y="221615"/>
            <a:ext cx="576064" cy="704069"/>
            <a:chOff x="9042411" y="5681662"/>
            <a:chExt cx="554039" cy="554038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1" name="Rectangle 1410"/>
            <p:cNvSpPr>
              <a:spLocks noChangeArrowheads="1"/>
            </p:cNvSpPr>
            <p:nvPr/>
          </p:nvSpPr>
          <p:spPr bwMode="auto">
            <a:xfrm>
              <a:off x="9042411" y="5681662"/>
              <a:ext cx="554039" cy="554038"/>
            </a:xfrm>
            <a:prstGeom prst="rect">
              <a:avLst/>
            </a:prstGeom>
            <a:solidFill>
              <a:srgbClr val="56C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2062"/>
            <p:cNvSpPr/>
            <p:nvPr/>
          </p:nvSpPr>
          <p:spPr bwMode="auto">
            <a:xfrm>
              <a:off x="9153536" y="5802312"/>
              <a:ext cx="125413" cy="142875"/>
            </a:xfrm>
            <a:custGeom>
              <a:gdLst>
                <a:gd name="T0" fmla="*/ 0 w 189"/>
                <a:gd name="T1" fmla="*/ 198 h 215"/>
                <a:gd name="T2" fmla="*/ 70 w 189"/>
                <a:gd name="T3" fmla="*/ 13 h 215"/>
                <a:gd name="T4" fmla="*/ 174 w 189"/>
                <a:gd name="T5" fmla="*/ 65 h 215"/>
                <a:gd name="T6" fmla="*/ 189 w 189"/>
                <a:gd name="T7" fmla="*/ 89 h 215"/>
                <a:gd name="T8" fmla="*/ 123 w 189"/>
                <a:gd name="T9" fmla="*/ 215 h 215"/>
                <a:gd name="T10" fmla="*/ 0 w 189"/>
                <a:gd name="T11" fmla="*/ 198 h 21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5">
                  <a:moveTo>
                    <a:pt x="0" y="198"/>
                  </a:moveTo>
                  <a:cubicBezTo>
                    <a:pt x="0" y="198"/>
                    <a:pt x="41" y="27"/>
                    <a:pt x="70" y="13"/>
                  </a:cubicBezTo>
                  <a:cubicBezTo>
                    <a:pt x="99" y="0"/>
                    <a:pt x="174" y="65"/>
                    <a:pt x="174" y="65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23" y="215"/>
                    <a:pt x="123" y="215"/>
                    <a:pt x="123" y="215"/>
                  </a:cubicBezTo>
                  <a:lnTo>
                    <a:pt x="0" y="1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Rectangle 2063"/>
            <p:cNvSpPr>
              <a:spLocks noChangeArrowheads="1"/>
            </p:cNvSpPr>
            <p:nvPr/>
          </p:nvSpPr>
          <p:spPr bwMode="auto">
            <a:xfrm>
              <a:off x="9299586" y="5832474"/>
              <a:ext cx="95250" cy="95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Rectangle 2064"/>
            <p:cNvSpPr>
              <a:spLocks noChangeArrowheads="1"/>
            </p:cNvSpPr>
            <p:nvPr/>
          </p:nvSpPr>
          <p:spPr bwMode="auto">
            <a:xfrm>
              <a:off x="9421824" y="5832474"/>
              <a:ext cx="88900" cy="873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" name="Rectangle 2065"/>
            <p:cNvSpPr>
              <a:spLocks noChangeArrowheads="1"/>
            </p:cNvSpPr>
            <p:nvPr/>
          </p:nvSpPr>
          <p:spPr bwMode="auto">
            <a:xfrm>
              <a:off x="9299586" y="6015036"/>
              <a:ext cx="95250" cy="920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" name="Rectangle 2066"/>
            <p:cNvSpPr>
              <a:spLocks noChangeArrowheads="1"/>
            </p:cNvSpPr>
            <p:nvPr/>
          </p:nvSpPr>
          <p:spPr bwMode="auto">
            <a:xfrm>
              <a:off x="9421824" y="6010273"/>
              <a:ext cx="93663" cy="968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" name="Freeform 2067"/>
            <p:cNvSpPr/>
            <p:nvPr/>
          </p:nvSpPr>
          <p:spPr bwMode="auto">
            <a:xfrm>
              <a:off x="9090036" y="5988049"/>
              <a:ext cx="115888" cy="123825"/>
            </a:xfrm>
            <a:custGeom>
              <a:gdLst>
                <a:gd name="T0" fmla="*/ 0 w 73"/>
                <a:gd name="T1" fmla="*/ 55 h 78"/>
                <a:gd name="T2" fmla="*/ 33 w 73"/>
                <a:gd name="T3" fmla="*/ 0 h 78"/>
                <a:gd name="T4" fmla="*/ 73 w 73"/>
                <a:gd name="T5" fmla="*/ 27 h 78"/>
                <a:gd name="T6" fmla="*/ 60 w 73"/>
                <a:gd name="T7" fmla="*/ 78 h 78"/>
                <a:gd name="T8" fmla="*/ 0 w 73"/>
                <a:gd name="T9" fmla="*/ 55 h 7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8">
                  <a:moveTo>
                    <a:pt x="0" y="55"/>
                  </a:moveTo>
                  <a:lnTo>
                    <a:pt x="33" y="0"/>
                  </a:lnTo>
                  <a:lnTo>
                    <a:pt x="73" y="27"/>
                  </a:lnTo>
                  <a:lnTo>
                    <a:pt x="60" y="7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Freeform 2068"/>
            <p:cNvSpPr>
              <a:spLocks noEditPoints="1"/>
            </p:cNvSpPr>
            <p:nvPr/>
          </p:nvSpPr>
          <p:spPr bwMode="auto">
            <a:xfrm>
              <a:off x="9082095" y="5792792"/>
              <a:ext cx="207963" cy="342900"/>
            </a:xfrm>
            <a:custGeom>
              <a:gdLst>
                <a:gd name="T0" fmla="*/ 292 w 313"/>
                <a:gd name="T1" fmla="*/ 43 h 513"/>
                <a:gd name="T2" fmla="*/ 185 w 313"/>
                <a:gd name="T3" fmla="*/ 5 h 513"/>
                <a:gd name="T4" fmla="*/ 160 w 313"/>
                <a:gd name="T5" fmla="*/ 4 h 513"/>
                <a:gd name="T6" fmla="*/ 1 w 313"/>
                <a:gd name="T7" fmla="*/ 456 h 513"/>
                <a:gd name="T8" fmla="*/ 21 w 313"/>
                <a:gd name="T9" fmla="*/ 471 h 513"/>
                <a:gd name="T10" fmla="*/ 128 w 313"/>
                <a:gd name="T11" fmla="*/ 508 h 513"/>
                <a:gd name="T12" fmla="*/ 153 w 313"/>
                <a:gd name="T13" fmla="*/ 510 h 513"/>
                <a:gd name="T14" fmla="*/ 312 w 313"/>
                <a:gd name="T15" fmla="*/ 58 h 513"/>
                <a:gd name="T16" fmla="*/ 292 w 313"/>
                <a:gd name="T17" fmla="*/ 43 h 513"/>
                <a:gd name="T18" fmla="*/ 150 w 313"/>
                <a:gd name="T19" fmla="*/ 454 h 513"/>
                <a:gd name="T20" fmla="*/ 147 w 313"/>
                <a:gd name="T21" fmla="*/ 456 h 513"/>
                <a:gd name="T22" fmla="*/ 33 w 313"/>
                <a:gd name="T23" fmla="*/ 416 h 513"/>
                <a:gd name="T24" fmla="*/ 33 w 313"/>
                <a:gd name="T25" fmla="*/ 413 h 513"/>
                <a:gd name="T26" fmla="*/ 37 w 313"/>
                <a:gd name="T27" fmla="*/ 400 h 513"/>
                <a:gd name="T28" fmla="*/ 40 w 313"/>
                <a:gd name="T29" fmla="*/ 398 h 513"/>
                <a:gd name="T30" fmla="*/ 153 w 313"/>
                <a:gd name="T31" fmla="*/ 438 h 513"/>
                <a:gd name="T32" fmla="*/ 154 w 313"/>
                <a:gd name="T33" fmla="*/ 441 h 513"/>
                <a:gd name="T34" fmla="*/ 150 w 313"/>
                <a:gd name="T35" fmla="*/ 454 h 513"/>
                <a:gd name="T36" fmla="*/ 81 w 313"/>
                <a:gd name="T37" fmla="*/ 368 h 513"/>
                <a:gd name="T38" fmla="*/ 120 w 313"/>
                <a:gd name="T39" fmla="*/ 349 h 513"/>
                <a:gd name="T40" fmla="*/ 139 w 313"/>
                <a:gd name="T41" fmla="*/ 388 h 513"/>
                <a:gd name="T42" fmla="*/ 100 w 313"/>
                <a:gd name="T43" fmla="*/ 407 h 513"/>
                <a:gd name="T44" fmla="*/ 81 w 313"/>
                <a:gd name="T45" fmla="*/ 368 h 513"/>
                <a:gd name="T46" fmla="*/ 247 w 313"/>
                <a:gd name="T47" fmla="*/ 178 h 513"/>
                <a:gd name="T48" fmla="*/ 244 w 313"/>
                <a:gd name="T49" fmla="*/ 180 h 513"/>
                <a:gd name="T50" fmla="*/ 130 w 313"/>
                <a:gd name="T51" fmla="*/ 140 h 513"/>
                <a:gd name="T52" fmla="*/ 130 w 313"/>
                <a:gd name="T53" fmla="*/ 137 h 513"/>
                <a:gd name="T54" fmla="*/ 134 w 313"/>
                <a:gd name="T55" fmla="*/ 124 h 513"/>
                <a:gd name="T56" fmla="*/ 137 w 313"/>
                <a:gd name="T57" fmla="*/ 122 h 513"/>
                <a:gd name="T58" fmla="*/ 251 w 313"/>
                <a:gd name="T59" fmla="*/ 162 h 513"/>
                <a:gd name="T60" fmla="*/ 251 w 313"/>
                <a:gd name="T61" fmla="*/ 165 h 513"/>
                <a:gd name="T62" fmla="*/ 247 w 313"/>
                <a:gd name="T63" fmla="*/ 178 h 513"/>
                <a:gd name="T64" fmla="*/ 140 w 313"/>
                <a:gd name="T65" fmla="*/ 110 h 513"/>
                <a:gd name="T66" fmla="*/ 146 w 313"/>
                <a:gd name="T67" fmla="*/ 94 h 513"/>
                <a:gd name="T68" fmla="*/ 261 w 313"/>
                <a:gd name="T69" fmla="*/ 135 h 513"/>
                <a:gd name="T70" fmla="*/ 255 w 313"/>
                <a:gd name="T71" fmla="*/ 150 h 513"/>
                <a:gd name="T72" fmla="*/ 140 w 313"/>
                <a:gd name="T73" fmla="*/ 110 h 513"/>
                <a:gd name="T74" fmla="*/ 266 w 313"/>
                <a:gd name="T75" fmla="*/ 123 h 513"/>
                <a:gd name="T76" fmla="*/ 264 w 313"/>
                <a:gd name="T77" fmla="*/ 125 h 513"/>
                <a:gd name="T78" fmla="*/ 150 w 313"/>
                <a:gd name="T79" fmla="*/ 85 h 513"/>
                <a:gd name="T80" fmla="*/ 149 w 313"/>
                <a:gd name="T81" fmla="*/ 81 h 513"/>
                <a:gd name="T82" fmla="*/ 154 w 313"/>
                <a:gd name="T83" fmla="*/ 69 h 513"/>
                <a:gd name="T84" fmla="*/ 156 w 313"/>
                <a:gd name="T85" fmla="*/ 67 h 513"/>
                <a:gd name="T86" fmla="*/ 270 w 313"/>
                <a:gd name="T87" fmla="*/ 107 h 513"/>
                <a:gd name="T88" fmla="*/ 271 w 313"/>
                <a:gd name="T89" fmla="*/ 110 h 513"/>
                <a:gd name="T90" fmla="*/ 266 w 313"/>
                <a:gd name="T91" fmla="*/ 123 h 5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3" h="513">
                  <a:moveTo>
                    <a:pt x="292" y="43"/>
                  </a:moveTo>
                  <a:cubicBezTo>
                    <a:pt x="185" y="5"/>
                    <a:pt x="185" y="5"/>
                    <a:pt x="185" y="5"/>
                  </a:cubicBezTo>
                  <a:cubicBezTo>
                    <a:pt x="173" y="1"/>
                    <a:pt x="161" y="0"/>
                    <a:pt x="160" y="4"/>
                  </a:cubicBezTo>
                  <a:cubicBezTo>
                    <a:pt x="1" y="456"/>
                    <a:pt x="1" y="456"/>
                    <a:pt x="1" y="456"/>
                  </a:cubicBezTo>
                  <a:cubicBezTo>
                    <a:pt x="0" y="460"/>
                    <a:pt x="9" y="466"/>
                    <a:pt x="21" y="471"/>
                  </a:cubicBezTo>
                  <a:cubicBezTo>
                    <a:pt x="128" y="508"/>
                    <a:pt x="128" y="508"/>
                    <a:pt x="128" y="508"/>
                  </a:cubicBezTo>
                  <a:cubicBezTo>
                    <a:pt x="140" y="513"/>
                    <a:pt x="152" y="513"/>
                    <a:pt x="153" y="510"/>
                  </a:cubicBezTo>
                  <a:cubicBezTo>
                    <a:pt x="312" y="58"/>
                    <a:pt x="312" y="58"/>
                    <a:pt x="312" y="58"/>
                  </a:cubicBezTo>
                  <a:cubicBezTo>
                    <a:pt x="313" y="54"/>
                    <a:pt x="304" y="47"/>
                    <a:pt x="292" y="43"/>
                  </a:cubicBezTo>
                  <a:close/>
                  <a:moveTo>
                    <a:pt x="150" y="454"/>
                  </a:moveTo>
                  <a:cubicBezTo>
                    <a:pt x="147" y="456"/>
                    <a:pt x="147" y="456"/>
                    <a:pt x="147" y="456"/>
                  </a:cubicBezTo>
                  <a:cubicBezTo>
                    <a:pt x="33" y="416"/>
                    <a:pt x="33" y="416"/>
                    <a:pt x="33" y="416"/>
                  </a:cubicBezTo>
                  <a:cubicBezTo>
                    <a:pt x="33" y="413"/>
                    <a:pt x="33" y="413"/>
                    <a:pt x="33" y="413"/>
                  </a:cubicBezTo>
                  <a:cubicBezTo>
                    <a:pt x="37" y="400"/>
                    <a:pt x="37" y="400"/>
                    <a:pt x="37" y="400"/>
                  </a:cubicBezTo>
                  <a:cubicBezTo>
                    <a:pt x="40" y="398"/>
                    <a:pt x="40" y="398"/>
                    <a:pt x="40" y="398"/>
                  </a:cubicBezTo>
                  <a:cubicBezTo>
                    <a:pt x="153" y="438"/>
                    <a:pt x="153" y="438"/>
                    <a:pt x="153" y="438"/>
                  </a:cubicBezTo>
                  <a:cubicBezTo>
                    <a:pt x="154" y="441"/>
                    <a:pt x="154" y="441"/>
                    <a:pt x="154" y="441"/>
                  </a:cubicBezTo>
                  <a:lnTo>
                    <a:pt x="150" y="454"/>
                  </a:lnTo>
                  <a:close/>
                  <a:moveTo>
                    <a:pt x="81" y="368"/>
                  </a:moveTo>
                  <a:cubicBezTo>
                    <a:pt x="86" y="352"/>
                    <a:pt x="104" y="343"/>
                    <a:pt x="120" y="349"/>
                  </a:cubicBezTo>
                  <a:cubicBezTo>
                    <a:pt x="136" y="355"/>
                    <a:pt x="145" y="372"/>
                    <a:pt x="139" y="388"/>
                  </a:cubicBezTo>
                  <a:cubicBezTo>
                    <a:pt x="133" y="404"/>
                    <a:pt x="116" y="413"/>
                    <a:pt x="100" y="407"/>
                  </a:cubicBezTo>
                  <a:cubicBezTo>
                    <a:pt x="84" y="402"/>
                    <a:pt x="75" y="384"/>
                    <a:pt x="81" y="368"/>
                  </a:cubicBezTo>
                  <a:close/>
                  <a:moveTo>
                    <a:pt x="247" y="178"/>
                  </a:moveTo>
                  <a:cubicBezTo>
                    <a:pt x="244" y="180"/>
                    <a:pt x="244" y="180"/>
                    <a:pt x="244" y="180"/>
                  </a:cubicBezTo>
                  <a:cubicBezTo>
                    <a:pt x="130" y="140"/>
                    <a:pt x="130" y="140"/>
                    <a:pt x="130" y="140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7" y="122"/>
                    <a:pt x="137" y="122"/>
                    <a:pt x="137" y="122"/>
                  </a:cubicBezTo>
                  <a:cubicBezTo>
                    <a:pt x="251" y="162"/>
                    <a:pt x="251" y="162"/>
                    <a:pt x="251" y="162"/>
                  </a:cubicBezTo>
                  <a:cubicBezTo>
                    <a:pt x="251" y="165"/>
                    <a:pt x="251" y="165"/>
                    <a:pt x="251" y="165"/>
                  </a:cubicBezTo>
                  <a:lnTo>
                    <a:pt x="247" y="178"/>
                  </a:lnTo>
                  <a:close/>
                  <a:moveTo>
                    <a:pt x="140" y="110"/>
                  </a:moveTo>
                  <a:cubicBezTo>
                    <a:pt x="146" y="94"/>
                    <a:pt x="146" y="94"/>
                    <a:pt x="146" y="94"/>
                  </a:cubicBezTo>
                  <a:cubicBezTo>
                    <a:pt x="261" y="135"/>
                    <a:pt x="261" y="135"/>
                    <a:pt x="261" y="135"/>
                  </a:cubicBezTo>
                  <a:cubicBezTo>
                    <a:pt x="255" y="150"/>
                    <a:pt x="255" y="150"/>
                    <a:pt x="255" y="150"/>
                  </a:cubicBezTo>
                  <a:lnTo>
                    <a:pt x="140" y="110"/>
                  </a:lnTo>
                  <a:close/>
                  <a:moveTo>
                    <a:pt x="266" y="123"/>
                  </a:moveTo>
                  <a:cubicBezTo>
                    <a:pt x="264" y="125"/>
                    <a:pt x="264" y="125"/>
                    <a:pt x="264" y="125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49" y="81"/>
                    <a:pt x="149" y="81"/>
                    <a:pt x="149" y="81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6" y="67"/>
                    <a:pt x="156" y="67"/>
                    <a:pt x="156" y="67"/>
                  </a:cubicBezTo>
                  <a:cubicBezTo>
                    <a:pt x="270" y="107"/>
                    <a:pt x="270" y="107"/>
                    <a:pt x="270" y="107"/>
                  </a:cubicBezTo>
                  <a:cubicBezTo>
                    <a:pt x="271" y="110"/>
                    <a:pt x="271" y="110"/>
                    <a:pt x="271" y="110"/>
                  </a:cubicBezTo>
                  <a:lnTo>
                    <a:pt x="266" y="123"/>
                  </a:lnTo>
                  <a:close/>
                </a:path>
              </a:pathLst>
            </a:custGeom>
            <a:solidFill>
              <a:srgbClr val="263B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Freeform 2069"/>
            <p:cNvSpPr>
              <a:spLocks noEditPoints="1"/>
            </p:cNvSpPr>
            <p:nvPr/>
          </p:nvSpPr>
          <p:spPr bwMode="auto">
            <a:xfrm>
              <a:off x="9293226" y="5802317"/>
              <a:ext cx="107950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40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6 w 161"/>
                <a:gd name="T25" fmla="*/ 434 h 493"/>
                <a:gd name="T26" fmla="*/ 16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40 w 161"/>
                <a:gd name="T33" fmla="*/ 421 h 493"/>
                <a:gd name="T34" fmla="*/ 140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8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40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6 w 161"/>
                <a:gd name="T53" fmla="*/ 142 h 493"/>
                <a:gd name="T54" fmla="*/ 16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40 w 161"/>
                <a:gd name="T61" fmla="*/ 129 h 493"/>
                <a:gd name="T62" fmla="*/ 140 w 161"/>
                <a:gd name="T63" fmla="*/ 142 h 493"/>
                <a:gd name="T64" fmla="*/ 17 w 161"/>
                <a:gd name="T65" fmla="*/ 113 h 493"/>
                <a:gd name="T66" fmla="*/ 17 w 161"/>
                <a:gd name="T67" fmla="*/ 97 h 493"/>
                <a:gd name="T68" fmla="*/ 139 w 161"/>
                <a:gd name="T69" fmla="*/ 97 h 493"/>
                <a:gd name="T70" fmla="*/ 139 w 161"/>
                <a:gd name="T71" fmla="*/ 113 h 493"/>
                <a:gd name="T72" fmla="*/ 17 w 161"/>
                <a:gd name="T73" fmla="*/ 113 h 493"/>
                <a:gd name="T74" fmla="*/ 140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6 w 161"/>
                <a:gd name="T81" fmla="*/ 83 h 493"/>
                <a:gd name="T82" fmla="*/ 16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40 w 161"/>
                <a:gd name="T89" fmla="*/ 70 h 493"/>
                <a:gd name="T90" fmla="*/ 140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1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1" y="0"/>
                    <a:pt x="137" y="0"/>
                  </a:cubicBezTo>
                  <a:close/>
                  <a:moveTo>
                    <a:pt x="140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6" y="434"/>
                    <a:pt x="16" y="434"/>
                    <a:pt x="16" y="434"/>
                  </a:cubicBezTo>
                  <a:cubicBezTo>
                    <a:pt x="16" y="421"/>
                    <a:pt x="16" y="421"/>
                    <a:pt x="16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40" y="421"/>
                    <a:pt x="140" y="421"/>
                    <a:pt x="140" y="421"/>
                  </a:cubicBezTo>
                  <a:lnTo>
                    <a:pt x="140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8" y="359"/>
                    <a:pt x="108" y="376"/>
                  </a:cubicBezTo>
                  <a:cubicBezTo>
                    <a:pt x="108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40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6" y="142"/>
                    <a:pt x="16" y="142"/>
                    <a:pt x="16" y="142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40" y="129"/>
                    <a:pt x="140" y="129"/>
                    <a:pt x="140" y="129"/>
                  </a:cubicBezTo>
                  <a:lnTo>
                    <a:pt x="140" y="142"/>
                  </a:lnTo>
                  <a:close/>
                  <a:moveTo>
                    <a:pt x="17" y="113"/>
                  </a:moveTo>
                  <a:cubicBezTo>
                    <a:pt x="17" y="97"/>
                    <a:pt x="17" y="97"/>
                    <a:pt x="17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9" y="113"/>
                    <a:pt x="139" y="113"/>
                    <a:pt x="139" y="113"/>
                  </a:cubicBezTo>
                  <a:lnTo>
                    <a:pt x="17" y="113"/>
                  </a:lnTo>
                  <a:close/>
                  <a:moveTo>
                    <a:pt x="140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40" y="70"/>
                    <a:pt x="140" y="70"/>
                    <a:pt x="140" y="70"/>
                  </a:cubicBezTo>
                  <a:lnTo>
                    <a:pt x="140" y="83"/>
                  </a:lnTo>
                  <a:close/>
                </a:path>
              </a:pathLst>
            </a:custGeom>
            <a:solidFill>
              <a:srgbClr val="F0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Freeform 2070"/>
            <p:cNvSpPr>
              <a:spLocks noEditPoints="1"/>
            </p:cNvSpPr>
            <p:nvPr/>
          </p:nvSpPr>
          <p:spPr bwMode="auto">
            <a:xfrm>
              <a:off x="9415463" y="5802313"/>
              <a:ext cx="106363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39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5 w 161"/>
                <a:gd name="T25" fmla="*/ 434 h 493"/>
                <a:gd name="T26" fmla="*/ 15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39 w 161"/>
                <a:gd name="T33" fmla="*/ 421 h 493"/>
                <a:gd name="T34" fmla="*/ 139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7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39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5 w 161"/>
                <a:gd name="T53" fmla="*/ 142 h 493"/>
                <a:gd name="T54" fmla="*/ 15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39 w 161"/>
                <a:gd name="T61" fmla="*/ 129 h 493"/>
                <a:gd name="T62" fmla="*/ 139 w 161"/>
                <a:gd name="T63" fmla="*/ 142 h 493"/>
                <a:gd name="T64" fmla="*/ 16 w 161"/>
                <a:gd name="T65" fmla="*/ 113 h 493"/>
                <a:gd name="T66" fmla="*/ 16 w 161"/>
                <a:gd name="T67" fmla="*/ 97 h 493"/>
                <a:gd name="T68" fmla="*/ 138 w 161"/>
                <a:gd name="T69" fmla="*/ 97 h 493"/>
                <a:gd name="T70" fmla="*/ 138 w 161"/>
                <a:gd name="T71" fmla="*/ 113 h 493"/>
                <a:gd name="T72" fmla="*/ 16 w 161"/>
                <a:gd name="T73" fmla="*/ 113 h 493"/>
                <a:gd name="T74" fmla="*/ 139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5 w 161"/>
                <a:gd name="T81" fmla="*/ 83 h 493"/>
                <a:gd name="T82" fmla="*/ 15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39 w 161"/>
                <a:gd name="T89" fmla="*/ 70 h 493"/>
                <a:gd name="T90" fmla="*/ 139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0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0" y="0"/>
                    <a:pt x="137" y="0"/>
                  </a:cubicBezTo>
                  <a:close/>
                  <a:moveTo>
                    <a:pt x="139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5" y="434"/>
                    <a:pt x="15" y="434"/>
                    <a:pt x="15" y="434"/>
                  </a:cubicBezTo>
                  <a:cubicBezTo>
                    <a:pt x="15" y="421"/>
                    <a:pt x="15" y="421"/>
                    <a:pt x="15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39" y="421"/>
                    <a:pt x="139" y="421"/>
                    <a:pt x="139" y="421"/>
                  </a:cubicBezTo>
                  <a:lnTo>
                    <a:pt x="139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7" y="359"/>
                    <a:pt x="107" y="376"/>
                  </a:cubicBezTo>
                  <a:cubicBezTo>
                    <a:pt x="107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39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39" y="129"/>
                    <a:pt x="139" y="129"/>
                    <a:pt x="139" y="129"/>
                  </a:cubicBezTo>
                  <a:lnTo>
                    <a:pt x="139" y="142"/>
                  </a:lnTo>
                  <a:close/>
                  <a:moveTo>
                    <a:pt x="16" y="113"/>
                  </a:moveTo>
                  <a:cubicBezTo>
                    <a:pt x="16" y="97"/>
                    <a:pt x="16" y="97"/>
                    <a:pt x="16" y="97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8" y="113"/>
                    <a:pt x="138" y="113"/>
                    <a:pt x="138" y="113"/>
                  </a:cubicBezTo>
                  <a:lnTo>
                    <a:pt x="16" y="113"/>
                  </a:lnTo>
                  <a:close/>
                  <a:moveTo>
                    <a:pt x="139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9" y="70"/>
                    <a:pt x="139" y="70"/>
                    <a:pt x="139" y="70"/>
                  </a:cubicBezTo>
                  <a:lnTo>
                    <a:pt x="139" y="83"/>
                  </a:lnTo>
                  <a:close/>
                </a:path>
              </a:pathLst>
            </a:custGeom>
            <a:solidFill>
              <a:srgbClr val="EC6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圆角矩形 10"/>
          <p:cNvSpPr/>
          <p:nvPr userDrawn="1"/>
        </p:nvSpPr>
        <p:spPr>
          <a:xfrm>
            <a:off x="838200" y="221615"/>
            <a:ext cx="2426970" cy="731520"/>
          </a:xfrm>
          <a:prstGeom prst="roundRect">
            <a:avLst/>
          </a:prstGeom>
          <a:solidFill>
            <a:srgbClr val="013A57"/>
          </a:solidFill>
          <a:ln>
            <a:noFill/>
          </a:ln>
          <a:effectLst>
            <a:glow rad="762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89915" y="221615"/>
            <a:ext cx="2924175" cy="851535"/>
          </a:xfrm>
          <a:effectLst>
            <a:softEdge rad="12700"/>
          </a:effectLst>
        </p:spPr>
        <p:txBody>
          <a:bodyPr anchor="ctr" anchorCtr="0">
            <a:noAutofit/>
          </a:bodyPr>
          <a:lstStyle>
            <a:lvl1pPr algn="ctr">
              <a:defRPr sz="3400" b="1" u="none" strike="noStrike" kern="1200" cap="none" spc="300" normalizeH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88415"/>
            <a:ext cx="10515600" cy="5032375"/>
          </a:xfrm>
          <a:noFill/>
          <a:ln w="28575" cmpd="sng">
            <a:noFill/>
            <a:prstDash val="solid"/>
          </a:ln>
          <a:effectLst/>
        </p:spPr>
        <p:txBody>
          <a:bodyPr/>
          <a:lstStyle>
            <a:lvl1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1pPr>
            <a:lvl2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2pPr>
            <a:lvl3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3pPr>
            <a:lvl4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4pPr>
            <a:lvl5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2021/9/16/Thu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9336" y="221615"/>
            <a:ext cx="576064" cy="704069"/>
            <a:chOff x="9042411" y="5681662"/>
            <a:chExt cx="554039" cy="554038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9" name="Rectangle 1410"/>
            <p:cNvSpPr>
              <a:spLocks noChangeArrowheads="1"/>
            </p:cNvSpPr>
            <p:nvPr/>
          </p:nvSpPr>
          <p:spPr bwMode="auto">
            <a:xfrm>
              <a:off x="9042411" y="5681662"/>
              <a:ext cx="554039" cy="554038"/>
            </a:xfrm>
            <a:prstGeom prst="rect">
              <a:avLst/>
            </a:prstGeom>
            <a:solidFill>
              <a:srgbClr val="56C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" name="Freeform 2062"/>
            <p:cNvSpPr/>
            <p:nvPr/>
          </p:nvSpPr>
          <p:spPr bwMode="auto">
            <a:xfrm>
              <a:off x="9153536" y="5802312"/>
              <a:ext cx="125413" cy="142875"/>
            </a:xfrm>
            <a:custGeom>
              <a:gdLst>
                <a:gd name="T0" fmla="*/ 0 w 189"/>
                <a:gd name="T1" fmla="*/ 198 h 215"/>
                <a:gd name="T2" fmla="*/ 70 w 189"/>
                <a:gd name="T3" fmla="*/ 13 h 215"/>
                <a:gd name="T4" fmla="*/ 174 w 189"/>
                <a:gd name="T5" fmla="*/ 65 h 215"/>
                <a:gd name="T6" fmla="*/ 189 w 189"/>
                <a:gd name="T7" fmla="*/ 89 h 215"/>
                <a:gd name="T8" fmla="*/ 123 w 189"/>
                <a:gd name="T9" fmla="*/ 215 h 215"/>
                <a:gd name="T10" fmla="*/ 0 w 189"/>
                <a:gd name="T11" fmla="*/ 198 h 21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5">
                  <a:moveTo>
                    <a:pt x="0" y="198"/>
                  </a:moveTo>
                  <a:cubicBezTo>
                    <a:pt x="0" y="198"/>
                    <a:pt x="41" y="27"/>
                    <a:pt x="70" y="13"/>
                  </a:cubicBezTo>
                  <a:cubicBezTo>
                    <a:pt x="99" y="0"/>
                    <a:pt x="174" y="65"/>
                    <a:pt x="174" y="65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23" y="215"/>
                    <a:pt x="123" y="215"/>
                    <a:pt x="123" y="215"/>
                  </a:cubicBezTo>
                  <a:lnTo>
                    <a:pt x="0" y="1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" name="Rectangle 2063"/>
            <p:cNvSpPr>
              <a:spLocks noChangeArrowheads="1"/>
            </p:cNvSpPr>
            <p:nvPr/>
          </p:nvSpPr>
          <p:spPr bwMode="auto">
            <a:xfrm>
              <a:off x="9299586" y="5832474"/>
              <a:ext cx="95250" cy="95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Rectangle 2064"/>
            <p:cNvSpPr>
              <a:spLocks noChangeArrowheads="1"/>
            </p:cNvSpPr>
            <p:nvPr/>
          </p:nvSpPr>
          <p:spPr bwMode="auto">
            <a:xfrm>
              <a:off x="9421824" y="5832474"/>
              <a:ext cx="88900" cy="873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Rectangle 2065"/>
            <p:cNvSpPr>
              <a:spLocks noChangeArrowheads="1"/>
            </p:cNvSpPr>
            <p:nvPr/>
          </p:nvSpPr>
          <p:spPr bwMode="auto">
            <a:xfrm>
              <a:off x="9299586" y="6015036"/>
              <a:ext cx="95250" cy="920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Rectangle 2066"/>
            <p:cNvSpPr>
              <a:spLocks noChangeArrowheads="1"/>
            </p:cNvSpPr>
            <p:nvPr/>
          </p:nvSpPr>
          <p:spPr bwMode="auto">
            <a:xfrm>
              <a:off x="9421824" y="6010273"/>
              <a:ext cx="93663" cy="968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Freeform 2067"/>
            <p:cNvSpPr/>
            <p:nvPr/>
          </p:nvSpPr>
          <p:spPr bwMode="auto">
            <a:xfrm>
              <a:off x="9090036" y="5988049"/>
              <a:ext cx="115888" cy="123825"/>
            </a:xfrm>
            <a:custGeom>
              <a:gdLst>
                <a:gd name="T0" fmla="*/ 0 w 73"/>
                <a:gd name="T1" fmla="*/ 55 h 78"/>
                <a:gd name="T2" fmla="*/ 33 w 73"/>
                <a:gd name="T3" fmla="*/ 0 h 78"/>
                <a:gd name="T4" fmla="*/ 73 w 73"/>
                <a:gd name="T5" fmla="*/ 27 h 78"/>
                <a:gd name="T6" fmla="*/ 60 w 73"/>
                <a:gd name="T7" fmla="*/ 78 h 78"/>
                <a:gd name="T8" fmla="*/ 0 w 73"/>
                <a:gd name="T9" fmla="*/ 55 h 7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8">
                  <a:moveTo>
                    <a:pt x="0" y="55"/>
                  </a:moveTo>
                  <a:lnTo>
                    <a:pt x="33" y="0"/>
                  </a:lnTo>
                  <a:lnTo>
                    <a:pt x="73" y="27"/>
                  </a:lnTo>
                  <a:lnTo>
                    <a:pt x="60" y="7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2068"/>
            <p:cNvSpPr>
              <a:spLocks noEditPoints="1"/>
            </p:cNvSpPr>
            <p:nvPr/>
          </p:nvSpPr>
          <p:spPr bwMode="auto">
            <a:xfrm>
              <a:off x="9082095" y="5792792"/>
              <a:ext cx="207963" cy="342900"/>
            </a:xfrm>
            <a:custGeom>
              <a:gdLst>
                <a:gd name="T0" fmla="*/ 292 w 313"/>
                <a:gd name="T1" fmla="*/ 43 h 513"/>
                <a:gd name="T2" fmla="*/ 185 w 313"/>
                <a:gd name="T3" fmla="*/ 5 h 513"/>
                <a:gd name="T4" fmla="*/ 160 w 313"/>
                <a:gd name="T5" fmla="*/ 4 h 513"/>
                <a:gd name="T6" fmla="*/ 1 w 313"/>
                <a:gd name="T7" fmla="*/ 456 h 513"/>
                <a:gd name="T8" fmla="*/ 21 w 313"/>
                <a:gd name="T9" fmla="*/ 471 h 513"/>
                <a:gd name="T10" fmla="*/ 128 w 313"/>
                <a:gd name="T11" fmla="*/ 508 h 513"/>
                <a:gd name="T12" fmla="*/ 153 w 313"/>
                <a:gd name="T13" fmla="*/ 510 h 513"/>
                <a:gd name="T14" fmla="*/ 312 w 313"/>
                <a:gd name="T15" fmla="*/ 58 h 513"/>
                <a:gd name="T16" fmla="*/ 292 w 313"/>
                <a:gd name="T17" fmla="*/ 43 h 513"/>
                <a:gd name="T18" fmla="*/ 150 w 313"/>
                <a:gd name="T19" fmla="*/ 454 h 513"/>
                <a:gd name="T20" fmla="*/ 147 w 313"/>
                <a:gd name="T21" fmla="*/ 456 h 513"/>
                <a:gd name="T22" fmla="*/ 33 w 313"/>
                <a:gd name="T23" fmla="*/ 416 h 513"/>
                <a:gd name="T24" fmla="*/ 33 w 313"/>
                <a:gd name="T25" fmla="*/ 413 h 513"/>
                <a:gd name="T26" fmla="*/ 37 w 313"/>
                <a:gd name="T27" fmla="*/ 400 h 513"/>
                <a:gd name="T28" fmla="*/ 40 w 313"/>
                <a:gd name="T29" fmla="*/ 398 h 513"/>
                <a:gd name="T30" fmla="*/ 153 w 313"/>
                <a:gd name="T31" fmla="*/ 438 h 513"/>
                <a:gd name="T32" fmla="*/ 154 w 313"/>
                <a:gd name="T33" fmla="*/ 441 h 513"/>
                <a:gd name="T34" fmla="*/ 150 w 313"/>
                <a:gd name="T35" fmla="*/ 454 h 513"/>
                <a:gd name="T36" fmla="*/ 81 w 313"/>
                <a:gd name="T37" fmla="*/ 368 h 513"/>
                <a:gd name="T38" fmla="*/ 120 w 313"/>
                <a:gd name="T39" fmla="*/ 349 h 513"/>
                <a:gd name="T40" fmla="*/ 139 w 313"/>
                <a:gd name="T41" fmla="*/ 388 h 513"/>
                <a:gd name="T42" fmla="*/ 100 w 313"/>
                <a:gd name="T43" fmla="*/ 407 h 513"/>
                <a:gd name="T44" fmla="*/ 81 w 313"/>
                <a:gd name="T45" fmla="*/ 368 h 513"/>
                <a:gd name="T46" fmla="*/ 247 w 313"/>
                <a:gd name="T47" fmla="*/ 178 h 513"/>
                <a:gd name="T48" fmla="*/ 244 w 313"/>
                <a:gd name="T49" fmla="*/ 180 h 513"/>
                <a:gd name="T50" fmla="*/ 130 w 313"/>
                <a:gd name="T51" fmla="*/ 140 h 513"/>
                <a:gd name="T52" fmla="*/ 130 w 313"/>
                <a:gd name="T53" fmla="*/ 137 h 513"/>
                <a:gd name="T54" fmla="*/ 134 w 313"/>
                <a:gd name="T55" fmla="*/ 124 h 513"/>
                <a:gd name="T56" fmla="*/ 137 w 313"/>
                <a:gd name="T57" fmla="*/ 122 h 513"/>
                <a:gd name="T58" fmla="*/ 251 w 313"/>
                <a:gd name="T59" fmla="*/ 162 h 513"/>
                <a:gd name="T60" fmla="*/ 251 w 313"/>
                <a:gd name="T61" fmla="*/ 165 h 513"/>
                <a:gd name="T62" fmla="*/ 247 w 313"/>
                <a:gd name="T63" fmla="*/ 178 h 513"/>
                <a:gd name="T64" fmla="*/ 140 w 313"/>
                <a:gd name="T65" fmla="*/ 110 h 513"/>
                <a:gd name="T66" fmla="*/ 146 w 313"/>
                <a:gd name="T67" fmla="*/ 94 h 513"/>
                <a:gd name="T68" fmla="*/ 261 w 313"/>
                <a:gd name="T69" fmla="*/ 135 h 513"/>
                <a:gd name="T70" fmla="*/ 255 w 313"/>
                <a:gd name="T71" fmla="*/ 150 h 513"/>
                <a:gd name="T72" fmla="*/ 140 w 313"/>
                <a:gd name="T73" fmla="*/ 110 h 513"/>
                <a:gd name="T74" fmla="*/ 266 w 313"/>
                <a:gd name="T75" fmla="*/ 123 h 513"/>
                <a:gd name="T76" fmla="*/ 264 w 313"/>
                <a:gd name="T77" fmla="*/ 125 h 513"/>
                <a:gd name="T78" fmla="*/ 150 w 313"/>
                <a:gd name="T79" fmla="*/ 85 h 513"/>
                <a:gd name="T80" fmla="*/ 149 w 313"/>
                <a:gd name="T81" fmla="*/ 81 h 513"/>
                <a:gd name="T82" fmla="*/ 154 w 313"/>
                <a:gd name="T83" fmla="*/ 69 h 513"/>
                <a:gd name="T84" fmla="*/ 156 w 313"/>
                <a:gd name="T85" fmla="*/ 67 h 513"/>
                <a:gd name="T86" fmla="*/ 270 w 313"/>
                <a:gd name="T87" fmla="*/ 107 h 513"/>
                <a:gd name="T88" fmla="*/ 271 w 313"/>
                <a:gd name="T89" fmla="*/ 110 h 513"/>
                <a:gd name="T90" fmla="*/ 266 w 313"/>
                <a:gd name="T91" fmla="*/ 123 h 5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3" h="513">
                  <a:moveTo>
                    <a:pt x="292" y="43"/>
                  </a:moveTo>
                  <a:cubicBezTo>
                    <a:pt x="185" y="5"/>
                    <a:pt x="185" y="5"/>
                    <a:pt x="185" y="5"/>
                  </a:cubicBezTo>
                  <a:cubicBezTo>
                    <a:pt x="173" y="1"/>
                    <a:pt x="161" y="0"/>
                    <a:pt x="160" y="4"/>
                  </a:cubicBezTo>
                  <a:cubicBezTo>
                    <a:pt x="1" y="456"/>
                    <a:pt x="1" y="456"/>
                    <a:pt x="1" y="456"/>
                  </a:cubicBezTo>
                  <a:cubicBezTo>
                    <a:pt x="0" y="460"/>
                    <a:pt x="9" y="466"/>
                    <a:pt x="21" y="471"/>
                  </a:cubicBezTo>
                  <a:cubicBezTo>
                    <a:pt x="128" y="508"/>
                    <a:pt x="128" y="508"/>
                    <a:pt x="128" y="508"/>
                  </a:cubicBezTo>
                  <a:cubicBezTo>
                    <a:pt x="140" y="513"/>
                    <a:pt x="152" y="513"/>
                    <a:pt x="153" y="510"/>
                  </a:cubicBezTo>
                  <a:cubicBezTo>
                    <a:pt x="312" y="58"/>
                    <a:pt x="312" y="58"/>
                    <a:pt x="312" y="58"/>
                  </a:cubicBezTo>
                  <a:cubicBezTo>
                    <a:pt x="313" y="54"/>
                    <a:pt x="304" y="47"/>
                    <a:pt x="292" y="43"/>
                  </a:cubicBezTo>
                  <a:close/>
                  <a:moveTo>
                    <a:pt x="150" y="454"/>
                  </a:moveTo>
                  <a:cubicBezTo>
                    <a:pt x="147" y="456"/>
                    <a:pt x="147" y="456"/>
                    <a:pt x="147" y="456"/>
                  </a:cubicBezTo>
                  <a:cubicBezTo>
                    <a:pt x="33" y="416"/>
                    <a:pt x="33" y="416"/>
                    <a:pt x="33" y="416"/>
                  </a:cubicBezTo>
                  <a:cubicBezTo>
                    <a:pt x="33" y="413"/>
                    <a:pt x="33" y="413"/>
                    <a:pt x="33" y="413"/>
                  </a:cubicBezTo>
                  <a:cubicBezTo>
                    <a:pt x="37" y="400"/>
                    <a:pt x="37" y="400"/>
                    <a:pt x="37" y="400"/>
                  </a:cubicBezTo>
                  <a:cubicBezTo>
                    <a:pt x="40" y="398"/>
                    <a:pt x="40" y="398"/>
                    <a:pt x="40" y="398"/>
                  </a:cubicBezTo>
                  <a:cubicBezTo>
                    <a:pt x="153" y="438"/>
                    <a:pt x="153" y="438"/>
                    <a:pt x="153" y="438"/>
                  </a:cubicBezTo>
                  <a:cubicBezTo>
                    <a:pt x="154" y="441"/>
                    <a:pt x="154" y="441"/>
                    <a:pt x="154" y="441"/>
                  </a:cubicBezTo>
                  <a:lnTo>
                    <a:pt x="150" y="454"/>
                  </a:lnTo>
                  <a:close/>
                  <a:moveTo>
                    <a:pt x="81" y="368"/>
                  </a:moveTo>
                  <a:cubicBezTo>
                    <a:pt x="86" y="352"/>
                    <a:pt x="104" y="343"/>
                    <a:pt x="120" y="349"/>
                  </a:cubicBezTo>
                  <a:cubicBezTo>
                    <a:pt x="136" y="355"/>
                    <a:pt x="145" y="372"/>
                    <a:pt x="139" y="388"/>
                  </a:cubicBezTo>
                  <a:cubicBezTo>
                    <a:pt x="133" y="404"/>
                    <a:pt x="116" y="413"/>
                    <a:pt x="100" y="407"/>
                  </a:cubicBezTo>
                  <a:cubicBezTo>
                    <a:pt x="84" y="402"/>
                    <a:pt x="75" y="384"/>
                    <a:pt x="81" y="368"/>
                  </a:cubicBezTo>
                  <a:close/>
                  <a:moveTo>
                    <a:pt x="247" y="178"/>
                  </a:moveTo>
                  <a:cubicBezTo>
                    <a:pt x="244" y="180"/>
                    <a:pt x="244" y="180"/>
                    <a:pt x="244" y="180"/>
                  </a:cubicBezTo>
                  <a:cubicBezTo>
                    <a:pt x="130" y="140"/>
                    <a:pt x="130" y="140"/>
                    <a:pt x="130" y="140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7" y="122"/>
                    <a:pt x="137" y="122"/>
                    <a:pt x="137" y="122"/>
                  </a:cubicBezTo>
                  <a:cubicBezTo>
                    <a:pt x="251" y="162"/>
                    <a:pt x="251" y="162"/>
                    <a:pt x="251" y="162"/>
                  </a:cubicBezTo>
                  <a:cubicBezTo>
                    <a:pt x="251" y="165"/>
                    <a:pt x="251" y="165"/>
                    <a:pt x="251" y="165"/>
                  </a:cubicBezTo>
                  <a:lnTo>
                    <a:pt x="247" y="178"/>
                  </a:lnTo>
                  <a:close/>
                  <a:moveTo>
                    <a:pt x="140" y="110"/>
                  </a:moveTo>
                  <a:cubicBezTo>
                    <a:pt x="146" y="94"/>
                    <a:pt x="146" y="94"/>
                    <a:pt x="146" y="94"/>
                  </a:cubicBezTo>
                  <a:cubicBezTo>
                    <a:pt x="261" y="135"/>
                    <a:pt x="261" y="135"/>
                    <a:pt x="261" y="135"/>
                  </a:cubicBezTo>
                  <a:cubicBezTo>
                    <a:pt x="255" y="150"/>
                    <a:pt x="255" y="150"/>
                    <a:pt x="255" y="150"/>
                  </a:cubicBezTo>
                  <a:lnTo>
                    <a:pt x="140" y="110"/>
                  </a:lnTo>
                  <a:close/>
                  <a:moveTo>
                    <a:pt x="266" y="123"/>
                  </a:moveTo>
                  <a:cubicBezTo>
                    <a:pt x="264" y="125"/>
                    <a:pt x="264" y="125"/>
                    <a:pt x="264" y="125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49" y="81"/>
                    <a:pt x="149" y="81"/>
                    <a:pt x="149" y="81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6" y="67"/>
                    <a:pt x="156" y="67"/>
                    <a:pt x="156" y="67"/>
                  </a:cubicBezTo>
                  <a:cubicBezTo>
                    <a:pt x="270" y="107"/>
                    <a:pt x="270" y="107"/>
                    <a:pt x="270" y="107"/>
                  </a:cubicBezTo>
                  <a:cubicBezTo>
                    <a:pt x="271" y="110"/>
                    <a:pt x="271" y="110"/>
                    <a:pt x="271" y="110"/>
                  </a:cubicBezTo>
                  <a:lnTo>
                    <a:pt x="266" y="123"/>
                  </a:lnTo>
                  <a:close/>
                </a:path>
              </a:pathLst>
            </a:custGeom>
            <a:solidFill>
              <a:srgbClr val="263B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2069"/>
            <p:cNvSpPr>
              <a:spLocks noEditPoints="1"/>
            </p:cNvSpPr>
            <p:nvPr/>
          </p:nvSpPr>
          <p:spPr bwMode="auto">
            <a:xfrm>
              <a:off x="9293226" y="5802317"/>
              <a:ext cx="107950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40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6 w 161"/>
                <a:gd name="T25" fmla="*/ 434 h 493"/>
                <a:gd name="T26" fmla="*/ 16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40 w 161"/>
                <a:gd name="T33" fmla="*/ 421 h 493"/>
                <a:gd name="T34" fmla="*/ 140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8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40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6 w 161"/>
                <a:gd name="T53" fmla="*/ 142 h 493"/>
                <a:gd name="T54" fmla="*/ 16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40 w 161"/>
                <a:gd name="T61" fmla="*/ 129 h 493"/>
                <a:gd name="T62" fmla="*/ 140 w 161"/>
                <a:gd name="T63" fmla="*/ 142 h 493"/>
                <a:gd name="T64" fmla="*/ 17 w 161"/>
                <a:gd name="T65" fmla="*/ 113 h 493"/>
                <a:gd name="T66" fmla="*/ 17 w 161"/>
                <a:gd name="T67" fmla="*/ 97 h 493"/>
                <a:gd name="T68" fmla="*/ 139 w 161"/>
                <a:gd name="T69" fmla="*/ 97 h 493"/>
                <a:gd name="T70" fmla="*/ 139 w 161"/>
                <a:gd name="T71" fmla="*/ 113 h 493"/>
                <a:gd name="T72" fmla="*/ 17 w 161"/>
                <a:gd name="T73" fmla="*/ 113 h 493"/>
                <a:gd name="T74" fmla="*/ 140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6 w 161"/>
                <a:gd name="T81" fmla="*/ 83 h 493"/>
                <a:gd name="T82" fmla="*/ 16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40 w 161"/>
                <a:gd name="T89" fmla="*/ 70 h 493"/>
                <a:gd name="T90" fmla="*/ 140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1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1" y="0"/>
                    <a:pt x="137" y="0"/>
                  </a:cubicBezTo>
                  <a:close/>
                  <a:moveTo>
                    <a:pt x="140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6" y="434"/>
                    <a:pt x="16" y="434"/>
                    <a:pt x="16" y="434"/>
                  </a:cubicBezTo>
                  <a:cubicBezTo>
                    <a:pt x="16" y="421"/>
                    <a:pt x="16" y="421"/>
                    <a:pt x="16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40" y="421"/>
                    <a:pt x="140" y="421"/>
                    <a:pt x="140" y="421"/>
                  </a:cubicBezTo>
                  <a:lnTo>
                    <a:pt x="140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8" y="359"/>
                    <a:pt x="108" y="376"/>
                  </a:cubicBezTo>
                  <a:cubicBezTo>
                    <a:pt x="108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40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6" y="142"/>
                    <a:pt x="16" y="142"/>
                    <a:pt x="16" y="142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40" y="129"/>
                    <a:pt x="140" y="129"/>
                    <a:pt x="140" y="129"/>
                  </a:cubicBezTo>
                  <a:lnTo>
                    <a:pt x="140" y="142"/>
                  </a:lnTo>
                  <a:close/>
                  <a:moveTo>
                    <a:pt x="17" y="113"/>
                  </a:moveTo>
                  <a:cubicBezTo>
                    <a:pt x="17" y="97"/>
                    <a:pt x="17" y="97"/>
                    <a:pt x="17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9" y="113"/>
                    <a:pt x="139" y="113"/>
                    <a:pt x="139" y="113"/>
                  </a:cubicBezTo>
                  <a:lnTo>
                    <a:pt x="17" y="113"/>
                  </a:lnTo>
                  <a:close/>
                  <a:moveTo>
                    <a:pt x="140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40" y="70"/>
                    <a:pt x="140" y="70"/>
                    <a:pt x="140" y="70"/>
                  </a:cubicBezTo>
                  <a:lnTo>
                    <a:pt x="140" y="83"/>
                  </a:lnTo>
                  <a:close/>
                </a:path>
              </a:pathLst>
            </a:custGeom>
            <a:solidFill>
              <a:srgbClr val="F0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2070"/>
            <p:cNvSpPr>
              <a:spLocks noEditPoints="1"/>
            </p:cNvSpPr>
            <p:nvPr/>
          </p:nvSpPr>
          <p:spPr bwMode="auto">
            <a:xfrm>
              <a:off x="9415463" y="5802313"/>
              <a:ext cx="106363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39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5 w 161"/>
                <a:gd name="T25" fmla="*/ 434 h 493"/>
                <a:gd name="T26" fmla="*/ 15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39 w 161"/>
                <a:gd name="T33" fmla="*/ 421 h 493"/>
                <a:gd name="T34" fmla="*/ 139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7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39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5 w 161"/>
                <a:gd name="T53" fmla="*/ 142 h 493"/>
                <a:gd name="T54" fmla="*/ 15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39 w 161"/>
                <a:gd name="T61" fmla="*/ 129 h 493"/>
                <a:gd name="T62" fmla="*/ 139 w 161"/>
                <a:gd name="T63" fmla="*/ 142 h 493"/>
                <a:gd name="T64" fmla="*/ 16 w 161"/>
                <a:gd name="T65" fmla="*/ 113 h 493"/>
                <a:gd name="T66" fmla="*/ 16 w 161"/>
                <a:gd name="T67" fmla="*/ 97 h 493"/>
                <a:gd name="T68" fmla="*/ 138 w 161"/>
                <a:gd name="T69" fmla="*/ 97 h 493"/>
                <a:gd name="T70" fmla="*/ 138 w 161"/>
                <a:gd name="T71" fmla="*/ 113 h 493"/>
                <a:gd name="T72" fmla="*/ 16 w 161"/>
                <a:gd name="T73" fmla="*/ 113 h 493"/>
                <a:gd name="T74" fmla="*/ 139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5 w 161"/>
                <a:gd name="T81" fmla="*/ 83 h 493"/>
                <a:gd name="T82" fmla="*/ 15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39 w 161"/>
                <a:gd name="T89" fmla="*/ 70 h 493"/>
                <a:gd name="T90" fmla="*/ 139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0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0" y="0"/>
                    <a:pt x="137" y="0"/>
                  </a:cubicBezTo>
                  <a:close/>
                  <a:moveTo>
                    <a:pt x="139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5" y="434"/>
                    <a:pt x="15" y="434"/>
                    <a:pt x="15" y="434"/>
                  </a:cubicBezTo>
                  <a:cubicBezTo>
                    <a:pt x="15" y="421"/>
                    <a:pt x="15" y="421"/>
                    <a:pt x="15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39" y="421"/>
                    <a:pt x="139" y="421"/>
                    <a:pt x="139" y="421"/>
                  </a:cubicBezTo>
                  <a:lnTo>
                    <a:pt x="139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7" y="359"/>
                    <a:pt x="107" y="376"/>
                  </a:cubicBezTo>
                  <a:cubicBezTo>
                    <a:pt x="107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39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39" y="129"/>
                    <a:pt x="139" y="129"/>
                    <a:pt x="139" y="129"/>
                  </a:cubicBezTo>
                  <a:lnTo>
                    <a:pt x="139" y="142"/>
                  </a:lnTo>
                  <a:close/>
                  <a:moveTo>
                    <a:pt x="16" y="113"/>
                  </a:moveTo>
                  <a:cubicBezTo>
                    <a:pt x="16" y="97"/>
                    <a:pt x="16" y="97"/>
                    <a:pt x="16" y="97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8" y="113"/>
                    <a:pt x="138" y="113"/>
                    <a:pt x="138" y="113"/>
                  </a:cubicBezTo>
                  <a:lnTo>
                    <a:pt x="16" y="113"/>
                  </a:lnTo>
                  <a:close/>
                  <a:moveTo>
                    <a:pt x="139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9" y="70"/>
                    <a:pt x="139" y="70"/>
                    <a:pt x="139" y="70"/>
                  </a:cubicBezTo>
                  <a:lnTo>
                    <a:pt x="139" y="83"/>
                  </a:lnTo>
                  <a:close/>
                </a:path>
              </a:pathLst>
            </a:custGeom>
            <a:solidFill>
              <a:srgbClr val="EC6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slideLayout" Target="../slideLayouts/slideLayout18.xml" /><Relationship Id="rId19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slideLayout" Target="../slideLayouts/slideLayout20.xml" /><Relationship Id="rId3" Type="http://schemas.openxmlformats.org/officeDocument/2006/relationships/tags" Target="../tags/tag12.xml" /><Relationship Id="rId4" Type="http://schemas.openxmlformats.org/officeDocument/2006/relationships/tags" Target="../tags/tag13.xml" /><Relationship Id="rId5" Type="http://schemas.openxmlformats.org/officeDocument/2006/relationships/tags" Target="../tags/tag14.xml" /><Relationship Id="rId6" Type="http://schemas.openxmlformats.org/officeDocument/2006/relationships/tags" Target="../tags/tag15.xml" /><Relationship Id="rId7" Type="http://schemas.openxmlformats.org/officeDocument/2006/relationships/tags" Target="../tags/tag16.xml" /><Relationship Id="rId8" Type="http://schemas.openxmlformats.org/officeDocument/2006/relationships/tags" Target="../tags/tag17.xml" /><Relationship Id="rId9" Type="http://schemas.openxmlformats.org/officeDocument/2006/relationships/theme" Target="../theme/theme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E7892-1D1F-4D7A-A9A2-5C9C3F3E8B62}" type="datetimeFigureOut">
              <a:rPr lang="zh-CN" altLang="en-US" smtClean="0"/>
              <a:t>2021/9/16/Thu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3E4D1-CB19-40F3-A7AF-C2BC65424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704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9" r:id="rId13"/>
    <p:sldLayoutId id="2147483660" r:id="rId14"/>
    <p:sldLayoutId id="2147483661" r:id="rId15"/>
    <p:sldLayoutId id="2147483697" r:id="rId16"/>
    <p:sldLayoutId id="2147483699" r:id="rId17"/>
    <p:sldLayoutId id="2147483700" r:id="rId18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b="1" kern="1200">
          <a:solidFill>
            <a:srgbClr val="002060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2021/9/16/Thu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</p:spTree>
    <p:custDataLst>
      <p:tags r:id="rId8"/>
    </p:custDataLst>
    <p:extLst>
      <p:ext uri="{BB962C8B-B14F-4D97-AF65-F5344CB8AC3E}">
        <p14:creationId xmlns:p14="http://schemas.microsoft.com/office/powerpoint/2010/main" val="250961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</p:sldLayoutIdLst>
  <mc:AlternateContent>
    <mc:Choice xmlns:p14="http://schemas.microsoft.com/office/powerpoint/2010/main" Requires="p14">
      <p:transition spd="slow" p14:dur="1250"/>
    </mc:Choice>
    <mc:Fallback>
      <p:transition spd="slow"/>
    </mc:Fallback>
  </mc:AlternateContent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2" Type="http://schemas.openxmlformats.org/officeDocument/2006/relationships/image" Target="../media/image3.png" /><Relationship Id="rId3" Type="http://schemas.openxmlformats.org/officeDocument/2006/relationships/image" Target="../media/image4.jpeg" /><Relationship Id="rId4" Type="http://schemas.openxmlformats.org/officeDocument/2006/relationships/tags" Target="../tags/tag18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6.png" /><Relationship Id="rId3" Type="http://schemas.openxmlformats.org/officeDocument/2006/relationships/image" Target="../media/image17.png" /><Relationship Id="rId4" Type="http://schemas.openxmlformats.org/officeDocument/2006/relationships/image" Target="../media/image18.png" /><Relationship Id="rId5" Type="http://schemas.openxmlformats.org/officeDocument/2006/relationships/image" Target="../media/image19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7.jpeg" /><Relationship Id="rId3" Type="http://schemas.openxmlformats.org/officeDocument/2006/relationships/image" Target="../media/image9.jpeg" /><Relationship Id="rId4" Type="http://schemas.openxmlformats.org/officeDocument/2006/relationships/image" Target="../media/image10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20.png" /><Relationship Id="rId3" Type="http://schemas.openxmlformats.org/officeDocument/2006/relationships/image" Target="../media/image21.png" /><Relationship Id="rId4" Type="http://schemas.openxmlformats.org/officeDocument/2006/relationships/image" Target="../media/image22.png" /><Relationship Id="rId5" Type="http://schemas.openxmlformats.org/officeDocument/2006/relationships/image" Target="../media/image23.jpeg" /><Relationship Id="rId6" Type="http://schemas.openxmlformats.org/officeDocument/2006/relationships/image" Target="../media/image24.png" /><Relationship Id="rId7" Type="http://schemas.openxmlformats.org/officeDocument/2006/relationships/image" Target="../media/image25.png" /><Relationship Id="rId8" Type="http://schemas.openxmlformats.org/officeDocument/2006/relationships/image" Target="../media/image26.png" /><Relationship Id="rId9" Type="http://schemas.openxmlformats.org/officeDocument/2006/relationships/image" Target="../media/image27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28.jpeg" /><Relationship Id="rId3" Type="http://schemas.openxmlformats.org/officeDocument/2006/relationships/image" Target="../media/image29.png" /><Relationship Id="rId4" Type="http://schemas.openxmlformats.org/officeDocument/2006/relationships/image" Target="../media/image30.jpeg" /><Relationship Id="rId5" Type="http://schemas.openxmlformats.org/officeDocument/2006/relationships/image" Target="../media/image31.png" /><Relationship Id="rId6" Type="http://schemas.openxmlformats.org/officeDocument/2006/relationships/image" Target="../media/image32.png" /><Relationship Id="rId7" Type="http://schemas.openxmlformats.org/officeDocument/2006/relationships/image" Target="../media/image33.jpeg" /><Relationship Id="rId8" Type="http://schemas.openxmlformats.org/officeDocument/2006/relationships/image" Target="../media/image34.png" /><Relationship Id="rId9" Type="http://schemas.openxmlformats.org/officeDocument/2006/relationships/image" Target="../media/image35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36.jpeg" /><Relationship Id="rId3" Type="http://schemas.openxmlformats.org/officeDocument/2006/relationships/image" Target="../media/image37.png" /><Relationship Id="rId4" Type="http://schemas.openxmlformats.org/officeDocument/2006/relationships/image" Target="../media/image38.png" /><Relationship Id="rId5" Type="http://schemas.openxmlformats.org/officeDocument/2006/relationships/image" Target="../media/image39.png" /><Relationship Id="rId6" Type="http://schemas.openxmlformats.org/officeDocument/2006/relationships/image" Target="../media/image40.png" /><Relationship Id="rId7" Type="http://schemas.openxmlformats.org/officeDocument/2006/relationships/image" Target="../media/image41.jpeg" /><Relationship Id="rId8" Type="http://schemas.openxmlformats.org/officeDocument/2006/relationships/image" Target="../media/image42.png" /><Relationship Id="rId9" Type="http://schemas.openxmlformats.org/officeDocument/2006/relationships/image" Target="../media/image43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microsoft.com/office/2007/relationships/diagramDrawing" Target="../diagrams/drawing1.xml" /><Relationship Id="rId3" Type="http://schemas.openxmlformats.org/officeDocument/2006/relationships/diagramData" Target="../diagrams/data1.xml" /><Relationship Id="rId4" Type="http://schemas.openxmlformats.org/officeDocument/2006/relationships/diagramLayout" Target="../diagrams/layout1.xml" /><Relationship Id="rId5" Type="http://schemas.openxmlformats.org/officeDocument/2006/relationships/diagramQuickStyle" Target="../diagrams/quickStyle1.xml" /><Relationship Id="rId6" Type="http://schemas.openxmlformats.org/officeDocument/2006/relationships/diagramColors" Target="../diagrams/colors1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4.png" /><Relationship Id="rId3" Type="http://schemas.openxmlformats.org/officeDocument/2006/relationships/image" Target="../media/image45.jpeg" /><Relationship Id="rId4" Type="http://schemas.openxmlformats.org/officeDocument/2006/relationships/image" Target="../media/image46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7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8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6.jpeg" /><Relationship Id="rId3" Type="http://schemas.openxmlformats.org/officeDocument/2006/relationships/image" Target="../media/image49.jpeg" /><Relationship Id="rId4" Type="http://schemas.openxmlformats.org/officeDocument/2006/relationships/image" Target="../media/image50.jpeg" /><Relationship Id="rId5" Type="http://schemas.openxmlformats.org/officeDocument/2006/relationships/image" Target="../media/image51.jpeg" /><Relationship Id="rId6" Type="http://schemas.openxmlformats.org/officeDocument/2006/relationships/image" Target="../media/image9.jpeg" /><Relationship Id="rId7" Type="http://schemas.openxmlformats.org/officeDocument/2006/relationships/image" Target="../media/image52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53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54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7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55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56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6.jpeg" /><Relationship Id="rId3" Type="http://schemas.openxmlformats.org/officeDocument/2006/relationships/image" Target="../media/image9.jpeg" /><Relationship Id="rId4" Type="http://schemas.openxmlformats.org/officeDocument/2006/relationships/image" Target="../media/image7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6.jpeg" /><Relationship Id="rId3" Type="http://schemas.openxmlformats.org/officeDocument/2006/relationships/image" Target="../media/image7.jpeg" /><Relationship Id="rId4" Type="http://schemas.openxmlformats.org/officeDocument/2006/relationships/image" Target="../media/image9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9.jpeg" /><Relationship Id="rId3" Type="http://schemas.openxmlformats.org/officeDocument/2006/relationships/image" Target="../media/image7.jpeg" /><Relationship Id="rId4" Type="http://schemas.openxmlformats.org/officeDocument/2006/relationships/image" Target="../media/image57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5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58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59.png" /><Relationship Id="rId3" Type="http://schemas.openxmlformats.org/officeDocument/2006/relationships/image" Target="../media/image60.gif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5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6.jpe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7.jpeg" /><Relationship Id="rId3" Type="http://schemas.openxmlformats.org/officeDocument/2006/relationships/image" Target="../media/image8.jpeg" /><Relationship Id="rId4" Type="http://schemas.openxmlformats.org/officeDocument/2006/relationships/image" Target="../media/image9.jpeg" /><Relationship Id="rId5" Type="http://schemas.openxmlformats.org/officeDocument/2006/relationships/image" Target="../media/image10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6.jpeg" /><Relationship Id="rId3" Type="http://schemas.openxmlformats.org/officeDocument/2006/relationships/image" Target="../media/image7.jpeg" /><Relationship Id="rId4" Type="http://schemas.openxmlformats.org/officeDocument/2006/relationships/image" Target="../media/image9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1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2.png" /><Relationship Id="rId3" Type="http://schemas.openxmlformats.org/officeDocument/2006/relationships/image" Target="../media/image13.png" /><Relationship Id="rId4" Type="http://schemas.openxmlformats.org/officeDocument/2006/relationships/image" Target="../media/image14.png" /><Relationship Id="rId5" Type="http://schemas.openxmlformats.org/officeDocument/2006/relationships/image" Target="../media/image15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859A087-54C8-4757-AB4E-0F8B5F0E2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3049017" y="0"/>
            <a:ext cx="17321721" cy="688538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1D4863B-D7C6-453A-87C7-5713800F99FB}"/>
              </a:ext>
            </a:extLst>
          </p:cNvPr>
          <p:cNvSpPr/>
          <p:nvPr/>
        </p:nvSpPr>
        <p:spPr>
          <a:xfrm>
            <a:off x="-2832992" y="-661764"/>
            <a:ext cx="17256488" cy="8181528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6968C35-BE63-4C28-9539-4FC3202DC1A5}"/>
              </a:ext>
            </a:extLst>
          </p:cNvPr>
          <p:cNvSpPr/>
          <p:nvPr/>
        </p:nvSpPr>
        <p:spPr>
          <a:xfrm>
            <a:off x="7454120" y="451097"/>
            <a:ext cx="4151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solidFill>
                  <a:srgbClr val="FFC000"/>
                </a:solidFill>
                <a:latin typeface="+mj-ea"/>
                <a:ea typeface="+mj-ea"/>
              </a:rPr>
              <a:t>人教版物理</a:t>
            </a:r>
            <a:r>
              <a:rPr lang="en-US" altLang="zh-CN" sz="2800" b="1">
                <a:solidFill>
                  <a:srgbClr val="FFC000"/>
                </a:solidFill>
                <a:latin typeface="+mj-ea"/>
                <a:ea typeface="+mj-ea"/>
              </a:rPr>
              <a:t>	  </a:t>
            </a:r>
            <a:r>
              <a:rPr lang="zh-CN" altLang="en-US" sz="2800" b="1">
                <a:solidFill>
                  <a:srgbClr val="FFC000"/>
                </a:solidFill>
                <a:latin typeface="+mj-ea"/>
                <a:ea typeface="+mj-ea"/>
              </a:rPr>
              <a:t>第十五章</a:t>
            </a:r>
            <a:endParaRPr lang="zh-CN" altLang="en-US" sz="2000" b="1">
              <a:solidFill>
                <a:srgbClr val="FFC000"/>
              </a:solidFill>
              <a:latin typeface="+mj-ea"/>
              <a:ea typeface="+mj-ea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E21BCE7D-DC3B-43B3-8E30-730F061CAEDE}"/>
              </a:ext>
            </a:extLst>
          </p:cNvPr>
          <p:cNvSpPr/>
          <p:nvPr/>
        </p:nvSpPr>
        <p:spPr>
          <a:xfrm>
            <a:off x="3151153" y="2249489"/>
            <a:ext cx="6703860" cy="1152116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B60C69A8-2C49-46B1-A1AF-6CFAE5DE3DD6}"/>
              </a:ext>
            </a:extLst>
          </p:cNvPr>
          <p:cNvCxnSpPr/>
          <p:nvPr/>
        </p:nvCxnSpPr>
        <p:spPr>
          <a:xfrm>
            <a:off x="7422832" y="1124744"/>
            <a:ext cx="421778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标题 2">
            <a:extLst>
              <a:ext uri="{FF2B5EF4-FFF2-40B4-BE49-F238E27FC236}">
                <a16:creationId xmlns:a16="http://schemas.microsoft.com/office/drawing/2014/main" id="{3EDA6FDD-2C82-4BA2-A0E6-5CD0469C4A6D}"/>
              </a:ext>
            </a:extLst>
          </p:cNvPr>
          <p:cNvSpPr txBox="1"/>
          <p:nvPr/>
        </p:nvSpPr>
        <p:spPr>
          <a:xfrm>
            <a:off x="4305206" y="2276872"/>
            <a:ext cx="4395755" cy="906915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u="none" strike="noStrike" kern="1200" cap="none" spc="400" normalizeH="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Aft>
                <a:spcPct val="0"/>
              </a:spcAft>
            </a:pPr>
            <a:r>
              <a:rPr lang="zh-CN" altLang="en-US" sz="4000" spc="0">
                <a:solidFill>
                  <a:srgbClr val="002060"/>
                </a:solidFill>
                <a:latin typeface="+mj-ea"/>
                <a:ea typeface="+mj-ea"/>
                <a:cs typeface="+mn-cs"/>
              </a:rPr>
              <a:t>第</a:t>
            </a:r>
            <a:r>
              <a:rPr lang="en-US" altLang="zh-CN" sz="4000" spc="0">
                <a:solidFill>
                  <a:srgbClr val="002060"/>
                </a:solidFill>
                <a:latin typeface="+mj-ea"/>
                <a:ea typeface="+mj-ea"/>
                <a:cs typeface="+mn-cs"/>
              </a:rPr>
              <a:t>2</a:t>
            </a:r>
            <a:r>
              <a:rPr lang="zh-CN" altLang="en-US" sz="4000" spc="0">
                <a:solidFill>
                  <a:srgbClr val="002060"/>
                </a:solidFill>
                <a:latin typeface="+mj-ea"/>
                <a:ea typeface="+mj-ea"/>
                <a:cs typeface="+mn-cs"/>
              </a:rPr>
              <a:t>节  电流和电路</a:t>
            </a:r>
            <a:endParaRPr lang="zh-CN" altLang="en-US" sz="400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C7CD5FE-3C20-4AA0-807A-DAF677559997}"/>
              </a:ext>
            </a:extLst>
          </p:cNvPr>
          <p:cNvSpPr/>
          <p:nvPr/>
        </p:nvSpPr>
        <p:spPr>
          <a:xfrm>
            <a:off x="4427191" y="5883683"/>
            <a:ext cx="4151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solidFill>
                  <a:srgbClr val="FFC000"/>
                </a:solidFill>
                <a:latin typeface="+mj-ea"/>
                <a:ea typeface="+mj-ea"/>
              </a:rPr>
              <a:t>共</a:t>
            </a:r>
            <a:r>
              <a:rPr lang="en-US" altLang="zh-CN" sz="2800" b="1">
                <a:solidFill>
                  <a:srgbClr val="FFC000"/>
                </a:solidFill>
                <a:latin typeface="+mj-ea"/>
                <a:ea typeface="+mj-ea"/>
              </a:rPr>
              <a:t>2</a:t>
            </a:r>
            <a:r>
              <a:rPr lang="zh-CN" altLang="en-US" sz="2800" b="1">
                <a:solidFill>
                  <a:srgbClr val="FFC000"/>
                </a:solidFill>
                <a:latin typeface="+mj-ea"/>
                <a:ea typeface="+mj-ea"/>
              </a:rPr>
              <a:t>课时</a:t>
            </a:r>
            <a:endParaRPr lang="zh-CN" altLang="en-US" sz="2000" b="1">
              <a:solidFill>
                <a:srgbClr val="FFC000"/>
              </a:solidFill>
              <a:latin typeface="+mj-ea"/>
              <a:ea typeface="+mj-ea"/>
            </a:endParaRP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2099259626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3" name="Picture 7">
            <a:extLst>
              <a:ext uri="{FF2B5EF4-FFF2-40B4-BE49-F238E27FC236}">
                <a16:creationId xmlns:a16="http://schemas.microsoft.com/office/drawing/2014/main" id="{7D35E826-AC88-4D73-92F4-B77AF152E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3388" y="2584301"/>
            <a:ext cx="428466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>
            <a:extLst>
              <a:ext uri="{FF2B5EF4-FFF2-40B4-BE49-F238E27FC236}">
                <a16:creationId xmlns:a16="http://schemas.microsoft.com/office/drawing/2014/main" id="{D908EB2A-A563-4999-B507-BF362015E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0214" y="2836714"/>
            <a:ext cx="146208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AutoShape 9">
            <a:extLst>
              <a:ext uri="{FF2B5EF4-FFF2-40B4-BE49-F238E27FC236}">
                <a16:creationId xmlns:a16="http://schemas.microsoft.com/office/drawing/2014/main" id="{4E12F5F6-B1AA-4765-B174-E524737D7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3881288"/>
            <a:ext cx="827087" cy="431800"/>
          </a:xfrm>
          <a:prstGeom prst="wedgeRectCallout">
            <a:avLst>
              <a:gd name="adj1" fmla="val 106815"/>
              <a:gd name="adj2" fmla="val 70954"/>
            </a:avLst>
          </a:prstGeom>
          <a:solidFill>
            <a:schemeClr val="bg1"/>
          </a:solidFill>
          <a:ln w="28575">
            <a:solidFill>
              <a:srgbClr val="0066CC"/>
            </a:solidFill>
            <a:miter lim="800000"/>
          </a:ln>
        </p:spPr>
        <p:txBody>
          <a:bodyPr lIns="0" tIns="0" rIns="0" bIns="0"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Calibri" panose="020f0502020204030204" pitchFamily="34" charset="0"/>
              <a:buNone/>
            </a:pPr>
            <a:r>
              <a:rPr lang="zh-CN" altLang="en-US" sz="2400" b="1">
                <a:latin typeface="宋体" panose="02010600030101010101" pitchFamily="2" charset="-122"/>
              </a:rPr>
              <a:t>正极</a:t>
            </a:r>
          </a:p>
        </p:txBody>
      </p:sp>
      <p:pic>
        <p:nvPicPr>
          <p:cNvPr id="51210" name="Picture 10">
            <a:extLst>
              <a:ext uri="{FF2B5EF4-FFF2-40B4-BE49-F238E27FC236}">
                <a16:creationId xmlns:a16="http://schemas.microsoft.com/office/drawing/2014/main" id="{6C38596E-3F36-4373-9B5C-E5597A453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43926" y="2944663"/>
            <a:ext cx="1800225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2" name="AutoShape 12">
            <a:extLst>
              <a:ext uri="{FF2B5EF4-FFF2-40B4-BE49-F238E27FC236}">
                <a16:creationId xmlns:a16="http://schemas.microsoft.com/office/drawing/2014/main" id="{0547F1B0-E798-44AB-ACEB-DA6CD28F6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3124050"/>
            <a:ext cx="755650" cy="431800"/>
          </a:xfrm>
          <a:prstGeom prst="wedgeRectCallout">
            <a:avLst>
              <a:gd name="adj1" fmla="val -108403"/>
              <a:gd name="adj2" fmla="val 227574"/>
            </a:avLst>
          </a:prstGeom>
          <a:solidFill>
            <a:schemeClr val="bg1"/>
          </a:solidFill>
          <a:ln w="28575">
            <a:solidFill>
              <a:srgbClr val="0066CC"/>
            </a:solidFill>
            <a:miter lim="800000"/>
          </a:ln>
        </p:spPr>
        <p:txBody>
          <a:bodyPr lIns="0" tIns="0" rIns="0" bIns="0"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Calibri" panose="020f0502020204030204" pitchFamily="34" charset="0"/>
              <a:buNone/>
            </a:pPr>
            <a:r>
              <a:rPr lang="zh-CN" altLang="en-US" sz="2400" b="1">
                <a:latin typeface="宋体" panose="02010600030101010101" pitchFamily="2" charset="-122"/>
              </a:rPr>
              <a:t>负极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F4C4BD6-C27B-40A7-92F0-3D3E4849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一、电流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5D377A8-F8D6-4E3F-971F-D41A71C50E4D}"/>
              </a:ext>
            </a:extLst>
          </p:cNvPr>
          <p:cNvSpPr/>
          <p:nvPr/>
        </p:nvSpPr>
        <p:spPr>
          <a:xfrm>
            <a:off x="1703388" y="1340768"/>
            <a:ext cx="1796381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</a:rPr>
              <a:t>想想做做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DF56970-B635-4A13-B67E-D88F5019AB73}"/>
              </a:ext>
            </a:extLst>
          </p:cNvPr>
          <p:cNvSpPr/>
          <p:nvPr/>
        </p:nvSpPr>
        <p:spPr>
          <a:xfrm>
            <a:off x="1299643" y="5400153"/>
            <a:ext cx="7244283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</a:rPr>
              <a:t>发光二极管也叫</a:t>
            </a:r>
            <a:r>
              <a:rPr lang="en-US" altLang="zh-CN" sz="3200" b="1">
                <a:solidFill>
                  <a:srgbClr val="FF0000"/>
                </a:solidFill>
                <a:highlight>
                  <a:srgbClr val="FFFF00"/>
                </a:highlight>
                <a:latin typeface="宋体" panose="02010600030101010101" pitchFamily="2" charset="-122"/>
              </a:rPr>
              <a:t>LED</a:t>
            </a: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宋体" panose="02010600030101010101" pitchFamily="2" charset="-122"/>
              </a:rPr>
              <a:t>具有单向导电性</a:t>
            </a: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</a:rPr>
              <a:t>。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D7ADEFC4-FD4E-4646-99B4-BB9D7D109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9348" y="1372057"/>
            <a:ext cx="9185770" cy="57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利用发光二极管判断电流方向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1E07646-30BC-4A1A-BBEC-6E0801BF7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516" y="4534351"/>
            <a:ext cx="2852260" cy="179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24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9" grpId="0"/>
      <p:bldP spid="5121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194" name="AutoShape 2">
            <a:extLst>
              <a:ext uri="{FF2B5EF4-FFF2-40B4-BE49-F238E27FC236}">
                <a16:creationId xmlns:a16="http://schemas.microsoft.com/office/drawing/2014/main" id="{56413956-0A58-4787-ADE5-FCA5D1F47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6" y="1341439"/>
            <a:ext cx="5903913" cy="34194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grpSp>
        <p:nvGrpSpPr>
          <p:cNvPr id="8195" name="Group 3">
            <a:extLst>
              <a:ext uri="{FF2B5EF4-FFF2-40B4-BE49-F238E27FC236}">
                <a16:creationId xmlns:a16="http://schemas.microsoft.com/office/drawing/2014/main" id="{C3A30354-E60B-402D-95E9-A5167BE4BF43}"/>
              </a:ext>
            </a:extLst>
          </p:cNvPr>
          <p:cNvGrpSpPr/>
          <p:nvPr/>
        </p:nvGrpSpPr>
        <p:grpSpPr>
          <a:xfrm>
            <a:off x="3719514" y="2420939"/>
            <a:ext cx="4714875" cy="2416175"/>
            <a:chExt cx="2970" cy="1522"/>
          </a:xfrm>
        </p:grpSpPr>
        <p:pic>
          <p:nvPicPr>
            <p:cNvPr id="8204" name="Picture 10" descr="H:\2\人教教参资源\九\图\电池组.JPG">
              <a:extLst>
                <a:ext uri="{FF2B5EF4-FFF2-40B4-BE49-F238E27FC236}">
                  <a16:creationId xmlns:a16="http://schemas.microsoft.com/office/drawing/2014/main" id="{922BE90A-0848-45B7-8F63-E5B6E7AC43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" y="182"/>
              <a:ext cx="1329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Picture 3" descr="H:\2\人教教参资源\九\图\铡刀开关.JPG">
              <a:extLst>
                <a:ext uri="{FF2B5EF4-FFF2-40B4-BE49-F238E27FC236}">
                  <a16:creationId xmlns:a16="http://schemas.microsoft.com/office/drawing/2014/main" id="{FFDAB891-3CE0-414E-A9CD-3CFC44CD4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61" y="908"/>
              <a:ext cx="962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Picture 16" descr="H:\2\人教教参资源\九\图\电动机.JPG">
              <a:extLst>
                <a:ext uri="{FF2B5EF4-FFF2-40B4-BE49-F238E27FC236}">
                  <a16:creationId xmlns:a16="http://schemas.microsoft.com/office/drawing/2014/main" id="{001F3382-B8E3-44B8-AB6D-AE66D863A9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19" y="0"/>
              <a:ext cx="927" cy="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7" name="任意多边形 10">
              <a:extLst>
                <a:ext uri="{FF2B5EF4-FFF2-40B4-BE49-F238E27FC236}">
                  <a16:creationId xmlns:a16="http://schemas.microsoft.com/office/drawing/2014/main" id="{DCFF82B2-2153-4A28-B552-B2023EA65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0"/>
              <a:ext cx="1588" cy="839"/>
            </a:xfrm>
            <a:custGeom>
              <a:gdLst>
                <a:gd name="T0" fmla="*/ 1588 w 1179285"/>
                <a:gd name="T1" fmla="*/ 839 h 1709057"/>
                <a:gd name="T2" fmla="*/ 225 w 1179285"/>
                <a:gd name="T3" fmla="*/ 331 h 1709057"/>
                <a:gd name="T4" fmla="*/ 239 w 1179285"/>
                <a:gd name="T5" fmla="*/ 0 h 1709057"/>
                <a:gd name="T6" fmla="*/ 0 60000 65536"/>
                <a:gd name="T7" fmla="*/ 0 60000 65536"/>
                <a:gd name="T8" fmla="*/ 0 60000 65536"/>
                <a:gd name="T9" fmla="*/ 0 w 1179285"/>
                <a:gd name="T10" fmla="*/ 0 h 1709057"/>
                <a:gd name="T11" fmla="*/ 1179285 w 1179285"/>
                <a:gd name="T12" fmla="*/ 1709057 h 1709057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9285" h="1709056">
                  <a:moveTo>
                    <a:pt x="1179285" y="1709057"/>
                  </a:moveTo>
                  <a:cubicBezTo>
                    <a:pt x="756556" y="1334407"/>
                    <a:pt x="333828" y="959757"/>
                    <a:pt x="166914" y="674914"/>
                  </a:cubicBezTo>
                  <a:cubicBezTo>
                    <a:pt x="0" y="390071"/>
                    <a:pt x="88900" y="195035"/>
                    <a:pt x="177800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8208" name="任意多边形 12">
              <a:extLst>
                <a:ext uri="{FF2B5EF4-FFF2-40B4-BE49-F238E27FC236}">
                  <a16:creationId xmlns:a16="http://schemas.microsoft.com/office/drawing/2014/main" id="{75D68CE4-0086-48BB-96E8-474CA9BDAD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281">
              <a:off x="2197" y="545"/>
              <a:ext cx="773" cy="841"/>
            </a:xfrm>
            <a:custGeom>
              <a:gdLst>
                <a:gd name="T0" fmla="*/ 525 w 945243"/>
                <a:gd name="T1" fmla="*/ 0 h 1774372"/>
                <a:gd name="T2" fmla="*/ 685 w 945243"/>
                <a:gd name="T3" fmla="*/ 572 h 1774372"/>
                <a:gd name="T4" fmla="*/ 0 w 945243"/>
                <a:gd name="T5" fmla="*/ 840 h 1774372"/>
                <a:gd name="T6" fmla="*/ 0 60000 65536"/>
                <a:gd name="T7" fmla="*/ 0 60000 65536"/>
                <a:gd name="T8" fmla="*/ 0 60000 65536"/>
                <a:gd name="T9" fmla="*/ 0 w 945243"/>
                <a:gd name="T10" fmla="*/ 0 h 1774372"/>
                <a:gd name="T11" fmla="*/ 945243 w 945243"/>
                <a:gd name="T12" fmla="*/ 1774372 h 1774372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5243" h="1774371">
                  <a:moveTo>
                    <a:pt x="642257" y="0"/>
                  </a:moveTo>
                  <a:cubicBezTo>
                    <a:pt x="793750" y="456293"/>
                    <a:pt x="945243" y="912586"/>
                    <a:pt x="838200" y="1208315"/>
                  </a:cubicBezTo>
                  <a:cubicBezTo>
                    <a:pt x="731157" y="1504044"/>
                    <a:pt x="0" y="1774372"/>
                    <a:pt x="0" y="1774372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8209" name="任意多边形 11">
              <a:extLst>
                <a:ext uri="{FF2B5EF4-FFF2-40B4-BE49-F238E27FC236}">
                  <a16:creationId xmlns:a16="http://schemas.microsoft.com/office/drawing/2014/main" id="{0BBFE66E-2F4D-47F7-A9FC-F33D70ADF5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37307">
              <a:off x="1329" y="373"/>
              <a:ext cx="803" cy="204"/>
            </a:xfrm>
            <a:custGeom>
              <a:gdLst>
                <a:gd name="T0" fmla="*/ 0 w 1415143"/>
                <a:gd name="T1" fmla="*/ 113 h 317500"/>
                <a:gd name="T2" fmla="*/ 470 w 1415143"/>
                <a:gd name="T3" fmla="*/ 15 h 317500"/>
                <a:gd name="T4" fmla="*/ 804 w 1415143"/>
                <a:gd name="T5" fmla="*/ 204 h 317500"/>
                <a:gd name="T6" fmla="*/ 0 60000 65536"/>
                <a:gd name="T7" fmla="*/ 0 60000 65536"/>
                <a:gd name="T8" fmla="*/ 0 60000 65536"/>
                <a:gd name="T9" fmla="*/ 0 w 1415143"/>
                <a:gd name="T10" fmla="*/ 0 h 317500"/>
                <a:gd name="T11" fmla="*/ 1415143 w 1415143"/>
                <a:gd name="T12" fmla="*/ 317500 h 317500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5143" h="317500">
                  <a:moveTo>
                    <a:pt x="0" y="175986"/>
                  </a:moveTo>
                  <a:cubicBezTo>
                    <a:pt x="295729" y="87993"/>
                    <a:pt x="591458" y="0"/>
                    <a:pt x="827315" y="23586"/>
                  </a:cubicBezTo>
                  <a:cubicBezTo>
                    <a:pt x="1063172" y="47172"/>
                    <a:pt x="1239157" y="182336"/>
                    <a:pt x="1415143" y="317500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1800">
                <a:latin typeface="Calibri" panose="020f0502020204030204" pitchFamily="34" charset="0"/>
              </a:endParaRPr>
            </a:p>
          </p:txBody>
        </p:sp>
      </p:grpSp>
      <p:sp>
        <p:nvSpPr>
          <p:cNvPr id="48140" name="AutoShape 22">
            <a:extLst>
              <a:ext uri="{FF2B5EF4-FFF2-40B4-BE49-F238E27FC236}">
                <a16:creationId xmlns:a16="http://schemas.microsoft.com/office/drawing/2014/main" id="{62FB1854-803D-4801-B4AC-5EA532FA4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6" y="1844676"/>
            <a:ext cx="1044575" cy="576263"/>
          </a:xfrm>
          <a:prstGeom prst="wedgeRoundRectCallout">
            <a:avLst>
              <a:gd name="adj1" fmla="val -106537"/>
              <a:gd name="adj2" fmla="val 136500"/>
              <a:gd name="adj3" fmla="val 16667"/>
            </a:avLst>
          </a:prstGeom>
          <a:solidFill>
            <a:schemeClr val="bg1"/>
          </a:solidFill>
          <a:ln w="28575">
            <a:solidFill>
              <a:srgbClr val="0066CC"/>
            </a:solidFill>
            <a:miter lim="800000"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/>
              <a:t>电源</a:t>
            </a:r>
          </a:p>
        </p:txBody>
      </p:sp>
      <p:sp>
        <p:nvSpPr>
          <p:cNvPr id="48141" name="AutoShape 24">
            <a:extLst>
              <a:ext uri="{FF2B5EF4-FFF2-40B4-BE49-F238E27FC236}">
                <a16:creationId xmlns:a16="http://schemas.microsoft.com/office/drawing/2014/main" id="{3CC58C51-C390-4A30-BBF9-7BEB3788B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4" y="4184651"/>
            <a:ext cx="1004887" cy="576263"/>
          </a:xfrm>
          <a:prstGeom prst="wedgeRoundRectCallout">
            <a:avLst>
              <a:gd name="adj1" fmla="val 65009"/>
              <a:gd name="adj2" fmla="val -83611"/>
              <a:gd name="adj3" fmla="val 16667"/>
            </a:avLst>
          </a:prstGeom>
          <a:solidFill>
            <a:schemeClr val="bg1"/>
          </a:solidFill>
          <a:ln w="28575">
            <a:solidFill>
              <a:srgbClr val="0066CC"/>
            </a:solidFill>
            <a:miter lim="800000"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/>
              <a:t>导线</a:t>
            </a:r>
          </a:p>
        </p:txBody>
      </p:sp>
      <p:sp>
        <p:nvSpPr>
          <p:cNvPr id="48142" name="AutoShape 25">
            <a:extLst>
              <a:ext uri="{FF2B5EF4-FFF2-40B4-BE49-F238E27FC236}">
                <a16:creationId xmlns:a16="http://schemas.microsoft.com/office/drawing/2014/main" id="{1BA64964-A7EF-43DF-A899-05730DF5C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2738" y="1808163"/>
            <a:ext cx="1441450" cy="576262"/>
          </a:xfrm>
          <a:prstGeom prst="wedgeRoundRectCallout">
            <a:avLst>
              <a:gd name="adj1" fmla="val -56940"/>
              <a:gd name="adj2" fmla="val 118046"/>
              <a:gd name="adj3" fmla="val 16667"/>
            </a:avLst>
          </a:prstGeom>
          <a:solidFill>
            <a:schemeClr val="bg1"/>
          </a:solidFill>
          <a:ln w="28575">
            <a:solidFill>
              <a:srgbClr val="0066CC"/>
            </a:solidFill>
            <a:miter lim="800000"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/>
              <a:t>用电器</a:t>
            </a:r>
          </a:p>
        </p:txBody>
      </p:sp>
      <p:sp>
        <p:nvSpPr>
          <p:cNvPr id="48143" name="AutoShape 26">
            <a:extLst>
              <a:ext uri="{FF2B5EF4-FFF2-40B4-BE49-F238E27FC236}">
                <a16:creationId xmlns:a16="http://schemas.microsoft.com/office/drawing/2014/main" id="{817A4A4D-1D80-4148-9A14-EA5B5363F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5976" y="4041776"/>
            <a:ext cx="1152525" cy="576263"/>
          </a:xfrm>
          <a:prstGeom prst="wedgeRoundRectCallout">
            <a:avLst>
              <a:gd name="adj1" fmla="val -182093"/>
              <a:gd name="adj2" fmla="val 54958"/>
              <a:gd name="adj3" fmla="val 16667"/>
            </a:avLst>
          </a:prstGeom>
          <a:solidFill>
            <a:schemeClr val="bg1"/>
          </a:solidFill>
          <a:ln w="28575">
            <a:solidFill>
              <a:srgbClr val="0066CC"/>
            </a:solidFill>
            <a:miter lim="800000"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/>
              <a:t>开关</a:t>
            </a:r>
          </a:p>
        </p:txBody>
      </p:sp>
      <p:sp>
        <p:nvSpPr>
          <p:cNvPr id="8201" name="Rectangle 16">
            <a:extLst>
              <a:ext uri="{FF2B5EF4-FFF2-40B4-BE49-F238E27FC236}">
                <a16:creationId xmlns:a16="http://schemas.microsoft.com/office/drawing/2014/main" id="{180CB2D1-E950-48D6-BA19-4942AB5D0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0" y="1268413"/>
            <a:ext cx="29162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．电路的组成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3ADA84B-A0F6-4AF6-B125-FD22565BC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二、电路的构成</a:t>
            </a:r>
          </a:p>
        </p:txBody>
      </p:sp>
      <p:sp>
        <p:nvSpPr>
          <p:cNvPr id="19" name="圆角矩形 30">
            <a:extLst>
              <a:ext uri="{FF2B5EF4-FFF2-40B4-BE49-F238E27FC236}">
                <a16:creationId xmlns:a16="http://schemas.microsoft.com/office/drawing/2014/main" id="{47639F93-0335-4232-9A81-B642891C373C}"/>
              </a:ext>
            </a:extLst>
          </p:cNvPr>
          <p:cNvSpPr/>
          <p:nvPr/>
        </p:nvSpPr>
        <p:spPr>
          <a:xfrm>
            <a:off x="1628336" y="5038229"/>
            <a:ext cx="8935327" cy="1165724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B2CA651-59CD-48BE-9923-32BAF4111CB9}"/>
              </a:ext>
            </a:extLst>
          </p:cNvPr>
          <p:cNvSpPr/>
          <p:nvPr/>
        </p:nvSpPr>
        <p:spPr>
          <a:xfrm>
            <a:off x="2135560" y="5157192"/>
            <a:ext cx="80699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   由电源、用电器、导线、开关组成的电流可以流过的路径叫做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电路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0" grpId="0"/>
      <p:bldP spid="48141" grpId="0"/>
      <p:bldP spid="48142" grpId="0"/>
      <p:bldP spid="48143" grpId="0"/>
      <p:bldP spid="19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42" name="图片 18">
            <a:extLst>
              <a:ext uri="{FF2B5EF4-FFF2-40B4-BE49-F238E27FC236}">
                <a16:creationId xmlns:a16="http://schemas.microsoft.com/office/drawing/2014/main" id="{625BE9EE-2725-48B3-85FC-77B4AB4B55D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t="10457" r="12980" b="8216"/>
          <a:stretch>
            <a:fillRect/>
          </a:stretch>
        </p:blipFill>
        <p:spPr bwMode="auto">
          <a:xfrm>
            <a:off x="2970807" y="1909298"/>
            <a:ext cx="1670970" cy="1325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图片 20">
            <a:extLst>
              <a:ext uri="{FF2B5EF4-FFF2-40B4-BE49-F238E27FC236}">
                <a16:creationId xmlns:a16="http://schemas.microsoft.com/office/drawing/2014/main" id="{5F9E3542-3374-43BB-B7FB-5C1129E6557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7276" y="1909298"/>
            <a:ext cx="1776412" cy="1325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图片 19" descr="蓄电池.jpg">
            <a:extLst>
              <a:ext uri="{FF2B5EF4-FFF2-40B4-BE49-F238E27FC236}">
                <a16:creationId xmlns:a16="http://schemas.microsoft.com/office/drawing/2014/main" id="{5D8DBCD7-89DA-4DC4-B39B-1A0D68BB4CF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8326" y="1866169"/>
            <a:ext cx="1604962" cy="154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图片 22">
            <a:extLst>
              <a:ext uri="{FF2B5EF4-FFF2-40B4-BE49-F238E27FC236}">
                <a16:creationId xmlns:a16="http://schemas.microsoft.com/office/drawing/2014/main" id="{35E572E8-8EB3-429D-B537-E97F43866FF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7534" y="1824893"/>
            <a:ext cx="1844523" cy="158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图片 21">
            <a:extLst>
              <a:ext uri="{FF2B5EF4-FFF2-40B4-BE49-F238E27FC236}">
                <a16:creationId xmlns:a16="http://schemas.microsoft.com/office/drawing/2014/main" id="{CDBD723F-97C5-418B-BBE0-F5370E56372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2376" y="4714019"/>
            <a:ext cx="1692275" cy="117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图片 24">
            <a:extLst>
              <a:ext uri="{FF2B5EF4-FFF2-40B4-BE49-F238E27FC236}">
                <a16:creationId xmlns:a16="http://schemas.microsoft.com/office/drawing/2014/main" id="{7A984578-E478-4BEE-96CD-F275A884E00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2406" y="4456968"/>
            <a:ext cx="1811842" cy="181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图片 26">
            <a:extLst>
              <a:ext uri="{FF2B5EF4-FFF2-40B4-BE49-F238E27FC236}">
                <a16:creationId xmlns:a16="http://schemas.microsoft.com/office/drawing/2014/main" id="{35F418C7-5CC0-4338-AE24-C49C049C9AC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80556" y="4476018"/>
            <a:ext cx="2025140" cy="1636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图片 23">
            <a:extLst>
              <a:ext uri="{FF2B5EF4-FFF2-40B4-BE49-F238E27FC236}">
                <a16:creationId xmlns:a16="http://schemas.microsoft.com/office/drawing/2014/main" id="{26F369B9-6796-4C3C-8B8E-65E9865E1BC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5783" y="4691917"/>
            <a:ext cx="1789232" cy="1192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3" name="TextBox 15">
            <a:extLst>
              <a:ext uri="{FF2B5EF4-FFF2-40B4-BE49-F238E27FC236}">
                <a16:creationId xmlns:a16="http://schemas.microsoft.com/office/drawing/2014/main" id="{B4A41195-BB54-4822-B458-99F37B3CA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638" y="3412394"/>
            <a:ext cx="1333500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干电池</a:t>
            </a:r>
          </a:p>
        </p:txBody>
      </p:sp>
      <p:sp>
        <p:nvSpPr>
          <p:cNvPr id="46094" name="TextBox 15">
            <a:extLst>
              <a:ext uri="{FF2B5EF4-FFF2-40B4-BE49-F238E27FC236}">
                <a16:creationId xmlns:a16="http://schemas.microsoft.com/office/drawing/2014/main" id="{2CFFE29E-3D01-40F0-B053-D5BC9A079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7276" y="3412394"/>
            <a:ext cx="1871662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纽扣电池</a:t>
            </a:r>
          </a:p>
        </p:txBody>
      </p:sp>
      <p:sp>
        <p:nvSpPr>
          <p:cNvPr id="46095" name="TextBox 15">
            <a:extLst>
              <a:ext uri="{FF2B5EF4-FFF2-40B4-BE49-F238E27FC236}">
                <a16:creationId xmlns:a16="http://schemas.microsoft.com/office/drawing/2014/main" id="{8A27EE63-FB27-46B4-B7E7-96806E64C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5451" y="3412394"/>
            <a:ext cx="1871662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蓄电池</a:t>
            </a:r>
          </a:p>
        </p:txBody>
      </p:sp>
      <p:sp>
        <p:nvSpPr>
          <p:cNvPr id="46096" name="TextBox 15">
            <a:extLst>
              <a:ext uri="{FF2B5EF4-FFF2-40B4-BE49-F238E27FC236}">
                <a16:creationId xmlns:a16="http://schemas.microsoft.com/office/drawing/2014/main" id="{B79406CC-416F-4ACF-9D0C-CE45753C8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3014" y="3412394"/>
            <a:ext cx="1871663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太阳能电池</a:t>
            </a:r>
          </a:p>
        </p:txBody>
      </p:sp>
      <p:sp>
        <p:nvSpPr>
          <p:cNvPr id="46097" name="TextBox 15">
            <a:extLst>
              <a:ext uri="{FF2B5EF4-FFF2-40B4-BE49-F238E27FC236}">
                <a16:creationId xmlns:a16="http://schemas.microsoft.com/office/drawing/2014/main" id="{EC6F437C-D116-4D25-B044-23B7BF8C3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8739" y="6112731"/>
            <a:ext cx="1692275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锂电池</a:t>
            </a:r>
          </a:p>
        </p:txBody>
      </p:sp>
      <p:sp>
        <p:nvSpPr>
          <p:cNvPr id="46098" name="TextBox 15">
            <a:extLst>
              <a:ext uri="{FF2B5EF4-FFF2-40B4-BE49-F238E27FC236}">
                <a16:creationId xmlns:a16="http://schemas.microsoft.com/office/drawing/2014/main" id="{23987A21-0630-4A7A-B013-53437BFF0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4864" y="6112731"/>
            <a:ext cx="1871663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学生电源</a:t>
            </a:r>
          </a:p>
        </p:txBody>
      </p:sp>
      <p:sp>
        <p:nvSpPr>
          <p:cNvPr id="46099" name="TextBox 15">
            <a:extLst>
              <a:ext uri="{FF2B5EF4-FFF2-40B4-BE49-F238E27FC236}">
                <a16:creationId xmlns:a16="http://schemas.microsoft.com/office/drawing/2014/main" id="{1A2B12FE-1537-47CA-AFB9-9CCF19C73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501" y="6112731"/>
            <a:ext cx="1871662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燃料电池</a:t>
            </a:r>
          </a:p>
        </p:txBody>
      </p:sp>
      <p:sp>
        <p:nvSpPr>
          <p:cNvPr id="46100" name="TextBox 15">
            <a:extLst>
              <a:ext uri="{FF2B5EF4-FFF2-40B4-BE49-F238E27FC236}">
                <a16:creationId xmlns:a16="http://schemas.microsoft.com/office/drawing/2014/main" id="{45FC3CB2-5022-45CF-920E-EE3E1D8F0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1576" y="6112731"/>
            <a:ext cx="1871662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发电机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F7A5018-7DE8-4D76-90FF-3BFCECC2A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二、电路的构成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2E669815-29CA-487B-B3B4-75693972169D}"/>
              </a:ext>
            </a:extLst>
          </p:cNvPr>
          <p:cNvSpPr/>
          <p:nvPr/>
        </p:nvSpPr>
        <p:spPr>
          <a:xfrm>
            <a:off x="1511865" y="1073257"/>
            <a:ext cx="1796381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</a:rPr>
              <a:t>各种电源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3" grpId="0"/>
      <p:bldP spid="46094" grpId="0"/>
      <p:bldP spid="46095" grpId="0"/>
      <p:bldP spid="46096" grpId="0"/>
      <p:bldP spid="46097" grpId="0"/>
      <p:bldP spid="46098" grpId="0"/>
      <p:bldP spid="46099" grpId="0"/>
      <p:bldP spid="461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4037" name="TextBox 15">
            <a:extLst>
              <a:ext uri="{FF2B5EF4-FFF2-40B4-BE49-F238E27FC236}">
                <a16:creationId xmlns:a16="http://schemas.microsoft.com/office/drawing/2014/main" id="{9B037562-52A4-4161-AD88-DBE4F5E03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139" y="3570883"/>
            <a:ext cx="1728787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电视机</a:t>
            </a:r>
          </a:p>
        </p:txBody>
      </p:sp>
      <p:sp>
        <p:nvSpPr>
          <p:cNvPr id="44038" name="TextBox 15">
            <a:extLst>
              <a:ext uri="{FF2B5EF4-FFF2-40B4-BE49-F238E27FC236}">
                <a16:creationId xmlns:a16="http://schemas.microsoft.com/office/drawing/2014/main" id="{3D8D22ED-E858-4B0C-AC6D-FCE5A2E6A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3570883"/>
            <a:ext cx="1871662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电冰箱</a:t>
            </a:r>
          </a:p>
        </p:txBody>
      </p:sp>
      <p:sp>
        <p:nvSpPr>
          <p:cNvPr id="44039" name="TextBox 15">
            <a:extLst>
              <a:ext uri="{FF2B5EF4-FFF2-40B4-BE49-F238E27FC236}">
                <a16:creationId xmlns:a16="http://schemas.microsoft.com/office/drawing/2014/main" id="{1EF9BEFF-BBCB-4849-B7A9-E27AC9116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1288" y="3570883"/>
            <a:ext cx="1871662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洗衣机</a:t>
            </a:r>
          </a:p>
        </p:txBody>
      </p:sp>
      <p:sp>
        <p:nvSpPr>
          <p:cNvPr id="44040" name="TextBox 15">
            <a:extLst>
              <a:ext uri="{FF2B5EF4-FFF2-40B4-BE49-F238E27FC236}">
                <a16:creationId xmlns:a16="http://schemas.microsoft.com/office/drawing/2014/main" id="{0FBB6B12-9E0D-40CF-BF31-1F2DB5925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5976" y="3570883"/>
            <a:ext cx="1871663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电风扇</a:t>
            </a:r>
          </a:p>
        </p:txBody>
      </p:sp>
      <p:sp>
        <p:nvSpPr>
          <p:cNvPr id="44041" name="TextBox 15">
            <a:extLst>
              <a:ext uri="{FF2B5EF4-FFF2-40B4-BE49-F238E27FC236}">
                <a16:creationId xmlns:a16="http://schemas.microsoft.com/office/drawing/2014/main" id="{CF87F71F-6F67-40A7-A4A6-CBFB32D94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164" y="6021389"/>
            <a:ext cx="1476375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台灯</a:t>
            </a:r>
          </a:p>
        </p:txBody>
      </p:sp>
      <p:sp>
        <p:nvSpPr>
          <p:cNvPr id="44042" name="TextBox 15">
            <a:extLst>
              <a:ext uri="{FF2B5EF4-FFF2-40B4-BE49-F238E27FC236}">
                <a16:creationId xmlns:a16="http://schemas.microsoft.com/office/drawing/2014/main" id="{A7EF5C62-ECFB-45F9-80C3-A1A116697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826" y="6021389"/>
            <a:ext cx="1871663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微波炉</a:t>
            </a:r>
          </a:p>
        </p:txBody>
      </p:sp>
      <p:sp>
        <p:nvSpPr>
          <p:cNvPr id="44043" name="TextBox 15">
            <a:extLst>
              <a:ext uri="{FF2B5EF4-FFF2-40B4-BE49-F238E27FC236}">
                <a16:creationId xmlns:a16="http://schemas.microsoft.com/office/drawing/2014/main" id="{FC0277A9-205E-4592-8E9F-42AADA6D7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9851" y="6021389"/>
            <a:ext cx="1871663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电脑</a:t>
            </a:r>
          </a:p>
        </p:txBody>
      </p:sp>
      <p:sp>
        <p:nvSpPr>
          <p:cNvPr id="44044" name="TextBox 15">
            <a:extLst>
              <a:ext uri="{FF2B5EF4-FFF2-40B4-BE49-F238E27FC236}">
                <a16:creationId xmlns:a16="http://schemas.microsoft.com/office/drawing/2014/main" id="{1EBE18C6-D8F8-4BC7-9CD9-70C2BB64B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6338" y="6021389"/>
            <a:ext cx="1547812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电烤箱</a:t>
            </a:r>
          </a:p>
        </p:txBody>
      </p:sp>
      <p:pic>
        <p:nvPicPr>
          <p:cNvPr id="12298" name="Picture 6">
            <a:extLst>
              <a:ext uri="{FF2B5EF4-FFF2-40B4-BE49-F238E27FC236}">
                <a16:creationId xmlns:a16="http://schemas.microsoft.com/office/drawing/2014/main" id="{7002D119-28B6-4DF6-8948-5CF9DBB2542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5800" y="1862308"/>
            <a:ext cx="2387600" cy="1586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图片 16">
            <a:extLst>
              <a:ext uri="{FF2B5EF4-FFF2-40B4-BE49-F238E27FC236}">
                <a16:creationId xmlns:a16="http://schemas.microsoft.com/office/drawing/2014/main" id="{A9833ED7-EF10-4DB1-8F1C-90ABCEA4EC7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9781" y="1743670"/>
            <a:ext cx="1827213" cy="1827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图片 12">
            <a:extLst>
              <a:ext uri="{FF2B5EF4-FFF2-40B4-BE49-F238E27FC236}">
                <a16:creationId xmlns:a16="http://schemas.microsoft.com/office/drawing/2014/main" id="{A3227D42-F904-4AC5-9870-58C7F0B3990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2263" y="1753195"/>
            <a:ext cx="1765300" cy="176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图片 14" descr="ibfymz1tdq1t.jpg">
            <a:extLst>
              <a:ext uri="{FF2B5EF4-FFF2-40B4-BE49-F238E27FC236}">
                <a16:creationId xmlns:a16="http://schemas.microsoft.com/office/drawing/2014/main" id="{261385FF-3E3A-4459-A1BA-2D87C357B10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1875" y="1700808"/>
            <a:ext cx="1709738" cy="187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8">
            <a:extLst>
              <a:ext uri="{FF2B5EF4-FFF2-40B4-BE49-F238E27FC236}">
                <a16:creationId xmlns:a16="http://schemas.microsoft.com/office/drawing/2014/main" id="{737859D5-A6F9-4C38-93C4-D7794F3CC0A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1313" y="4321276"/>
            <a:ext cx="2286000" cy="1669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图片 15">
            <a:extLst>
              <a:ext uri="{FF2B5EF4-FFF2-40B4-BE49-F238E27FC236}">
                <a16:creationId xmlns:a16="http://schemas.microsoft.com/office/drawing/2014/main" id="{6E52E0B3-4A57-43B0-8893-AB847CD140B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6164" y="4198919"/>
            <a:ext cx="1387475" cy="1809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5">
            <a:extLst>
              <a:ext uri="{FF2B5EF4-FFF2-40B4-BE49-F238E27FC236}">
                <a16:creationId xmlns:a16="http://schemas.microsoft.com/office/drawing/2014/main" id="{6A601B1A-44E8-44B9-9A86-72C620F1E01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59826" y="4349751"/>
            <a:ext cx="1604963" cy="1604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7">
            <a:extLst>
              <a:ext uri="{FF2B5EF4-FFF2-40B4-BE49-F238E27FC236}">
                <a16:creationId xmlns:a16="http://schemas.microsoft.com/office/drawing/2014/main" id="{291D56F7-EA91-4416-9DDF-CE439AA5294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1288" y="4374327"/>
            <a:ext cx="2049462" cy="1555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9CC7AE5-C43A-4623-B78C-A2EE8B75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二、电路的构成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6605144F-39E4-4CE9-B880-93B0C32B0B45}"/>
              </a:ext>
            </a:extLst>
          </p:cNvPr>
          <p:cNvSpPr/>
          <p:nvPr/>
        </p:nvSpPr>
        <p:spPr>
          <a:xfrm>
            <a:off x="1511865" y="1073257"/>
            <a:ext cx="2191774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</a:rPr>
              <a:t>各种用电器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/>
      <p:bldP spid="44038" grpId="0"/>
      <p:bldP spid="44039" grpId="0"/>
      <p:bldP spid="44040" grpId="0"/>
      <p:bldP spid="44041" grpId="0"/>
      <p:bldP spid="44042" grpId="0"/>
      <p:bldP spid="44043" grpId="0"/>
      <p:bldP spid="440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5061" name="TextBox 15">
            <a:extLst>
              <a:ext uri="{FF2B5EF4-FFF2-40B4-BE49-F238E27FC236}">
                <a16:creationId xmlns:a16="http://schemas.microsoft.com/office/drawing/2014/main" id="{6A0B2A63-5433-479C-80F9-B970E5E80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6834" y="3480042"/>
            <a:ext cx="1728787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按钮开关</a:t>
            </a:r>
          </a:p>
        </p:txBody>
      </p:sp>
      <p:sp>
        <p:nvSpPr>
          <p:cNvPr id="45062" name="TextBox 15">
            <a:extLst>
              <a:ext uri="{FF2B5EF4-FFF2-40B4-BE49-F238E27FC236}">
                <a16:creationId xmlns:a16="http://schemas.microsoft.com/office/drawing/2014/main" id="{97C38670-E357-4707-BFDA-642397007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471" y="3480042"/>
            <a:ext cx="1871663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接线开关</a:t>
            </a:r>
          </a:p>
        </p:txBody>
      </p:sp>
      <p:sp>
        <p:nvSpPr>
          <p:cNvPr id="45063" name="TextBox 15">
            <a:extLst>
              <a:ext uri="{FF2B5EF4-FFF2-40B4-BE49-F238E27FC236}">
                <a16:creationId xmlns:a16="http://schemas.microsoft.com/office/drawing/2014/main" id="{A0866F59-DBE0-406F-A9F9-7CF03C9EB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7033" y="3480042"/>
            <a:ext cx="1871662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单刀开关</a:t>
            </a:r>
          </a:p>
        </p:txBody>
      </p:sp>
      <p:sp>
        <p:nvSpPr>
          <p:cNvPr id="45064" name="TextBox 15">
            <a:extLst>
              <a:ext uri="{FF2B5EF4-FFF2-40B4-BE49-F238E27FC236}">
                <a16:creationId xmlns:a16="http://schemas.microsoft.com/office/drawing/2014/main" id="{4BC72F31-1A5C-4E9B-A286-BED7C449F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8233" y="3480042"/>
            <a:ext cx="1871662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空气开关</a:t>
            </a:r>
          </a:p>
        </p:txBody>
      </p:sp>
      <p:sp>
        <p:nvSpPr>
          <p:cNvPr id="45065" name="TextBox 15">
            <a:extLst>
              <a:ext uri="{FF2B5EF4-FFF2-40B4-BE49-F238E27FC236}">
                <a16:creationId xmlns:a16="http://schemas.microsoft.com/office/drawing/2014/main" id="{6B54C51A-4BB9-464B-BF49-028FC2A84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496" y="6216892"/>
            <a:ext cx="1871663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声控开关</a:t>
            </a:r>
          </a:p>
        </p:txBody>
      </p:sp>
      <p:sp>
        <p:nvSpPr>
          <p:cNvPr id="45066" name="TextBox 15">
            <a:extLst>
              <a:ext uri="{FF2B5EF4-FFF2-40B4-BE49-F238E27FC236}">
                <a16:creationId xmlns:a16="http://schemas.microsoft.com/office/drawing/2014/main" id="{08B2F19D-3CB7-4A48-B2BD-549C23953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8033" y="6216892"/>
            <a:ext cx="1871662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光控开关</a:t>
            </a:r>
          </a:p>
        </p:txBody>
      </p:sp>
      <p:sp>
        <p:nvSpPr>
          <p:cNvPr id="45067" name="TextBox 15">
            <a:extLst>
              <a:ext uri="{FF2B5EF4-FFF2-40B4-BE49-F238E27FC236}">
                <a16:creationId xmlns:a16="http://schemas.microsoft.com/office/drawing/2014/main" id="{CD670585-0302-4471-86B6-192885C0C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183" y="6216892"/>
            <a:ext cx="1871662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感应开关</a:t>
            </a:r>
          </a:p>
        </p:txBody>
      </p:sp>
      <p:sp>
        <p:nvSpPr>
          <p:cNvPr id="45068" name="TextBox 15">
            <a:extLst>
              <a:ext uri="{FF2B5EF4-FFF2-40B4-BE49-F238E27FC236}">
                <a16:creationId xmlns:a16="http://schemas.microsoft.com/office/drawing/2014/main" id="{C710E962-7106-4897-B6DC-97469F0FD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208" y="6216892"/>
            <a:ext cx="1871662" cy="4126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温控开关</a:t>
            </a:r>
          </a:p>
        </p:txBody>
      </p:sp>
      <p:pic>
        <p:nvPicPr>
          <p:cNvPr id="11274" name="图片 19">
            <a:extLst>
              <a:ext uri="{FF2B5EF4-FFF2-40B4-BE49-F238E27FC236}">
                <a16:creationId xmlns:a16="http://schemas.microsoft.com/office/drawing/2014/main" id="{8096543C-F1BC-44AC-844C-0BE9A23B15C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4907" y="1614729"/>
            <a:ext cx="1865313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4" descr="拉线开关">
            <a:extLst>
              <a:ext uri="{FF2B5EF4-FFF2-40B4-BE49-F238E27FC236}">
                <a16:creationId xmlns:a16="http://schemas.microsoft.com/office/drawing/2014/main" id="{79264E86-74C8-498A-95E1-3CD15C4CC3A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0084" y="1609967"/>
            <a:ext cx="205263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图片 21" descr="单刀单掷.jpg">
            <a:extLst>
              <a:ext uri="{FF2B5EF4-FFF2-40B4-BE49-F238E27FC236}">
                <a16:creationId xmlns:a16="http://schemas.microsoft.com/office/drawing/2014/main" id="{640D6565-6A72-435F-B9B5-F1CC71A74FC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4159" y="1511541"/>
            <a:ext cx="21367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图片 22">
            <a:extLst>
              <a:ext uri="{FF2B5EF4-FFF2-40B4-BE49-F238E27FC236}">
                <a16:creationId xmlns:a16="http://schemas.microsoft.com/office/drawing/2014/main" id="{C5EFAF2E-CC33-4858-A269-AB2BD7B06FF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4745" y="1621106"/>
            <a:ext cx="1968500" cy="175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图片 23">
            <a:extLst>
              <a:ext uri="{FF2B5EF4-FFF2-40B4-BE49-F238E27FC236}">
                <a16:creationId xmlns:a16="http://schemas.microsoft.com/office/drawing/2014/main" id="{3D968AD8-BE0D-428E-938F-85F565C1B31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5358" y="4507120"/>
            <a:ext cx="2116138" cy="157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图片 11">
            <a:extLst>
              <a:ext uri="{FF2B5EF4-FFF2-40B4-BE49-F238E27FC236}">
                <a16:creationId xmlns:a16="http://schemas.microsoft.com/office/drawing/2014/main" id="{3006834A-764A-4311-9741-3CF00F4207E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2959" y="4504773"/>
            <a:ext cx="15525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图片 25" descr="温控开关.jpg">
            <a:extLst>
              <a:ext uri="{FF2B5EF4-FFF2-40B4-BE49-F238E27FC236}">
                <a16:creationId xmlns:a16="http://schemas.microsoft.com/office/drawing/2014/main" id="{E029A4C4-0AED-4EAB-9272-38C1A69FBD0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2333" y="4400791"/>
            <a:ext cx="203041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图片 12" descr="红外线感应开关.jpg">
            <a:extLst>
              <a:ext uri="{FF2B5EF4-FFF2-40B4-BE49-F238E27FC236}">
                <a16:creationId xmlns:a16="http://schemas.microsoft.com/office/drawing/2014/main" id="{787D6497-1F8E-4B1C-9C57-E7CB5338F79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8259" y="4392853"/>
            <a:ext cx="189388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C6AAF39-4ADC-4661-810F-E0CF9BD15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二、电路的构成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6DE1166-058B-42CF-A2F4-2FA6A7BB05C4}"/>
              </a:ext>
            </a:extLst>
          </p:cNvPr>
          <p:cNvSpPr/>
          <p:nvPr/>
        </p:nvSpPr>
        <p:spPr>
          <a:xfrm>
            <a:off x="1511865" y="1073257"/>
            <a:ext cx="1796381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</a:rPr>
              <a:t>各种开关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45062" grpId="0"/>
      <p:bldP spid="45063" grpId="0"/>
      <p:bldP spid="45064" grpId="0"/>
      <p:bldP spid="45065" grpId="0"/>
      <p:bldP spid="45066" grpId="0"/>
      <p:bldP spid="45067" grpId="0"/>
      <p:bldP spid="4506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7B818E-CD39-4292-98C7-F8EE0A289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二、电路的构成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17DC30A-278B-4EDA-A765-CFB7E2B955B6}"/>
              </a:ext>
            </a:extLst>
          </p:cNvPr>
          <p:cNvSpPr/>
          <p:nvPr/>
        </p:nvSpPr>
        <p:spPr>
          <a:xfrm>
            <a:off x="2711624" y="5661248"/>
            <a:ext cx="7646918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3200" b="1">
                <a:solidFill>
                  <a:schemeClr val="accent2">
                    <a:lumMod val="60000"/>
                    <a:lumOff val="40000"/>
                  </a:schemeClr>
                </a:solidFill>
                <a:latin typeface="宋体" panose="02010600030101010101" pitchFamily="2" charset="-122"/>
              </a:rPr>
              <a:t>只有电路闭合时，电路中才有电流。</a:t>
            </a:r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62C4C8BD-8804-42F3-95A4-BF26D8E179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8083679"/>
              </p:ext>
            </p:extLst>
          </p:nvPr>
        </p:nvGraphicFramePr>
        <p:xfrm>
          <a:off x="2567608" y="1052736"/>
          <a:ext cx="7800470" cy="4248472"/>
        </p:xfrm>
        <a:graphic>
          <a:graphicData uri="http://schemas.openxmlformats.org/drawingml/2006/diagram">
            <dgm:relIds xmlns:dgm="http://schemas.openxmlformats.org/drawingml/2006/diagram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3314" name="图片 26" descr="226878t324643159_c.jpg">
            <a:extLst>
              <a:ext uri="{FF2B5EF4-FFF2-40B4-BE49-F238E27FC236}">
                <a16:creationId xmlns:a16="http://schemas.microsoft.com/office/drawing/2014/main" id="{2B4FA777-D539-4A3E-8716-4D7A21CB197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783392" y="1948752"/>
            <a:ext cx="2217746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图片 33">
            <a:extLst>
              <a:ext uri="{FF2B5EF4-FFF2-40B4-BE49-F238E27FC236}">
                <a16:creationId xmlns:a16="http://schemas.microsoft.com/office/drawing/2014/main" id="{927E7F90-5C50-4F1C-A1A5-A5D8F2C1C95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2383" y="1844675"/>
            <a:ext cx="2305051" cy="230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7">
            <a:extLst>
              <a:ext uri="{FF2B5EF4-FFF2-40B4-BE49-F238E27FC236}">
                <a16:creationId xmlns:a16="http://schemas.microsoft.com/office/drawing/2014/main" id="{3AD610E5-096F-42E4-8D7E-87ACDAAE5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2064" y="4149726"/>
            <a:ext cx="7191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Calibri" panose="020f050202020403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宋体" panose="02010600030101010101" pitchFamily="2" charset="-122"/>
              </a:rPr>
              <a:t>图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3318" name="Rectangle 8">
            <a:extLst>
              <a:ext uri="{FF2B5EF4-FFF2-40B4-BE49-F238E27FC236}">
                <a16:creationId xmlns:a16="http://schemas.microsoft.com/office/drawing/2014/main" id="{6F5EDC49-9719-4D06-B7F5-B6ACB0555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5889" y="4149726"/>
            <a:ext cx="7191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Calibri" panose="020f050202020403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宋体" panose="02010600030101010101" pitchFamily="2" charset="-122"/>
              </a:rPr>
              <a:t>图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9F3C5762-822E-40F2-9EC6-91D149394B65}"/>
              </a:ext>
            </a:extLst>
          </p:cNvPr>
          <p:cNvGrpSpPr/>
          <p:nvPr/>
        </p:nvGrpSpPr>
        <p:grpSpPr>
          <a:xfrm>
            <a:off x="7383675" y="1757363"/>
            <a:ext cx="3463925" cy="2813050"/>
            <a:chExt cx="2182" cy="1772"/>
          </a:xfrm>
        </p:grpSpPr>
        <p:grpSp>
          <p:nvGrpSpPr>
            <p:cNvPr id="13323" name="Group 10">
              <a:extLst>
                <a:ext uri="{FF2B5EF4-FFF2-40B4-BE49-F238E27FC236}">
                  <a16:creationId xmlns:a16="http://schemas.microsoft.com/office/drawing/2014/main" id="{BF3F2874-93D4-4218-B028-CB8435F50B57}"/>
                </a:ext>
              </a:extLst>
            </p:cNvPr>
            <p:cNvGrpSpPr/>
            <p:nvPr/>
          </p:nvGrpSpPr>
          <p:grpSpPr>
            <a:xfrm>
              <a:off x="0" y="0"/>
              <a:ext cx="2182" cy="1507"/>
              <a:chExt cx="3682469" cy="2500330"/>
            </a:xfrm>
          </p:grpSpPr>
          <p:grpSp>
            <p:nvGrpSpPr>
              <p:cNvPr id="13325" name="Group 11">
                <a:extLst>
                  <a:ext uri="{FF2B5EF4-FFF2-40B4-BE49-F238E27FC236}">
                    <a16:creationId xmlns:a16="http://schemas.microsoft.com/office/drawing/2014/main" id="{F4CB0046-D0A8-4668-B423-2228C5F0AD17}"/>
                  </a:ext>
                </a:extLst>
              </p:cNvPr>
              <p:cNvGrpSpPr/>
              <p:nvPr/>
            </p:nvGrpSpPr>
            <p:grpSpPr>
              <a:xfrm>
                <a:off x="0" y="0"/>
                <a:ext cx="3682469" cy="2500330"/>
                <a:chExt cx="3682469" cy="2500330"/>
              </a:xfrm>
            </p:grpSpPr>
            <p:pic>
              <p:nvPicPr>
                <p:cNvPr id="13331" name="Picture 2">
                  <a:extLst>
                    <a:ext uri="{FF2B5EF4-FFF2-40B4-BE49-F238E27FC236}">
                      <a16:creationId xmlns:a16="http://schemas.microsoft.com/office/drawing/2014/main" id="{91DA40EB-E580-4232-8FFA-C3ED8A511E13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0" y="0"/>
                  <a:ext cx="3563223" cy="2500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332" name="TextBox 35">
                  <a:extLst>
                    <a:ext uri="{FF2B5EF4-FFF2-40B4-BE49-F238E27FC236}">
                      <a16:creationId xmlns:a16="http://schemas.microsoft.com/office/drawing/2014/main" id="{090ABEC4-F6D3-44EB-B43B-A6E395A9EB0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2821" y="275418"/>
                  <a:ext cx="681814" cy="2870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zh-CN" altLang="en-US" sz="120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熔断器</a:t>
                  </a:r>
                </a:p>
              </p:txBody>
            </p:sp>
            <p:sp>
              <p:nvSpPr>
                <p:cNvPr id="13333" name="TextBox 36">
                  <a:extLst>
                    <a:ext uri="{FF2B5EF4-FFF2-40B4-BE49-F238E27FC236}">
                      <a16:creationId xmlns:a16="http://schemas.microsoft.com/office/drawing/2014/main" id="{48E57EB9-B7F7-401E-94A6-4F79AF76DF1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00655" y="356716"/>
                  <a:ext cx="681814" cy="2870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zh-CN" altLang="en-US" sz="120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发热器</a:t>
                  </a:r>
                </a:p>
              </p:txBody>
            </p:sp>
            <p:sp>
              <p:nvSpPr>
                <p:cNvPr id="13334" name="TextBox 37">
                  <a:extLst>
                    <a:ext uri="{FF2B5EF4-FFF2-40B4-BE49-F238E27FC236}">
                      <a16:creationId xmlns:a16="http://schemas.microsoft.com/office/drawing/2014/main" id="{D2626887-FF87-4DAB-8D14-69E321501A7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75869" y="1876492"/>
                  <a:ext cx="1005844" cy="2870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zh-CN" altLang="en-US" sz="120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保温指示灯</a:t>
                  </a:r>
                </a:p>
              </p:txBody>
            </p:sp>
            <p:sp>
              <p:nvSpPr>
                <p:cNvPr id="13335" name="TextBox 38">
                  <a:extLst>
                    <a:ext uri="{FF2B5EF4-FFF2-40B4-BE49-F238E27FC236}">
                      <a16:creationId xmlns:a16="http://schemas.microsoft.com/office/drawing/2014/main" id="{5906F6CE-F76F-451C-9B74-345EF397A06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5400000">
                  <a:off x="1826943" y="1254331"/>
                  <a:ext cx="988849" cy="2919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zh-CN" altLang="en-US" sz="1200">
                      <a:latin typeface="黑体" panose="02010609060101010101" pitchFamily="49" charset="-122"/>
                      <a:ea typeface="黑体" panose="02010609060101010101" pitchFamily="49" charset="-122"/>
                    </a:rPr>
                    <a:t>加热指示灯</a:t>
                  </a:r>
                </a:p>
              </p:txBody>
            </p:sp>
          </p:grpSp>
          <p:sp>
            <p:nvSpPr>
              <p:cNvPr id="13326" name="椭圆 40">
                <a:extLst>
                  <a:ext uri="{FF2B5EF4-FFF2-40B4-BE49-F238E27FC236}">
                    <a16:creationId xmlns:a16="http://schemas.microsoft.com/office/drawing/2014/main" id="{A4C9189C-5097-4632-B42F-072F3D822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824" y="1400185"/>
                <a:ext cx="36515" cy="36512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</a:ln>
            </p:spPr>
            <p:txBody>
              <a:bodyPr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180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27" name="椭圆 42">
                <a:extLst>
                  <a:ext uri="{FF2B5EF4-FFF2-40B4-BE49-F238E27FC236}">
                    <a16:creationId xmlns:a16="http://schemas.microsoft.com/office/drawing/2014/main" id="{5C52D86D-9DB8-4899-8BEA-2312E06E12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1495" y="1382722"/>
                <a:ext cx="36514" cy="36513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</a:ln>
            </p:spPr>
            <p:txBody>
              <a:bodyPr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180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28" name="椭圆 43">
                <a:extLst>
                  <a:ext uri="{FF2B5EF4-FFF2-40B4-BE49-F238E27FC236}">
                    <a16:creationId xmlns:a16="http://schemas.microsoft.com/office/drawing/2014/main" id="{C79C68BC-CA7D-48AA-9275-25FC7BEB4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9433" y="1792300"/>
                <a:ext cx="36515" cy="36513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</a:ln>
            </p:spPr>
            <p:txBody>
              <a:bodyPr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180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29" name="椭圆 44">
                <a:extLst>
                  <a:ext uri="{FF2B5EF4-FFF2-40B4-BE49-F238E27FC236}">
                    <a16:creationId xmlns:a16="http://schemas.microsoft.com/office/drawing/2014/main" id="{4B1893C0-52D3-4B77-92C0-854F35F96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539" y="1787538"/>
                <a:ext cx="36515" cy="36512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</a:ln>
            </p:spPr>
            <p:txBody>
              <a:bodyPr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180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30" name="椭圆 45">
                <a:extLst>
                  <a:ext uri="{FF2B5EF4-FFF2-40B4-BE49-F238E27FC236}">
                    <a16:creationId xmlns:a16="http://schemas.microsoft.com/office/drawing/2014/main" id="{664136E3-B343-469C-B175-2C8BDC00F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1426" y="200026"/>
                <a:ext cx="36514" cy="36512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</a:ln>
            </p:spPr>
            <p:txBody>
              <a:bodyPr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180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3324" name="Rectangle 22">
              <a:extLst>
                <a:ext uri="{FF2B5EF4-FFF2-40B4-BE49-F238E27FC236}">
                  <a16:creationId xmlns:a16="http://schemas.microsoft.com/office/drawing/2014/main" id="{5C3258D8-34D3-4D5B-AD31-80311A8B7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1361"/>
              <a:ext cx="457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5000"/>
                </a:lnSpc>
                <a:spcBef>
                  <a:spcPct val="20000"/>
                </a:spcBef>
              </a:pPr>
              <a:r>
                <a:rPr lang="zh-CN" altLang="en-US" sz="2800" b="1">
                  <a:solidFill>
                    <a:srgbClr val="000000"/>
                  </a:solidFill>
                  <a:latin typeface="宋体" panose="02010600030101010101" pitchFamily="2" charset="-122"/>
                </a:rPr>
                <a:t>图</a:t>
              </a:r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3322" name="Rectangle 25">
            <a:extLst>
              <a:ext uri="{FF2B5EF4-FFF2-40B4-BE49-F238E27FC236}">
                <a16:creationId xmlns:a16="http://schemas.microsoft.com/office/drawing/2014/main" id="{E4BCFDDE-C6D1-48C1-B3A8-0F868F776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568" y="5085681"/>
            <a:ext cx="92527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32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2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是电饭锅下面的电路。是不是眼花缭乱？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2E9CDD1-29E8-4CFC-B63E-A4F33D96B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三、电路图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4338" name="Picture 8" descr="03804006">
            <a:extLst>
              <a:ext uri="{FF2B5EF4-FFF2-40B4-BE49-F238E27FC236}">
                <a16:creationId xmlns:a16="http://schemas.microsoft.com/office/drawing/2014/main" id="{06D998FA-6E83-4C49-A5E3-FD41559CF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2164" y="469900"/>
            <a:ext cx="7850187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F6450EA-9367-434B-AC9F-F78339C36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三、电路图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D05784D8-2999-4A4C-A12D-94C37DD81371}"/>
              </a:ext>
            </a:extLst>
          </p:cNvPr>
          <p:cNvSpPr/>
          <p:nvPr/>
        </p:nvSpPr>
        <p:spPr>
          <a:xfrm>
            <a:off x="1511865" y="1073257"/>
            <a:ext cx="1796381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</a:rPr>
              <a:t>元件符号</a:t>
            </a:r>
          </a:p>
        </p:txBody>
      </p:sp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2E9CDD1-29E8-4CFC-B63E-A4F33D96B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三、电路图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2B01CA83-84A5-4F47-913D-6E721B28B460}"/>
              </a:ext>
            </a:extLst>
          </p:cNvPr>
          <p:cNvSpPr/>
          <p:nvPr/>
        </p:nvSpPr>
        <p:spPr>
          <a:xfrm>
            <a:off x="2423592" y="5308946"/>
            <a:ext cx="8172450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</a:rPr>
              <a:t>用符号表示电路连接的图，叫做电路图。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821533E-8B9B-4CE4-9CDC-14B96642A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72" y="1717396"/>
            <a:ext cx="8400256" cy="306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68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5362" name="TextBox 8">
            <a:extLst>
              <a:ext uri="{FF2B5EF4-FFF2-40B4-BE49-F238E27FC236}">
                <a16:creationId xmlns:a16="http://schemas.microsoft.com/office/drawing/2014/main" id="{C84D17D7-B494-4E7C-A763-BB2AC7E90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124744"/>
            <a:ext cx="51943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000000"/>
                </a:solidFill>
                <a:latin typeface="宋体" panose="02010600030101010101" pitchFamily="2" charset="-122"/>
              </a:rPr>
              <a:t>　　请画出以下电路的电路图。</a:t>
            </a:r>
          </a:p>
        </p:txBody>
      </p:sp>
      <p:grpSp>
        <p:nvGrpSpPr>
          <p:cNvPr id="15363" name="Group 6">
            <a:extLst>
              <a:ext uri="{FF2B5EF4-FFF2-40B4-BE49-F238E27FC236}">
                <a16:creationId xmlns:a16="http://schemas.microsoft.com/office/drawing/2014/main" id="{8E072002-5C9F-4CF5-AAEE-88FB8283323D}"/>
              </a:ext>
            </a:extLst>
          </p:cNvPr>
          <p:cNvGrpSpPr/>
          <p:nvPr/>
        </p:nvGrpSpPr>
        <p:grpSpPr>
          <a:xfrm>
            <a:off x="2279651" y="1808957"/>
            <a:ext cx="3133725" cy="2268537"/>
            <a:chExt cx="2654" cy="1647"/>
          </a:xfrm>
        </p:grpSpPr>
        <p:pic>
          <p:nvPicPr>
            <p:cNvPr id="15398" name="Picture 5" descr="H:\2\人教教参资源\九\图\小灯泡.JPG">
              <a:extLst>
                <a:ext uri="{FF2B5EF4-FFF2-40B4-BE49-F238E27FC236}">
                  <a16:creationId xmlns:a16="http://schemas.microsoft.com/office/drawing/2014/main" id="{630CB2ED-A6E6-43BA-8F83-92401CB2C7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1" y="0"/>
              <a:ext cx="1025" cy="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9" name="Picture 10" descr="H:\2\人教教参资源\九\图\电池组.JPG">
              <a:extLst>
                <a:ext uri="{FF2B5EF4-FFF2-40B4-BE49-F238E27FC236}">
                  <a16:creationId xmlns:a16="http://schemas.microsoft.com/office/drawing/2014/main" id="{63AA2FB8-07B5-4C9F-B165-85EFC26124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43" y="1123"/>
              <a:ext cx="1329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0" name="Picture 3" descr="H:\2\人教教参资源\九\图\铡刀开关.JPG">
              <a:extLst>
                <a:ext uri="{FF2B5EF4-FFF2-40B4-BE49-F238E27FC236}">
                  <a16:creationId xmlns:a16="http://schemas.microsoft.com/office/drawing/2014/main" id="{94DE919C-AB35-4769-8128-5619355643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284"/>
              <a:ext cx="962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01" name="任意多边形 10">
              <a:extLst>
                <a:ext uri="{FF2B5EF4-FFF2-40B4-BE49-F238E27FC236}">
                  <a16:creationId xmlns:a16="http://schemas.microsoft.com/office/drawing/2014/main" id="{CA142FCA-086F-4925-9638-66FE2135E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" y="692"/>
              <a:ext cx="1083" cy="726"/>
            </a:xfrm>
            <a:custGeom>
              <a:gdLst>
                <a:gd name="T0" fmla="*/ 1083 w 1179285"/>
                <a:gd name="T1" fmla="*/ 726 h 1709057"/>
                <a:gd name="T2" fmla="*/ 153 w 1179285"/>
                <a:gd name="T3" fmla="*/ 287 h 1709057"/>
                <a:gd name="T4" fmla="*/ 163 w 1179285"/>
                <a:gd name="T5" fmla="*/ 0 h 1709057"/>
                <a:gd name="T6" fmla="*/ 0 60000 65536"/>
                <a:gd name="T7" fmla="*/ 0 60000 65536"/>
                <a:gd name="T8" fmla="*/ 0 60000 65536"/>
                <a:gd name="T9" fmla="*/ 0 w 1179285"/>
                <a:gd name="T10" fmla="*/ 0 h 1709057"/>
                <a:gd name="T11" fmla="*/ 1179285 w 1179285"/>
                <a:gd name="T12" fmla="*/ 1709057 h 1709057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9285" h="1709056">
                  <a:moveTo>
                    <a:pt x="1179285" y="1709057"/>
                  </a:moveTo>
                  <a:cubicBezTo>
                    <a:pt x="756556" y="1334407"/>
                    <a:pt x="333828" y="959757"/>
                    <a:pt x="166914" y="674914"/>
                  </a:cubicBezTo>
                  <a:cubicBezTo>
                    <a:pt x="0" y="390071"/>
                    <a:pt x="88900" y="195035"/>
                    <a:pt x="177800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5402" name="任意多边形 11">
              <a:extLst>
                <a:ext uri="{FF2B5EF4-FFF2-40B4-BE49-F238E27FC236}">
                  <a16:creationId xmlns:a16="http://schemas.microsoft.com/office/drawing/2014/main" id="{FF40E375-A6D7-4A0D-9682-899E7F5ADD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339167">
              <a:off x="751" y="387"/>
              <a:ext cx="960" cy="204"/>
            </a:xfrm>
            <a:custGeom>
              <a:gdLst>
                <a:gd name="T0" fmla="*/ 0 w 1415143"/>
                <a:gd name="T1" fmla="*/ 113 h 317500"/>
                <a:gd name="T2" fmla="*/ 562 w 1415143"/>
                <a:gd name="T3" fmla="*/ 15 h 317500"/>
                <a:gd name="T4" fmla="*/ 961 w 1415143"/>
                <a:gd name="T5" fmla="*/ 204 h 317500"/>
                <a:gd name="T6" fmla="*/ 0 60000 65536"/>
                <a:gd name="T7" fmla="*/ 0 60000 65536"/>
                <a:gd name="T8" fmla="*/ 0 60000 65536"/>
                <a:gd name="T9" fmla="*/ 0 w 1415143"/>
                <a:gd name="T10" fmla="*/ 0 h 317500"/>
                <a:gd name="T11" fmla="*/ 1415143 w 1415143"/>
                <a:gd name="T12" fmla="*/ 317500 h 317500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5143" h="317500">
                  <a:moveTo>
                    <a:pt x="0" y="175986"/>
                  </a:moveTo>
                  <a:cubicBezTo>
                    <a:pt x="295729" y="87993"/>
                    <a:pt x="591458" y="0"/>
                    <a:pt x="827315" y="23586"/>
                  </a:cubicBezTo>
                  <a:cubicBezTo>
                    <a:pt x="1063172" y="47172"/>
                    <a:pt x="1239157" y="182336"/>
                    <a:pt x="1415143" y="317500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5403" name="任意多边形 12">
              <a:extLst>
                <a:ext uri="{FF2B5EF4-FFF2-40B4-BE49-F238E27FC236}">
                  <a16:creationId xmlns:a16="http://schemas.microsoft.com/office/drawing/2014/main" id="{0264F137-784E-48EC-AFBD-CA32715977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09446">
              <a:off x="2223" y="465"/>
              <a:ext cx="431" cy="908"/>
            </a:xfrm>
            <a:custGeom>
              <a:gdLst>
                <a:gd name="T0" fmla="*/ 293 w 945243"/>
                <a:gd name="T1" fmla="*/ 0 h 1774372"/>
                <a:gd name="T2" fmla="*/ 382 w 945243"/>
                <a:gd name="T3" fmla="*/ 618 h 1774372"/>
                <a:gd name="T4" fmla="*/ 0 w 945243"/>
                <a:gd name="T5" fmla="*/ 907 h 1774372"/>
                <a:gd name="T6" fmla="*/ 0 60000 65536"/>
                <a:gd name="T7" fmla="*/ 0 60000 65536"/>
                <a:gd name="T8" fmla="*/ 0 60000 65536"/>
                <a:gd name="T9" fmla="*/ 0 w 945243"/>
                <a:gd name="T10" fmla="*/ 0 h 1774372"/>
                <a:gd name="T11" fmla="*/ 945243 w 945243"/>
                <a:gd name="T12" fmla="*/ 1774372 h 1774372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5243" h="1774371">
                  <a:moveTo>
                    <a:pt x="642257" y="0"/>
                  </a:moveTo>
                  <a:cubicBezTo>
                    <a:pt x="793750" y="456293"/>
                    <a:pt x="945243" y="912586"/>
                    <a:pt x="838200" y="1208315"/>
                  </a:cubicBezTo>
                  <a:cubicBezTo>
                    <a:pt x="731157" y="1504044"/>
                    <a:pt x="0" y="1774372"/>
                    <a:pt x="0" y="1774372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15364" name="Group 13">
            <a:extLst>
              <a:ext uri="{FF2B5EF4-FFF2-40B4-BE49-F238E27FC236}">
                <a16:creationId xmlns:a16="http://schemas.microsoft.com/office/drawing/2014/main" id="{31063314-A666-4309-A634-7895A1FF9CA4}"/>
              </a:ext>
            </a:extLst>
          </p:cNvPr>
          <p:cNvGrpSpPr/>
          <p:nvPr/>
        </p:nvGrpSpPr>
        <p:grpSpPr>
          <a:xfrm>
            <a:off x="6024564" y="1845468"/>
            <a:ext cx="3849687" cy="2197100"/>
            <a:chExt cx="2970" cy="1512"/>
          </a:xfrm>
        </p:grpSpPr>
        <p:pic>
          <p:nvPicPr>
            <p:cNvPr id="15392" name="Picture 10" descr="H:\2\人教教参资源\九\图\电池组.JPG">
              <a:extLst>
                <a:ext uri="{FF2B5EF4-FFF2-40B4-BE49-F238E27FC236}">
                  <a16:creationId xmlns:a16="http://schemas.microsoft.com/office/drawing/2014/main" id="{F1EC98DC-F39C-4AFF-8FE2-61A3B2C42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" y="172"/>
              <a:ext cx="1329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3" name="Picture 3" descr="H:\2\人教教参资源\九\图\铡刀开关.JPG">
              <a:extLst>
                <a:ext uri="{FF2B5EF4-FFF2-40B4-BE49-F238E27FC236}">
                  <a16:creationId xmlns:a16="http://schemas.microsoft.com/office/drawing/2014/main" id="{79089028-70A0-4701-ABF3-D8C80F827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61" y="898"/>
              <a:ext cx="962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4" name="Picture 16" descr="H:\2\人教教参资源\九\图\电动机.JPG">
              <a:extLst>
                <a:ext uri="{FF2B5EF4-FFF2-40B4-BE49-F238E27FC236}">
                  <a16:creationId xmlns:a16="http://schemas.microsoft.com/office/drawing/2014/main" id="{0882C3A1-0562-4215-B82C-FDDF8CFBED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10" y="0"/>
              <a:ext cx="927" cy="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95" name="任意多边形 10">
              <a:extLst>
                <a:ext uri="{FF2B5EF4-FFF2-40B4-BE49-F238E27FC236}">
                  <a16:creationId xmlns:a16="http://schemas.microsoft.com/office/drawing/2014/main" id="{8A1F46EB-48E0-4B52-8CCF-D80809AA8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90"/>
              <a:ext cx="1588" cy="839"/>
            </a:xfrm>
            <a:custGeom>
              <a:gdLst>
                <a:gd name="T0" fmla="*/ 1588 w 1179285"/>
                <a:gd name="T1" fmla="*/ 839 h 1709057"/>
                <a:gd name="T2" fmla="*/ 225 w 1179285"/>
                <a:gd name="T3" fmla="*/ 331 h 1709057"/>
                <a:gd name="T4" fmla="*/ 239 w 1179285"/>
                <a:gd name="T5" fmla="*/ 0 h 1709057"/>
                <a:gd name="T6" fmla="*/ 0 60000 65536"/>
                <a:gd name="T7" fmla="*/ 0 60000 65536"/>
                <a:gd name="T8" fmla="*/ 0 60000 65536"/>
                <a:gd name="T9" fmla="*/ 0 w 1179285"/>
                <a:gd name="T10" fmla="*/ 0 h 1709057"/>
                <a:gd name="T11" fmla="*/ 1179285 w 1179285"/>
                <a:gd name="T12" fmla="*/ 1709057 h 1709057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9285" h="1709056">
                  <a:moveTo>
                    <a:pt x="1179285" y="1709057"/>
                  </a:moveTo>
                  <a:cubicBezTo>
                    <a:pt x="756556" y="1334407"/>
                    <a:pt x="333828" y="959757"/>
                    <a:pt x="166914" y="674914"/>
                  </a:cubicBezTo>
                  <a:cubicBezTo>
                    <a:pt x="0" y="390071"/>
                    <a:pt x="88900" y="195035"/>
                    <a:pt x="177800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5396" name="任意多边形 12">
              <a:extLst>
                <a:ext uri="{FF2B5EF4-FFF2-40B4-BE49-F238E27FC236}">
                  <a16:creationId xmlns:a16="http://schemas.microsoft.com/office/drawing/2014/main" id="{A9E26086-2CD5-4078-994D-31940DECE9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281">
              <a:off x="2197" y="535"/>
              <a:ext cx="773" cy="841"/>
            </a:xfrm>
            <a:custGeom>
              <a:gdLst>
                <a:gd name="T0" fmla="*/ 525 w 945243"/>
                <a:gd name="T1" fmla="*/ 0 h 1774372"/>
                <a:gd name="T2" fmla="*/ 685 w 945243"/>
                <a:gd name="T3" fmla="*/ 572 h 1774372"/>
                <a:gd name="T4" fmla="*/ 0 w 945243"/>
                <a:gd name="T5" fmla="*/ 840 h 1774372"/>
                <a:gd name="T6" fmla="*/ 0 60000 65536"/>
                <a:gd name="T7" fmla="*/ 0 60000 65536"/>
                <a:gd name="T8" fmla="*/ 0 60000 65536"/>
                <a:gd name="T9" fmla="*/ 0 w 945243"/>
                <a:gd name="T10" fmla="*/ 0 h 1774372"/>
                <a:gd name="T11" fmla="*/ 945243 w 945243"/>
                <a:gd name="T12" fmla="*/ 1774372 h 1774372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5243" h="1774371">
                  <a:moveTo>
                    <a:pt x="642257" y="0"/>
                  </a:moveTo>
                  <a:cubicBezTo>
                    <a:pt x="793750" y="456293"/>
                    <a:pt x="945243" y="912586"/>
                    <a:pt x="838200" y="1208315"/>
                  </a:cubicBezTo>
                  <a:cubicBezTo>
                    <a:pt x="731157" y="1504044"/>
                    <a:pt x="0" y="1774372"/>
                    <a:pt x="0" y="1774372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5397" name="任意多边形 11">
              <a:extLst>
                <a:ext uri="{FF2B5EF4-FFF2-40B4-BE49-F238E27FC236}">
                  <a16:creationId xmlns:a16="http://schemas.microsoft.com/office/drawing/2014/main" id="{EAAC49BB-36E4-4B4E-A69E-3EA3A2C86C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37307">
              <a:off x="1329" y="363"/>
              <a:ext cx="803" cy="204"/>
            </a:xfrm>
            <a:custGeom>
              <a:gdLst>
                <a:gd name="T0" fmla="*/ 0 w 1415143"/>
                <a:gd name="T1" fmla="*/ 113 h 317500"/>
                <a:gd name="T2" fmla="*/ 470 w 1415143"/>
                <a:gd name="T3" fmla="*/ 15 h 317500"/>
                <a:gd name="T4" fmla="*/ 804 w 1415143"/>
                <a:gd name="T5" fmla="*/ 204 h 317500"/>
                <a:gd name="T6" fmla="*/ 0 60000 65536"/>
                <a:gd name="T7" fmla="*/ 0 60000 65536"/>
                <a:gd name="T8" fmla="*/ 0 60000 65536"/>
                <a:gd name="T9" fmla="*/ 0 w 1415143"/>
                <a:gd name="T10" fmla="*/ 0 h 317500"/>
                <a:gd name="T11" fmla="*/ 1415143 w 1415143"/>
                <a:gd name="T12" fmla="*/ 317500 h 317500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5143" h="317500">
                  <a:moveTo>
                    <a:pt x="0" y="175986"/>
                  </a:moveTo>
                  <a:cubicBezTo>
                    <a:pt x="295729" y="87993"/>
                    <a:pt x="591458" y="0"/>
                    <a:pt x="827315" y="23586"/>
                  </a:cubicBezTo>
                  <a:cubicBezTo>
                    <a:pt x="1063172" y="47172"/>
                    <a:pt x="1239157" y="182336"/>
                    <a:pt x="1415143" y="317500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0ECAB03B-1631-46C5-80D0-6CCAB8CBF268}"/>
              </a:ext>
            </a:extLst>
          </p:cNvPr>
          <p:cNvGrpSpPr/>
          <p:nvPr/>
        </p:nvGrpSpPr>
        <p:grpSpPr>
          <a:xfrm>
            <a:off x="2495550" y="4256881"/>
            <a:ext cx="2808288" cy="1979612"/>
            <a:chExt cx="1769" cy="1247"/>
          </a:xfrm>
        </p:grpSpPr>
        <p:sp>
          <p:nvSpPr>
            <p:cNvPr id="15382" name="Rectangle 21">
              <a:extLst>
                <a:ext uri="{FF2B5EF4-FFF2-40B4-BE49-F238E27FC236}">
                  <a16:creationId xmlns:a16="http://schemas.microsoft.com/office/drawing/2014/main" id="{D170A2E3-178F-4EB6-B503-0E2ED95E8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2"/>
              <a:ext cx="1769" cy="88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grpSp>
          <p:nvGrpSpPr>
            <p:cNvPr id="15383" name="Group 22">
              <a:extLst>
                <a:ext uri="{FF2B5EF4-FFF2-40B4-BE49-F238E27FC236}">
                  <a16:creationId xmlns:a16="http://schemas.microsoft.com/office/drawing/2014/main" id="{82AEE123-041B-40AB-A29F-06D8EBAC09E4}"/>
                </a:ext>
              </a:extLst>
            </p:cNvPr>
            <p:cNvGrpSpPr/>
            <p:nvPr/>
          </p:nvGrpSpPr>
          <p:grpSpPr>
            <a:xfrm>
              <a:off x="930" y="879"/>
              <a:ext cx="98" cy="368"/>
              <a:chExt cx="98" cy="368"/>
            </a:xfrm>
          </p:grpSpPr>
          <p:sp>
            <p:nvSpPr>
              <p:cNvPr id="15389" name="Rectangle 23">
                <a:extLst>
                  <a:ext uri="{FF2B5EF4-FFF2-40B4-BE49-F238E27FC236}">
                    <a16:creationId xmlns:a16="http://schemas.microsoft.com/office/drawing/2014/main" id="{C6F70CDB-712C-476C-B590-03B3DB468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36"/>
                <a:ext cx="91" cy="1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5390" name="Line 32">
                <a:extLst>
                  <a:ext uri="{FF2B5EF4-FFF2-40B4-BE49-F238E27FC236}">
                    <a16:creationId xmlns:a16="http://schemas.microsoft.com/office/drawing/2014/main" id="{18C6475F-0615-4C21-AC29-8547395C66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36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91" name="Line 33">
                <a:extLst>
                  <a:ext uri="{FF2B5EF4-FFF2-40B4-BE49-F238E27FC236}">
                    <a16:creationId xmlns:a16="http://schemas.microsoft.com/office/drawing/2014/main" id="{FC7CE2BF-6640-4F6D-8A1B-08F8D4AF8D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8" y="74"/>
                <a:ext cx="0" cy="23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5384" name="Group 26">
              <a:extLst>
                <a:ext uri="{FF2B5EF4-FFF2-40B4-BE49-F238E27FC236}">
                  <a16:creationId xmlns:a16="http://schemas.microsoft.com/office/drawing/2014/main" id="{CAC9FB1F-DBC5-4230-BEDD-40FAED8547AD}"/>
                </a:ext>
              </a:extLst>
            </p:cNvPr>
            <p:cNvGrpSpPr/>
            <p:nvPr/>
          </p:nvGrpSpPr>
          <p:grpSpPr>
            <a:xfrm>
              <a:off x="317" y="91"/>
              <a:ext cx="318" cy="159"/>
              <a:chExt cx="318" cy="159"/>
            </a:xfrm>
          </p:grpSpPr>
          <p:sp>
            <p:nvSpPr>
              <p:cNvPr id="15386" name="Rectangle 27">
                <a:extLst>
                  <a:ext uri="{FF2B5EF4-FFF2-40B4-BE49-F238E27FC236}">
                    <a16:creationId xmlns:a16="http://schemas.microsoft.com/office/drawing/2014/main" id="{4194B4C6-39CD-4E6A-B5DA-4BD48E9D28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" y="0"/>
                <a:ext cx="272" cy="1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5387" name="Line 44">
                <a:extLst>
                  <a:ext uri="{FF2B5EF4-FFF2-40B4-BE49-F238E27FC236}">
                    <a16:creationId xmlns:a16="http://schemas.microsoft.com/office/drawing/2014/main" id="{ECE6B9AE-3DD1-433C-BF5E-2FF0225819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" y="0"/>
                <a:ext cx="272" cy="10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88" name="Oval 42">
                <a:extLst>
                  <a:ext uri="{FF2B5EF4-FFF2-40B4-BE49-F238E27FC236}">
                    <a16:creationId xmlns:a16="http://schemas.microsoft.com/office/drawing/2014/main" id="{29BEB360-D6DA-4452-AA7A-2E0783506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5"/>
                <a:ext cx="77" cy="79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1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385" name="AutoShape 21">
              <a:extLst>
                <a:ext uri="{FF2B5EF4-FFF2-40B4-BE49-F238E27FC236}">
                  <a16:creationId xmlns:a16="http://schemas.microsoft.com/office/drawing/2014/main" id="{C09ECF60-1D32-4AB3-BC48-641D857B5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" y="0"/>
              <a:ext cx="365" cy="379"/>
            </a:xfrm>
            <a:prstGeom prst="flowChartSummingJunction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Group 31">
            <a:extLst>
              <a:ext uri="{FF2B5EF4-FFF2-40B4-BE49-F238E27FC236}">
                <a16:creationId xmlns:a16="http://schemas.microsoft.com/office/drawing/2014/main" id="{249B36A0-1DD6-40B3-9CA2-1DBEA204F46E}"/>
              </a:ext>
            </a:extLst>
          </p:cNvPr>
          <p:cNvGrpSpPr/>
          <p:nvPr/>
        </p:nvGrpSpPr>
        <p:grpSpPr>
          <a:xfrm>
            <a:off x="6924675" y="4256882"/>
            <a:ext cx="2808288" cy="1952625"/>
            <a:chExt cx="1769" cy="1230"/>
          </a:xfrm>
        </p:grpSpPr>
        <p:sp>
          <p:nvSpPr>
            <p:cNvPr id="15371" name="Rectangle 32">
              <a:extLst>
                <a:ext uri="{FF2B5EF4-FFF2-40B4-BE49-F238E27FC236}">
                  <a16:creationId xmlns:a16="http://schemas.microsoft.com/office/drawing/2014/main" id="{BB9A1196-7388-4908-BD0E-36C7F6728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7"/>
              <a:ext cx="1769" cy="88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grpSp>
          <p:nvGrpSpPr>
            <p:cNvPr id="15372" name="Group 33">
              <a:extLst>
                <a:ext uri="{FF2B5EF4-FFF2-40B4-BE49-F238E27FC236}">
                  <a16:creationId xmlns:a16="http://schemas.microsoft.com/office/drawing/2014/main" id="{C40A3ABE-8A96-4258-8FF6-2584AE95CAFE}"/>
                </a:ext>
              </a:extLst>
            </p:cNvPr>
            <p:cNvGrpSpPr/>
            <p:nvPr/>
          </p:nvGrpSpPr>
          <p:grpSpPr>
            <a:xfrm>
              <a:off x="771" y="0"/>
              <a:ext cx="98" cy="368"/>
              <a:chExt cx="98" cy="368"/>
            </a:xfrm>
          </p:grpSpPr>
          <p:sp>
            <p:nvSpPr>
              <p:cNvPr id="15379" name="Rectangle 34">
                <a:extLst>
                  <a:ext uri="{FF2B5EF4-FFF2-40B4-BE49-F238E27FC236}">
                    <a16:creationId xmlns:a16="http://schemas.microsoft.com/office/drawing/2014/main" id="{0A9A07AC-C7F6-4FA9-A211-D191BDA7C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36"/>
                <a:ext cx="91" cy="1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5380" name="Line 32">
                <a:extLst>
                  <a:ext uri="{FF2B5EF4-FFF2-40B4-BE49-F238E27FC236}">
                    <a16:creationId xmlns:a16="http://schemas.microsoft.com/office/drawing/2014/main" id="{E6B21C24-F5DF-4D40-B4A0-BF5B77CC8A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36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81" name="Line 33">
                <a:extLst>
                  <a:ext uri="{FF2B5EF4-FFF2-40B4-BE49-F238E27FC236}">
                    <a16:creationId xmlns:a16="http://schemas.microsoft.com/office/drawing/2014/main" id="{0062EC58-9674-4F4D-AD46-833ED3357D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8" y="74"/>
                <a:ext cx="0" cy="23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5373" name="Group 37">
              <a:extLst>
                <a:ext uri="{FF2B5EF4-FFF2-40B4-BE49-F238E27FC236}">
                  <a16:creationId xmlns:a16="http://schemas.microsoft.com/office/drawing/2014/main" id="{3C40D33F-EC0D-4160-9B2F-53789B7C1312}"/>
                </a:ext>
              </a:extLst>
            </p:cNvPr>
            <p:cNvGrpSpPr/>
            <p:nvPr/>
          </p:nvGrpSpPr>
          <p:grpSpPr>
            <a:xfrm>
              <a:off x="249" y="980"/>
              <a:ext cx="318" cy="159"/>
              <a:chExt cx="318" cy="159"/>
            </a:xfrm>
          </p:grpSpPr>
          <p:sp>
            <p:nvSpPr>
              <p:cNvPr id="15376" name="Rectangle 38">
                <a:extLst>
                  <a:ext uri="{FF2B5EF4-FFF2-40B4-BE49-F238E27FC236}">
                    <a16:creationId xmlns:a16="http://schemas.microsoft.com/office/drawing/2014/main" id="{99941D37-2A43-421F-BCA6-30C0331B6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" y="0"/>
                <a:ext cx="272" cy="1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5377" name="Line 44">
                <a:extLst>
                  <a:ext uri="{FF2B5EF4-FFF2-40B4-BE49-F238E27FC236}">
                    <a16:creationId xmlns:a16="http://schemas.microsoft.com/office/drawing/2014/main" id="{203B8A48-3B1A-4ACE-88DA-E0B07EAC71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" y="0"/>
                <a:ext cx="272" cy="10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78" name="Oval 42">
                <a:extLst>
                  <a:ext uri="{FF2B5EF4-FFF2-40B4-BE49-F238E27FC236}">
                    <a16:creationId xmlns:a16="http://schemas.microsoft.com/office/drawing/2014/main" id="{4E743C48-EF72-4F08-925E-DDA48308B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5"/>
                <a:ext cx="77" cy="79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1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374" name="Oval 41">
              <a:extLst>
                <a:ext uri="{FF2B5EF4-FFF2-40B4-BE49-F238E27FC236}">
                  <a16:creationId xmlns:a16="http://schemas.microsoft.com/office/drawing/2014/main" id="{C5F0F405-5856-4A95-8A24-B3966F24C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" y="844"/>
              <a:ext cx="386" cy="38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5375" name="Text Box 42">
              <a:extLst>
                <a:ext uri="{FF2B5EF4-FFF2-40B4-BE49-F238E27FC236}">
                  <a16:creationId xmlns:a16="http://schemas.microsoft.com/office/drawing/2014/main" id="{07EDA6DD-2808-472F-A19C-6D284CBF07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" y="890"/>
              <a:ext cx="3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Calibri" panose="020f0502020204030204" pitchFamily="34" charset="0"/>
                <a:buNone/>
              </a:pPr>
              <a:r>
                <a:rPr lang="en-US" altLang="zh-CN" sz="2800" b="1">
                  <a:latin typeface="Times New Roman" panose="02020603050405020304" pitchFamily="18" charset="0"/>
                </a:rPr>
                <a:t>M</a:t>
              </a: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62A620F6-00E4-428A-B866-A368E5D14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三、电路图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3" name="组合 9"/>
          <p:cNvGrpSpPr/>
          <p:nvPr/>
        </p:nvGrpSpPr>
        <p:grpSpPr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14" name="组合 10"/>
            <p:cNvGrpSpPr/>
            <p:nvPr/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学习目标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487488" y="2521390"/>
            <a:ext cx="10175795" cy="679450"/>
            <a:chOff x="2111375" y="3579813"/>
            <a:chExt cx="10175795" cy="679450"/>
          </a:xfrm>
        </p:grpSpPr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>
              <a:off x="2927350" y="3580062"/>
              <a:ext cx="9359820" cy="63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lvl="0" fontAlgn="auto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zh-CN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rPr>
                <a:t>2.</a:t>
              </a:r>
              <a:r>
                <a:rPr lang="zh-CN" altLang="en-US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rPr>
                <a:t>通过实验认识断路、通路、短路，知道电路的组成。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2111375" y="3579813"/>
              <a:ext cx="682625" cy="679450"/>
              <a:chOff x="7003603" y="4439327"/>
              <a:chExt cx="717385" cy="717385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文本框 11"/>
              <p:cNvSpPr txBox="1">
                <a:spLocks noChangeArrowheads="1"/>
              </p:cNvSpPr>
              <p:nvPr/>
            </p:nvSpPr>
            <p:spPr bwMode="auto">
              <a:xfrm>
                <a:off x="7074897" y="4521020"/>
                <a:ext cx="574796" cy="552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02</a:t>
                </a: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1487488" y="1392827"/>
            <a:ext cx="9455785" cy="700088"/>
            <a:chOff x="2105025" y="2441575"/>
            <a:chExt cx="9455785" cy="700088"/>
          </a:xfrm>
        </p:grpSpPr>
        <p:sp>
          <p:nvSpPr>
            <p:cNvPr id="24" name="矩形 1"/>
            <p:cNvSpPr>
              <a:spLocks noChangeArrowheads="1"/>
            </p:cNvSpPr>
            <p:nvPr/>
          </p:nvSpPr>
          <p:spPr bwMode="auto">
            <a:xfrm>
              <a:off x="2927350" y="2464049"/>
              <a:ext cx="8633460" cy="63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lvl="0" fontAlgn="auto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zh-CN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rPr>
                <a:t>1.</a:t>
              </a:r>
              <a:r>
                <a:rPr lang="zh-CN" altLang="en-US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rPr>
                <a:t>知道电流的形成条件，知道电流方向的规定。</a:t>
              </a: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2105025" y="2441575"/>
              <a:ext cx="698500" cy="700088"/>
              <a:chOff x="6971705" y="1503806"/>
              <a:chExt cx="717385" cy="717385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文本框 7"/>
              <p:cNvSpPr txBox="1">
                <a:spLocks noChangeArrowheads="1"/>
              </p:cNvSpPr>
              <p:nvPr/>
            </p:nvSpPr>
            <p:spPr bwMode="auto">
              <a:xfrm>
                <a:off x="7049531" y="1585499"/>
                <a:ext cx="561732" cy="536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01</a:t>
                </a: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1487488" y="3629315"/>
            <a:ext cx="10012729" cy="679450"/>
            <a:chOff x="2130425" y="4706938"/>
            <a:chExt cx="10012729" cy="679450"/>
          </a:xfrm>
        </p:grpSpPr>
        <p:grpSp>
          <p:nvGrpSpPr>
            <p:cNvPr id="29" name="组合 28"/>
            <p:cNvGrpSpPr/>
            <p:nvPr/>
          </p:nvGrpSpPr>
          <p:grpSpPr>
            <a:xfrm>
              <a:off x="2130425" y="4706938"/>
              <a:ext cx="682625" cy="679450"/>
              <a:chOff x="7003603" y="4439327"/>
              <a:chExt cx="717385" cy="717385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文本框 11"/>
              <p:cNvSpPr txBox="1">
                <a:spLocks noChangeArrowheads="1"/>
              </p:cNvSpPr>
              <p:nvPr/>
            </p:nvSpPr>
            <p:spPr bwMode="auto">
              <a:xfrm>
                <a:off x="7074897" y="4521020"/>
                <a:ext cx="574796" cy="552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03</a:t>
                </a:r>
              </a:p>
            </p:txBody>
          </p:sp>
        </p:grpSp>
        <p:sp>
          <p:nvSpPr>
            <p:cNvPr id="30" name="Rectangle 9"/>
            <p:cNvSpPr>
              <a:spLocks noChangeArrowheads="1"/>
            </p:cNvSpPr>
            <p:nvPr/>
          </p:nvSpPr>
          <p:spPr bwMode="auto">
            <a:xfrm>
              <a:off x="2908300" y="4742113"/>
              <a:ext cx="9234854" cy="63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lvl="0" fontAlgn="auto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zh-CN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rPr>
                <a:t>3.</a:t>
              </a:r>
              <a:r>
                <a:rPr lang="zh-CN" altLang="en-US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rPr>
                <a:t>认识电源和用电器。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9CCD341E-5AA3-41F9-8A01-2157859C3228}"/>
              </a:ext>
            </a:extLst>
          </p:cNvPr>
          <p:cNvGrpSpPr/>
          <p:nvPr/>
        </p:nvGrpSpPr>
        <p:grpSpPr>
          <a:xfrm>
            <a:off x="1487488" y="4737240"/>
            <a:ext cx="10012729" cy="679450"/>
            <a:chOff x="2130425" y="4706938"/>
            <a:chExt cx="10012729" cy="679450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27A91455-53DA-40D1-808A-AF6CFB0C2208}"/>
                </a:ext>
              </a:extLst>
            </p:cNvPr>
            <p:cNvGrpSpPr/>
            <p:nvPr/>
          </p:nvGrpSpPr>
          <p:grpSpPr>
            <a:xfrm>
              <a:off x="2130425" y="4706938"/>
              <a:ext cx="682625" cy="679450"/>
              <a:chOff x="7003603" y="4439327"/>
              <a:chExt cx="717385" cy="717385"/>
            </a:xfrm>
          </p:grpSpPr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1FCCE6A1-E736-4441-A466-E556FE020BC6}"/>
                  </a:ext>
                </a:extLst>
              </p:cNvPr>
              <p:cNvSpPr/>
              <p:nvPr/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文本框 11">
                <a:extLst>
                  <a:ext uri="{FF2B5EF4-FFF2-40B4-BE49-F238E27FC236}">
                    <a16:creationId xmlns:a16="http://schemas.microsoft.com/office/drawing/2014/main" id="{3AF4E9D2-67A0-4288-88A2-071C077857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74897" y="4521020"/>
                <a:ext cx="574796" cy="552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04</a:t>
                </a:r>
              </a:p>
            </p:txBody>
          </p:sp>
        </p:grpSp>
        <p:sp>
          <p:nvSpPr>
            <p:cNvPr id="35" name="Rectangle 9">
              <a:extLst>
                <a:ext uri="{FF2B5EF4-FFF2-40B4-BE49-F238E27FC236}">
                  <a16:creationId xmlns:a16="http://schemas.microsoft.com/office/drawing/2014/main" id="{4B51458A-1BF3-40F6-A0ED-964CAA382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4742113"/>
              <a:ext cx="9234854" cy="63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lvl="0" fontAlgn="auto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zh-CN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rPr>
                <a:t>4.</a:t>
              </a:r>
              <a:r>
                <a:rPr lang="zh-CN" altLang="en-US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rPr>
                <a:t>能用电路元件符号画简单的电路图，能连接简单的电路。</a:t>
              </a: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6386" name="Picture 3">
            <a:extLst>
              <a:ext uri="{FF2B5EF4-FFF2-40B4-BE49-F238E27FC236}">
                <a16:creationId xmlns:a16="http://schemas.microsoft.com/office/drawing/2014/main" id="{09A96ED8-B77E-4BA7-92C8-6A63F570A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6989" y="2817814"/>
            <a:ext cx="3589337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4">
            <a:extLst>
              <a:ext uri="{FF2B5EF4-FFF2-40B4-BE49-F238E27FC236}">
                <a16:creationId xmlns:a16="http://schemas.microsoft.com/office/drawing/2014/main" id="{1416FCA5-5F62-4CA5-9F85-FCAFD73DF16B}"/>
              </a:ext>
            </a:extLst>
          </p:cNvPr>
          <p:cNvGrpSpPr/>
          <p:nvPr/>
        </p:nvGrpSpPr>
        <p:grpSpPr>
          <a:xfrm>
            <a:off x="6816725" y="3176588"/>
            <a:ext cx="2808288" cy="1981200"/>
            <a:chExt cx="1769" cy="1248"/>
          </a:xfrm>
        </p:grpSpPr>
        <p:sp>
          <p:nvSpPr>
            <p:cNvPr id="16391" name="Rectangle 5">
              <a:extLst>
                <a:ext uri="{FF2B5EF4-FFF2-40B4-BE49-F238E27FC236}">
                  <a16:creationId xmlns:a16="http://schemas.microsoft.com/office/drawing/2014/main" id="{5CD879D9-A9B1-4A9C-9A0C-D0F9EB31D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2"/>
              <a:ext cx="1769" cy="88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grpSp>
          <p:nvGrpSpPr>
            <p:cNvPr id="16392" name="Group 6">
              <a:extLst>
                <a:ext uri="{FF2B5EF4-FFF2-40B4-BE49-F238E27FC236}">
                  <a16:creationId xmlns:a16="http://schemas.microsoft.com/office/drawing/2014/main" id="{993ECD52-1CCB-412D-A597-9BCC3153EA20}"/>
                </a:ext>
              </a:extLst>
            </p:cNvPr>
            <p:cNvGrpSpPr/>
            <p:nvPr/>
          </p:nvGrpSpPr>
          <p:grpSpPr>
            <a:xfrm flipH="1">
              <a:off x="929" y="880"/>
              <a:ext cx="98" cy="368"/>
              <a:chExt cx="98" cy="368"/>
            </a:xfrm>
          </p:grpSpPr>
          <p:sp>
            <p:nvSpPr>
              <p:cNvPr id="16398" name="Rectangle 7">
                <a:extLst>
                  <a:ext uri="{FF2B5EF4-FFF2-40B4-BE49-F238E27FC236}">
                    <a16:creationId xmlns:a16="http://schemas.microsoft.com/office/drawing/2014/main" id="{7B1E7391-ABF2-4528-AAA3-854A20377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36"/>
                <a:ext cx="91" cy="1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6399" name="Line 32">
                <a:extLst>
                  <a:ext uri="{FF2B5EF4-FFF2-40B4-BE49-F238E27FC236}">
                    <a16:creationId xmlns:a16="http://schemas.microsoft.com/office/drawing/2014/main" id="{1D5DC4A5-D552-4A4B-85C6-9BC57E3A1B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36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400" name="Line 33">
                <a:extLst>
                  <a:ext uri="{FF2B5EF4-FFF2-40B4-BE49-F238E27FC236}">
                    <a16:creationId xmlns:a16="http://schemas.microsoft.com/office/drawing/2014/main" id="{87B52678-4462-4F06-84BD-D4335CE40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8" y="74"/>
                <a:ext cx="0" cy="23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6393" name="Group 10">
              <a:extLst>
                <a:ext uri="{FF2B5EF4-FFF2-40B4-BE49-F238E27FC236}">
                  <a16:creationId xmlns:a16="http://schemas.microsoft.com/office/drawing/2014/main" id="{7966BE9D-D9B5-4B32-8DE9-3458721284ED}"/>
                </a:ext>
              </a:extLst>
            </p:cNvPr>
            <p:cNvGrpSpPr/>
            <p:nvPr/>
          </p:nvGrpSpPr>
          <p:grpSpPr>
            <a:xfrm flipH="1">
              <a:off x="1043" y="91"/>
              <a:ext cx="322" cy="159"/>
              <a:chExt cx="322" cy="159"/>
            </a:xfrm>
          </p:grpSpPr>
          <p:sp>
            <p:nvSpPr>
              <p:cNvPr id="16395" name="Rectangle 11">
                <a:extLst>
                  <a:ext uri="{FF2B5EF4-FFF2-40B4-BE49-F238E27FC236}">
                    <a16:creationId xmlns:a16="http://schemas.microsoft.com/office/drawing/2014/main" id="{A4702477-0E19-4B3A-A719-8329030E0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" y="0"/>
                <a:ext cx="272" cy="1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6396" name="Line 44">
                <a:extLst>
                  <a:ext uri="{FF2B5EF4-FFF2-40B4-BE49-F238E27FC236}">
                    <a16:creationId xmlns:a16="http://schemas.microsoft.com/office/drawing/2014/main" id="{DAC5A1F3-7076-4007-B23A-14DB0DA3D0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" y="68"/>
                <a:ext cx="277" cy="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397" name="Oval 42">
                <a:extLst>
                  <a:ext uri="{FF2B5EF4-FFF2-40B4-BE49-F238E27FC236}">
                    <a16:creationId xmlns:a16="http://schemas.microsoft.com/office/drawing/2014/main" id="{34CDC352-F4CB-446C-B86A-494F259DB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5"/>
                <a:ext cx="77" cy="79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1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6394" name="AutoShape 21">
              <a:extLst>
                <a:ext uri="{FF2B5EF4-FFF2-40B4-BE49-F238E27FC236}">
                  <a16:creationId xmlns:a16="http://schemas.microsoft.com/office/drawing/2014/main" id="{27B2138E-7A85-47FF-BD6A-A0A19256D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" y="0"/>
              <a:ext cx="365" cy="379"/>
            </a:xfrm>
            <a:prstGeom prst="flowChartSummingJunction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6388" name="Rectangle 15">
            <a:extLst>
              <a:ext uri="{FF2B5EF4-FFF2-40B4-BE49-F238E27FC236}">
                <a16:creationId xmlns:a16="http://schemas.microsoft.com/office/drawing/2014/main" id="{286EA92E-7930-4652-AE16-A394B4356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0" y="1268413"/>
            <a:ext cx="6676828" cy="105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Calibri" panose="020f0502020204030204" pitchFamily="34" charset="0"/>
              <a:buNone/>
            </a:pPr>
            <a:endParaRPr lang="en-US" altLang="zh-CN" sz="28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buFont typeface="Calibri" panose="020f050202020403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　　处处连通，用电器能够工作的电路。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C29FBF2-ECC3-46DA-A603-5538A0531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557" y="337683"/>
            <a:ext cx="4708411" cy="571037"/>
          </a:xfrm>
        </p:spPr>
        <p:txBody>
          <a:bodyPr/>
          <a:lstStyle/>
          <a:p>
            <a:r>
              <a:rPr lang="zh-CN" altLang="en-US"/>
              <a:t>四、通路  断路  短路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C8D28D06-5311-4E73-B53C-F3DB128C1D61}"/>
              </a:ext>
            </a:extLst>
          </p:cNvPr>
          <p:cNvSpPr/>
          <p:nvPr/>
        </p:nvSpPr>
        <p:spPr>
          <a:xfrm>
            <a:off x="1511865" y="1073257"/>
            <a:ext cx="1796381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</a:rPr>
              <a:t>通路</a:t>
            </a:r>
          </a:p>
        </p:txBody>
      </p:sp>
    </p:spTree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E975530D-4703-42CE-AEAE-0267982D5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1701" y="2420939"/>
            <a:ext cx="420687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1" name="Group 3">
            <a:extLst>
              <a:ext uri="{FF2B5EF4-FFF2-40B4-BE49-F238E27FC236}">
                <a16:creationId xmlns:a16="http://schemas.microsoft.com/office/drawing/2014/main" id="{8718049D-C3BF-4C62-8D81-965172A6B4C2}"/>
              </a:ext>
            </a:extLst>
          </p:cNvPr>
          <p:cNvGrpSpPr/>
          <p:nvPr/>
        </p:nvGrpSpPr>
        <p:grpSpPr>
          <a:xfrm>
            <a:off x="6745289" y="3028951"/>
            <a:ext cx="2879725" cy="1908175"/>
            <a:chExt cx="1814" cy="1202"/>
          </a:xfrm>
        </p:grpSpPr>
        <p:sp>
          <p:nvSpPr>
            <p:cNvPr id="17414" name="Line 40">
              <a:extLst>
                <a:ext uri="{FF2B5EF4-FFF2-40B4-BE49-F238E27FC236}">
                  <a16:creationId xmlns:a16="http://schemas.microsoft.com/office/drawing/2014/main" id="{F01A866E-6C9C-428F-94E4-C5BA8045A1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" y="168"/>
              <a:ext cx="705" cy="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15" name="Line 41">
              <a:extLst>
                <a:ext uri="{FF2B5EF4-FFF2-40B4-BE49-F238E27FC236}">
                  <a16:creationId xmlns:a16="http://schemas.microsoft.com/office/drawing/2014/main" id="{C7BD22C9-5BF5-4747-99E2-3A27059EF3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" y="168"/>
              <a:ext cx="244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16" name="Oval 42">
              <a:extLst>
                <a:ext uri="{FF2B5EF4-FFF2-40B4-BE49-F238E27FC236}">
                  <a16:creationId xmlns:a16="http://schemas.microsoft.com/office/drawing/2014/main" id="{94356C2B-E0DD-4901-BCE7-B101DE79C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" y="136"/>
              <a:ext cx="72" cy="7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417" name="Line 44">
              <a:extLst>
                <a:ext uri="{FF2B5EF4-FFF2-40B4-BE49-F238E27FC236}">
                  <a16:creationId xmlns:a16="http://schemas.microsoft.com/office/drawing/2014/main" id="{3D053E53-4922-458A-B02E-A56319D5DD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4" y="136"/>
              <a:ext cx="273" cy="5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17418" name="直接连接符 20">
              <a:extLst>
                <a:ext uri="{FF2B5EF4-FFF2-40B4-BE49-F238E27FC236}">
                  <a16:creationId xmlns:a16="http://schemas.microsoft.com/office/drawing/2014/main" id="{A3E38E12-EBE6-4CB5-9102-2B256F4D38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0" y="966"/>
              <a:ext cx="91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419" name="AutoShape 21">
              <a:extLst>
                <a:ext uri="{FF2B5EF4-FFF2-40B4-BE49-F238E27FC236}">
                  <a16:creationId xmlns:a16="http://schemas.microsoft.com/office/drawing/2014/main" id="{7183A429-0A27-4ECE-B389-8C8B8123F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0" y="0"/>
              <a:ext cx="343" cy="353"/>
            </a:xfrm>
            <a:prstGeom prst="flowChartSummingJunction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17420" name="Group 10">
              <a:extLst>
                <a:ext uri="{FF2B5EF4-FFF2-40B4-BE49-F238E27FC236}">
                  <a16:creationId xmlns:a16="http://schemas.microsoft.com/office/drawing/2014/main" id="{EFEC7130-B8B4-491D-A169-4F97072E55A9}"/>
                </a:ext>
              </a:extLst>
            </p:cNvPr>
            <p:cNvGrpSpPr/>
            <p:nvPr/>
          </p:nvGrpSpPr>
          <p:grpSpPr>
            <a:xfrm>
              <a:off x="914" y="733"/>
              <a:ext cx="900" cy="469"/>
              <a:chExt cx="1138244" cy="576262"/>
            </a:xfrm>
          </p:grpSpPr>
          <p:sp>
            <p:nvSpPr>
              <p:cNvPr id="17424" name="Line 32">
                <a:extLst>
                  <a:ext uri="{FF2B5EF4-FFF2-40B4-BE49-F238E27FC236}">
                    <a16:creationId xmlns:a16="http://schemas.microsoft.com/office/drawing/2014/main" id="{A1DAB346-E0B8-4B6F-BF04-A0E341A8CF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-2" y="-2"/>
                <a:ext cx="0" cy="57626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25" name="Line 33">
                <a:extLst>
                  <a:ext uri="{FF2B5EF4-FFF2-40B4-BE49-F238E27FC236}">
                    <a16:creationId xmlns:a16="http://schemas.microsoft.com/office/drawing/2014/main" id="{D9E51C95-5A77-40E6-8CC4-6E9BDBEAF2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5887" y="115885"/>
                <a:ext cx="0" cy="36036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26" name="Line 34">
                <a:extLst>
                  <a:ext uri="{FF2B5EF4-FFF2-40B4-BE49-F238E27FC236}">
                    <a16:creationId xmlns:a16="http://schemas.microsoft.com/office/drawing/2014/main" id="{D92F0B75-B6D2-4D30-92FC-6DBB01FA57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2237" y="285749"/>
                <a:ext cx="1016007" cy="317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17421" name="直接连接符 23">
              <a:extLst>
                <a:ext uri="{FF2B5EF4-FFF2-40B4-BE49-F238E27FC236}">
                  <a16:creationId xmlns:a16="http://schemas.microsoft.com/office/drawing/2014/main" id="{6F7D5861-2EEC-4A8C-B260-4DC3BD63AD0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1404" y="559"/>
              <a:ext cx="812" cy="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22" name="直接连接符 24">
              <a:extLst>
                <a:ext uri="{FF2B5EF4-FFF2-40B4-BE49-F238E27FC236}">
                  <a16:creationId xmlns:a16="http://schemas.microsoft.com/office/drawing/2014/main" id="{D53DA5AE-72D3-4C4E-9F1A-87388349276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-402" y="559"/>
              <a:ext cx="812" cy="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423" name="Line 41">
              <a:extLst>
                <a:ext uri="{FF2B5EF4-FFF2-40B4-BE49-F238E27FC236}">
                  <a16:creationId xmlns:a16="http://schemas.microsoft.com/office/drawing/2014/main" id="{D3DF8DD0-C53B-4817-9563-C7B42239AA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" y="173"/>
              <a:ext cx="454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7412" name="Rectangle 17">
            <a:extLst>
              <a:ext uri="{FF2B5EF4-FFF2-40B4-BE49-F238E27FC236}">
                <a16:creationId xmlns:a16="http://schemas.microsoft.com/office/drawing/2014/main" id="{A9B57106-3D8B-47CF-BAE8-1FF17733C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881" y="1195016"/>
            <a:ext cx="7488238" cy="105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en-US" altLang="zh-CN" sz="28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　　某处被断开，没有电流通过的电路。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6B04FC8-83F5-4082-96C4-2B599A53A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557" y="337683"/>
            <a:ext cx="5140459" cy="571037"/>
          </a:xfrm>
        </p:spPr>
        <p:txBody>
          <a:bodyPr/>
          <a:lstStyle/>
          <a:p>
            <a:r>
              <a:rPr lang="zh-CN" altLang="en-US"/>
              <a:t>四、通路  断路  短路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B5F5B47E-73FB-4B95-B56B-96CE8D943104}"/>
              </a:ext>
            </a:extLst>
          </p:cNvPr>
          <p:cNvSpPr/>
          <p:nvPr/>
        </p:nvSpPr>
        <p:spPr>
          <a:xfrm>
            <a:off x="1511865" y="1073257"/>
            <a:ext cx="1796381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</a:rPr>
              <a:t>断路</a:t>
            </a: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A018B16A-7312-4918-AFBB-FC6432053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5359379"/>
            <a:ext cx="8484416" cy="57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可能是导线断了、灯泡坏了、接线柱导线松动等。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C788392-9EC3-4540-BF4F-ED537D106613}"/>
              </a:ext>
            </a:extLst>
          </p:cNvPr>
          <p:cNvGrpSpPr/>
          <p:nvPr/>
        </p:nvGrpSpPr>
        <p:grpSpPr>
          <a:xfrm>
            <a:off x="2603500" y="3475039"/>
            <a:ext cx="3240088" cy="1444625"/>
            <a:chExt cx="2041" cy="910"/>
          </a:xfrm>
        </p:grpSpPr>
        <p:pic>
          <p:nvPicPr>
            <p:cNvPr id="18453" name="Picture 10" descr="H:\2\人教教参资源\九\图\电池组.JPG">
              <a:extLst>
                <a:ext uri="{FF2B5EF4-FFF2-40B4-BE49-F238E27FC236}">
                  <a16:creationId xmlns:a16="http://schemas.microsoft.com/office/drawing/2014/main" id="{299D7F6D-016A-4C04-8527-FC9D710BEB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8" y="320"/>
              <a:ext cx="1497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4" name="Freeform 18">
              <a:extLst>
                <a:ext uri="{FF2B5EF4-FFF2-40B4-BE49-F238E27FC236}">
                  <a16:creationId xmlns:a16="http://schemas.microsoft.com/office/drawing/2014/main" id="{AB8040D2-541B-45F1-A128-7607C2B3C8B1}"/>
                </a:ext>
              </a:extLst>
            </p:cNvPr>
            <p:cNvSpPr/>
            <p:nvPr/>
          </p:nvSpPr>
          <p:spPr bwMode="auto">
            <a:xfrm rot="-430574">
              <a:off x="0" y="0"/>
              <a:ext cx="2041" cy="771"/>
            </a:xfrm>
            <a:custGeom>
              <a:gdLst>
                <a:gd name="T0" fmla="*/ 289 w 2086"/>
                <a:gd name="T1" fmla="*/ 560 h 831"/>
                <a:gd name="T2" fmla="*/ 111 w 2086"/>
                <a:gd name="T3" fmla="*/ 266 h 831"/>
                <a:gd name="T4" fmla="*/ 954 w 2086"/>
                <a:gd name="T5" fmla="*/ 14 h 831"/>
                <a:gd name="T6" fmla="*/ 1930 w 2086"/>
                <a:gd name="T7" fmla="*/ 350 h 831"/>
                <a:gd name="T8" fmla="*/ 1619 w 2086"/>
                <a:gd name="T9" fmla="*/ 771 h 8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86"/>
                <a:gd name="T16" fmla="*/ 0 h 831"/>
                <a:gd name="T17" fmla="*/ 2086 w 2086"/>
                <a:gd name="T18" fmla="*/ 831 h 831"/>
              </a:gdLst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86" h="831">
                  <a:moveTo>
                    <a:pt x="295" y="604"/>
                  </a:moveTo>
                  <a:cubicBezTo>
                    <a:pt x="147" y="494"/>
                    <a:pt x="0" y="385"/>
                    <a:pt x="113" y="287"/>
                  </a:cubicBezTo>
                  <a:cubicBezTo>
                    <a:pt x="226" y="189"/>
                    <a:pt x="665" y="0"/>
                    <a:pt x="975" y="15"/>
                  </a:cubicBezTo>
                  <a:cubicBezTo>
                    <a:pt x="1285" y="30"/>
                    <a:pt x="1860" y="241"/>
                    <a:pt x="1973" y="377"/>
                  </a:cubicBezTo>
                  <a:cubicBezTo>
                    <a:pt x="2086" y="513"/>
                    <a:pt x="1870" y="672"/>
                    <a:pt x="1655" y="83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800"/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D1B9C4A0-BE67-4CA0-A510-743D9F6D5E27}"/>
              </a:ext>
            </a:extLst>
          </p:cNvPr>
          <p:cNvGrpSpPr/>
          <p:nvPr/>
        </p:nvGrpSpPr>
        <p:grpSpPr>
          <a:xfrm>
            <a:off x="6275388" y="3513139"/>
            <a:ext cx="3073400" cy="1787525"/>
            <a:chExt cx="1936" cy="1126"/>
          </a:xfrm>
        </p:grpSpPr>
        <p:sp>
          <p:nvSpPr>
            <p:cNvPr id="18445" name="Line 41">
              <a:extLst>
                <a:ext uri="{FF2B5EF4-FFF2-40B4-BE49-F238E27FC236}">
                  <a16:creationId xmlns:a16="http://schemas.microsoft.com/office/drawing/2014/main" id="{F6EC745F-E52E-4DD4-957A-E77A4D2047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" y="13"/>
              <a:ext cx="1905" cy="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18446" name="直接连接符 14">
              <a:extLst>
                <a:ext uri="{FF2B5EF4-FFF2-40B4-BE49-F238E27FC236}">
                  <a16:creationId xmlns:a16="http://schemas.microsoft.com/office/drawing/2014/main" id="{B4E0FE7D-80B7-4CEF-B644-BBB5B111A43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0" y="872"/>
              <a:ext cx="97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8447" name="Group 8">
              <a:extLst>
                <a:ext uri="{FF2B5EF4-FFF2-40B4-BE49-F238E27FC236}">
                  <a16:creationId xmlns:a16="http://schemas.microsoft.com/office/drawing/2014/main" id="{762B8920-D30F-4F49-9D58-B61F94EAE806}"/>
                </a:ext>
              </a:extLst>
            </p:cNvPr>
            <p:cNvGrpSpPr/>
            <p:nvPr/>
          </p:nvGrpSpPr>
          <p:grpSpPr>
            <a:xfrm>
              <a:off x="976" y="622"/>
              <a:ext cx="960" cy="504"/>
              <a:chExt cx="1138244" cy="576262"/>
            </a:xfrm>
          </p:grpSpPr>
          <p:sp>
            <p:nvSpPr>
              <p:cNvPr id="18450" name="Line 32">
                <a:extLst>
                  <a:ext uri="{FF2B5EF4-FFF2-40B4-BE49-F238E27FC236}">
                    <a16:creationId xmlns:a16="http://schemas.microsoft.com/office/drawing/2014/main" id="{8475E3F0-C1A6-4FCB-878A-E062A7654A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-2" y="-2"/>
                <a:ext cx="0" cy="57626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451" name="Line 33">
                <a:extLst>
                  <a:ext uri="{FF2B5EF4-FFF2-40B4-BE49-F238E27FC236}">
                    <a16:creationId xmlns:a16="http://schemas.microsoft.com/office/drawing/2014/main" id="{A5860436-0CC5-4AD1-A427-DAA3C3DCE1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5887" y="115885"/>
                <a:ext cx="0" cy="36036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452" name="Line 34">
                <a:extLst>
                  <a:ext uri="{FF2B5EF4-FFF2-40B4-BE49-F238E27FC236}">
                    <a16:creationId xmlns:a16="http://schemas.microsoft.com/office/drawing/2014/main" id="{C2405932-1CBD-4378-ABD5-94FACBB5A2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2237" y="285749"/>
                <a:ext cx="1016007" cy="317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18448" name="直接连接符 18">
              <a:extLst>
                <a:ext uri="{FF2B5EF4-FFF2-40B4-BE49-F238E27FC236}">
                  <a16:creationId xmlns:a16="http://schemas.microsoft.com/office/drawing/2014/main" id="{40C9279D-819D-45DB-90F3-A50D4A2563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1476" y="443"/>
              <a:ext cx="876" cy="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49" name="直接连接符 19">
              <a:extLst>
                <a:ext uri="{FF2B5EF4-FFF2-40B4-BE49-F238E27FC236}">
                  <a16:creationId xmlns:a16="http://schemas.microsoft.com/office/drawing/2014/main" id="{A8A7BC51-50EA-4F56-B4A9-AE3F1C1F08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-434" y="434"/>
              <a:ext cx="876" cy="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8436" name="Rectangle 14">
            <a:extLst>
              <a:ext uri="{FF2B5EF4-FFF2-40B4-BE49-F238E27FC236}">
                <a16:creationId xmlns:a16="http://schemas.microsoft.com/office/drawing/2014/main" id="{CBEAA71E-07FC-48A6-966F-854C4141B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1285" y="1122227"/>
            <a:ext cx="6316153" cy="55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Calibri" panose="020f050202020403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直接用导线将电源正负极相连的电路。</a:t>
            </a:r>
          </a:p>
        </p:txBody>
      </p:sp>
      <p:grpSp>
        <p:nvGrpSpPr>
          <p:cNvPr id="5" name="Group 15">
            <a:extLst>
              <a:ext uri="{FF2B5EF4-FFF2-40B4-BE49-F238E27FC236}">
                <a16:creationId xmlns:a16="http://schemas.microsoft.com/office/drawing/2014/main" id="{7C8DEA6F-ACE4-4EEF-B18C-BD18E4117E18}"/>
              </a:ext>
            </a:extLst>
          </p:cNvPr>
          <p:cNvGrpSpPr/>
          <p:nvPr/>
        </p:nvGrpSpPr>
        <p:grpSpPr>
          <a:xfrm>
            <a:off x="4295776" y="3295651"/>
            <a:ext cx="360363" cy="468313"/>
            <a:chExt cx="227" cy="295"/>
          </a:xfrm>
        </p:grpSpPr>
        <p:sp>
          <p:nvSpPr>
            <p:cNvPr id="18443" name="Line 16">
              <a:extLst>
                <a:ext uri="{FF2B5EF4-FFF2-40B4-BE49-F238E27FC236}">
                  <a16:creationId xmlns:a16="http://schemas.microsoft.com/office/drawing/2014/main" id="{01EA9B6A-0AC1-4057-989D-488EAFD61D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227" cy="2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4" name="Line 17">
              <a:extLst>
                <a:ext uri="{FF2B5EF4-FFF2-40B4-BE49-F238E27FC236}">
                  <a16:creationId xmlns:a16="http://schemas.microsoft.com/office/drawing/2014/main" id="{50230D8F-E763-4057-AC03-D8974D8D60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0" y="0"/>
              <a:ext cx="227" cy="2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" name="Group 18">
            <a:extLst>
              <a:ext uri="{FF2B5EF4-FFF2-40B4-BE49-F238E27FC236}">
                <a16:creationId xmlns:a16="http://schemas.microsoft.com/office/drawing/2014/main" id="{1F62434B-21F9-42C0-9FE4-D1030AA51505}"/>
              </a:ext>
            </a:extLst>
          </p:cNvPr>
          <p:cNvGrpSpPr/>
          <p:nvPr/>
        </p:nvGrpSpPr>
        <p:grpSpPr>
          <a:xfrm>
            <a:off x="7535863" y="3295651"/>
            <a:ext cx="360362" cy="468313"/>
            <a:chExt cx="227" cy="295"/>
          </a:xfrm>
        </p:grpSpPr>
        <p:sp>
          <p:nvSpPr>
            <p:cNvPr id="18441" name="Line 19">
              <a:extLst>
                <a:ext uri="{FF2B5EF4-FFF2-40B4-BE49-F238E27FC236}">
                  <a16:creationId xmlns:a16="http://schemas.microsoft.com/office/drawing/2014/main" id="{CBA8FEA7-9BD6-427B-B905-9CD96B23E2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227" cy="2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2" name="Line 20">
              <a:extLst>
                <a:ext uri="{FF2B5EF4-FFF2-40B4-BE49-F238E27FC236}">
                  <a16:creationId xmlns:a16="http://schemas.microsoft.com/office/drawing/2014/main" id="{61C476E9-A242-46BB-AA80-8CAB493498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0" y="0"/>
              <a:ext cx="227" cy="2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" name="标题 3">
            <a:extLst>
              <a:ext uri="{FF2B5EF4-FFF2-40B4-BE49-F238E27FC236}">
                <a16:creationId xmlns:a16="http://schemas.microsoft.com/office/drawing/2014/main" id="{5430D959-D1D8-4798-A279-6EB59B8F1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557" y="337683"/>
            <a:ext cx="7300699" cy="571037"/>
          </a:xfrm>
        </p:spPr>
        <p:txBody>
          <a:bodyPr/>
          <a:lstStyle/>
          <a:p>
            <a:r>
              <a:rPr lang="zh-CN" altLang="en-US"/>
              <a:t>四、通路  断路  短路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6E81DEAB-02D8-4DBE-BC5E-29344E3096EC}"/>
              </a:ext>
            </a:extLst>
          </p:cNvPr>
          <p:cNvSpPr/>
          <p:nvPr/>
        </p:nvSpPr>
        <p:spPr>
          <a:xfrm>
            <a:off x="1511865" y="1073257"/>
            <a:ext cx="1796381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</a:rPr>
              <a:t>短路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D104223-166E-4DD3-8644-3B7A61E75B97}"/>
              </a:ext>
            </a:extLst>
          </p:cNvPr>
          <p:cNvSpPr/>
          <p:nvPr/>
        </p:nvSpPr>
        <p:spPr>
          <a:xfrm>
            <a:off x="2711624" y="1895631"/>
            <a:ext cx="7751841" cy="673015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</a:rPr>
              <a:t>　　电源短路时会损坏电源，甚至引起火灾！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9458" name="Picture 16">
            <a:extLst>
              <a:ext uri="{FF2B5EF4-FFF2-40B4-BE49-F238E27FC236}">
                <a16:creationId xmlns:a16="http://schemas.microsoft.com/office/drawing/2014/main" id="{7BBEEF0D-CC1E-4360-B931-7E1E18335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7648" y="1196752"/>
            <a:ext cx="7017789" cy="468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72FB319-005C-44B4-9775-4CA099E5F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火灾</a:t>
            </a:r>
          </a:p>
        </p:txBody>
      </p:sp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8436" name="Rectangle 14">
            <a:extLst>
              <a:ext uri="{FF2B5EF4-FFF2-40B4-BE49-F238E27FC236}">
                <a16:creationId xmlns:a16="http://schemas.microsoft.com/office/drawing/2014/main" id="{CBEAA71E-07FC-48A6-966F-854C4141B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591" y="1004931"/>
            <a:ext cx="7259251" cy="107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Calibri" panose="020f050202020403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用电器两端被导线直接连通，这种情况叫用电器被短接。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5430D959-D1D8-4798-A279-6EB59B8F1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557" y="337683"/>
            <a:ext cx="5860539" cy="571037"/>
          </a:xfrm>
        </p:spPr>
        <p:txBody>
          <a:bodyPr/>
          <a:lstStyle/>
          <a:p>
            <a:r>
              <a:rPr lang="zh-CN" altLang="en-US"/>
              <a:t>四、通路  断路  短路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6E81DEAB-02D8-4DBE-BC5E-29344E3096EC}"/>
              </a:ext>
            </a:extLst>
          </p:cNvPr>
          <p:cNvSpPr/>
          <p:nvPr/>
        </p:nvSpPr>
        <p:spPr>
          <a:xfrm>
            <a:off x="1511865" y="1073257"/>
            <a:ext cx="1796381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</a:rPr>
              <a:t>短路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AC8B89C-3368-453C-AB07-929F31990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5" y="2178104"/>
            <a:ext cx="3960440" cy="2588941"/>
          </a:xfrm>
          <a:prstGeom prst="rect">
            <a:avLst/>
          </a:prstGeom>
        </p:spPr>
      </p:pic>
      <p:sp>
        <p:nvSpPr>
          <p:cNvPr id="26" name="Rectangle 14">
            <a:extLst>
              <a:ext uri="{FF2B5EF4-FFF2-40B4-BE49-F238E27FC236}">
                <a16:creationId xmlns:a16="http://schemas.microsoft.com/office/drawing/2014/main" id="{648A6D2F-C1B5-4D6B-B56D-09D26F49D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3777" y="4939300"/>
            <a:ext cx="7744525" cy="107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实验现象表明，小灯泡被短接而熄灭，电流流经外加导线而绕过了小灯泡。</a:t>
            </a:r>
          </a:p>
        </p:txBody>
      </p:sp>
    </p:spTree>
    <p:extLst>
      <p:ext uri="{BB962C8B-B14F-4D97-AF65-F5344CB8AC3E}">
        <p14:creationId xmlns:p14="http://schemas.microsoft.com/office/powerpoint/2010/main" val="16957044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7B818E-CD39-4292-98C7-F8EE0A289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课堂巩固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06DE8116-9D44-4AFF-92A0-4E6C1232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268760"/>
            <a:ext cx="9835182" cy="4056434"/>
          </a:xfrm>
          <a:prstGeom prst="roundRect">
            <a:avLst>
              <a:gd name="adj" fmla="val 8185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2D2D8A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下列说法中正确的是（   ）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A.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用导线把开关、电灯等用电器连接起来就组成了一个完整的电路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B.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电源是电路中供电的装置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C.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干电池、蓄电池、发电机、电动机都是电源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D.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用手电筒时，电流方向是由电池的负极经灯泡流向正极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4DA372E-3828-4A16-B64B-F8537C3C5A6A}"/>
              </a:ext>
            </a:extLst>
          </p:cNvPr>
          <p:cNvSpPr txBox="1"/>
          <p:nvPr/>
        </p:nvSpPr>
        <p:spPr>
          <a:xfrm>
            <a:off x="5704024" y="1412776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B</a:t>
            </a:r>
            <a:endParaRPr lang="zh-CN" alt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23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7B818E-CD39-4292-98C7-F8EE0A289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课堂巩固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06DE8116-9D44-4AFF-92A0-4E6C1232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268760"/>
            <a:ext cx="9835182" cy="2701264"/>
          </a:xfrm>
          <a:prstGeom prst="roundRect">
            <a:avLst>
              <a:gd name="adj" fmla="val 8185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2D2D8A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电荷的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_________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形成电流，把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___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电荷定向移动的方向规定为电流方向。金属导体中的电流方向跟它内部的自由电子的定向移动方向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_____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。在电源外部，电流方向是由电源的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___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极流向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____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极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4DA372E-3828-4A16-B64B-F8537C3C5A6A}"/>
              </a:ext>
            </a:extLst>
          </p:cNvPr>
          <p:cNvSpPr txBox="1"/>
          <p:nvPr/>
        </p:nvSpPr>
        <p:spPr>
          <a:xfrm>
            <a:off x="3273742" y="141277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定向移动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6F6595F-3898-4EC6-B0FF-E970B363978A}"/>
              </a:ext>
            </a:extLst>
          </p:cNvPr>
          <p:cNvSpPr txBox="1"/>
          <p:nvPr/>
        </p:nvSpPr>
        <p:spPr>
          <a:xfrm>
            <a:off x="6542122" y="135555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A4B920D-DBC8-4726-BEE6-1D2C71DDDBF5}"/>
              </a:ext>
            </a:extLst>
          </p:cNvPr>
          <p:cNvSpPr txBox="1"/>
          <p:nvPr/>
        </p:nvSpPr>
        <p:spPr>
          <a:xfrm>
            <a:off x="4079776" y="2620457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相反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4C9316A-E44C-4E3C-88FD-A5BB12AE3B22}"/>
              </a:ext>
            </a:extLst>
          </p:cNvPr>
          <p:cNvSpPr txBox="1"/>
          <p:nvPr/>
        </p:nvSpPr>
        <p:spPr>
          <a:xfrm>
            <a:off x="1199456" y="328498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390456E-D144-48D5-92FA-E60302BAF468}"/>
              </a:ext>
            </a:extLst>
          </p:cNvPr>
          <p:cNvSpPr txBox="1"/>
          <p:nvPr/>
        </p:nvSpPr>
        <p:spPr>
          <a:xfrm>
            <a:off x="3012378" y="332317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负</a:t>
            </a:r>
          </a:p>
        </p:txBody>
      </p:sp>
    </p:spTree>
    <p:extLst>
      <p:ext uri="{BB962C8B-B14F-4D97-AF65-F5344CB8AC3E}">
        <p14:creationId xmlns:p14="http://schemas.microsoft.com/office/powerpoint/2010/main" val="3968467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0482" name="Group 2">
            <a:extLst>
              <a:ext uri="{FF2B5EF4-FFF2-40B4-BE49-F238E27FC236}">
                <a16:creationId xmlns:a16="http://schemas.microsoft.com/office/drawing/2014/main" id="{B509E95E-7023-4D05-8036-4F4E2387E0CC}"/>
              </a:ext>
            </a:extLst>
          </p:cNvPr>
          <p:cNvGrpSpPr/>
          <p:nvPr/>
        </p:nvGrpSpPr>
        <p:grpSpPr>
          <a:xfrm>
            <a:off x="3900489" y="2781301"/>
            <a:ext cx="4321175" cy="2498725"/>
            <a:chExt cx="2722" cy="1574"/>
          </a:xfrm>
        </p:grpSpPr>
        <p:pic>
          <p:nvPicPr>
            <p:cNvPr id="20488" name="Picture 5" descr="H:\2\人教教参资源\九\图\小灯泡.JPG">
              <a:extLst>
                <a:ext uri="{FF2B5EF4-FFF2-40B4-BE49-F238E27FC236}">
                  <a16:creationId xmlns:a16="http://schemas.microsoft.com/office/drawing/2014/main" id="{10CE77F7-EBA9-4D85-B51E-BF1A5BE384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1025" cy="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3" descr="H:\2\人教教参资源\九\图\铡刀开关.JPG">
              <a:extLst>
                <a:ext uri="{FF2B5EF4-FFF2-40B4-BE49-F238E27FC236}">
                  <a16:creationId xmlns:a16="http://schemas.microsoft.com/office/drawing/2014/main" id="{A925353C-2C00-425E-807E-0864ED0227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3" y="18"/>
              <a:ext cx="1279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Picture 10" descr="H:\2\人教教参资源\九\图\电池组.JPG">
              <a:extLst>
                <a:ext uri="{FF2B5EF4-FFF2-40B4-BE49-F238E27FC236}">
                  <a16:creationId xmlns:a16="http://schemas.microsoft.com/office/drawing/2014/main" id="{796BE518-4072-4B2C-8287-997B8CA2D3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4" y="993"/>
              <a:ext cx="1474" cy="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1" name="任意多边形 14">
              <a:extLst>
                <a:ext uri="{FF2B5EF4-FFF2-40B4-BE49-F238E27FC236}">
                  <a16:creationId xmlns:a16="http://schemas.microsoft.com/office/drawing/2014/main" id="{3D772F31-F7F1-48A6-BA2B-5BAB0FC91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" y="401"/>
              <a:ext cx="736" cy="940"/>
            </a:xfrm>
            <a:custGeom>
              <a:gdLst>
                <a:gd name="T0" fmla="*/ 735 w 1179285"/>
                <a:gd name="T1" fmla="*/ 940 h 1709057"/>
                <a:gd name="T2" fmla="*/ 104 w 1179285"/>
                <a:gd name="T3" fmla="*/ 371 h 1709057"/>
                <a:gd name="T4" fmla="*/ 111 w 1179285"/>
                <a:gd name="T5" fmla="*/ 0 h 1709057"/>
                <a:gd name="T6" fmla="*/ 0 60000 65536"/>
                <a:gd name="T7" fmla="*/ 0 60000 65536"/>
                <a:gd name="T8" fmla="*/ 0 60000 65536"/>
                <a:gd name="T9" fmla="*/ 0 w 1179285"/>
                <a:gd name="T10" fmla="*/ 0 h 1709057"/>
                <a:gd name="T11" fmla="*/ 1179285 w 1179285"/>
                <a:gd name="T12" fmla="*/ 1709057 h 1709057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9285" h="1709056">
                  <a:moveTo>
                    <a:pt x="1179285" y="1709057"/>
                  </a:moveTo>
                  <a:cubicBezTo>
                    <a:pt x="756556" y="1334407"/>
                    <a:pt x="333828" y="959757"/>
                    <a:pt x="166914" y="674914"/>
                  </a:cubicBezTo>
                  <a:cubicBezTo>
                    <a:pt x="0" y="390071"/>
                    <a:pt x="88900" y="195035"/>
                    <a:pt x="177800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20492" name="任意多边形 15">
              <a:extLst>
                <a:ext uri="{FF2B5EF4-FFF2-40B4-BE49-F238E27FC236}">
                  <a16:creationId xmlns:a16="http://schemas.microsoft.com/office/drawing/2014/main" id="{7A73D438-03FC-4D37-9DF2-011452CE3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" y="370"/>
              <a:ext cx="884" cy="174"/>
            </a:xfrm>
            <a:custGeom>
              <a:gdLst>
                <a:gd name="T0" fmla="*/ 0 w 1415143"/>
                <a:gd name="T1" fmla="*/ 96 h 317500"/>
                <a:gd name="T2" fmla="*/ 517 w 1415143"/>
                <a:gd name="T3" fmla="*/ 13 h 317500"/>
                <a:gd name="T4" fmla="*/ 884 w 1415143"/>
                <a:gd name="T5" fmla="*/ 173 h 317500"/>
                <a:gd name="T6" fmla="*/ 0 60000 65536"/>
                <a:gd name="T7" fmla="*/ 0 60000 65536"/>
                <a:gd name="T8" fmla="*/ 0 60000 65536"/>
                <a:gd name="T9" fmla="*/ 0 w 1415143"/>
                <a:gd name="T10" fmla="*/ 0 h 317500"/>
                <a:gd name="T11" fmla="*/ 1415143 w 1415143"/>
                <a:gd name="T12" fmla="*/ 317500 h 317500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5143" h="317500">
                  <a:moveTo>
                    <a:pt x="0" y="175986"/>
                  </a:moveTo>
                  <a:cubicBezTo>
                    <a:pt x="295729" y="87993"/>
                    <a:pt x="591458" y="0"/>
                    <a:pt x="827315" y="23586"/>
                  </a:cubicBezTo>
                  <a:cubicBezTo>
                    <a:pt x="1063172" y="47172"/>
                    <a:pt x="1239157" y="182336"/>
                    <a:pt x="1415143" y="317500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20493" name="任意多边形 16">
              <a:extLst>
                <a:ext uri="{FF2B5EF4-FFF2-40B4-BE49-F238E27FC236}">
                  <a16:creationId xmlns:a16="http://schemas.microsoft.com/office/drawing/2014/main" id="{ACD90C76-E842-4F34-A7F4-CE62DB5D2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" y="544"/>
              <a:ext cx="476" cy="826"/>
            </a:xfrm>
            <a:custGeom>
              <a:gdLst>
                <a:gd name="T0" fmla="*/ 324 w 945243"/>
                <a:gd name="T1" fmla="*/ 0 h 1774372"/>
                <a:gd name="T2" fmla="*/ 422 w 945243"/>
                <a:gd name="T3" fmla="*/ 563 h 1774372"/>
                <a:gd name="T4" fmla="*/ 0 w 945243"/>
                <a:gd name="T5" fmla="*/ 827 h 1774372"/>
                <a:gd name="T6" fmla="*/ 0 60000 65536"/>
                <a:gd name="T7" fmla="*/ 0 60000 65536"/>
                <a:gd name="T8" fmla="*/ 0 60000 65536"/>
                <a:gd name="T9" fmla="*/ 0 w 945243"/>
                <a:gd name="T10" fmla="*/ 0 h 1774372"/>
                <a:gd name="T11" fmla="*/ 945243 w 945243"/>
                <a:gd name="T12" fmla="*/ 1774372 h 1774372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5243" h="1774371">
                  <a:moveTo>
                    <a:pt x="642257" y="0"/>
                  </a:moveTo>
                  <a:cubicBezTo>
                    <a:pt x="793750" y="456293"/>
                    <a:pt x="945243" y="912586"/>
                    <a:pt x="838200" y="1208315"/>
                  </a:cubicBezTo>
                  <a:cubicBezTo>
                    <a:pt x="731157" y="1504044"/>
                    <a:pt x="0" y="1774372"/>
                    <a:pt x="0" y="1774372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20494" name="Freeform 52">
              <a:extLst>
                <a:ext uri="{FF2B5EF4-FFF2-40B4-BE49-F238E27FC236}">
                  <a16:creationId xmlns:a16="http://schemas.microsoft.com/office/drawing/2014/main" id="{E7169864-CF84-484D-9CB6-EBDCE3AE054F}"/>
                </a:ext>
              </a:extLst>
            </p:cNvPr>
            <p:cNvSpPr/>
            <p:nvPr/>
          </p:nvSpPr>
          <p:spPr bwMode="auto">
            <a:xfrm>
              <a:off x="861" y="544"/>
              <a:ext cx="862" cy="771"/>
            </a:xfrm>
            <a:custGeom>
              <a:gdLst>
                <a:gd name="T0" fmla="*/ 0 w 862"/>
                <a:gd name="T1" fmla="*/ 2147482456 h 771"/>
                <a:gd name="T2" fmla="*/ 2147482528 w 862"/>
                <a:gd name="T3" fmla="*/ 2147482456 h 771"/>
                <a:gd name="T4" fmla="*/ 2147482528 w 862"/>
                <a:gd name="T5" fmla="*/ 0 h 771"/>
                <a:gd name="T6" fmla="*/ 0 60000 65536"/>
                <a:gd name="T7" fmla="*/ 0 60000 65536"/>
                <a:gd name="T8" fmla="*/ 0 60000 65536"/>
                <a:gd name="T9" fmla="*/ 0 w 862"/>
                <a:gd name="T10" fmla="*/ 0 h 771"/>
                <a:gd name="T11" fmla="*/ 862 w 862"/>
                <a:gd name="T12" fmla="*/ 771 h 771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2" h="771">
                  <a:moveTo>
                    <a:pt x="0" y="771"/>
                  </a:moveTo>
                  <a:cubicBezTo>
                    <a:pt x="41" y="563"/>
                    <a:pt x="83" y="355"/>
                    <a:pt x="227" y="227"/>
                  </a:cubicBezTo>
                  <a:cubicBezTo>
                    <a:pt x="371" y="99"/>
                    <a:pt x="616" y="49"/>
                    <a:pt x="862" y="0"/>
                  </a:cubicBezTo>
                </a:path>
              </a:pathLst>
            </a:custGeom>
            <a:noFill/>
            <a:ln w="38100">
              <a:solidFill>
                <a:srgbClr val="CC33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800"/>
            </a:p>
          </p:txBody>
        </p:sp>
      </p:grpSp>
      <p:sp>
        <p:nvSpPr>
          <p:cNvPr id="20483" name="TextBox 8">
            <a:extLst>
              <a:ext uri="{FF2B5EF4-FFF2-40B4-BE49-F238E27FC236}">
                <a16:creationId xmlns:a16="http://schemas.microsoft.com/office/drawing/2014/main" id="{ED26B4D6-D159-49C2-968B-88490AEC1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268413"/>
            <a:ext cx="80645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．请分析如下电路图，指出连错的导线，并改正。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E027A6D-3B18-4475-B6C7-2CCB1B8AF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1506" name="Group 2">
            <a:extLst>
              <a:ext uri="{FF2B5EF4-FFF2-40B4-BE49-F238E27FC236}">
                <a16:creationId xmlns:a16="http://schemas.microsoft.com/office/drawing/2014/main" id="{97A44650-C2E8-4FBB-928F-58290ACE9CDD}"/>
              </a:ext>
            </a:extLst>
          </p:cNvPr>
          <p:cNvGrpSpPr/>
          <p:nvPr/>
        </p:nvGrpSpPr>
        <p:grpSpPr>
          <a:xfrm>
            <a:off x="3756026" y="2565400"/>
            <a:ext cx="4354513" cy="2789238"/>
            <a:chExt cx="2743" cy="1757"/>
          </a:xfrm>
        </p:grpSpPr>
        <p:pic>
          <p:nvPicPr>
            <p:cNvPr id="21512" name="Picture 5" descr="H:\2\人教教参资源\九\图\小灯泡.JPG">
              <a:extLst>
                <a:ext uri="{FF2B5EF4-FFF2-40B4-BE49-F238E27FC236}">
                  <a16:creationId xmlns:a16="http://schemas.microsoft.com/office/drawing/2014/main" id="{AFC29DE5-E5C1-43AF-BB9B-7B0620211A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" y="159"/>
              <a:ext cx="1089" cy="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Picture 10" descr="H:\2\人教教参资源\九\图\电池组.JPG">
              <a:extLst>
                <a:ext uri="{FF2B5EF4-FFF2-40B4-BE49-F238E27FC236}">
                  <a16:creationId xmlns:a16="http://schemas.microsoft.com/office/drawing/2014/main" id="{1B3A8ABC-08C3-43EC-AA96-58342783BC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39" y="1203"/>
              <a:ext cx="1406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Picture 3" descr="H:\2\人教教参资源\九\图\铡刀开关.JPG">
              <a:extLst>
                <a:ext uri="{FF2B5EF4-FFF2-40B4-BE49-F238E27FC236}">
                  <a16:creationId xmlns:a16="http://schemas.microsoft.com/office/drawing/2014/main" id="{0D6DCDD7-E13E-4C68-8ADC-80C46417C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1519" y="245"/>
              <a:ext cx="1224" cy="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5" name="任意多边形 14">
              <a:extLst>
                <a:ext uri="{FF2B5EF4-FFF2-40B4-BE49-F238E27FC236}">
                  <a16:creationId xmlns:a16="http://schemas.microsoft.com/office/drawing/2014/main" id="{D5920C21-D888-4CFD-B3BF-AD4EB1A1E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" y="590"/>
              <a:ext cx="736" cy="940"/>
            </a:xfrm>
            <a:custGeom>
              <a:gdLst>
                <a:gd name="T0" fmla="*/ 729 w 1179285"/>
                <a:gd name="T1" fmla="*/ 821 h 1709057"/>
                <a:gd name="T2" fmla="*/ 103 w 1179285"/>
                <a:gd name="T3" fmla="*/ 324 h 1709057"/>
                <a:gd name="T4" fmla="*/ 110 w 1179285"/>
                <a:gd name="T5" fmla="*/ 0 h 1709057"/>
                <a:gd name="T6" fmla="*/ 0 60000 65536"/>
                <a:gd name="T7" fmla="*/ 0 60000 65536"/>
                <a:gd name="T8" fmla="*/ 0 60000 65536"/>
                <a:gd name="T9" fmla="*/ 0 w 1179285"/>
                <a:gd name="T10" fmla="*/ 0 h 1709057"/>
                <a:gd name="T11" fmla="*/ 1179285 w 1179285"/>
                <a:gd name="T12" fmla="*/ 1709057 h 1709057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9285" h="1709056">
                  <a:moveTo>
                    <a:pt x="1179285" y="1709057"/>
                  </a:moveTo>
                  <a:cubicBezTo>
                    <a:pt x="756556" y="1334407"/>
                    <a:pt x="333828" y="959757"/>
                    <a:pt x="166914" y="674914"/>
                  </a:cubicBezTo>
                  <a:cubicBezTo>
                    <a:pt x="0" y="390071"/>
                    <a:pt x="88900" y="195035"/>
                    <a:pt x="177800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21516" name="任意多边形 16">
              <a:extLst>
                <a:ext uri="{FF2B5EF4-FFF2-40B4-BE49-F238E27FC236}">
                  <a16:creationId xmlns:a16="http://schemas.microsoft.com/office/drawing/2014/main" id="{159250F8-5D3E-4F63-809C-757A2FBDB7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7" y="760"/>
              <a:ext cx="470" cy="796"/>
            </a:xfrm>
            <a:custGeom>
              <a:gdLst>
                <a:gd name="T0" fmla="*/ 317 w 945243"/>
                <a:gd name="T1" fmla="*/ 0 h 1774372"/>
                <a:gd name="T2" fmla="*/ 414 w 945243"/>
                <a:gd name="T3" fmla="*/ 474 h 1774372"/>
                <a:gd name="T4" fmla="*/ 0 w 945243"/>
                <a:gd name="T5" fmla="*/ 696 h 1774372"/>
                <a:gd name="T6" fmla="*/ 0 60000 65536"/>
                <a:gd name="T7" fmla="*/ 0 60000 65536"/>
                <a:gd name="T8" fmla="*/ 0 60000 65536"/>
                <a:gd name="T9" fmla="*/ 0 w 945243"/>
                <a:gd name="T10" fmla="*/ 0 h 1774372"/>
                <a:gd name="T11" fmla="*/ 945243 w 945243"/>
                <a:gd name="T12" fmla="*/ 1774372 h 1774372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5243" h="1774371">
                  <a:moveTo>
                    <a:pt x="642257" y="0"/>
                  </a:moveTo>
                  <a:cubicBezTo>
                    <a:pt x="793750" y="456293"/>
                    <a:pt x="945243" y="912586"/>
                    <a:pt x="838200" y="1208315"/>
                  </a:cubicBezTo>
                  <a:cubicBezTo>
                    <a:pt x="731157" y="1504044"/>
                    <a:pt x="0" y="1774372"/>
                    <a:pt x="0" y="1774372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21517" name="Freeform 12">
              <a:extLst>
                <a:ext uri="{FF2B5EF4-FFF2-40B4-BE49-F238E27FC236}">
                  <a16:creationId xmlns:a16="http://schemas.microsoft.com/office/drawing/2014/main" id="{36C42450-23B0-4C5B-97A6-45B6FBAE856D}"/>
                </a:ext>
              </a:extLst>
            </p:cNvPr>
            <p:cNvSpPr/>
            <p:nvPr/>
          </p:nvSpPr>
          <p:spPr bwMode="auto">
            <a:xfrm>
              <a:off x="0" y="0"/>
              <a:ext cx="1776" cy="733"/>
            </a:xfrm>
            <a:custGeom>
              <a:gdLst>
                <a:gd name="T0" fmla="*/ 2147482546 w 1776"/>
                <a:gd name="T1" fmla="*/ 2147483647 h 688"/>
                <a:gd name="T2" fmla="*/ 2147482546 w 1776"/>
                <a:gd name="T3" fmla="*/ 2147483647 h 688"/>
                <a:gd name="T4" fmla="*/ 2147482546 w 1776"/>
                <a:gd name="T5" fmla="*/ 2147483647 h 688"/>
                <a:gd name="T6" fmla="*/ 2147482546 w 1776"/>
                <a:gd name="T7" fmla="*/ 2147483647 h 688"/>
                <a:gd name="T8" fmla="*/ 2147482546 w 1776"/>
                <a:gd name="T9" fmla="*/ 2147483647 h 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76"/>
                <a:gd name="T16" fmla="*/ 0 h 688"/>
                <a:gd name="T17" fmla="*/ 1776 w 1776"/>
                <a:gd name="T18" fmla="*/ 688 h 688"/>
              </a:gdLst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75" h="688">
                  <a:moveTo>
                    <a:pt x="279" y="552"/>
                  </a:moveTo>
                  <a:cubicBezTo>
                    <a:pt x="139" y="461"/>
                    <a:pt x="0" y="371"/>
                    <a:pt x="53" y="280"/>
                  </a:cubicBezTo>
                  <a:cubicBezTo>
                    <a:pt x="106" y="189"/>
                    <a:pt x="348" y="0"/>
                    <a:pt x="597" y="7"/>
                  </a:cubicBezTo>
                  <a:cubicBezTo>
                    <a:pt x="846" y="14"/>
                    <a:pt x="1352" y="211"/>
                    <a:pt x="1549" y="325"/>
                  </a:cubicBezTo>
                  <a:cubicBezTo>
                    <a:pt x="1746" y="439"/>
                    <a:pt x="1761" y="563"/>
                    <a:pt x="1776" y="688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800"/>
            </a:p>
          </p:txBody>
        </p:sp>
      </p:grpSp>
      <p:sp>
        <p:nvSpPr>
          <p:cNvPr id="21507" name="TextBox 8">
            <a:extLst>
              <a:ext uri="{FF2B5EF4-FFF2-40B4-BE49-F238E27FC236}">
                <a16:creationId xmlns:a16="http://schemas.microsoft.com/office/drawing/2014/main" id="{00E75BED-6EA7-457F-9E0F-C72D5C4C7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1" y="1268413"/>
            <a:ext cx="8208963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　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．请分析如下电路图，指出连错的导线，并改正。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64D1835-A707-4E96-99D6-4BEBD2AFE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2530" name="TextBox 8">
            <a:extLst>
              <a:ext uri="{FF2B5EF4-FFF2-40B4-BE49-F238E27FC236}">
                <a16:creationId xmlns:a16="http://schemas.microsoft.com/office/drawing/2014/main" id="{0A6B56FD-6D9D-4132-A504-63EBF0672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268413"/>
            <a:ext cx="8027988" cy="1117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．请根据电铃的电路图，用画笔代替导线，连接相应的电路。</a:t>
            </a:r>
          </a:p>
        </p:txBody>
      </p:sp>
      <p:grpSp>
        <p:nvGrpSpPr>
          <p:cNvPr id="22531" name="Group 6">
            <a:extLst>
              <a:ext uri="{FF2B5EF4-FFF2-40B4-BE49-F238E27FC236}">
                <a16:creationId xmlns:a16="http://schemas.microsoft.com/office/drawing/2014/main" id="{89B49EBA-59A0-4627-8779-C1B50014B5F0}"/>
              </a:ext>
            </a:extLst>
          </p:cNvPr>
          <p:cNvGrpSpPr>
            <a:grpSpLocks noChangeAspect="1"/>
          </p:cNvGrpSpPr>
          <p:nvPr/>
        </p:nvGrpSpPr>
        <p:grpSpPr>
          <a:xfrm>
            <a:off x="6348414" y="2781301"/>
            <a:ext cx="3614737" cy="2740025"/>
            <a:chExt cx="2277" cy="1726"/>
          </a:xfrm>
        </p:grpSpPr>
        <p:pic>
          <p:nvPicPr>
            <p:cNvPr id="22554" name="Picture 3" descr="H:\2\人教教参资源\九\图\铡刀开关.JPG">
              <a:extLst>
                <a:ext uri="{FF2B5EF4-FFF2-40B4-BE49-F238E27FC236}">
                  <a16:creationId xmlns:a16="http://schemas.microsoft.com/office/drawing/2014/main" id="{14A5697D-5C8B-4EFB-9DFA-204B2DB01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15" y="250"/>
              <a:ext cx="962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5" name="Picture 10" descr="H:\2\人教教参资源\九\图\电池组.JPG">
              <a:extLst>
                <a:ext uri="{FF2B5EF4-FFF2-40B4-BE49-F238E27FC236}">
                  <a16:creationId xmlns:a16="http://schemas.microsoft.com/office/drawing/2014/main" id="{A58A445F-4E39-4BFF-BB17-7EB2833CFB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0" y="1202"/>
              <a:ext cx="1329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6" name="Picture 15" descr="H:\2\人教教参资源\九\图\电子门铃.jpg">
              <a:extLst>
                <a:ext uri="{FF2B5EF4-FFF2-40B4-BE49-F238E27FC236}">
                  <a16:creationId xmlns:a16="http://schemas.microsoft.com/office/drawing/2014/main" id="{4718AD3F-27CC-486B-B082-AC3D489F9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860" cy="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2" name="Group 10">
            <a:extLst>
              <a:ext uri="{FF2B5EF4-FFF2-40B4-BE49-F238E27FC236}">
                <a16:creationId xmlns:a16="http://schemas.microsoft.com/office/drawing/2014/main" id="{C8C286E2-CC96-47BE-9CD0-6320308EF9AB}"/>
              </a:ext>
            </a:extLst>
          </p:cNvPr>
          <p:cNvGrpSpPr/>
          <p:nvPr/>
        </p:nvGrpSpPr>
        <p:grpSpPr>
          <a:xfrm>
            <a:off x="2566989" y="3213100"/>
            <a:ext cx="2808287" cy="2052638"/>
            <a:chExt cx="1769" cy="1293"/>
          </a:xfrm>
        </p:grpSpPr>
        <p:sp>
          <p:nvSpPr>
            <p:cNvPr id="22537" name="Line 40">
              <a:extLst>
                <a:ext uri="{FF2B5EF4-FFF2-40B4-BE49-F238E27FC236}">
                  <a16:creationId xmlns:a16="http://schemas.microsoft.com/office/drawing/2014/main" id="{73664A50-6D65-48CA-B3DB-2512F4BB71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5" y="255"/>
              <a:ext cx="554" cy="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38" name="Line 44">
              <a:extLst>
                <a:ext uri="{FF2B5EF4-FFF2-40B4-BE49-F238E27FC236}">
                  <a16:creationId xmlns:a16="http://schemas.microsoft.com/office/drawing/2014/main" id="{2F4C2F65-FB14-4B21-B90F-3E8596CD63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21" y="159"/>
              <a:ext cx="227" cy="11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22539" name="直接连接符 14">
              <a:extLst>
                <a:ext uri="{FF2B5EF4-FFF2-40B4-BE49-F238E27FC236}">
                  <a16:creationId xmlns:a16="http://schemas.microsoft.com/office/drawing/2014/main" id="{28464428-7262-48A0-ADA0-B063847DFBD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0" y="1057"/>
              <a:ext cx="88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2540" name="Group 14">
              <a:extLst>
                <a:ext uri="{FF2B5EF4-FFF2-40B4-BE49-F238E27FC236}">
                  <a16:creationId xmlns:a16="http://schemas.microsoft.com/office/drawing/2014/main" id="{38C3C128-8773-496B-A31D-2FC52C21B9C0}"/>
                </a:ext>
              </a:extLst>
            </p:cNvPr>
            <p:cNvGrpSpPr/>
            <p:nvPr/>
          </p:nvGrpSpPr>
          <p:grpSpPr>
            <a:xfrm>
              <a:off x="892" y="823"/>
              <a:ext cx="877" cy="470"/>
              <a:chExt cx="1138244" cy="576262"/>
            </a:xfrm>
          </p:grpSpPr>
          <p:sp>
            <p:nvSpPr>
              <p:cNvPr id="22551" name="Line 32">
                <a:extLst>
                  <a:ext uri="{FF2B5EF4-FFF2-40B4-BE49-F238E27FC236}">
                    <a16:creationId xmlns:a16="http://schemas.microsoft.com/office/drawing/2014/main" id="{1DCDA13D-7870-43FD-9B75-9B5B434C61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8" y="-173"/>
                <a:ext cx="0" cy="57643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552" name="Line 33">
                <a:extLst>
                  <a:ext uri="{FF2B5EF4-FFF2-40B4-BE49-F238E27FC236}">
                    <a16:creationId xmlns:a16="http://schemas.microsoft.com/office/drawing/2014/main" id="{71B63D91-9515-4F51-99D3-FBEA04AA2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5331" y="115114"/>
                <a:ext cx="0" cy="36103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553" name="Line 34">
                <a:extLst>
                  <a:ext uri="{FF2B5EF4-FFF2-40B4-BE49-F238E27FC236}">
                    <a16:creationId xmlns:a16="http://schemas.microsoft.com/office/drawing/2014/main" id="{1B50AAFF-C9CB-4A7B-AA96-B964381CF5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3011" y="285011"/>
                <a:ext cx="1015233" cy="455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22541" name="直接连接符 18">
              <a:extLst>
                <a:ext uri="{FF2B5EF4-FFF2-40B4-BE49-F238E27FC236}">
                  <a16:creationId xmlns:a16="http://schemas.microsoft.com/office/drawing/2014/main" id="{D48207BA-623B-4678-9A40-BAD2190DFD1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1352" y="643"/>
              <a:ext cx="818" cy="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2" name="直接连接符 19">
              <a:extLst>
                <a:ext uri="{FF2B5EF4-FFF2-40B4-BE49-F238E27FC236}">
                  <a16:creationId xmlns:a16="http://schemas.microsoft.com/office/drawing/2014/main" id="{662B493C-A01A-4F88-9EAE-44262EAE8A3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-401" y="657"/>
              <a:ext cx="813" cy="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2543" name="Group 20">
              <a:extLst>
                <a:ext uri="{FF2B5EF4-FFF2-40B4-BE49-F238E27FC236}">
                  <a16:creationId xmlns:a16="http://schemas.microsoft.com/office/drawing/2014/main" id="{F8A13DB5-33D2-4964-81F0-22A072A49A14}"/>
                </a:ext>
              </a:extLst>
            </p:cNvPr>
            <p:cNvGrpSpPr/>
            <p:nvPr/>
          </p:nvGrpSpPr>
          <p:grpSpPr>
            <a:xfrm>
              <a:off x="8" y="0"/>
              <a:ext cx="979" cy="275"/>
              <a:chExt cx="1031" cy="272"/>
            </a:xfrm>
          </p:grpSpPr>
          <p:sp>
            <p:nvSpPr>
              <p:cNvPr id="22545" name="Arc 46">
                <a:extLst>
                  <a:ext uri="{FF2B5EF4-FFF2-40B4-BE49-F238E27FC236}">
                    <a16:creationId xmlns:a16="http://schemas.microsoft.com/office/drawing/2014/main" id="{BC32DEFF-287A-49C7-9667-C914939837A7}"/>
                  </a:ext>
                </a:extLst>
              </p:cNvPr>
              <p:cNvSpPr/>
              <p:nvPr/>
            </p:nvSpPr>
            <p:spPr bwMode="auto">
              <a:xfrm rot="16200000" flipV="1">
                <a:off x="417" y="-68"/>
                <a:ext cx="160" cy="296"/>
              </a:xfrm>
              <a:custGeom>
                <a:gdLst>
                  <a:gd name="T0" fmla="*/ 0 w 21907"/>
                  <a:gd name="T1" fmla="*/ 0 h 43200"/>
                  <a:gd name="T2" fmla="*/ 0 w 21907"/>
                  <a:gd name="T3" fmla="*/ 0 h 43200"/>
                  <a:gd name="T4" fmla="*/ 0 w 21907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1907"/>
                  <a:gd name="T10" fmla="*/ 0 h 43200"/>
                  <a:gd name="T11" fmla="*/ 21907 w 21907"/>
                  <a:gd name="T12" fmla="*/ 43200 h 43200"/>
                </a:gdLst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907" h="43200" fill="none" extrusionOk="0">
                    <a:moveTo>
                      <a:pt x="306" y="0"/>
                    </a:moveTo>
                    <a:cubicBezTo>
                      <a:pt x="12236" y="0"/>
                      <a:pt x="21907" y="9670"/>
                      <a:pt x="21907" y="21600"/>
                    </a:cubicBezTo>
                    <a:cubicBezTo>
                      <a:pt x="21907" y="33529"/>
                      <a:pt x="12236" y="43200"/>
                      <a:pt x="307" y="43200"/>
                    </a:cubicBezTo>
                    <a:cubicBezTo>
                      <a:pt x="204" y="43200"/>
                      <a:pt x="102" y="43199"/>
                      <a:pt x="0" y="43197"/>
                    </a:cubicBezTo>
                  </a:path>
                  <a:path w="21907" h="43200" stroke="0" extrusionOk="0">
                    <a:moveTo>
                      <a:pt x="306" y="0"/>
                    </a:moveTo>
                    <a:cubicBezTo>
                      <a:pt x="12236" y="0"/>
                      <a:pt x="21907" y="9670"/>
                      <a:pt x="21907" y="21600"/>
                    </a:cubicBezTo>
                    <a:cubicBezTo>
                      <a:pt x="21907" y="33529"/>
                      <a:pt x="12236" y="43200"/>
                      <a:pt x="307" y="43200"/>
                    </a:cubicBezTo>
                    <a:cubicBezTo>
                      <a:pt x="204" y="43200"/>
                      <a:pt x="102" y="43199"/>
                      <a:pt x="0" y="43197"/>
                    </a:cubicBezTo>
                    <a:lnTo>
                      <a:pt x="307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1800"/>
              </a:p>
            </p:txBody>
          </p:sp>
          <p:sp>
            <p:nvSpPr>
              <p:cNvPr id="22546" name="Line 47">
                <a:extLst>
                  <a:ext uri="{FF2B5EF4-FFF2-40B4-BE49-F238E27FC236}">
                    <a16:creationId xmlns:a16="http://schemas.microsoft.com/office/drawing/2014/main" id="{C05C528E-6C1C-470B-85EA-E433F0D6D7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7" y="145"/>
                <a:ext cx="317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547" name="Line 48">
                <a:extLst>
                  <a:ext uri="{FF2B5EF4-FFF2-40B4-BE49-F238E27FC236}">
                    <a16:creationId xmlns:a16="http://schemas.microsoft.com/office/drawing/2014/main" id="{5DBCE091-BD05-430B-833D-302A105614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6" y="136"/>
                <a:ext cx="0" cy="13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548" name="Line 49">
                <a:extLst>
                  <a:ext uri="{FF2B5EF4-FFF2-40B4-BE49-F238E27FC236}">
                    <a16:creationId xmlns:a16="http://schemas.microsoft.com/office/drawing/2014/main" id="{77F449DA-4EBF-4802-A8FD-FF61FF425B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6" y="136"/>
                <a:ext cx="0" cy="13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549" name="Line 50">
                <a:extLst>
                  <a:ext uri="{FF2B5EF4-FFF2-40B4-BE49-F238E27FC236}">
                    <a16:creationId xmlns:a16="http://schemas.microsoft.com/office/drawing/2014/main" id="{F803C7B2-839E-4F1E-A395-85415DC2CB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" y="263"/>
                <a:ext cx="48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550" name="Line 51">
                <a:extLst>
                  <a:ext uri="{FF2B5EF4-FFF2-40B4-BE49-F238E27FC236}">
                    <a16:creationId xmlns:a16="http://schemas.microsoft.com/office/drawing/2014/main" id="{9D482AD3-51E6-4CAB-9F4B-9B8A73959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263"/>
                <a:ext cx="451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2544" name="Oval 42">
              <a:extLst>
                <a:ext uri="{FF2B5EF4-FFF2-40B4-BE49-F238E27FC236}">
                  <a16:creationId xmlns:a16="http://schemas.microsoft.com/office/drawing/2014/main" id="{35BCD3E7-9BD5-443C-A9A2-3E6558BA6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" y="227"/>
              <a:ext cx="70" cy="75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round/>
            </a:ln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800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EF34DFD5-3917-4D93-8F0C-B75F03B72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6645" name="Picture 21" descr="slide0027_image073">
            <a:extLst>
              <a:ext uri="{FF2B5EF4-FFF2-40B4-BE49-F238E27FC236}">
                <a16:creationId xmlns:a16="http://schemas.microsoft.com/office/drawing/2014/main" id="{4B7EB94E-8C96-463B-83D8-EF5AEDB11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314" y="1196752"/>
            <a:ext cx="3724275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2" name="Rectangle 4">
            <a:extLst>
              <a:ext uri="{FF2B5EF4-FFF2-40B4-BE49-F238E27FC236}">
                <a16:creationId xmlns:a16="http://schemas.microsoft.com/office/drawing/2014/main" id="{FCC8D24D-C6A0-49FD-8F4C-DAA076F05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0" y="980728"/>
            <a:ext cx="17287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latin typeface="Times New Roman" panose="02020603050405020304" pitchFamily="18" charset="0"/>
              </a:rPr>
              <a:t>实验</a:t>
            </a:r>
            <a:r>
              <a:rPr lang="zh-CN" altLang="en-US" sz="2800" b="1"/>
              <a:t>：</a:t>
            </a:r>
          </a:p>
        </p:txBody>
      </p:sp>
      <p:sp>
        <p:nvSpPr>
          <p:cNvPr id="26634" name="Rectangle 7">
            <a:extLst>
              <a:ext uri="{FF2B5EF4-FFF2-40B4-BE49-F238E27FC236}">
                <a16:creationId xmlns:a16="http://schemas.microsoft.com/office/drawing/2014/main" id="{4586D323-51C5-4ED3-A883-0E1F422CE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0" y="2199829"/>
            <a:ext cx="446405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　　</a:t>
            </a:r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验电器</a:t>
            </a:r>
            <a:r>
              <a:rPr lang="en-US" altLang="zh-CN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的金属箔张开的角度减小，</a:t>
            </a:r>
            <a:r>
              <a:rPr lang="en-US" altLang="zh-CN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的金属箔由闭合变为张开。</a:t>
            </a:r>
          </a:p>
        </p:txBody>
      </p:sp>
      <p:sp>
        <p:nvSpPr>
          <p:cNvPr id="26635" name="Rectangle 8">
            <a:extLst>
              <a:ext uri="{FF2B5EF4-FFF2-40B4-BE49-F238E27FC236}">
                <a16:creationId xmlns:a16="http://schemas.microsoft.com/office/drawing/2014/main" id="{C7EE4BDC-2582-43B6-AE9D-6A2F0ECC0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965671"/>
            <a:ext cx="41767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用金属棒连接两验电器</a:t>
            </a:r>
          </a:p>
        </p:txBody>
      </p:sp>
      <p:sp>
        <p:nvSpPr>
          <p:cNvPr id="26643" name="Rectangle 7">
            <a:extLst>
              <a:ext uri="{FF2B5EF4-FFF2-40B4-BE49-F238E27FC236}">
                <a16:creationId xmlns:a16="http://schemas.microsoft.com/office/drawing/2014/main" id="{1CFDD9A2-856D-467A-ADBC-DB5AB8C5A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8414" y="3321051"/>
            <a:ext cx="6111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6644" name="Rectangle 7">
            <a:extLst>
              <a:ext uri="{FF2B5EF4-FFF2-40B4-BE49-F238E27FC236}">
                <a16:creationId xmlns:a16="http://schemas.microsoft.com/office/drawing/2014/main" id="{217A2425-7078-47CC-A2C5-E4684314E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8025" y="3321051"/>
            <a:ext cx="6111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A81E5EB-1906-47E1-8C76-83102FCAA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还记得吗？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5CF7F4B5-A2E9-4D85-921C-92DA4A4A2591}"/>
              </a:ext>
            </a:extLst>
          </p:cNvPr>
          <p:cNvSpPr/>
          <p:nvPr/>
        </p:nvSpPr>
        <p:spPr>
          <a:xfrm>
            <a:off x="1249539" y="1603344"/>
            <a:ext cx="2103040" cy="571037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  <a:ea typeface="微软雅黑"/>
              </a:rPr>
              <a:t>实验现象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微软雅黑"/>
              <a:cs typeface="+mn-cs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0D107C4E-7689-473B-B99A-25EEB183BFF1}"/>
              </a:ext>
            </a:extLst>
          </p:cNvPr>
          <p:cNvSpPr/>
          <p:nvPr/>
        </p:nvSpPr>
        <p:spPr>
          <a:xfrm>
            <a:off x="1249539" y="3787834"/>
            <a:ext cx="2103040" cy="5710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10800000" scaled="1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</a:rPr>
              <a:t>实验分析</a:t>
            </a: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8294A783-C49E-460E-853F-BB1250ACE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569" y="4437112"/>
            <a:ext cx="85332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　  </a:t>
            </a:r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验电器</a:t>
            </a:r>
            <a:r>
              <a:rPr lang="en-US" altLang="zh-CN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上也带了电。有一部分电荷通过金属棒从</a:t>
            </a:r>
            <a:r>
              <a:rPr lang="en-US" altLang="zh-CN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移动到了</a:t>
            </a:r>
            <a:r>
              <a:rPr lang="en-US" altLang="zh-CN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电荷发生了定向移动。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4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721EC5-FB22-47B0-A1D5-51779EACA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课堂小结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B67FD2AC-8BD5-4F33-B187-B148CF18D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5840" y="1165359"/>
            <a:ext cx="725733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电荷的定向移动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正电荷定向移动的方向规定为电流的方向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发光二极管具有单向导电性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F022AC83-450A-4C51-80CE-EA19918BD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2357436"/>
            <a:ext cx="615553" cy="186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电流和电路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E50D38C-1D72-4E46-A589-7D9C5C5A61BB}"/>
              </a:ext>
            </a:extLst>
          </p:cNvPr>
          <p:cNvSpPr/>
          <p:nvPr/>
        </p:nvSpPr>
        <p:spPr>
          <a:xfrm>
            <a:off x="2840832" y="1252570"/>
            <a:ext cx="1790552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</a:rPr>
              <a:t>电流</a:t>
            </a:r>
          </a:p>
        </p:txBody>
      </p:sp>
      <p:sp>
        <p:nvSpPr>
          <p:cNvPr id="27" name="左大括号 26">
            <a:extLst>
              <a:ext uri="{FF2B5EF4-FFF2-40B4-BE49-F238E27FC236}">
                <a16:creationId xmlns:a16="http://schemas.microsoft.com/office/drawing/2014/main" id="{FB961FBD-ECA6-40D2-BD55-03F1E748E559}"/>
              </a:ext>
            </a:extLst>
          </p:cNvPr>
          <p:cNvSpPr/>
          <p:nvPr/>
        </p:nvSpPr>
        <p:spPr bwMode="auto">
          <a:xfrm>
            <a:off x="2473599" y="1232354"/>
            <a:ext cx="233362" cy="3123571"/>
          </a:xfrm>
          <a:prstGeom prst="leftBrace">
            <a:avLst>
              <a:gd name="adj1" fmla="val 20526"/>
              <a:gd name="adj2" fmla="val 50000"/>
            </a:avLst>
          </a:prstGeom>
          <a:noFill/>
          <a:ln w="19050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092EC92-3D8D-4707-900A-2F3FC6666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631" y="2636912"/>
            <a:ext cx="5255207" cy="2981202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47168020-05F5-4318-B37C-107F3C6355B7}"/>
              </a:ext>
            </a:extLst>
          </p:cNvPr>
          <p:cNvSpPr/>
          <p:nvPr/>
        </p:nvSpPr>
        <p:spPr>
          <a:xfrm>
            <a:off x="3939379" y="5733256"/>
            <a:ext cx="7646918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3200" b="1">
                <a:solidFill>
                  <a:schemeClr val="accent2">
                    <a:lumMod val="60000"/>
                    <a:lumOff val="40000"/>
                  </a:schemeClr>
                </a:solidFill>
                <a:latin typeface="宋体" panose="02010600030101010101" pitchFamily="2" charset="-122"/>
              </a:rPr>
              <a:t>只有电路闭合时，电路中才有电流。</a:t>
            </a:r>
          </a:p>
        </p:txBody>
      </p:sp>
    </p:spTree>
    <p:extLst>
      <p:ext uri="{BB962C8B-B14F-4D97-AF65-F5344CB8AC3E}">
        <p14:creationId xmlns:p14="http://schemas.microsoft.com/office/powerpoint/2010/main" val="1351691082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721EC5-FB22-47B0-A1D5-51779EACA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课堂小结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B67FD2AC-8BD5-4F33-B187-B148CF18D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4169" y="2101282"/>
            <a:ext cx="7257338" cy="60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用符号表示电路连接的图，叫做电路图。</a:t>
            </a: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F022AC83-450A-4C51-80CE-EA19918BD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2357436"/>
            <a:ext cx="615553" cy="186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电流和电路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E50D38C-1D72-4E46-A589-7D9C5C5A61BB}"/>
              </a:ext>
            </a:extLst>
          </p:cNvPr>
          <p:cNvSpPr/>
          <p:nvPr/>
        </p:nvSpPr>
        <p:spPr>
          <a:xfrm>
            <a:off x="2840832" y="1252570"/>
            <a:ext cx="1790552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</a:rPr>
              <a:t>电路图</a:t>
            </a:r>
          </a:p>
        </p:txBody>
      </p:sp>
      <p:sp>
        <p:nvSpPr>
          <p:cNvPr id="27" name="左大括号 26">
            <a:extLst>
              <a:ext uri="{FF2B5EF4-FFF2-40B4-BE49-F238E27FC236}">
                <a16:creationId xmlns:a16="http://schemas.microsoft.com/office/drawing/2014/main" id="{FB961FBD-ECA6-40D2-BD55-03F1E748E559}"/>
              </a:ext>
            </a:extLst>
          </p:cNvPr>
          <p:cNvSpPr/>
          <p:nvPr/>
        </p:nvSpPr>
        <p:spPr bwMode="auto">
          <a:xfrm>
            <a:off x="2473599" y="1232354"/>
            <a:ext cx="233362" cy="3123571"/>
          </a:xfrm>
          <a:prstGeom prst="leftBrace">
            <a:avLst>
              <a:gd name="adj1" fmla="val 20526"/>
              <a:gd name="adj2" fmla="val 50000"/>
            </a:avLst>
          </a:prstGeom>
          <a:noFill/>
          <a:ln w="19050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83CD6258-A17A-422C-B733-2DF5E44059AA}"/>
              </a:ext>
            </a:extLst>
          </p:cNvPr>
          <p:cNvSpPr/>
          <p:nvPr/>
        </p:nvSpPr>
        <p:spPr>
          <a:xfrm>
            <a:off x="2869184" y="3934141"/>
            <a:ext cx="3082800" cy="571037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</a:rPr>
              <a:t>电路的三种状态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29DFFC0D-4BD7-41B9-9BC1-268D00AF6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768" y="4816597"/>
            <a:ext cx="7257338" cy="60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通路、断路、短路</a:t>
            </a:r>
          </a:p>
        </p:txBody>
      </p:sp>
    </p:spTree>
    <p:extLst>
      <p:ext uri="{BB962C8B-B14F-4D97-AF65-F5344CB8AC3E}">
        <p14:creationId xmlns:p14="http://schemas.microsoft.com/office/powerpoint/2010/main" val="1598201646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3">
            <a:lum/>
          </a:blip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任意多边形: 形状 4"/>
          <p:cNvSpPr/>
          <p:nvPr/>
        </p:nvSpPr>
        <p:spPr>
          <a:xfrm>
            <a:off x="0" y="-27384"/>
            <a:ext cx="12192000" cy="6885384"/>
          </a:xfrm>
          <a:custGeom>
            <a:rect l="l" t="t" r="r" b="b"/>
            <a:pathLst>
              <a:path w="12192000" h="6885384">
                <a:moveTo>
                  <a:pt x="6750308" y="3310732"/>
                </a:moveTo>
                <a:cubicBezTo>
                  <a:pt x="6730009" y="3310348"/>
                  <a:pt x="6711247" y="3328367"/>
                  <a:pt x="6694023" y="3364789"/>
                </a:cubicBezTo>
                <a:cubicBezTo>
                  <a:pt x="6670777" y="3410316"/>
                  <a:pt x="6672764" y="3455716"/>
                  <a:pt x="6699982" y="3500991"/>
                </a:cubicBezTo>
                <a:cubicBezTo>
                  <a:pt x="6713754" y="3527557"/>
                  <a:pt x="6726815" y="3546502"/>
                  <a:pt x="6739164" y="3557828"/>
                </a:cubicBezTo>
                <a:cubicBezTo>
                  <a:pt x="6763817" y="3570311"/>
                  <a:pt x="6782133" y="3568784"/>
                  <a:pt x="6794112" y="3553248"/>
                </a:cubicBezTo>
                <a:cubicBezTo>
                  <a:pt x="6796706" y="3546147"/>
                  <a:pt x="6802869" y="3540035"/>
                  <a:pt x="6812601" y="3534913"/>
                </a:cubicBezTo>
                <a:cubicBezTo>
                  <a:pt x="6822334" y="3529791"/>
                  <a:pt x="6826948" y="3518884"/>
                  <a:pt x="6826444" y="3502191"/>
                </a:cubicBezTo>
                <a:cubicBezTo>
                  <a:pt x="6825940" y="3485499"/>
                  <a:pt x="6828497" y="3473098"/>
                  <a:pt x="6834116" y="3464989"/>
                </a:cubicBezTo>
                <a:lnTo>
                  <a:pt x="6859978" y="3429966"/>
                </a:lnTo>
                <a:cubicBezTo>
                  <a:pt x="6866026" y="3415719"/>
                  <a:pt x="6866504" y="3404634"/>
                  <a:pt x="6861412" y="3396710"/>
                </a:cubicBezTo>
                <a:cubicBezTo>
                  <a:pt x="6856319" y="3388786"/>
                  <a:pt x="6848270" y="3387615"/>
                  <a:pt x="6837262" y="3393197"/>
                </a:cubicBezTo>
                <a:cubicBezTo>
                  <a:pt x="6826255" y="3398778"/>
                  <a:pt x="6820681" y="3401076"/>
                  <a:pt x="6820540" y="3400090"/>
                </a:cubicBezTo>
                <a:cubicBezTo>
                  <a:pt x="6820399" y="3399104"/>
                  <a:pt x="6817690" y="3392193"/>
                  <a:pt x="6812412" y="3379354"/>
                </a:cubicBezTo>
                <a:cubicBezTo>
                  <a:pt x="6808380" y="3359222"/>
                  <a:pt x="6800412" y="3343204"/>
                  <a:pt x="6788508" y="3331300"/>
                </a:cubicBezTo>
                <a:cubicBezTo>
                  <a:pt x="6775221" y="3317819"/>
                  <a:pt x="6762488" y="3310963"/>
                  <a:pt x="6750308" y="3310732"/>
                </a:cubicBezTo>
                <a:close/>
                <a:moveTo>
                  <a:pt x="7283732" y="3272175"/>
                </a:moveTo>
                <a:cubicBezTo>
                  <a:pt x="7269630" y="3273303"/>
                  <a:pt x="7252898" y="3276879"/>
                  <a:pt x="7233537" y="3282901"/>
                </a:cubicBezTo>
                <a:cubicBezTo>
                  <a:pt x="7194815" y="3294946"/>
                  <a:pt x="7201634" y="3335799"/>
                  <a:pt x="7253995" y="3405460"/>
                </a:cubicBezTo>
                <a:cubicBezTo>
                  <a:pt x="7263246" y="3418047"/>
                  <a:pt x="7279998" y="3451862"/>
                  <a:pt x="7304251" y="3506906"/>
                </a:cubicBezTo>
                <a:cubicBezTo>
                  <a:pt x="7340437" y="3571008"/>
                  <a:pt x="7368582" y="3599212"/>
                  <a:pt x="7388685" y="3591518"/>
                </a:cubicBezTo>
                <a:cubicBezTo>
                  <a:pt x="7407142" y="3580636"/>
                  <a:pt x="7422974" y="3564033"/>
                  <a:pt x="7436183" y="3541707"/>
                </a:cubicBezTo>
                <a:cubicBezTo>
                  <a:pt x="7472992" y="3469599"/>
                  <a:pt x="7476076" y="3415082"/>
                  <a:pt x="7445433" y="3378154"/>
                </a:cubicBezTo>
                <a:cubicBezTo>
                  <a:pt x="7430490" y="3359682"/>
                  <a:pt x="7418067" y="3345495"/>
                  <a:pt x="7408164" y="3335592"/>
                </a:cubicBezTo>
                <a:cubicBezTo>
                  <a:pt x="7387291" y="3312732"/>
                  <a:pt x="7357286" y="3292912"/>
                  <a:pt x="7318149" y="3276130"/>
                </a:cubicBezTo>
                <a:cubicBezTo>
                  <a:pt x="7309306" y="3272365"/>
                  <a:pt x="7297834" y="3271046"/>
                  <a:pt x="7283732" y="3272175"/>
                </a:cubicBezTo>
                <a:close/>
                <a:moveTo>
                  <a:pt x="4029436" y="3097522"/>
                </a:moveTo>
                <a:cubicBezTo>
                  <a:pt x="4037916" y="3100072"/>
                  <a:pt x="4016346" y="3149179"/>
                  <a:pt x="3964726" y="3244843"/>
                </a:cubicBezTo>
                <a:cubicBezTo>
                  <a:pt x="3928821" y="3248193"/>
                  <a:pt x="3899816" y="3253552"/>
                  <a:pt x="3877713" y="3260920"/>
                </a:cubicBezTo>
                <a:cubicBezTo>
                  <a:pt x="3855239" y="3264656"/>
                  <a:pt x="3837716" y="3269214"/>
                  <a:pt x="3825144" y="3274596"/>
                </a:cubicBezTo>
                <a:cubicBezTo>
                  <a:pt x="3820445" y="3267005"/>
                  <a:pt x="3815709" y="3254627"/>
                  <a:pt x="3810935" y="3237460"/>
                </a:cubicBezTo>
                <a:lnTo>
                  <a:pt x="3797860" y="3194276"/>
                </a:lnTo>
                <a:cubicBezTo>
                  <a:pt x="3793368" y="3181734"/>
                  <a:pt x="3789877" y="3173773"/>
                  <a:pt x="3787386" y="3170393"/>
                </a:cubicBezTo>
                <a:cubicBezTo>
                  <a:pt x="3828836" y="3155376"/>
                  <a:pt x="3870267" y="3143212"/>
                  <a:pt x="3911680" y="3133902"/>
                </a:cubicBezTo>
                <a:cubicBezTo>
                  <a:pt x="3953093" y="3124592"/>
                  <a:pt x="3983294" y="3116038"/>
                  <a:pt x="4002284" y="3108241"/>
                </a:cubicBezTo>
                <a:cubicBezTo>
                  <a:pt x="4021275" y="3100443"/>
                  <a:pt x="4030325" y="3096870"/>
                  <a:pt x="4029436" y="3097522"/>
                </a:cubicBezTo>
                <a:close/>
                <a:moveTo>
                  <a:pt x="5043662" y="3054627"/>
                </a:moveTo>
                <a:cubicBezTo>
                  <a:pt x="5036213" y="3054479"/>
                  <a:pt x="5029671" y="3056362"/>
                  <a:pt x="5024038" y="3060275"/>
                </a:cubicBezTo>
                <a:cubicBezTo>
                  <a:pt x="5008249" y="3061402"/>
                  <a:pt x="4994318" y="3077524"/>
                  <a:pt x="4982243" y="3108641"/>
                </a:cubicBezTo>
                <a:cubicBezTo>
                  <a:pt x="4970169" y="3139758"/>
                  <a:pt x="4964651" y="3165197"/>
                  <a:pt x="4965688" y="3184958"/>
                </a:cubicBezTo>
                <a:cubicBezTo>
                  <a:pt x="4979223" y="3216179"/>
                  <a:pt x="4995515" y="3240366"/>
                  <a:pt x="5014565" y="3257518"/>
                </a:cubicBezTo>
                <a:cubicBezTo>
                  <a:pt x="5041190" y="3288086"/>
                  <a:pt x="5066792" y="3307736"/>
                  <a:pt x="5091371" y="3316468"/>
                </a:cubicBezTo>
                <a:cubicBezTo>
                  <a:pt x="5115951" y="3325200"/>
                  <a:pt x="5132629" y="3319885"/>
                  <a:pt x="5141405" y="3300524"/>
                </a:cubicBezTo>
                <a:cubicBezTo>
                  <a:pt x="5144384" y="3290058"/>
                  <a:pt x="5150103" y="3280677"/>
                  <a:pt x="5158561" y="3272383"/>
                </a:cubicBezTo>
                <a:cubicBezTo>
                  <a:pt x="5167018" y="3264089"/>
                  <a:pt x="5168919" y="3248378"/>
                  <a:pt x="5164264" y="3225252"/>
                </a:cubicBezTo>
                <a:cubicBezTo>
                  <a:pt x="5159609" y="3202125"/>
                  <a:pt x="5167178" y="3173358"/>
                  <a:pt x="5186969" y="3138950"/>
                </a:cubicBezTo>
                <a:cubicBezTo>
                  <a:pt x="5192291" y="3123488"/>
                  <a:pt x="5191720" y="3111680"/>
                  <a:pt x="5185256" y="3103526"/>
                </a:cubicBezTo>
                <a:cubicBezTo>
                  <a:pt x="5181980" y="3094780"/>
                  <a:pt x="5172403" y="3093431"/>
                  <a:pt x="5156526" y="3099479"/>
                </a:cubicBezTo>
                <a:cubicBezTo>
                  <a:pt x="5140649" y="3105528"/>
                  <a:pt x="5131421" y="3106691"/>
                  <a:pt x="5128841" y="3102970"/>
                </a:cubicBezTo>
                <a:cubicBezTo>
                  <a:pt x="5125950" y="3102970"/>
                  <a:pt x="5118382" y="3097063"/>
                  <a:pt x="5106137" y="3085247"/>
                </a:cubicBezTo>
                <a:cubicBezTo>
                  <a:pt x="5093892" y="3073432"/>
                  <a:pt x="5081424" y="3065405"/>
                  <a:pt x="5068734" y="3061165"/>
                </a:cubicBezTo>
                <a:cubicBezTo>
                  <a:pt x="5059469" y="3056955"/>
                  <a:pt x="5051111" y="3054775"/>
                  <a:pt x="5043662" y="3054627"/>
                </a:cubicBezTo>
                <a:close/>
                <a:moveTo>
                  <a:pt x="4086179" y="2945869"/>
                </a:moveTo>
                <a:cubicBezTo>
                  <a:pt x="4076914" y="2945633"/>
                  <a:pt x="4067910" y="2946781"/>
                  <a:pt x="4059167" y="2949313"/>
                </a:cubicBezTo>
                <a:cubicBezTo>
                  <a:pt x="4047663" y="2954249"/>
                  <a:pt x="4029358" y="2956947"/>
                  <a:pt x="4004253" y="2957407"/>
                </a:cubicBezTo>
                <a:cubicBezTo>
                  <a:pt x="3979147" y="2957866"/>
                  <a:pt x="3932879" y="2964701"/>
                  <a:pt x="3865449" y="2977909"/>
                </a:cubicBezTo>
                <a:cubicBezTo>
                  <a:pt x="3798019" y="2991118"/>
                  <a:pt x="3753630" y="3002103"/>
                  <a:pt x="3732283" y="3010865"/>
                </a:cubicBezTo>
                <a:cubicBezTo>
                  <a:pt x="3720853" y="3001866"/>
                  <a:pt x="3701447" y="2993338"/>
                  <a:pt x="3674066" y="2985281"/>
                </a:cubicBezTo>
                <a:cubicBezTo>
                  <a:pt x="3646685" y="2977224"/>
                  <a:pt x="3625141" y="2982164"/>
                  <a:pt x="3609434" y="3000102"/>
                </a:cubicBezTo>
                <a:cubicBezTo>
                  <a:pt x="3593728" y="3018040"/>
                  <a:pt x="3586111" y="3045021"/>
                  <a:pt x="3586586" y="3081045"/>
                </a:cubicBezTo>
                <a:cubicBezTo>
                  <a:pt x="3587060" y="3117069"/>
                  <a:pt x="3597600" y="3166468"/>
                  <a:pt x="3618207" y="3229243"/>
                </a:cubicBezTo>
                <a:cubicBezTo>
                  <a:pt x="3638813" y="3292018"/>
                  <a:pt x="3656514" y="3330804"/>
                  <a:pt x="3671309" y="3345598"/>
                </a:cubicBezTo>
                <a:lnTo>
                  <a:pt x="3691700" y="3378220"/>
                </a:lnTo>
                <a:lnTo>
                  <a:pt x="3713159" y="3403993"/>
                </a:lnTo>
                <a:cubicBezTo>
                  <a:pt x="3764867" y="3459496"/>
                  <a:pt x="3804167" y="3469110"/>
                  <a:pt x="3831059" y="3432834"/>
                </a:cubicBezTo>
                <a:cubicBezTo>
                  <a:pt x="3862681" y="3432834"/>
                  <a:pt x="3924914" y="3423065"/>
                  <a:pt x="4017761" y="3403526"/>
                </a:cubicBezTo>
                <a:cubicBezTo>
                  <a:pt x="4061702" y="3397018"/>
                  <a:pt x="4094275" y="3391470"/>
                  <a:pt x="4115482" y="3386881"/>
                </a:cubicBezTo>
                <a:cubicBezTo>
                  <a:pt x="4136689" y="3382293"/>
                  <a:pt x="4147918" y="3375018"/>
                  <a:pt x="4149171" y="3365056"/>
                </a:cubicBezTo>
                <a:cubicBezTo>
                  <a:pt x="4150424" y="3355094"/>
                  <a:pt x="4152766" y="3346681"/>
                  <a:pt x="4156198" y="3339817"/>
                </a:cubicBezTo>
                <a:cubicBezTo>
                  <a:pt x="4159630" y="3332953"/>
                  <a:pt x="4161346" y="3326471"/>
                  <a:pt x="4161346" y="3320371"/>
                </a:cubicBezTo>
                <a:cubicBezTo>
                  <a:pt x="4161346" y="3314270"/>
                  <a:pt x="4162043" y="3306847"/>
                  <a:pt x="4163436" y="3298100"/>
                </a:cubicBezTo>
                <a:cubicBezTo>
                  <a:pt x="4164830" y="3289354"/>
                  <a:pt x="4163262" y="3282297"/>
                  <a:pt x="4158733" y="3276931"/>
                </a:cubicBezTo>
                <a:cubicBezTo>
                  <a:pt x="4154204" y="3271564"/>
                  <a:pt x="4151821" y="3269748"/>
                  <a:pt x="4151584" y="3271482"/>
                </a:cubicBezTo>
                <a:lnTo>
                  <a:pt x="4185629" y="3213955"/>
                </a:lnTo>
                <a:lnTo>
                  <a:pt x="4232193" y="3119448"/>
                </a:lnTo>
                <a:cubicBezTo>
                  <a:pt x="4242629" y="3097819"/>
                  <a:pt x="4245972" y="3078002"/>
                  <a:pt x="4242222" y="3059997"/>
                </a:cubicBezTo>
                <a:cubicBezTo>
                  <a:pt x="4238471" y="3041993"/>
                  <a:pt x="4216605" y="3017106"/>
                  <a:pt x="4176623" y="2985337"/>
                </a:cubicBezTo>
                <a:cubicBezTo>
                  <a:pt x="4144123" y="2959731"/>
                  <a:pt x="4113975" y="2946575"/>
                  <a:pt x="4086179" y="2945869"/>
                </a:cubicBezTo>
                <a:close/>
                <a:moveTo>
                  <a:pt x="6453781" y="2708768"/>
                </a:moveTo>
                <a:cubicBezTo>
                  <a:pt x="6438320" y="2707787"/>
                  <a:pt x="6424615" y="2713489"/>
                  <a:pt x="6412669" y="2725875"/>
                </a:cubicBezTo>
                <a:cubicBezTo>
                  <a:pt x="6396740" y="2742390"/>
                  <a:pt x="6367035" y="2757897"/>
                  <a:pt x="6323554" y="2772395"/>
                </a:cubicBezTo>
                <a:lnTo>
                  <a:pt x="6180926" y="2814734"/>
                </a:lnTo>
                <a:cubicBezTo>
                  <a:pt x="6156806" y="2820486"/>
                  <a:pt x="6141877" y="2831653"/>
                  <a:pt x="6136140" y="2848234"/>
                </a:cubicBezTo>
                <a:cubicBezTo>
                  <a:pt x="6130403" y="2864816"/>
                  <a:pt x="6130225" y="2891059"/>
                  <a:pt x="6135607" y="2926964"/>
                </a:cubicBezTo>
                <a:cubicBezTo>
                  <a:pt x="6140988" y="2962870"/>
                  <a:pt x="6150112" y="2986671"/>
                  <a:pt x="6162980" y="2998368"/>
                </a:cubicBezTo>
                <a:cubicBezTo>
                  <a:pt x="6174277" y="3009857"/>
                  <a:pt x="6191955" y="3010902"/>
                  <a:pt x="6216016" y="3001503"/>
                </a:cubicBezTo>
                <a:cubicBezTo>
                  <a:pt x="6250987" y="2978821"/>
                  <a:pt x="6292889" y="2954827"/>
                  <a:pt x="6341722" y="2929522"/>
                </a:cubicBezTo>
                <a:cubicBezTo>
                  <a:pt x="6348230" y="2926453"/>
                  <a:pt x="6351135" y="2924974"/>
                  <a:pt x="6350438" y="2925086"/>
                </a:cubicBezTo>
                <a:cubicBezTo>
                  <a:pt x="6349742" y="2925197"/>
                  <a:pt x="6349393" y="2936526"/>
                  <a:pt x="6349393" y="2959075"/>
                </a:cubicBezTo>
                <a:cubicBezTo>
                  <a:pt x="6344738" y="3065931"/>
                  <a:pt x="6341948" y="3176653"/>
                  <a:pt x="6341021" y="3291240"/>
                </a:cubicBezTo>
                <a:cubicBezTo>
                  <a:pt x="6340094" y="3405827"/>
                  <a:pt x="6341492" y="3466575"/>
                  <a:pt x="6345213" y="3473483"/>
                </a:cubicBezTo>
                <a:lnTo>
                  <a:pt x="6295558" y="3510086"/>
                </a:lnTo>
                <a:cubicBezTo>
                  <a:pt x="6243997" y="3560504"/>
                  <a:pt x="6243382" y="3602065"/>
                  <a:pt x="6293712" y="3634769"/>
                </a:cubicBezTo>
                <a:cubicBezTo>
                  <a:pt x="6331500" y="3655493"/>
                  <a:pt x="6363017" y="3663021"/>
                  <a:pt x="6388263" y="3657350"/>
                </a:cubicBezTo>
                <a:cubicBezTo>
                  <a:pt x="6413510" y="3651680"/>
                  <a:pt x="6434401" y="3637415"/>
                  <a:pt x="6450938" y="3614555"/>
                </a:cubicBezTo>
                <a:cubicBezTo>
                  <a:pt x="6467476" y="3591695"/>
                  <a:pt x="6480769" y="3575240"/>
                  <a:pt x="6490821" y="3565189"/>
                </a:cubicBezTo>
                <a:cubicBezTo>
                  <a:pt x="6505082" y="3554738"/>
                  <a:pt x="6546539" y="3503755"/>
                  <a:pt x="6615192" y="3412243"/>
                </a:cubicBezTo>
                <a:cubicBezTo>
                  <a:pt x="6633812" y="3384832"/>
                  <a:pt x="6648711" y="3354338"/>
                  <a:pt x="6659889" y="3320760"/>
                </a:cubicBezTo>
                <a:cubicBezTo>
                  <a:pt x="6668161" y="3304037"/>
                  <a:pt x="6666538" y="3285173"/>
                  <a:pt x="6655019" y="3264167"/>
                </a:cubicBezTo>
                <a:cubicBezTo>
                  <a:pt x="6639883" y="3248793"/>
                  <a:pt x="6619899" y="3250795"/>
                  <a:pt x="6595068" y="3270170"/>
                </a:cubicBezTo>
                <a:lnTo>
                  <a:pt x="6506253" y="3356917"/>
                </a:lnTo>
                <a:lnTo>
                  <a:pt x="6509010" y="3295276"/>
                </a:lnTo>
                <a:cubicBezTo>
                  <a:pt x="6508091" y="3175656"/>
                  <a:pt x="6511271" y="3054835"/>
                  <a:pt x="6518550" y="2932813"/>
                </a:cubicBezTo>
                <a:cubicBezTo>
                  <a:pt x="6519366" y="2905876"/>
                  <a:pt x="6525347" y="2888172"/>
                  <a:pt x="6536495" y="2879700"/>
                </a:cubicBezTo>
                <a:cubicBezTo>
                  <a:pt x="6547644" y="2871227"/>
                  <a:pt x="6557939" y="2849683"/>
                  <a:pt x="6567383" y="2815068"/>
                </a:cubicBezTo>
                <a:cubicBezTo>
                  <a:pt x="6572215" y="2787983"/>
                  <a:pt x="6564774" y="2765998"/>
                  <a:pt x="6545057" y="2749113"/>
                </a:cubicBezTo>
                <a:cubicBezTo>
                  <a:pt x="6528824" y="2737950"/>
                  <a:pt x="6503748" y="2725571"/>
                  <a:pt x="6469829" y="2711977"/>
                </a:cubicBezTo>
                <a:cubicBezTo>
                  <a:pt x="6464284" y="2710165"/>
                  <a:pt x="6458935" y="2709095"/>
                  <a:pt x="6453781" y="2708768"/>
                </a:cubicBezTo>
                <a:close/>
                <a:moveTo>
                  <a:pt x="4058294" y="2641552"/>
                </a:moveTo>
                <a:cubicBezTo>
                  <a:pt x="4051471" y="2641626"/>
                  <a:pt x="4045736" y="2643717"/>
                  <a:pt x="4041088" y="2647823"/>
                </a:cubicBezTo>
                <a:cubicBezTo>
                  <a:pt x="4031793" y="2656036"/>
                  <a:pt x="3999724" y="2664179"/>
                  <a:pt x="3944880" y="2672250"/>
                </a:cubicBezTo>
                <a:cubicBezTo>
                  <a:pt x="3890036" y="2680323"/>
                  <a:pt x="3841629" y="2688120"/>
                  <a:pt x="3799661" y="2695644"/>
                </a:cubicBezTo>
                <a:cubicBezTo>
                  <a:pt x="3757692" y="2703168"/>
                  <a:pt x="3723025" y="2707174"/>
                  <a:pt x="3695658" y="2707663"/>
                </a:cubicBezTo>
                <a:cubicBezTo>
                  <a:pt x="3668292" y="2708152"/>
                  <a:pt x="3650250" y="2713370"/>
                  <a:pt x="3641533" y="2723318"/>
                </a:cubicBezTo>
                <a:cubicBezTo>
                  <a:pt x="3628606" y="2741448"/>
                  <a:pt x="3625715" y="2761773"/>
                  <a:pt x="3632861" y="2784292"/>
                </a:cubicBezTo>
                <a:cubicBezTo>
                  <a:pt x="3651688" y="2831330"/>
                  <a:pt x="3679907" y="2866420"/>
                  <a:pt x="3717517" y="2889562"/>
                </a:cubicBezTo>
                <a:cubicBezTo>
                  <a:pt x="3734521" y="2901036"/>
                  <a:pt x="3771397" y="2901514"/>
                  <a:pt x="3828146" y="2890996"/>
                </a:cubicBezTo>
                <a:cubicBezTo>
                  <a:pt x="3884895" y="2880478"/>
                  <a:pt x="3973324" y="2860557"/>
                  <a:pt x="4093434" y="2831234"/>
                </a:cubicBezTo>
                <a:cubicBezTo>
                  <a:pt x="4106954" y="2830271"/>
                  <a:pt x="4122179" y="2826275"/>
                  <a:pt x="4139109" y="2819248"/>
                </a:cubicBezTo>
                <a:cubicBezTo>
                  <a:pt x="4149071" y="2814949"/>
                  <a:pt x="4160152" y="2802296"/>
                  <a:pt x="4172353" y="2781290"/>
                </a:cubicBezTo>
                <a:cubicBezTo>
                  <a:pt x="4184554" y="2760283"/>
                  <a:pt x="4185099" y="2736767"/>
                  <a:pt x="4173988" y="2710743"/>
                </a:cubicBezTo>
                <a:cubicBezTo>
                  <a:pt x="4162876" y="2684718"/>
                  <a:pt x="4149271" y="2669630"/>
                  <a:pt x="4133172" y="2665479"/>
                </a:cubicBezTo>
                <a:cubicBezTo>
                  <a:pt x="4117072" y="2661328"/>
                  <a:pt x="4100024" y="2655295"/>
                  <a:pt x="4082027" y="2647378"/>
                </a:cubicBezTo>
                <a:cubicBezTo>
                  <a:pt x="4073028" y="2643420"/>
                  <a:pt x="4065117" y="2641478"/>
                  <a:pt x="4058294" y="2641552"/>
                </a:cubicBezTo>
                <a:close/>
                <a:moveTo>
                  <a:pt x="6979390" y="2595611"/>
                </a:moveTo>
                <a:cubicBezTo>
                  <a:pt x="6979909" y="2610924"/>
                  <a:pt x="6980854" y="2625672"/>
                  <a:pt x="6982225" y="2639851"/>
                </a:cubicBezTo>
                <a:cubicBezTo>
                  <a:pt x="6983597" y="2654031"/>
                  <a:pt x="6984282" y="2661840"/>
                  <a:pt x="6984282" y="2663278"/>
                </a:cubicBezTo>
                <a:cubicBezTo>
                  <a:pt x="6972452" y="2665457"/>
                  <a:pt x="6958584" y="2667911"/>
                  <a:pt x="6942677" y="2670638"/>
                </a:cubicBezTo>
                <a:cubicBezTo>
                  <a:pt x="6913665" y="2679933"/>
                  <a:pt x="6901635" y="2700814"/>
                  <a:pt x="6906586" y="2733280"/>
                </a:cubicBezTo>
                <a:cubicBezTo>
                  <a:pt x="6907327" y="2735518"/>
                  <a:pt x="6907965" y="2740096"/>
                  <a:pt x="6908499" y="2747011"/>
                </a:cubicBezTo>
                <a:cubicBezTo>
                  <a:pt x="6909032" y="2753927"/>
                  <a:pt x="6912902" y="2761758"/>
                  <a:pt x="6920106" y="2770505"/>
                </a:cubicBezTo>
                <a:cubicBezTo>
                  <a:pt x="6927311" y="2779251"/>
                  <a:pt x="6934879" y="2790429"/>
                  <a:pt x="6942810" y="2804038"/>
                </a:cubicBezTo>
                <a:cubicBezTo>
                  <a:pt x="6950741" y="2817647"/>
                  <a:pt x="6962824" y="2823518"/>
                  <a:pt x="6979057" y="2821650"/>
                </a:cubicBezTo>
                <a:lnTo>
                  <a:pt x="6989864" y="2818870"/>
                </a:lnTo>
                <a:lnTo>
                  <a:pt x="6989864" y="2871394"/>
                </a:lnTo>
                <a:cubicBezTo>
                  <a:pt x="6975921" y="2874403"/>
                  <a:pt x="6963567" y="2877763"/>
                  <a:pt x="6952800" y="2881473"/>
                </a:cubicBezTo>
                <a:lnTo>
                  <a:pt x="6925337" y="2893622"/>
                </a:lnTo>
                <a:lnTo>
                  <a:pt x="6923945" y="2890332"/>
                </a:lnTo>
                <a:cubicBezTo>
                  <a:pt x="6922509" y="2887005"/>
                  <a:pt x="6920077" y="2881460"/>
                  <a:pt x="6916649" y="2873696"/>
                </a:cubicBezTo>
                <a:cubicBezTo>
                  <a:pt x="6909792" y="2858167"/>
                  <a:pt x="6904996" y="2817792"/>
                  <a:pt x="6902261" y="2752571"/>
                </a:cubicBezTo>
                <a:cubicBezTo>
                  <a:pt x="6899526" y="2687349"/>
                  <a:pt x="6899166" y="2642931"/>
                  <a:pt x="6901183" y="2619315"/>
                </a:cubicBezTo>
                <a:cubicBezTo>
                  <a:pt x="6903629" y="2619315"/>
                  <a:pt x="6913950" y="2616684"/>
                  <a:pt x="6932148" y="2611421"/>
                </a:cubicBezTo>
                <a:cubicBezTo>
                  <a:pt x="6950345" y="2606158"/>
                  <a:pt x="6966093" y="2600888"/>
                  <a:pt x="6979390" y="2595611"/>
                </a:cubicBezTo>
                <a:close/>
                <a:moveTo>
                  <a:pt x="7252022" y="2520928"/>
                </a:moveTo>
                <a:cubicBezTo>
                  <a:pt x="7253571" y="2521113"/>
                  <a:pt x="7254636" y="2521621"/>
                  <a:pt x="7255218" y="2522451"/>
                </a:cubicBezTo>
                <a:cubicBezTo>
                  <a:pt x="7265299" y="2538358"/>
                  <a:pt x="7263016" y="2578281"/>
                  <a:pt x="7248369" y="2642219"/>
                </a:cubicBezTo>
                <a:cubicBezTo>
                  <a:pt x="7233722" y="2706158"/>
                  <a:pt x="7213064" y="2762952"/>
                  <a:pt x="7186395" y="2812599"/>
                </a:cubicBezTo>
                <a:cubicBezTo>
                  <a:pt x="7185653" y="2814808"/>
                  <a:pt x="7185320" y="2815868"/>
                  <a:pt x="7185394" y="2815779"/>
                </a:cubicBezTo>
                <a:cubicBezTo>
                  <a:pt x="7168153" y="2819886"/>
                  <a:pt x="7157294" y="2824452"/>
                  <a:pt x="7152817" y="2829477"/>
                </a:cubicBezTo>
                <a:cubicBezTo>
                  <a:pt x="7152476" y="2815453"/>
                  <a:pt x="7152305" y="2796982"/>
                  <a:pt x="7152305" y="2774063"/>
                </a:cubicBezTo>
                <a:cubicBezTo>
                  <a:pt x="7153817" y="2773307"/>
                  <a:pt x="7160288" y="2771024"/>
                  <a:pt x="7171718" y="2767214"/>
                </a:cubicBezTo>
                <a:cubicBezTo>
                  <a:pt x="7182807" y="2760276"/>
                  <a:pt x="7191991" y="2748928"/>
                  <a:pt x="7199270" y="2733169"/>
                </a:cubicBezTo>
                <a:cubicBezTo>
                  <a:pt x="7200204" y="2726735"/>
                  <a:pt x="7201760" y="2721324"/>
                  <a:pt x="7203940" y="2716936"/>
                </a:cubicBezTo>
                <a:cubicBezTo>
                  <a:pt x="7203940" y="2711866"/>
                  <a:pt x="7204636" y="2704906"/>
                  <a:pt x="7206030" y="2696055"/>
                </a:cubicBezTo>
                <a:cubicBezTo>
                  <a:pt x="7207424" y="2687205"/>
                  <a:pt x="7206756" y="2676983"/>
                  <a:pt x="7204029" y="2665391"/>
                </a:cubicBezTo>
                <a:cubicBezTo>
                  <a:pt x="7199893" y="2661254"/>
                  <a:pt x="7197061" y="2656892"/>
                  <a:pt x="7195534" y="2652304"/>
                </a:cubicBezTo>
                <a:cubicBezTo>
                  <a:pt x="7194007" y="2647716"/>
                  <a:pt x="7189530" y="2642768"/>
                  <a:pt x="7182103" y="2637461"/>
                </a:cubicBezTo>
                <a:cubicBezTo>
                  <a:pt x="7176470" y="2627795"/>
                  <a:pt x="7166811" y="2623266"/>
                  <a:pt x="7153128" y="2623874"/>
                </a:cubicBezTo>
                <a:lnTo>
                  <a:pt x="7146563" y="2624772"/>
                </a:lnTo>
                <a:lnTo>
                  <a:pt x="7143944" y="2553694"/>
                </a:lnTo>
                <a:lnTo>
                  <a:pt x="7225020" y="2527966"/>
                </a:lnTo>
                <a:cubicBezTo>
                  <a:pt x="7238374" y="2522718"/>
                  <a:pt x="7247374" y="2520372"/>
                  <a:pt x="7252022" y="2520928"/>
                </a:cubicBezTo>
                <a:close/>
                <a:moveTo>
                  <a:pt x="7917599" y="2394477"/>
                </a:moveTo>
                <a:cubicBezTo>
                  <a:pt x="7899542" y="2399636"/>
                  <a:pt x="7883665" y="2418004"/>
                  <a:pt x="7869967" y="2449580"/>
                </a:cubicBezTo>
                <a:cubicBezTo>
                  <a:pt x="7849124" y="2486760"/>
                  <a:pt x="7820001" y="2532695"/>
                  <a:pt x="7782598" y="2587383"/>
                </a:cubicBezTo>
                <a:lnTo>
                  <a:pt x="7671279" y="2756384"/>
                </a:lnTo>
                <a:cubicBezTo>
                  <a:pt x="7628362" y="2820783"/>
                  <a:pt x="7595362" y="2877517"/>
                  <a:pt x="7572280" y="2926586"/>
                </a:cubicBezTo>
                <a:cubicBezTo>
                  <a:pt x="7549361" y="2984818"/>
                  <a:pt x="7546307" y="3021902"/>
                  <a:pt x="7563119" y="3037838"/>
                </a:cubicBezTo>
                <a:cubicBezTo>
                  <a:pt x="7583621" y="3051862"/>
                  <a:pt x="7612985" y="3045002"/>
                  <a:pt x="7651210" y="3017258"/>
                </a:cubicBezTo>
                <a:cubicBezTo>
                  <a:pt x="7689436" y="2989513"/>
                  <a:pt x="7718570" y="2970508"/>
                  <a:pt x="7738613" y="2960242"/>
                </a:cubicBezTo>
                <a:cubicBezTo>
                  <a:pt x="7748635" y="2955109"/>
                  <a:pt x="7757104" y="2949710"/>
                  <a:pt x="7764022" y="2944045"/>
                </a:cubicBezTo>
                <a:lnTo>
                  <a:pt x="7772036" y="2935188"/>
                </a:lnTo>
                <a:lnTo>
                  <a:pt x="7764557" y="2987417"/>
                </a:lnTo>
                <a:cubicBezTo>
                  <a:pt x="7754614" y="3072966"/>
                  <a:pt x="7750688" y="3164823"/>
                  <a:pt x="7752778" y="3262988"/>
                </a:cubicBezTo>
                <a:cubicBezTo>
                  <a:pt x="7754646" y="3307462"/>
                  <a:pt x="7754880" y="3352989"/>
                  <a:pt x="7753479" y="3399568"/>
                </a:cubicBezTo>
                <a:cubicBezTo>
                  <a:pt x="7752077" y="3446147"/>
                  <a:pt x="7755910" y="3495732"/>
                  <a:pt x="7764975" y="3548322"/>
                </a:cubicBezTo>
                <a:cubicBezTo>
                  <a:pt x="7774041" y="3600913"/>
                  <a:pt x="7785444" y="3634813"/>
                  <a:pt x="7799187" y="3650023"/>
                </a:cubicBezTo>
                <a:cubicBezTo>
                  <a:pt x="7812929" y="3665233"/>
                  <a:pt x="7827165" y="3672186"/>
                  <a:pt x="7841893" y="3670881"/>
                </a:cubicBezTo>
                <a:cubicBezTo>
                  <a:pt x="7856622" y="3669577"/>
                  <a:pt x="7866313" y="3661957"/>
                  <a:pt x="7870968" y="3648022"/>
                </a:cubicBezTo>
                <a:cubicBezTo>
                  <a:pt x="7875623" y="3634087"/>
                  <a:pt x="7891797" y="3618802"/>
                  <a:pt x="7919489" y="3602169"/>
                </a:cubicBezTo>
                <a:cubicBezTo>
                  <a:pt x="7935248" y="3593838"/>
                  <a:pt x="7938943" y="3561787"/>
                  <a:pt x="7930574" y="3506016"/>
                </a:cubicBezTo>
                <a:cubicBezTo>
                  <a:pt x="7922206" y="3450246"/>
                  <a:pt x="7918021" y="3394594"/>
                  <a:pt x="7918021" y="3339061"/>
                </a:cubicBezTo>
                <a:lnTo>
                  <a:pt x="7918021" y="3193831"/>
                </a:lnTo>
                <a:cubicBezTo>
                  <a:pt x="7915116" y="3059934"/>
                  <a:pt x="7922298" y="2972995"/>
                  <a:pt x="7939569" y="2933013"/>
                </a:cubicBezTo>
                <a:cubicBezTo>
                  <a:pt x="7950317" y="2904579"/>
                  <a:pt x="7953363" y="2881742"/>
                  <a:pt x="7948708" y="2864501"/>
                </a:cubicBezTo>
                <a:cubicBezTo>
                  <a:pt x="7940392" y="2839517"/>
                  <a:pt x="7928769" y="2820692"/>
                  <a:pt x="7913840" y="2808026"/>
                </a:cubicBezTo>
                <a:lnTo>
                  <a:pt x="7897896" y="2797470"/>
                </a:lnTo>
                <a:lnTo>
                  <a:pt x="7932400" y="2762583"/>
                </a:lnTo>
                <a:cubicBezTo>
                  <a:pt x="8009915" y="2681396"/>
                  <a:pt x="8053413" y="2614923"/>
                  <a:pt x="8062896" y="2563167"/>
                </a:cubicBezTo>
                <a:cubicBezTo>
                  <a:pt x="8063667" y="2554821"/>
                  <a:pt x="8067387" y="2542838"/>
                  <a:pt x="8074058" y="2527221"/>
                </a:cubicBezTo>
                <a:cubicBezTo>
                  <a:pt x="8080730" y="2511603"/>
                  <a:pt x="8077313" y="2492668"/>
                  <a:pt x="8063807" y="2470416"/>
                </a:cubicBezTo>
                <a:cubicBezTo>
                  <a:pt x="8050302" y="2448165"/>
                  <a:pt x="8028232" y="2429419"/>
                  <a:pt x="7997597" y="2414179"/>
                </a:cubicBezTo>
                <a:cubicBezTo>
                  <a:pt x="7966961" y="2398939"/>
                  <a:pt x="7940296" y="2392372"/>
                  <a:pt x="7917599" y="2394477"/>
                </a:cubicBezTo>
                <a:close/>
                <a:moveTo>
                  <a:pt x="7336283" y="2390038"/>
                </a:moveTo>
                <a:cubicBezTo>
                  <a:pt x="7326877" y="2390666"/>
                  <a:pt x="7318786" y="2393654"/>
                  <a:pt x="7312011" y="2399002"/>
                </a:cubicBezTo>
                <a:cubicBezTo>
                  <a:pt x="7298462" y="2409698"/>
                  <a:pt x="7276581" y="2412489"/>
                  <a:pt x="7246368" y="2407374"/>
                </a:cubicBezTo>
                <a:cubicBezTo>
                  <a:pt x="7216155" y="2402260"/>
                  <a:pt x="7169539" y="2404424"/>
                  <a:pt x="7106519" y="2413867"/>
                </a:cubicBezTo>
                <a:lnTo>
                  <a:pt x="6891710" y="2445733"/>
                </a:lnTo>
                <a:cubicBezTo>
                  <a:pt x="6883334" y="2445733"/>
                  <a:pt x="6880717" y="2447134"/>
                  <a:pt x="6883860" y="2449936"/>
                </a:cubicBezTo>
                <a:cubicBezTo>
                  <a:pt x="6880821" y="2438254"/>
                  <a:pt x="6868049" y="2426780"/>
                  <a:pt x="6845546" y="2415513"/>
                </a:cubicBezTo>
                <a:cubicBezTo>
                  <a:pt x="6793733" y="2389155"/>
                  <a:pt x="6756724" y="2415661"/>
                  <a:pt x="6734516" y="2495033"/>
                </a:cubicBezTo>
                <a:cubicBezTo>
                  <a:pt x="6727074" y="2537446"/>
                  <a:pt x="6724999" y="2605617"/>
                  <a:pt x="6728290" y="2699546"/>
                </a:cubicBezTo>
                <a:cubicBezTo>
                  <a:pt x="6731581" y="2793476"/>
                  <a:pt x="6741076" y="2856666"/>
                  <a:pt x="6756775" y="2889117"/>
                </a:cubicBezTo>
                <a:cubicBezTo>
                  <a:pt x="6759814" y="2895269"/>
                  <a:pt x="6762264" y="2904872"/>
                  <a:pt x="6764125" y="2917925"/>
                </a:cubicBezTo>
                <a:cubicBezTo>
                  <a:pt x="6765985" y="2930978"/>
                  <a:pt x="6776114" y="2953968"/>
                  <a:pt x="6794512" y="2986893"/>
                </a:cubicBezTo>
                <a:cubicBezTo>
                  <a:pt x="6812805" y="3029292"/>
                  <a:pt x="6834131" y="3049565"/>
                  <a:pt x="6858488" y="3047711"/>
                </a:cubicBezTo>
                <a:cubicBezTo>
                  <a:pt x="6864521" y="3051432"/>
                  <a:pt x="6874594" y="3053293"/>
                  <a:pt x="6888708" y="3053293"/>
                </a:cubicBezTo>
                <a:lnTo>
                  <a:pt x="6991643" y="3029566"/>
                </a:lnTo>
                <a:lnTo>
                  <a:pt x="6992666" y="3065212"/>
                </a:lnTo>
                <a:cubicBezTo>
                  <a:pt x="6869873" y="3089006"/>
                  <a:pt x="6765263" y="3115935"/>
                  <a:pt x="6678835" y="3145999"/>
                </a:cubicBezTo>
                <a:cubicBezTo>
                  <a:pt x="6659207" y="3151440"/>
                  <a:pt x="6650145" y="3163696"/>
                  <a:pt x="6651650" y="3182768"/>
                </a:cubicBezTo>
                <a:cubicBezTo>
                  <a:pt x="6653155" y="3201840"/>
                  <a:pt x="6658358" y="3218970"/>
                  <a:pt x="6667260" y="3234158"/>
                </a:cubicBezTo>
                <a:cubicBezTo>
                  <a:pt x="6676162" y="3249346"/>
                  <a:pt x="6686043" y="3260468"/>
                  <a:pt x="6696902" y="3267524"/>
                </a:cubicBezTo>
                <a:cubicBezTo>
                  <a:pt x="6707761" y="3274581"/>
                  <a:pt x="6718943" y="3280763"/>
                  <a:pt x="6730447" y="3286070"/>
                </a:cubicBezTo>
                <a:cubicBezTo>
                  <a:pt x="6753662" y="3300183"/>
                  <a:pt x="6779457" y="3302236"/>
                  <a:pt x="6807832" y="3292230"/>
                </a:cubicBezTo>
                <a:cubicBezTo>
                  <a:pt x="6860859" y="3266642"/>
                  <a:pt x="6922471" y="3247459"/>
                  <a:pt x="6992666" y="3234680"/>
                </a:cubicBezTo>
                <a:cubicBezTo>
                  <a:pt x="6990813" y="3428676"/>
                  <a:pt x="6987195" y="3532990"/>
                  <a:pt x="6981814" y="3547622"/>
                </a:cubicBezTo>
                <a:cubicBezTo>
                  <a:pt x="6973008" y="3557228"/>
                  <a:pt x="6945820" y="3556917"/>
                  <a:pt x="6900249" y="3546688"/>
                </a:cubicBezTo>
                <a:cubicBezTo>
                  <a:pt x="6877938" y="3543901"/>
                  <a:pt x="6863576" y="3549112"/>
                  <a:pt x="6857164" y="3562320"/>
                </a:cubicBezTo>
                <a:cubicBezTo>
                  <a:pt x="6850753" y="3575529"/>
                  <a:pt x="6858710" y="3592544"/>
                  <a:pt x="6881036" y="3613365"/>
                </a:cubicBezTo>
                <a:cubicBezTo>
                  <a:pt x="6903362" y="3634187"/>
                  <a:pt x="6913824" y="3649215"/>
                  <a:pt x="6912423" y="3658451"/>
                </a:cubicBezTo>
                <a:cubicBezTo>
                  <a:pt x="6911022" y="3667687"/>
                  <a:pt x="6918064" y="3682159"/>
                  <a:pt x="6933549" y="3701869"/>
                </a:cubicBezTo>
                <a:cubicBezTo>
                  <a:pt x="6949033" y="3721578"/>
                  <a:pt x="6964614" y="3731433"/>
                  <a:pt x="6980291" y="3731433"/>
                </a:cubicBezTo>
                <a:cubicBezTo>
                  <a:pt x="6995968" y="3731433"/>
                  <a:pt x="7011397" y="3721671"/>
                  <a:pt x="7026577" y="3702147"/>
                </a:cubicBezTo>
                <a:cubicBezTo>
                  <a:pt x="7041609" y="3680058"/>
                  <a:pt x="7061830" y="3664540"/>
                  <a:pt x="7087240" y="3655593"/>
                </a:cubicBezTo>
                <a:cubicBezTo>
                  <a:pt x="7112649" y="3646647"/>
                  <a:pt x="7131873" y="3630436"/>
                  <a:pt x="7144911" y="3606961"/>
                </a:cubicBezTo>
                <a:cubicBezTo>
                  <a:pt x="7157949" y="3583486"/>
                  <a:pt x="7165536" y="3548378"/>
                  <a:pt x="7167671" y="3501636"/>
                </a:cubicBezTo>
                <a:cubicBezTo>
                  <a:pt x="7167671" y="3399019"/>
                  <a:pt x="7167160" y="3300346"/>
                  <a:pt x="7166137" y="3205616"/>
                </a:cubicBezTo>
                <a:cubicBezTo>
                  <a:pt x="7288796" y="3183127"/>
                  <a:pt x="7377099" y="3175567"/>
                  <a:pt x="7431046" y="3182935"/>
                </a:cubicBezTo>
                <a:cubicBezTo>
                  <a:pt x="7455003" y="3183943"/>
                  <a:pt x="7475891" y="3175671"/>
                  <a:pt x="7493710" y="3158118"/>
                </a:cubicBezTo>
                <a:cubicBezTo>
                  <a:pt x="7527510" y="3120671"/>
                  <a:pt x="7526087" y="3083046"/>
                  <a:pt x="7489441" y="3045243"/>
                </a:cubicBezTo>
                <a:cubicBezTo>
                  <a:pt x="7452794" y="3007440"/>
                  <a:pt x="7414175" y="2993898"/>
                  <a:pt x="7373585" y="3004616"/>
                </a:cubicBezTo>
                <a:cubicBezTo>
                  <a:pt x="7348858" y="3009923"/>
                  <a:pt x="7320569" y="3013266"/>
                  <a:pt x="7288718" y="3014645"/>
                </a:cubicBezTo>
                <a:cubicBezTo>
                  <a:pt x="7256868" y="3016024"/>
                  <a:pt x="7214658" y="3022672"/>
                  <a:pt x="7162090" y="3034592"/>
                </a:cubicBezTo>
                <a:lnTo>
                  <a:pt x="7162090" y="3018092"/>
                </a:lnTo>
                <a:cubicBezTo>
                  <a:pt x="7161156" y="3004082"/>
                  <a:pt x="7160689" y="2993957"/>
                  <a:pt x="7160689" y="2987716"/>
                </a:cubicBezTo>
                <a:cubicBezTo>
                  <a:pt x="7195927" y="2976494"/>
                  <a:pt x="7237666" y="2959060"/>
                  <a:pt x="7285905" y="2935414"/>
                </a:cubicBezTo>
                <a:cubicBezTo>
                  <a:pt x="7304747" y="2922843"/>
                  <a:pt x="7314168" y="2906306"/>
                  <a:pt x="7314168" y="2885804"/>
                </a:cubicBezTo>
                <a:lnTo>
                  <a:pt x="7338340" y="2864078"/>
                </a:lnTo>
                <a:cubicBezTo>
                  <a:pt x="7370598" y="2823992"/>
                  <a:pt x="7401612" y="2752989"/>
                  <a:pt x="7431380" y="2651070"/>
                </a:cubicBezTo>
                <a:cubicBezTo>
                  <a:pt x="7438555" y="2621643"/>
                  <a:pt x="7445070" y="2576235"/>
                  <a:pt x="7450926" y="2514846"/>
                </a:cubicBezTo>
                <a:cubicBezTo>
                  <a:pt x="7450926" y="2488932"/>
                  <a:pt x="7446830" y="2466421"/>
                  <a:pt x="7438640" y="2447312"/>
                </a:cubicBezTo>
                <a:cubicBezTo>
                  <a:pt x="7430449" y="2428203"/>
                  <a:pt x="7407053" y="2410843"/>
                  <a:pt x="7368449" y="2395233"/>
                </a:cubicBezTo>
                <a:cubicBezTo>
                  <a:pt x="7356411" y="2391141"/>
                  <a:pt x="7345689" y="2389409"/>
                  <a:pt x="7336283" y="2390038"/>
                </a:cubicBezTo>
                <a:close/>
                <a:moveTo>
                  <a:pt x="4367171" y="2382240"/>
                </a:moveTo>
                <a:cubicBezTo>
                  <a:pt x="4351355" y="2382013"/>
                  <a:pt x="4335678" y="2385877"/>
                  <a:pt x="4320140" y="2393832"/>
                </a:cubicBezTo>
                <a:cubicBezTo>
                  <a:pt x="4288845" y="2407041"/>
                  <a:pt x="4252647" y="2411117"/>
                  <a:pt x="4211546" y="2406062"/>
                </a:cubicBezTo>
                <a:cubicBezTo>
                  <a:pt x="4170445" y="2401007"/>
                  <a:pt x="4087934" y="2399888"/>
                  <a:pt x="3964015" y="2402705"/>
                </a:cubicBezTo>
                <a:cubicBezTo>
                  <a:pt x="3918562" y="2401741"/>
                  <a:pt x="3852422" y="2406629"/>
                  <a:pt x="3765594" y="2417370"/>
                </a:cubicBezTo>
                <a:cubicBezTo>
                  <a:pt x="3678766" y="2428110"/>
                  <a:pt x="3611113" y="2439425"/>
                  <a:pt x="3562637" y="2451315"/>
                </a:cubicBezTo>
                <a:cubicBezTo>
                  <a:pt x="3547678" y="2428989"/>
                  <a:pt x="3520631" y="2417826"/>
                  <a:pt x="3481493" y="2417826"/>
                </a:cubicBezTo>
                <a:cubicBezTo>
                  <a:pt x="3445870" y="2417826"/>
                  <a:pt x="3420661" y="2452693"/>
                  <a:pt x="3405866" y="2522429"/>
                </a:cubicBezTo>
                <a:cubicBezTo>
                  <a:pt x="3376112" y="2697775"/>
                  <a:pt x="3359835" y="2889517"/>
                  <a:pt x="3357033" y="3097656"/>
                </a:cubicBezTo>
                <a:cubicBezTo>
                  <a:pt x="3357033" y="3163552"/>
                  <a:pt x="3356333" y="3231938"/>
                  <a:pt x="3354932" y="3302814"/>
                </a:cubicBezTo>
                <a:cubicBezTo>
                  <a:pt x="3353531" y="3373691"/>
                  <a:pt x="3358879" y="3457139"/>
                  <a:pt x="3370976" y="3553159"/>
                </a:cubicBezTo>
                <a:cubicBezTo>
                  <a:pt x="3376965" y="3597010"/>
                  <a:pt x="3387179" y="3626674"/>
                  <a:pt x="3401618" y="3642151"/>
                </a:cubicBezTo>
                <a:cubicBezTo>
                  <a:pt x="3435937" y="3673772"/>
                  <a:pt x="3462288" y="3671734"/>
                  <a:pt x="3480671" y="3636036"/>
                </a:cubicBezTo>
                <a:cubicBezTo>
                  <a:pt x="3484288" y="3625866"/>
                  <a:pt x="3502233" y="3612094"/>
                  <a:pt x="3534507" y="3594720"/>
                </a:cubicBezTo>
                <a:cubicBezTo>
                  <a:pt x="3550532" y="3584090"/>
                  <a:pt x="3555617" y="3556479"/>
                  <a:pt x="3549761" y="3511887"/>
                </a:cubicBezTo>
                <a:cubicBezTo>
                  <a:pt x="3535930" y="3403919"/>
                  <a:pt x="3529474" y="3306921"/>
                  <a:pt x="3530393" y="3220893"/>
                </a:cubicBezTo>
                <a:cubicBezTo>
                  <a:pt x="3535952" y="2985329"/>
                  <a:pt x="3541504" y="2831960"/>
                  <a:pt x="3547048" y="2760787"/>
                </a:cubicBezTo>
                <a:cubicBezTo>
                  <a:pt x="3552593" y="2689614"/>
                  <a:pt x="3560643" y="2640092"/>
                  <a:pt x="3571198" y="2612222"/>
                </a:cubicBezTo>
                <a:cubicBezTo>
                  <a:pt x="3642223" y="2600214"/>
                  <a:pt x="3729907" y="2583025"/>
                  <a:pt x="3834251" y="2560654"/>
                </a:cubicBezTo>
                <a:cubicBezTo>
                  <a:pt x="3938594" y="2538284"/>
                  <a:pt x="4051984" y="2521962"/>
                  <a:pt x="4174421" y="2511688"/>
                </a:cubicBezTo>
                <a:cubicBezTo>
                  <a:pt x="4218836" y="2508100"/>
                  <a:pt x="4257187" y="2516291"/>
                  <a:pt x="4289475" y="2536260"/>
                </a:cubicBezTo>
                <a:cubicBezTo>
                  <a:pt x="4302537" y="2544740"/>
                  <a:pt x="4312187" y="2603794"/>
                  <a:pt x="4318429" y="2713422"/>
                </a:cubicBezTo>
                <a:cubicBezTo>
                  <a:pt x="4337033" y="3036674"/>
                  <a:pt x="4338893" y="3250135"/>
                  <a:pt x="4324009" y="3353804"/>
                </a:cubicBezTo>
                <a:cubicBezTo>
                  <a:pt x="4314833" y="3412613"/>
                  <a:pt x="4305505" y="3457740"/>
                  <a:pt x="4296024" y="3489183"/>
                </a:cubicBezTo>
                <a:cubicBezTo>
                  <a:pt x="4286544" y="3520626"/>
                  <a:pt x="4275422" y="3538742"/>
                  <a:pt x="4262658" y="3543530"/>
                </a:cubicBezTo>
                <a:cubicBezTo>
                  <a:pt x="4256490" y="3551239"/>
                  <a:pt x="4246628" y="3554901"/>
                  <a:pt x="4233071" y="3554515"/>
                </a:cubicBezTo>
                <a:cubicBezTo>
                  <a:pt x="4219514" y="3554130"/>
                  <a:pt x="4201543" y="3553196"/>
                  <a:pt x="4179158" y="3551713"/>
                </a:cubicBezTo>
                <a:cubicBezTo>
                  <a:pt x="4156772" y="3550231"/>
                  <a:pt x="4143923" y="3555027"/>
                  <a:pt x="4140610" y="3566101"/>
                </a:cubicBezTo>
                <a:cubicBezTo>
                  <a:pt x="4137297" y="3577175"/>
                  <a:pt x="4141996" y="3589709"/>
                  <a:pt x="4154708" y="3603703"/>
                </a:cubicBezTo>
                <a:cubicBezTo>
                  <a:pt x="4167420" y="3617698"/>
                  <a:pt x="4174495" y="3632812"/>
                  <a:pt x="4175933" y="3649045"/>
                </a:cubicBezTo>
                <a:cubicBezTo>
                  <a:pt x="4177371" y="3665278"/>
                  <a:pt x="4184869" y="3678479"/>
                  <a:pt x="4198426" y="3688649"/>
                </a:cubicBezTo>
                <a:cubicBezTo>
                  <a:pt x="4211983" y="3698819"/>
                  <a:pt x="4221260" y="3710819"/>
                  <a:pt x="4226256" y="3724651"/>
                </a:cubicBezTo>
                <a:cubicBezTo>
                  <a:pt x="4231251" y="3738482"/>
                  <a:pt x="4244027" y="3744097"/>
                  <a:pt x="4264582" y="3741495"/>
                </a:cubicBezTo>
                <a:cubicBezTo>
                  <a:pt x="4285136" y="3738893"/>
                  <a:pt x="4304938" y="3729231"/>
                  <a:pt x="4323987" y="3712509"/>
                </a:cubicBezTo>
                <a:cubicBezTo>
                  <a:pt x="4343037" y="3695787"/>
                  <a:pt x="4365537" y="3685539"/>
                  <a:pt x="4391488" y="3681766"/>
                </a:cubicBezTo>
                <a:cubicBezTo>
                  <a:pt x="4417438" y="3677994"/>
                  <a:pt x="4440895" y="3663039"/>
                  <a:pt x="4461857" y="3636903"/>
                </a:cubicBezTo>
                <a:cubicBezTo>
                  <a:pt x="4502091" y="3586944"/>
                  <a:pt x="4524602" y="3528913"/>
                  <a:pt x="4529391" y="3462810"/>
                </a:cubicBezTo>
                <a:cubicBezTo>
                  <a:pt x="4549048" y="3267213"/>
                  <a:pt x="4549056" y="3014704"/>
                  <a:pt x="4529413" y="2705284"/>
                </a:cubicBezTo>
                <a:cubicBezTo>
                  <a:pt x="4526596" y="2643287"/>
                  <a:pt x="4523253" y="2597293"/>
                  <a:pt x="4519384" y="2567303"/>
                </a:cubicBezTo>
                <a:cubicBezTo>
                  <a:pt x="4514833" y="2539121"/>
                  <a:pt x="4504719" y="2508860"/>
                  <a:pt x="4489041" y="2476520"/>
                </a:cubicBezTo>
                <a:cubicBezTo>
                  <a:pt x="4473364" y="2444180"/>
                  <a:pt x="4459485" y="2424497"/>
                  <a:pt x="4447403" y="2417470"/>
                </a:cubicBezTo>
                <a:cubicBezTo>
                  <a:pt x="4420274" y="2394362"/>
                  <a:pt x="4393530" y="2382619"/>
                  <a:pt x="4367171" y="2382240"/>
                </a:cubicBezTo>
                <a:close/>
                <a:moveTo>
                  <a:pt x="6405425" y="2372370"/>
                </a:moveTo>
                <a:cubicBezTo>
                  <a:pt x="6396623" y="2371961"/>
                  <a:pt x="6387300" y="2372677"/>
                  <a:pt x="6377456" y="2374519"/>
                </a:cubicBezTo>
                <a:cubicBezTo>
                  <a:pt x="6357769" y="2378203"/>
                  <a:pt x="6340728" y="2387468"/>
                  <a:pt x="6326334" y="2402315"/>
                </a:cubicBezTo>
                <a:cubicBezTo>
                  <a:pt x="6311939" y="2417162"/>
                  <a:pt x="6307147" y="2437424"/>
                  <a:pt x="6311957" y="2463100"/>
                </a:cubicBezTo>
                <a:cubicBezTo>
                  <a:pt x="6316768" y="2488777"/>
                  <a:pt x="6330744" y="2505669"/>
                  <a:pt x="6353885" y="2513778"/>
                </a:cubicBezTo>
                <a:cubicBezTo>
                  <a:pt x="6363447" y="2518567"/>
                  <a:pt x="6373987" y="2526294"/>
                  <a:pt x="6385506" y="2536960"/>
                </a:cubicBezTo>
                <a:cubicBezTo>
                  <a:pt x="6397025" y="2547627"/>
                  <a:pt x="6405386" y="2556744"/>
                  <a:pt x="6410589" y="2564312"/>
                </a:cubicBezTo>
                <a:cubicBezTo>
                  <a:pt x="6415793" y="2571880"/>
                  <a:pt x="6422894" y="2580163"/>
                  <a:pt x="6431893" y="2589162"/>
                </a:cubicBezTo>
                <a:cubicBezTo>
                  <a:pt x="6474054" y="2620427"/>
                  <a:pt x="6504311" y="2633421"/>
                  <a:pt x="6522664" y="2628143"/>
                </a:cubicBezTo>
                <a:cubicBezTo>
                  <a:pt x="6549838" y="2618759"/>
                  <a:pt x="6565619" y="2599265"/>
                  <a:pt x="6570007" y="2569660"/>
                </a:cubicBezTo>
                <a:cubicBezTo>
                  <a:pt x="6570970" y="2558868"/>
                  <a:pt x="6573146" y="2547456"/>
                  <a:pt x="6576533" y="2535426"/>
                </a:cubicBezTo>
                <a:cubicBezTo>
                  <a:pt x="6579920" y="2523396"/>
                  <a:pt x="6578827" y="2506907"/>
                  <a:pt x="6573253" y="2485960"/>
                </a:cubicBezTo>
                <a:cubicBezTo>
                  <a:pt x="6560282" y="2444110"/>
                  <a:pt x="6512620" y="2407782"/>
                  <a:pt x="6430269" y="2376976"/>
                </a:cubicBezTo>
                <a:cubicBezTo>
                  <a:pt x="6422509" y="2374315"/>
                  <a:pt x="6414227" y="2372780"/>
                  <a:pt x="6405425" y="2372370"/>
                </a:cubicBezTo>
                <a:close/>
                <a:moveTo>
                  <a:pt x="8478349" y="2300614"/>
                </a:moveTo>
                <a:cubicBezTo>
                  <a:pt x="8457210" y="2300614"/>
                  <a:pt x="8442000" y="2308605"/>
                  <a:pt x="8432719" y="2324586"/>
                </a:cubicBezTo>
                <a:cubicBezTo>
                  <a:pt x="8425010" y="2338165"/>
                  <a:pt x="8418365" y="2352782"/>
                  <a:pt x="8412784" y="2368437"/>
                </a:cubicBezTo>
                <a:cubicBezTo>
                  <a:pt x="8407202" y="2384092"/>
                  <a:pt x="8409704" y="2407330"/>
                  <a:pt x="8420288" y="2438150"/>
                </a:cubicBezTo>
                <a:cubicBezTo>
                  <a:pt x="8425522" y="2458816"/>
                  <a:pt x="8427208" y="2489166"/>
                  <a:pt x="8425347" y="2529200"/>
                </a:cubicBezTo>
                <a:cubicBezTo>
                  <a:pt x="8423487" y="2569234"/>
                  <a:pt x="8422556" y="2596122"/>
                  <a:pt x="8422556" y="2609865"/>
                </a:cubicBezTo>
                <a:lnTo>
                  <a:pt x="8367987" y="2626098"/>
                </a:lnTo>
                <a:lnTo>
                  <a:pt x="8362105" y="2627540"/>
                </a:lnTo>
                <a:lnTo>
                  <a:pt x="8351579" y="2608586"/>
                </a:lnTo>
                <a:cubicBezTo>
                  <a:pt x="8336641" y="2589273"/>
                  <a:pt x="8312439" y="2576031"/>
                  <a:pt x="8278973" y="2568860"/>
                </a:cubicBezTo>
                <a:cubicBezTo>
                  <a:pt x="8251947" y="2565850"/>
                  <a:pt x="8228609" y="2569623"/>
                  <a:pt x="8208959" y="2580178"/>
                </a:cubicBezTo>
                <a:cubicBezTo>
                  <a:pt x="8189310" y="2590733"/>
                  <a:pt x="8178228" y="2603783"/>
                  <a:pt x="8175715" y="2619327"/>
                </a:cubicBezTo>
                <a:cubicBezTo>
                  <a:pt x="8173202" y="2634870"/>
                  <a:pt x="8157447" y="2660646"/>
                  <a:pt x="8128450" y="2696656"/>
                </a:cubicBezTo>
                <a:lnTo>
                  <a:pt x="8034988" y="2812800"/>
                </a:lnTo>
                <a:cubicBezTo>
                  <a:pt x="8004998" y="2854501"/>
                  <a:pt x="7997263" y="2885704"/>
                  <a:pt x="8011784" y="2906406"/>
                </a:cubicBezTo>
                <a:cubicBezTo>
                  <a:pt x="8026304" y="2927109"/>
                  <a:pt x="8064044" y="2914274"/>
                  <a:pt x="8125004" y="2867903"/>
                </a:cubicBezTo>
                <a:cubicBezTo>
                  <a:pt x="8137782" y="2857867"/>
                  <a:pt x="8150450" y="2850054"/>
                  <a:pt x="8163006" y="2844465"/>
                </a:cubicBezTo>
                <a:cubicBezTo>
                  <a:pt x="8175563" y="2838876"/>
                  <a:pt x="8190047" y="2830908"/>
                  <a:pt x="8206457" y="2820560"/>
                </a:cubicBezTo>
                <a:lnTo>
                  <a:pt x="8265941" y="2778910"/>
                </a:lnTo>
                <a:cubicBezTo>
                  <a:pt x="8282783" y="2767955"/>
                  <a:pt x="8302054" y="2757289"/>
                  <a:pt x="8323758" y="2746911"/>
                </a:cubicBezTo>
                <a:lnTo>
                  <a:pt x="8325174" y="2744528"/>
                </a:lnTo>
                <a:lnTo>
                  <a:pt x="8330818" y="2756625"/>
                </a:lnTo>
                <a:cubicBezTo>
                  <a:pt x="8342293" y="2777575"/>
                  <a:pt x="8355668" y="2791674"/>
                  <a:pt x="8370945" y="2798924"/>
                </a:cubicBezTo>
                <a:cubicBezTo>
                  <a:pt x="8381767" y="2805595"/>
                  <a:pt x="8390758" y="2812058"/>
                  <a:pt x="8397918" y="2818314"/>
                </a:cubicBezTo>
                <a:cubicBezTo>
                  <a:pt x="8407524" y="2825519"/>
                  <a:pt x="8415738" y="2829907"/>
                  <a:pt x="8422556" y="2831479"/>
                </a:cubicBezTo>
                <a:lnTo>
                  <a:pt x="8422556" y="2943820"/>
                </a:lnTo>
                <a:cubicBezTo>
                  <a:pt x="8420081" y="2944309"/>
                  <a:pt x="8416160" y="2945451"/>
                  <a:pt x="8410794" y="2947245"/>
                </a:cubicBezTo>
                <a:cubicBezTo>
                  <a:pt x="8261464" y="2978970"/>
                  <a:pt x="8136500" y="3012533"/>
                  <a:pt x="8035900" y="3047934"/>
                </a:cubicBezTo>
                <a:cubicBezTo>
                  <a:pt x="8013663" y="3054664"/>
                  <a:pt x="8003297" y="3068462"/>
                  <a:pt x="8004802" y="3089328"/>
                </a:cubicBezTo>
                <a:cubicBezTo>
                  <a:pt x="8006306" y="3110194"/>
                  <a:pt x="8012477" y="3129399"/>
                  <a:pt x="8023314" y="3146944"/>
                </a:cubicBezTo>
                <a:cubicBezTo>
                  <a:pt x="8034151" y="3164489"/>
                  <a:pt x="8045610" y="3177798"/>
                  <a:pt x="8057692" y="3186871"/>
                </a:cubicBezTo>
                <a:cubicBezTo>
                  <a:pt x="8069774" y="3195943"/>
                  <a:pt x="8086578" y="3205946"/>
                  <a:pt x="8108103" y="3216880"/>
                </a:cubicBezTo>
                <a:cubicBezTo>
                  <a:pt x="8129629" y="3227813"/>
                  <a:pt x="8158440" y="3225934"/>
                  <a:pt x="8194538" y="3211242"/>
                </a:cubicBezTo>
                <a:cubicBezTo>
                  <a:pt x="8252859" y="3185729"/>
                  <a:pt x="8329799" y="3163774"/>
                  <a:pt x="8425358" y="3145376"/>
                </a:cubicBezTo>
                <a:cubicBezTo>
                  <a:pt x="8425358" y="3151366"/>
                  <a:pt x="8426518" y="3177338"/>
                  <a:pt x="8428839" y="3223295"/>
                </a:cubicBezTo>
                <a:cubicBezTo>
                  <a:pt x="8431159" y="3269251"/>
                  <a:pt x="8430940" y="3341685"/>
                  <a:pt x="8428182" y="3440595"/>
                </a:cubicBezTo>
                <a:cubicBezTo>
                  <a:pt x="8425366" y="3499627"/>
                  <a:pt x="8429832" y="3565745"/>
                  <a:pt x="8441580" y="3638949"/>
                </a:cubicBezTo>
                <a:cubicBezTo>
                  <a:pt x="8453329" y="3712153"/>
                  <a:pt x="8469462" y="3749497"/>
                  <a:pt x="8489980" y="3750979"/>
                </a:cubicBezTo>
                <a:cubicBezTo>
                  <a:pt x="8515078" y="3750979"/>
                  <a:pt x="8530310" y="3738905"/>
                  <a:pt x="8535676" y="3714755"/>
                </a:cubicBezTo>
                <a:cubicBezTo>
                  <a:pt x="8541043" y="3690606"/>
                  <a:pt x="8548870" y="3667301"/>
                  <a:pt x="8559159" y="3644842"/>
                </a:cubicBezTo>
                <a:cubicBezTo>
                  <a:pt x="8569447" y="3622383"/>
                  <a:pt x="8578379" y="3595505"/>
                  <a:pt x="8585954" y="3564211"/>
                </a:cubicBezTo>
                <a:cubicBezTo>
                  <a:pt x="8586636" y="3558844"/>
                  <a:pt x="8593612" y="3549527"/>
                  <a:pt x="8606879" y="3536259"/>
                </a:cubicBezTo>
                <a:cubicBezTo>
                  <a:pt x="8625722" y="3517416"/>
                  <a:pt x="8631451" y="3377523"/>
                  <a:pt x="8624068" y="3116579"/>
                </a:cubicBezTo>
                <a:cubicBezTo>
                  <a:pt x="8738767" y="3096714"/>
                  <a:pt x="8821800" y="3090036"/>
                  <a:pt x="8873168" y="3096544"/>
                </a:cubicBezTo>
                <a:cubicBezTo>
                  <a:pt x="8900696" y="3099331"/>
                  <a:pt x="8924958" y="3090555"/>
                  <a:pt x="8945949" y="3070215"/>
                </a:cubicBezTo>
                <a:cubicBezTo>
                  <a:pt x="8976948" y="3037749"/>
                  <a:pt x="8985531" y="3002400"/>
                  <a:pt x="8971700" y="2964167"/>
                </a:cubicBezTo>
                <a:cubicBezTo>
                  <a:pt x="8967193" y="2952900"/>
                  <a:pt x="8956690" y="2940047"/>
                  <a:pt x="8940190" y="2925608"/>
                </a:cubicBezTo>
                <a:cubicBezTo>
                  <a:pt x="8899170" y="2885700"/>
                  <a:pt x="8852272" y="2871653"/>
                  <a:pt x="8799496" y="2883469"/>
                </a:cubicBezTo>
                <a:cubicBezTo>
                  <a:pt x="8772500" y="2889562"/>
                  <a:pt x="8743589" y="2893539"/>
                  <a:pt x="8712761" y="2895399"/>
                </a:cubicBezTo>
                <a:cubicBezTo>
                  <a:pt x="8681934" y="2897260"/>
                  <a:pt x="8650316" y="2901792"/>
                  <a:pt x="8617908" y="2908997"/>
                </a:cubicBezTo>
                <a:cubicBezTo>
                  <a:pt x="8617375" y="2880252"/>
                  <a:pt x="8617108" y="2838520"/>
                  <a:pt x="8617108" y="2783802"/>
                </a:cubicBezTo>
                <a:cubicBezTo>
                  <a:pt x="8617939" y="2783209"/>
                  <a:pt x="8622267" y="2782127"/>
                  <a:pt x="8630094" y="2780556"/>
                </a:cubicBezTo>
                <a:lnTo>
                  <a:pt x="8708702" y="2749691"/>
                </a:lnTo>
                <a:cubicBezTo>
                  <a:pt x="8728568" y="2744013"/>
                  <a:pt x="8738500" y="2734425"/>
                  <a:pt x="8738500" y="2720927"/>
                </a:cubicBezTo>
                <a:cubicBezTo>
                  <a:pt x="8738500" y="2707430"/>
                  <a:pt x="8740116" y="2696059"/>
                  <a:pt x="8743348" y="2686816"/>
                </a:cubicBezTo>
                <a:cubicBezTo>
                  <a:pt x="8746580" y="2677573"/>
                  <a:pt x="8747940" y="2668585"/>
                  <a:pt x="8747428" y="2659853"/>
                </a:cubicBezTo>
                <a:cubicBezTo>
                  <a:pt x="8746917" y="2651122"/>
                  <a:pt x="8746928" y="2640403"/>
                  <a:pt x="8747462" y="2627699"/>
                </a:cubicBezTo>
                <a:cubicBezTo>
                  <a:pt x="8747996" y="2614994"/>
                  <a:pt x="8743681" y="2605135"/>
                  <a:pt x="8734520" y="2598123"/>
                </a:cubicBezTo>
                <a:cubicBezTo>
                  <a:pt x="8725358" y="2591111"/>
                  <a:pt x="8717957" y="2584525"/>
                  <a:pt x="8712316" y="2578366"/>
                </a:cubicBezTo>
                <a:cubicBezTo>
                  <a:pt x="8706676" y="2572206"/>
                  <a:pt x="8700600" y="2567373"/>
                  <a:pt x="8694093" y="2563867"/>
                </a:cubicBezTo>
                <a:cubicBezTo>
                  <a:pt x="8687585" y="2560361"/>
                  <a:pt x="8679502" y="2554913"/>
                  <a:pt x="8669844" y="2547523"/>
                </a:cubicBezTo>
                <a:cubicBezTo>
                  <a:pt x="8660185" y="2540133"/>
                  <a:pt x="8647603" y="2538632"/>
                  <a:pt x="8632096" y="2543020"/>
                </a:cubicBezTo>
                <a:lnTo>
                  <a:pt x="8617420" y="2548586"/>
                </a:lnTo>
                <a:lnTo>
                  <a:pt x="8620419" y="2504311"/>
                </a:lnTo>
                <a:cubicBezTo>
                  <a:pt x="8622256" y="2489097"/>
                  <a:pt x="8624824" y="2474960"/>
                  <a:pt x="8628126" y="2461900"/>
                </a:cubicBezTo>
                <a:cubicBezTo>
                  <a:pt x="8634731" y="2435779"/>
                  <a:pt x="8630466" y="2411177"/>
                  <a:pt x="8615329" y="2388095"/>
                </a:cubicBezTo>
                <a:cubicBezTo>
                  <a:pt x="8574562" y="2332028"/>
                  <a:pt x="8528902" y="2302868"/>
                  <a:pt x="8478349" y="2300614"/>
                </a:cubicBezTo>
                <a:close/>
                <a:moveTo>
                  <a:pt x="5414642" y="2261844"/>
                </a:moveTo>
                <a:cubicBezTo>
                  <a:pt x="5395689" y="2262963"/>
                  <a:pt x="5380594" y="2269142"/>
                  <a:pt x="5369357" y="2280379"/>
                </a:cubicBezTo>
                <a:cubicBezTo>
                  <a:pt x="5343873" y="2314031"/>
                  <a:pt x="5331131" y="2390178"/>
                  <a:pt x="5331131" y="2508820"/>
                </a:cubicBezTo>
                <a:lnTo>
                  <a:pt x="5331131" y="2783513"/>
                </a:lnTo>
                <a:cubicBezTo>
                  <a:pt x="5301704" y="2786463"/>
                  <a:pt x="5243095" y="2797627"/>
                  <a:pt x="5155303" y="2817002"/>
                </a:cubicBezTo>
                <a:cubicBezTo>
                  <a:pt x="5155303" y="2816943"/>
                  <a:pt x="5156296" y="2785322"/>
                  <a:pt x="5158282" y="2722139"/>
                </a:cubicBezTo>
                <a:cubicBezTo>
                  <a:pt x="5157319" y="2709731"/>
                  <a:pt x="5153101" y="2681616"/>
                  <a:pt x="5145630" y="2637794"/>
                </a:cubicBezTo>
                <a:cubicBezTo>
                  <a:pt x="5143999" y="2625534"/>
                  <a:pt x="5143643" y="2610402"/>
                  <a:pt x="5144563" y="2592397"/>
                </a:cubicBezTo>
                <a:cubicBezTo>
                  <a:pt x="5145482" y="2574393"/>
                  <a:pt x="5144866" y="2555195"/>
                  <a:pt x="5142717" y="2534804"/>
                </a:cubicBezTo>
                <a:cubicBezTo>
                  <a:pt x="5140567" y="2514412"/>
                  <a:pt x="5127959" y="2498442"/>
                  <a:pt x="5104892" y="2486894"/>
                </a:cubicBezTo>
                <a:cubicBezTo>
                  <a:pt x="5092409" y="2480178"/>
                  <a:pt x="5077663" y="2472570"/>
                  <a:pt x="5060651" y="2464067"/>
                </a:cubicBezTo>
                <a:cubicBezTo>
                  <a:pt x="5043640" y="2455566"/>
                  <a:pt x="5027692" y="2453879"/>
                  <a:pt x="5012808" y="2459009"/>
                </a:cubicBezTo>
                <a:cubicBezTo>
                  <a:pt x="4984078" y="2466199"/>
                  <a:pt x="4969713" y="2490837"/>
                  <a:pt x="4969713" y="2532925"/>
                </a:cubicBezTo>
                <a:cubicBezTo>
                  <a:pt x="4969713" y="2575012"/>
                  <a:pt x="4974397" y="2613371"/>
                  <a:pt x="4983766" y="2648001"/>
                </a:cubicBezTo>
                <a:cubicBezTo>
                  <a:pt x="4984731" y="2661358"/>
                  <a:pt x="4988362" y="2681383"/>
                  <a:pt x="4994663" y="2708074"/>
                </a:cubicBezTo>
                <a:cubicBezTo>
                  <a:pt x="5000963" y="2734766"/>
                  <a:pt x="5007078" y="2762707"/>
                  <a:pt x="5013008" y="2791897"/>
                </a:cubicBezTo>
                <a:cubicBezTo>
                  <a:pt x="5018938" y="2821087"/>
                  <a:pt x="5024972" y="2837527"/>
                  <a:pt x="5031109" y="2841218"/>
                </a:cubicBezTo>
                <a:cubicBezTo>
                  <a:pt x="4973145" y="2850395"/>
                  <a:pt x="4906493" y="2868170"/>
                  <a:pt x="4831154" y="2894543"/>
                </a:cubicBezTo>
                <a:cubicBezTo>
                  <a:pt x="4800497" y="2905498"/>
                  <a:pt x="4782181" y="2921709"/>
                  <a:pt x="4776206" y="2943175"/>
                </a:cubicBezTo>
                <a:cubicBezTo>
                  <a:pt x="4772190" y="2960446"/>
                  <a:pt x="4780980" y="2985752"/>
                  <a:pt x="4802579" y="3019092"/>
                </a:cubicBezTo>
                <a:cubicBezTo>
                  <a:pt x="4824179" y="3052433"/>
                  <a:pt x="4844200" y="3072280"/>
                  <a:pt x="4862642" y="3078632"/>
                </a:cubicBezTo>
                <a:cubicBezTo>
                  <a:pt x="4881083" y="3084984"/>
                  <a:pt x="4916885" y="3079459"/>
                  <a:pt x="4970046" y="3062054"/>
                </a:cubicBezTo>
                <a:cubicBezTo>
                  <a:pt x="5054161" y="3032583"/>
                  <a:pt x="5131013" y="3009553"/>
                  <a:pt x="5200600" y="2992964"/>
                </a:cubicBezTo>
                <a:cubicBezTo>
                  <a:pt x="5270187" y="2976375"/>
                  <a:pt x="5309079" y="2966717"/>
                  <a:pt x="5317277" y="2963989"/>
                </a:cubicBezTo>
                <a:cubicBezTo>
                  <a:pt x="5318137" y="3080422"/>
                  <a:pt x="5315773" y="3178613"/>
                  <a:pt x="5310184" y="3258563"/>
                </a:cubicBezTo>
                <a:cubicBezTo>
                  <a:pt x="5310184" y="3268688"/>
                  <a:pt x="5306697" y="3278102"/>
                  <a:pt x="5299721" y="3286804"/>
                </a:cubicBezTo>
                <a:cubicBezTo>
                  <a:pt x="5292746" y="3295506"/>
                  <a:pt x="5292261" y="3308804"/>
                  <a:pt x="5298265" y="3326697"/>
                </a:cubicBezTo>
                <a:cubicBezTo>
                  <a:pt x="5304269" y="3344590"/>
                  <a:pt x="5310347" y="3360534"/>
                  <a:pt x="5316500" y="3374529"/>
                </a:cubicBezTo>
                <a:cubicBezTo>
                  <a:pt x="5318037" y="3378028"/>
                  <a:pt x="5319524" y="3381063"/>
                  <a:pt x="5320960" y="3383636"/>
                </a:cubicBezTo>
                <a:lnTo>
                  <a:pt x="5324572" y="3389137"/>
                </a:lnTo>
                <a:lnTo>
                  <a:pt x="5319893" y="3389986"/>
                </a:lnTo>
                <a:cubicBezTo>
                  <a:pt x="5318227" y="3390655"/>
                  <a:pt x="5316474" y="3391707"/>
                  <a:pt x="5314632" y="3393141"/>
                </a:cubicBezTo>
                <a:cubicBezTo>
                  <a:pt x="5227922" y="3473328"/>
                  <a:pt x="5159239" y="3530844"/>
                  <a:pt x="5108583" y="3565689"/>
                </a:cubicBezTo>
                <a:cubicBezTo>
                  <a:pt x="5057927" y="3600535"/>
                  <a:pt x="4999303" y="3646628"/>
                  <a:pt x="4932710" y="3703970"/>
                </a:cubicBezTo>
                <a:cubicBezTo>
                  <a:pt x="4884826" y="3743760"/>
                  <a:pt x="4864317" y="3770611"/>
                  <a:pt x="4871181" y="3784524"/>
                </a:cubicBezTo>
                <a:cubicBezTo>
                  <a:pt x="4878044" y="3798437"/>
                  <a:pt x="4893696" y="3800464"/>
                  <a:pt x="4918134" y="3790606"/>
                </a:cubicBezTo>
                <a:cubicBezTo>
                  <a:pt x="4942573" y="3780747"/>
                  <a:pt x="4964624" y="3774880"/>
                  <a:pt x="4984289" y="3773005"/>
                </a:cubicBezTo>
                <a:cubicBezTo>
                  <a:pt x="5003954" y="3771130"/>
                  <a:pt x="5028581" y="3762442"/>
                  <a:pt x="5058172" y="3746943"/>
                </a:cubicBezTo>
                <a:cubicBezTo>
                  <a:pt x="5087762" y="3731444"/>
                  <a:pt x="5115202" y="3721360"/>
                  <a:pt x="5140493" y="3716690"/>
                </a:cubicBezTo>
                <a:cubicBezTo>
                  <a:pt x="5192884" y="3705245"/>
                  <a:pt x="5272886" y="3650905"/>
                  <a:pt x="5380497" y="3553670"/>
                </a:cubicBezTo>
                <a:cubicBezTo>
                  <a:pt x="5448883" y="3494653"/>
                  <a:pt x="5515794" y="3431493"/>
                  <a:pt x="5581230" y="3364189"/>
                </a:cubicBezTo>
                <a:lnTo>
                  <a:pt x="5778184" y="3171394"/>
                </a:lnTo>
                <a:cubicBezTo>
                  <a:pt x="5810279" y="3143434"/>
                  <a:pt x="5831100" y="3115112"/>
                  <a:pt x="5840648" y="3086426"/>
                </a:cubicBezTo>
                <a:cubicBezTo>
                  <a:pt x="5850195" y="3057740"/>
                  <a:pt x="5853067" y="3037419"/>
                  <a:pt x="5849264" y="3025463"/>
                </a:cubicBezTo>
                <a:cubicBezTo>
                  <a:pt x="5845462" y="3013507"/>
                  <a:pt x="5843175" y="3005209"/>
                  <a:pt x="5842404" y="3000569"/>
                </a:cubicBezTo>
                <a:cubicBezTo>
                  <a:pt x="5842404" y="2977250"/>
                  <a:pt x="5833806" y="2959275"/>
                  <a:pt x="5816609" y="2946644"/>
                </a:cubicBezTo>
                <a:cubicBezTo>
                  <a:pt x="5796062" y="2930856"/>
                  <a:pt x="5771621" y="2926853"/>
                  <a:pt x="5743283" y="2934636"/>
                </a:cubicBezTo>
                <a:cubicBezTo>
                  <a:pt x="5714946" y="2942419"/>
                  <a:pt x="5694439" y="2959241"/>
                  <a:pt x="5681764" y="2985103"/>
                </a:cubicBezTo>
                <a:cubicBezTo>
                  <a:pt x="5669089" y="3010965"/>
                  <a:pt x="5655518" y="3032575"/>
                  <a:pt x="5641048" y="3049935"/>
                </a:cubicBezTo>
                <a:lnTo>
                  <a:pt x="5499154" y="3232723"/>
                </a:lnTo>
                <a:cubicBezTo>
                  <a:pt x="5503631" y="3207388"/>
                  <a:pt x="5507212" y="3106840"/>
                  <a:pt x="5509894" y="2931078"/>
                </a:cubicBezTo>
                <a:cubicBezTo>
                  <a:pt x="5561944" y="2922139"/>
                  <a:pt x="5627965" y="2913063"/>
                  <a:pt x="5707959" y="2903849"/>
                </a:cubicBezTo>
                <a:cubicBezTo>
                  <a:pt x="5787953" y="2894636"/>
                  <a:pt x="5840195" y="2893950"/>
                  <a:pt x="5864686" y="2901792"/>
                </a:cubicBezTo>
                <a:cubicBezTo>
                  <a:pt x="5892897" y="2912555"/>
                  <a:pt x="5915194" y="2915657"/>
                  <a:pt x="5931576" y="2911098"/>
                </a:cubicBezTo>
                <a:cubicBezTo>
                  <a:pt x="5947956" y="2906540"/>
                  <a:pt x="5962892" y="2899865"/>
                  <a:pt x="5976383" y="2891074"/>
                </a:cubicBezTo>
                <a:cubicBezTo>
                  <a:pt x="5989873" y="2882283"/>
                  <a:pt x="5997686" y="2861862"/>
                  <a:pt x="5999820" y="2829811"/>
                </a:cubicBezTo>
                <a:cubicBezTo>
                  <a:pt x="6001866" y="2773033"/>
                  <a:pt x="5975582" y="2739062"/>
                  <a:pt x="5920968" y="2727899"/>
                </a:cubicBezTo>
                <a:cubicBezTo>
                  <a:pt x="5895662" y="2725364"/>
                  <a:pt x="5876916" y="2719626"/>
                  <a:pt x="5864730" y="2710687"/>
                </a:cubicBezTo>
                <a:cubicBezTo>
                  <a:pt x="5845873" y="2701496"/>
                  <a:pt x="5832424" y="2698979"/>
                  <a:pt x="5824381" y="2703138"/>
                </a:cubicBezTo>
                <a:cubicBezTo>
                  <a:pt x="5816339" y="2707296"/>
                  <a:pt x="5803430" y="2712485"/>
                  <a:pt x="5785656" y="2718704"/>
                </a:cubicBezTo>
                <a:cubicBezTo>
                  <a:pt x="5767881" y="2724923"/>
                  <a:pt x="5726990" y="2731030"/>
                  <a:pt x="5662985" y="2737027"/>
                </a:cubicBezTo>
                <a:cubicBezTo>
                  <a:pt x="5598979" y="2743023"/>
                  <a:pt x="5549232" y="2750113"/>
                  <a:pt x="5513741" y="2758297"/>
                </a:cubicBezTo>
                <a:lnTo>
                  <a:pt x="5511718" y="2689762"/>
                </a:lnTo>
                <a:lnTo>
                  <a:pt x="5511718" y="2648694"/>
                </a:lnTo>
                <a:lnTo>
                  <a:pt x="5524382" y="2646978"/>
                </a:lnTo>
                <a:cubicBezTo>
                  <a:pt x="5537064" y="2645095"/>
                  <a:pt x="5564023" y="2636000"/>
                  <a:pt x="5605258" y="2619693"/>
                </a:cubicBezTo>
                <a:cubicBezTo>
                  <a:pt x="5646492" y="2603386"/>
                  <a:pt x="5687664" y="2581216"/>
                  <a:pt x="5728773" y="2553183"/>
                </a:cubicBezTo>
                <a:cubicBezTo>
                  <a:pt x="5740856" y="2547149"/>
                  <a:pt x="5747234" y="2537083"/>
                  <a:pt x="5747908" y="2522985"/>
                </a:cubicBezTo>
                <a:cubicBezTo>
                  <a:pt x="5748583" y="2508886"/>
                  <a:pt x="5748920" y="2498442"/>
                  <a:pt x="5748920" y="2491653"/>
                </a:cubicBezTo>
                <a:cubicBezTo>
                  <a:pt x="5748920" y="2484863"/>
                  <a:pt x="5745555" y="2468971"/>
                  <a:pt x="5738824" y="2443976"/>
                </a:cubicBezTo>
                <a:cubicBezTo>
                  <a:pt x="5737520" y="2426928"/>
                  <a:pt x="5731156" y="2416121"/>
                  <a:pt x="5719735" y="2411555"/>
                </a:cubicBezTo>
                <a:cubicBezTo>
                  <a:pt x="5708311" y="2406989"/>
                  <a:pt x="5699606" y="2402460"/>
                  <a:pt x="5693617" y="2397968"/>
                </a:cubicBezTo>
                <a:cubicBezTo>
                  <a:pt x="5687627" y="2393476"/>
                  <a:pt x="5681346" y="2390470"/>
                  <a:pt x="5674771" y="2388951"/>
                </a:cubicBezTo>
                <a:cubicBezTo>
                  <a:pt x="5668196" y="2387431"/>
                  <a:pt x="5659535" y="2384422"/>
                  <a:pt x="5648787" y="2379923"/>
                </a:cubicBezTo>
                <a:cubicBezTo>
                  <a:pt x="5638039" y="2375423"/>
                  <a:pt x="5625497" y="2377881"/>
                  <a:pt x="5611162" y="2387294"/>
                </a:cubicBezTo>
                <a:cubicBezTo>
                  <a:pt x="5590823" y="2401111"/>
                  <a:pt x="5564182" y="2415476"/>
                  <a:pt x="5531242" y="2430390"/>
                </a:cubicBezTo>
                <a:cubicBezTo>
                  <a:pt x="5536593" y="2416454"/>
                  <a:pt x="5540259" y="2399640"/>
                  <a:pt x="5542238" y="2379945"/>
                </a:cubicBezTo>
                <a:cubicBezTo>
                  <a:pt x="5544217" y="2360250"/>
                  <a:pt x="5534882" y="2339937"/>
                  <a:pt x="5514231" y="2319004"/>
                </a:cubicBezTo>
                <a:cubicBezTo>
                  <a:pt x="5499717" y="2307590"/>
                  <a:pt x="5484229" y="2294929"/>
                  <a:pt x="5467766" y="2281023"/>
                </a:cubicBezTo>
                <a:cubicBezTo>
                  <a:pt x="5451304" y="2267118"/>
                  <a:pt x="5433595" y="2260725"/>
                  <a:pt x="5414642" y="226184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5384"/>
                </a:lnTo>
                <a:lnTo>
                  <a:pt x="0" y="6885384"/>
                </a:lnTo>
                <a:close/>
              </a:path>
            </a:pathLst>
          </a:custGeom>
          <a:solidFill>
            <a:srgbClr val="1BA7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  <a:p>
            <a:pPr algn="ctr"/>
            <a:endParaRPr lang="zh-CN" altLang="en-US"/>
          </a:p>
        </p:txBody>
      </p:sp>
      <p:pic>
        <p:nvPicPr>
          <p:cNvPr id="6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4500" y="11480800"/>
            <a:ext cx="304800" cy="215900"/>
          </a:xfrm>
          <a:prstGeom prst="cube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6645" name="Picture 21" descr="slide0027_image073">
            <a:extLst>
              <a:ext uri="{FF2B5EF4-FFF2-40B4-BE49-F238E27FC236}">
                <a16:creationId xmlns:a16="http://schemas.microsoft.com/office/drawing/2014/main" id="{4B7EB94E-8C96-463B-83D8-EF5AEDB11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314" y="1196752"/>
            <a:ext cx="3724275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2" name="Rectangle 4">
            <a:extLst>
              <a:ext uri="{FF2B5EF4-FFF2-40B4-BE49-F238E27FC236}">
                <a16:creationId xmlns:a16="http://schemas.microsoft.com/office/drawing/2014/main" id="{FCC8D24D-C6A0-49FD-8F4C-DAA076F05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0" y="980728"/>
            <a:ext cx="17287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latin typeface="Times New Roman" panose="02020603050405020304" pitchFamily="18" charset="0"/>
              </a:rPr>
              <a:t>实验</a:t>
            </a:r>
            <a:r>
              <a:rPr lang="zh-CN" altLang="en-US" sz="2800" b="1"/>
              <a:t>：</a:t>
            </a:r>
          </a:p>
        </p:txBody>
      </p:sp>
      <p:sp>
        <p:nvSpPr>
          <p:cNvPr id="26634" name="Rectangle 7">
            <a:extLst>
              <a:ext uri="{FF2B5EF4-FFF2-40B4-BE49-F238E27FC236}">
                <a16:creationId xmlns:a16="http://schemas.microsoft.com/office/drawing/2014/main" id="{4586D323-51C5-4ED3-A883-0E1F422CE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2199829"/>
            <a:ext cx="5400600" cy="169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　　</a:t>
            </a:r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电荷在金属导体中做了定向移动，但这种定向移动瞬间就结束了。</a:t>
            </a:r>
          </a:p>
        </p:txBody>
      </p:sp>
      <p:sp>
        <p:nvSpPr>
          <p:cNvPr id="26635" name="Rectangle 8">
            <a:extLst>
              <a:ext uri="{FF2B5EF4-FFF2-40B4-BE49-F238E27FC236}">
                <a16:creationId xmlns:a16="http://schemas.microsoft.com/office/drawing/2014/main" id="{C7EE4BDC-2582-43B6-AE9D-6A2F0ECC0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965671"/>
            <a:ext cx="41767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用金属棒连接两验电器</a:t>
            </a:r>
          </a:p>
        </p:txBody>
      </p:sp>
      <p:sp>
        <p:nvSpPr>
          <p:cNvPr id="26643" name="Rectangle 7">
            <a:extLst>
              <a:ext uri="{FF2B5EF4-FFF2-40B4-BE49-F238E27FC236}">
                <a16:creationId xmlns:a16="http://schemas.microsoft.com/office/drawing/2014/main" id="{1CFDD9A2-856D-467A-ADBC-DB5AB8C5A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8414" y="3321051"/>
            <a:ext cx="6111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6644" name="Rectangle 7">
            <a:extLst>
              <a:ext uri="{FF2B5EF4-FFF2-40B4-BE49-F238E27FC236}">
                <a16:creationId xmlns:a16="http://schemas.microsoft.com/office/drawing/2014/main" id="{217A2425-7078-47CC-A2C5-E4684314E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8025" y="3321051"/>
            <a:ext cx="6111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A81E5EB-1906-47E1-8C76-83102FCAA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还记得吗？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0D107C4E-7689-473B-B99A-25EEB183BFF1}"/>
              </a:ext>
            </a:extLst>
          </p:cNvPr>
          <p:cNvSpPr/>
          <p:nvPr/>
        </p:nvSpPr>
        <p:spPr>
          <a:xfrm>
            <a:off x="1271464" y="1608708"/>
            <a:ext cx="2103040" cy="5710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10800000" scaled="1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</a:rPr>
              <a:t>实验分析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0D9103E2-F3B1-4A53-8590-089B477B9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2718" y="4375778"/>
            <a:ext cx="9185770" cy="169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　　</a:t>
            </a:r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实际中点亮的小灯泡能 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持续发光，是因为有电荷不断地流过小灯泡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4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zh-CN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那么，怎样才能使电荷不断地流过小灯泡呢？</a:t>
            </a:r>
          </a:p>
        </p:txBody>
      </p:sp>
    </p:spTree>
    <p:extLst>
      <p:ext uri="{BB962C8B-B14F-4D97-AF65-F5344CB8AC3E}">
        <p14:creationId xmlns:p14="http://schemas.microsoft.com/office/powerpoint/2010/main" val="1706917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4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074" name="Group 23">
            <a:extLst>
              <a:ext uri="{FF2B5EF4-FFF2-40B4-BE49-F238E27FC236}">
                <a16:creationId xmlns:a16="http://schemas.microsoft.com/office/drawing/2014/main" id="{311CE14F-EF2E-4003-9BFD-EBDE8FCA9F3B}"/>
              </a:ext>
            </a:extLst>
          </p:cNvPr>
          <p:cNvGrpSpPr/>
          <p:nvPr/>
        </p:nvGrpSpPr>
        <p:grpSpPr>
          <a:xfrm>
            <a:off x="1811338" y="2384426"/>
            <a:ext cx="5903912" cy="3419475"/>
            <a:chExt cx="3719" cy="2154"/>
          </a:xfrm>
        </p:grpSpPr>
        <p:pic>
          <p:nvPicPr>
            <p:cNvPr id="3087" name="Picture 5" descr="H:\2\人教教参资源\九\图\小灯泡.JPG">
              <a:extLst>
                <a:ext uri="{FF2B5EF4-FFF2-40B4-BE49-F238E27FC236}">
                  <a16:creationId xmlns:a16="http://schemas.microsoft.com/office/drawing/2014/main" id="{246E68DD-57CC-4303-8B13-EC04C61F95A6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96" y="249"/>
              <a:ext cx="1025" cy="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Picture 10" descr="H:\2\人教教参资源\九\图\电池组.JPG">
              <a:extLst>
                <a:ext uri="{FF2B5EF4-FFF2-40B4-BE49-F238E27FC236}">
                  <a16:creationId xmlns:a16="http://schemas.microsoft.com/office/drawing/2014/main" id="{685D7DCC-47F1-417C-9F26-675D3F07EE58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83" y="1338"/>
              <a:ext cx="1329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9" name="AutoShape 26">
              <a:extLst>
                <a:ext uri="{FF2B5EF4-FFF2-40B4-BE49-F238E27FC236}">
                  <a16:creationId xmlns:a16="http://schemas.microsoft.com/office/drawing/2014/main" id="{29B4AF3D-EA28-49A4-A080-E74A609C8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719" cy="2154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pic>
          <p:nvPicPr>
            <p:cNvPr id="3090" name="图片 7" descr="导线.jpg">
              <a:extLst>
                <a:ext uri="{FF2B5EF4-FFF2-40B4-BE49-F238E27FC236}">
                  <a16:creationId xmlns:a16="http://schemas.microsoft.com/office/drawing/2014/main" id="{C111C170-37A3-4FDC-97D3-0FA7821C45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30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77" b="12196"/>
            <a:stretch>
              <a:fillRect/>
            </a:stretch>
          </p:blipFill>
          <p:spPr bwMode="auto">
            <a:xfrm>
              <a:off x="340" y="646"/>
              <a:ext cx="1170" cy="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1" name="Picture 3" descr="H:\2\人教教参资源\九\图\铡刀开关.JPG">
              <a:extLst>
                <a:ext uri="{FF2B5EF4-FFF2-40B4-BE49-F238E27FC236}">
                  <a16:creationId xmlns:a16="http://schemas.microsoft.com/office/drawing/2014/main" id="{B61B9487-7E3B-445C-BB5E-B9ED93CD8110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4" y="89"/>
              <a:ext cx="962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9">
            <a:extLst>
              <a:ext uri="{FF2B5EF4-FFF2-40B4-BE49-F238E27FC236}">
                <a16:creationId xmlns:a16="http://schemas.microsoft.com/office/drawing/2014/main" id="{6734FFF1-6F06-41B6-9EB0-3C1FC0AE4313}"/>
              </a:ext>
            </a:extLst>
          </p:cNvPr>
          <p:cNvGrpSpPr/>
          <p:nvPr/>
        </p:nvGrpSpPr>
        <p:grpSpPr>
          <a:xfrm>
            <a:off x="7825234" y="4725144"/>
            <a:ext cx="2735262" cy="1300162"/>
            <a:chExt cx="2041" cy="910"/>
          </a:xfrm>
        </p:grpSpPr>
        <p:pic>
          <p:nvPicPr>
            <p:cNvPr id="3085" name="Picture 10" descr="H:\2\人教教参资源\九\图\电池组.JPG">
              <a:extLst>
                <a:ext uri="{FF2B5EF4-FFF2-40B4-BE49-F238E27FC236}">
                  <a16:creationId xmlns:a16="http://schemas.microsoft.com/office/drawing/2014/main" id="{444DBC93-DDE4-4758-A1C5-F7B76F643D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8" y="320"/>
              <a:ext cx="1497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Freeform 18">
              <a:extLst>
                <a:ext uri="{FF2B5EF4-FFF2-40B4-BE49-F238E27FC236}">
                  <a16:creationId xmlns:a16="http://schemas.microsoft.com/office/drawing/2014/main" id="{3F7115A8-B4DB-4A8C-9ACC-299C952870F6}"/>
                </a:ext>
              </a:extLst>
            </p:cNvPr>
            <p:cNvSpPr/>
            <p:nvPr/>
          </p:nvSpPr>
          <p:spPr bwMode="auto">
            <a:xfrm rot="-430574">
              <a:off x="0" y="0"/>
              <a:ext cx="2041" cy="771"/>
            </a:xfrm>
            <a:custGeom>
              <a:gdLst>
                <a:gd name="T0" fmla="*/ 289 w 2086"/>
                <a:gd name="T1" fmla="*/ 560 h 831"/>
                <a:gd name="T2" fmla="*/ 111 w 2086"/>
                <a:gd name="T3" fmla="*/ 266 h 831"/>
                <a:gd name="T4" fmla="*/ 954 w 2086"/>
                <a:gd name="T5" fmla="*/ 14 h 831"/>
                <a:gd name="T6" fmla="*/ 1930 w 2086"/>
                <a:gd name="T7" fmla="*/ 350 h 831"/>
                <a:gd name="T8" fmla="*/ 1619 w 2086"/>
                <a:gd name="T9" fmla="*/ 771 h 8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86"/>
                <a:gd name="T16" fmla="*/ 0 h 831"/>
                <a:gd name="T17" fmla="*/ 2086 w 2086"/>
                <a:gd name="T18" fmla="*/ 831 h 831"/>
              </a:gdLst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86" h="831">
                  <a:moveTo>
                    <a:pt x="295" y="604"/>
                  </a:moveTo>
                  <a:cubicBezTo>
                    <a:pt x="147" y="494"/>
                    <a:pt x="0" y="385"/>
                    <a:pt x="113" y="287"/>
                  </a:cubicBezTo>
                  <a:cubicBezTo>
                    <a:pt x="226" y="189"/>
                    <a:pt x="665" y="0"/>
                    <a:pt x="975" y="15"/>
                  </a:cubicBezTo>
                  <a:cubicBezTo>
                    <a:pt x="1285" y="30"/>
                    <a:pt x="1860" y="241"/>
                    <a:pt x="1973" y="377"/>
                  </a:cubicBezTo>
                  <a:cubicBezTo>
                    <a:pt x="2086" y="513"/>
                    <a:pt x="1870" y="672"/>
                    <a:pt x="1655" y="83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800"/>
            </a:p>
          </p:txBody>
        </p:sp>
      </p:grpSp>
      <p:grpSp>
        <p:nvGrpSpPr>
          <p:cNvPr id="4" name="Group 33">
            <a:extLst>
              <a:ext uri="{FF2B5EF4-FFF2-40B4-BE49-F238E27FC236}">
                <a16:creationId xmlns:a16="http://schemas.microsoft.com/office/drawing/2014/main" id="{FB815380-0AB2-478A-8C01-A20A54F9D32F}"/>
              </a:ext>
            </a:extLst>
          </p:cNvPr>
          <p:cNvGrpSpPr/>
          <p:nvPr/>
        </p:nvGrpSpPr>
        <p:grpSpPr>
          <a:xfrm>
            <a:off x="8006772" y="4437112"/>
            <a:ext cx="2697740" cy="2042973"/>
            <a:chExt cx="1406" cy="862"/>
          </a:xfrm>
        </p:grpSpPr>
        <p:sp>
          <p:nvSpPr>
            <p:cNvPr id="3083" name="Line 34">
              <a:extLst>
                <a:ext uri="{FF2B5EF4-FFF2-40B4-BE49-F238E27FC236}">
                  <a16:creationId xmlns:a16="http://schemas.microsoft.com/office/drawing/2014/main" id="{FF08BCC4-5B10-4280-882C-D3E8ED6E16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1406" cy="8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4" name="Line 35">
              <a:extLst>
                <a:ext uri="{FF2B5EF4-FFF2-40B4-BE49-F238E27FC236}">
                  <a16:creationId xmlns:a16="http://schemas.microsoft.com/office/drawing/2014/main" id="{8D2F5F55-0ABE-46BB-9D56-AC8E5A37B0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0" y="0"/>
              <a:ext cx="1406" cy="8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8" name="Rectangle 38">
            <a:extLst>
              <a:ext uri="{FF2B5EF4-FFF2-40B4-BE49-F238E27FC236}">
                <a16:creationId xmlns:a16="http://schemas.microsoft.com/office/drawing/2014/main" id="{B0B5DC1D-81E1-428F-98A0-CE8E15701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852" y="1412776"/>
            <a:ext cx="67325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　怎样使小灯泡持续发光？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B9FCA60-A9B1-4223-92E4-C9971AF4B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你有办法吗？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1260E8C8-4628-4AA9-A994-149CAAE1F84F}"/>
              </a:ext>
            </a:extLst>
          </p:cNvPr>
          <p:cNvSpPr/>
          <p:nvPr/>
        </p:nvSpPr>
        <p:spPr>
          <a:xfrm>
            <a:off x="1271464" y="1412776"/>
            <a:ext cx="1796381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</a:rPr>
              <a:t>想想做做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4307F26E-5A3E-4F2D-A9D0-CD42F46F3C49}"/>
              </a:ext>
            </a:extLst>
          </p:cNvPr>
          <p:cNvSpPr/>
          <p:nvPr/>
        </p:nvSpPr>
        <p:spPr>
          <a:xfrm>
            <a:off x="7612262" y="1844824"/>
            <a:ext cx="3019303" cy="2392384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</a:rPr>
              <a:t>提示：</a:t>
            </a:r>
          </a:p>
          <a:p>
            <a:pPr lvl="0"/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</a:rPr>
              <a:t>    不能把电池的两端用导线直接连在一起。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7171" name="Group 6">
            <a:extLst>
              <a:ext uri="{FF2B5EF4-FFF2-40B4-BE49-F238E27FC236}">
                <a16:creationId xmlns:a16="http://schemas.microsoft.com/office/drawing/2014/main" id="{3FA3BCC6-62F1-4BBF-A2C5-916BBF9BDA7D}"/>
              </a:ext>
            </a:extLst>
          </p:cNvPr>
          <p:cNvGrpSpPr/>
          <p:nvPr/>
        </p:nvGrpSpPr>
        <p:grpSpPr>
          <a:xfrm>
            <a:off x="3467101" y="2708276"/>
            <a:ext cx="5903913" cy="3419475"/>
            <a:chExt cx="3719" cy="2154"/>
          </a:xfrm>
        </p:grpSpPr>
        <p:pic>
          <p:nvPicPr>
            <p:cNvPr id="7174" name="Picture 10" descr="H:\2\人教教参资源\九\图\电池组.JPG">
              <a:extLst>
                <a:ext uri="{FF2B5EF4-FFF2-40B4-BE49-F238E27FC236}">
                  <a16:creationId xmlns:a16="http://schemas.microsoft.com/office/drawing/2014/main" id="{9A3FCA8A-8C81-4C65-BCD9-6F22EEF852D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1" y="159"/>
              <a:ext cx="1329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5" name="AutoShape 8">
              <a:extLst>
                <a:ext uri="{FF2B5EF4-FFF2-40B4-BE49-F238E27FC236}">
                  <a16:creationId xmlns:a16="http://schemas.microsoft.com/office/drawing/2014/main" id="{C2CAB1E0-150A-4055-81ED-85752C7F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719" cy="2154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7176" name="图片 7" descr="导线.jpg">
              <a:extLst>
                <a:ext uri="{FF2B5EF4-FFF2-40B4-BE49-F238E27FC236}">
                  <a16:creationId xmlns:a16="http://schemas.microsoft.com/office/drawing/2014/main" id="{3EA51F77-1042-421D-B443-21D2BB1998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30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77" b="12196"/>
            <a:stretch>
              <a:fillRect/>
            </a:stretch>
          </p:blipFill>
          <p:spPr bwMode="auto">
            <a:xfrm>
              <a:off x="340" y="646"/>
              <a:ext cx="1170" cy="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3" descr="H:\2\人教教参资源\九\图\铡刀开关.JPG">
              <a:extLst>
                <a:ext uri="{FF2B5EF4-FFF2-40B4-BE49-F238E27FC236}">
                  <a16:creationId xmlns:a16="http://schemas.microsoft.com/office/drawing/2014/main" id="{D313B936-F2C5-428E-8B00-819368731803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32" y="1225"/>
              <a:ext cx="962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16" descr="H:\2\人教教参资源\九\图\电动机.JPG">
              <a:extLst>
                <a:ext uri="{FF2B5EF4-FFF2-40B4-BE49-F238E27FC236}">
                  <a16:creationId xmlns:a16="http://schemas.microsoft.com/office/drawing/2014/main" id="{E8293F11-ED1F-4456-8BB3-991B0787AD79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68" y="159"/>
              <a:ext cx="927" cy="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5E433BEA-017F-409D-99F2-02C0ED723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你有办法吗？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160C31E0-9488-4FA0-8FF3-54F428FC6622}"/>
              </a:ext>
            </a:extLst>
          </p:cNvPr>
          <p:cNvSpPr/>
          <p:nvPr/>
        </p:nvSpPr>
        <p:spPr>
          <a:xfrm>
            <a:off x="1271464" y="1412776"/>
            <a:ext cx="1796381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</a:rPr>
              <a:t>想想做做</a:t>
            </a:r>
          </a:p>
        </p:txBody>
      </p:sp>
      <p:sp>
        <p:nvSpPr>
          <p:cNvPr id="14" name="Rectangle 38">
            <a:extLst>
              <a:ext uri="{FF2B5EF4-FFF2-40B4-BE49-F238E27FC236}">
                <a16:creationId xmlns:a16="http://schemas.microsoft.com/office/drawing/2014/main" id="{3377EDC1-9511-40C8-A703-3E89ED5F6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852" y="1412776"/>
            <a:ext cx="6732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　怎样使小电扇持续转动？</a:t>
            </a:r>
          </a:p>
        </p:txBody>
      </p:sp>
    </p:spTree>
    <p:extLst>
      <p:ext uri="{BB962C8B-B14F-4D97-AF65-F5344CB8AC3E}">
        <p14:creationId xmlns:p14="http://schemas.microsoft.com/office/powerpoint/2010/main" val="4266817413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098" name="Picture 5" descr="H:\2\人教教参资源\九\图\小灯泡.JPG">
            <a:extLst>
              <a:ext uri="{FF2B5EF4-FFF2-40B4-BE49-F238E27FC236}">
                <a16:creationId xmlns:a16="http://schemas.microsoft.com/office/drawing/2014/main" id="{E27C189C-C048-459C-8978-6BCA124F0B8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600" y="2001838"/>
            <a:ext cx="1627188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0" descr="H:\2\人教教参资源\九\图\电池组.JPG">
            <a:extLst>
              <a:ext uri="{FF2B5EF4-FFF2-40B4-BE49-F238E27FC236}">
                <a16:creationId xmlns:a16="http://schemas.microsoft.com/office/drawing/2014/main" id="{D1047A33-242F-4A06-A567-EDF62069012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5275" y="3784600"/>
            <a:ext cx="21097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 descr="H:\2\人教教参资源\九\图\铡刀开关.JPG">
            <a:extLst>
              <a:ext uri="{FF2B5EF4-FFF2-40B4-BE49-F238E27FC236}">
                <a16:creationId xmlns:a16="http://schemas.microsoft.com/office/drawing/2014/main" id="{37FCFB6E-0638-40E4-8598-CDCF07B52A3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9514" y="2452689"/>
            <a:ext cx="152717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任意多边形 10">
            <a:extLst>
              <a:ext uri="{FF2B5EF4-FFF2-40B4-BE49-F238E27FC236}">
                <a16:creationId xmlns:a16="http://schemas.microsoft.com/office/drawing/2014/main" id="{6C180CCC-BCA0-47BB-BFF4-025CED6B9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026" y="3100389"/>
            <a:ext cx="1719263" cy="1152525"/>
          </a:xfrm>
          <a:custGeom>
            <a:gdLst>
              <a:gd name="T0" fmla="*/ 1719594 w 1179285"/>
              <a:gd name="T1" fmla="*/ 1152984 h 1709057"/>
              <a:gd name="T2" fmla="*/ 243388 w 1179285"/>
              <a:gd name="T3" fmla="*/ 455319 h 1709057"/>
              <a:gd name="T4" fmla="*/ 259262 w 1179285"/>
              <a:gd name="T5" fmla="*/ 0 h 1709057"/>
              <a:gd name="T6" fmla="*/ 0 60000 65536"/>
              <a:gd name="T7" fmla="*/ 0 60000 65536"/>
              <a:gd name="T8" fmla="*/ 0 60000 65536"/>
              <a:gd name="T9" fmla="*/ 0 w 1179285"/>
              <a:gd name="T10" fmla="*/ 0 h 1709057"/>
              <a:gd name="T11" fmla="*/ 1179285 w 1179285"/>
              <a:gd name="T12" fmla="*/ 1709057 h 1709057"/>
            </a:gdLst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79285" h="1709056">
                <a:moveTo>
                  <a:pt x="1179285" y="1709057"/>
                </a:moveTo>
                <a:cubicBezTo>
                  <a:pt x="756556" y="1334407"/>
                  <a:pt x="333828" y="959757"/>
                  <a:pt x="166914" y="674914"/>
                </a:cubicBezTo>
                <a:cubicBezTo>
                  <a:pt x="0" y="390071"/>
                  <a:pt x="88900" y="195035"/>
                  <a:pt x="177800" y="0"/>
                </a:cubicBezTo>
              </a:path>
            </a:pathLst>
          </a:custGeom>
          <a:noFill/>
          <a:ln w="38100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1800">
              <a:latin typeface="Times New Roman" panose="02020603050405020304" pitchFamily="18" charset="0"/>
            </a:endParaRPr>
          </a:p>
        </p:txBody>
      </p:sp>
      <p:sp>
        <p:nvSpPr>
          <p:cNvPr id="4102" name="任意多边形 11">
            <a:extLst>
              <a:ext uri="{FF2B5EF4-FFF2-40B4-BE49-F238E27FC236}">
                <a16:creationId xmlns:a16="http://schemas.microsoft.com/office/drawing/2014/main" id="{694689C5-C187-4879-927D-52EEAD08ED00}"/>
              </a:ext>
            </a:extLst>
          </p:cNvPr>
          <p:cNvSpPr>
            <a:spLocks noChangeArrowheads="1"/>
          </p:cNvSpPr>
          <p:nvPr/>
        </p:nvSpPr>
        <p:spPr bwMode="auto">
          <a:xfrm rot="20260832">
            <a:off x="4911725" y="2616200"/>
            <a:ext cx="1524000" cy="323850"/>
          </a:xfrm>
          <a:custGeom>
            <a:gdLst>
              <a:gd name="T0" fmla="*/ 0 w 1415143"/>
              <a:gd name="T1" fmla="*/ 179506 h 317500"/>
              <a:gd name="T2" fmla="*/ 891525 w 1415143"/>
              <a:gd name="T3" fmla="*/ 24058 h 317500"/>
              <a:gd name="T4" fmla="*/ 1524977 w 1415143"/>
              <a:gd name="T5" fmla="*/ 323850 h 317500"/>
              <a:gd name="T6" fmla="*/ 0 60000 65536"/>
              <a:gd name="T7" fmla="*/ 0 60000 65536"/>
              <a:gd name="T8" fmla="*/ 0 60000 65536"/>
              <a:gd name="T9" fmla="*/ 0 w 1415143"/>
              <a:gd name="T10" fmla="*/ 0 h 317500"/>
              <a:gd name="T11" fmla="*/ 1415143 w 1415143"/>
              <a:gd name="T12" fmla="*/ 317500 h 317500"/>
            </a:gdLst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3" h="317500">
                <a:moveTo>
                  <a:pt x="0" y="175986"/>
                </a:moveTo>
                <a:cubicBezTo>
                  <a:pt x="295729" y="87993"/>
                  <a:pt x="591458" y="0"/>
                  <a:pt x="827315" y="23586"/>
                </a:cubicBezTo>
                <a:cubicBezTo>
                  <a:pt x="1063172" y="47172"/>
                  <a:pt x="1239157" y="182336"/>
                  <a:pt x="1415143" y="317500"/>
                </a:cubicBezTo>
              </a:path>
            </a:pathLst>
          </a:custGeom>
          <a:noFill/>
          <a:ln w="38100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1800">
              <a:latin typeface="Times New Roman" panose="02020603050405020304" pitchFamily="18" charset="0"/>
            </a:endParaRPr>
          </a:p>
        </p:txBody>
      </p:sp>
      <p:sp>
        <p:nvSpPr>
          <p:cNvPr id="4103" name="任意多边形 12">
            <a:extLst>
              <a:ext uri="{FF2B5EF4-FFF2-40B4-BE49-F238E27FC236}">
                <a16:creationId xmlns:a16="http://schemas.microsoft.com/office/drawing/2014/main" id="{C52C1BEA-C8D6-4916-B8B5-613A9E99C9C1}"/>
              </a:ext>
            </a:extLst>
          </p:cNvPr>
          <p:cNvSpPr>
            <a:spLocks noChangeArrowheads="1"/>
          </p:cNvSpPr>
          <p:nvPr/>
        </p:nvSpPr>
        <p:spPr bwMode="auto">
          <a:xfrm rot="20890554">
            <a:off x="7248526" y="2740025"/>
            <a:ext cx="684213" cy="1441450"/>
          </a:xfrm>
          <a:custGeom>
            <a:gdLst>
              <a:gd name="T0" fmla="*/ 464562 w 945243"/>
              <a:gd name="T1" fmla="*/ 0 h 1774372"/>
              <a:gd name="T2" fmla="*/ 606293 w 945243"/>
              <a:gd name="T3" fmla="*/ 980974 h 1774372"/>
              <a:gd name="T4" fmla="*/ 0 w 945243"/>
              <a:gd name="T5" fmla="*/ 1440529 h 1774372"/>
              <a:gd name="T6" fmla="*/ 0 60000 65536"/>
              <a:gd name="T7" fmla="*/ 0 60000 65536"/>
              <a:gd name="T8" fmla="*/ 0 60000 65536"/>
              <a:gd name="T9" fmla="*/ 0 w 945243"/>
              <a:gd name="T10" fmla="*/ 0 h 1774372"/>
              <a:gd name="T11" fmla="*/ 945243 w 945243"/>
              <a:gd name="T12" fmla="*/ 1774372 h 1774372"/>
            </a:gdLst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45243" h="1774371">
                <a:moveTo>
                  <a:pt x="642257" y="0"/>
                </a:moveTo>
                <a:cubicBezTo>
                  <a:pt x="793750" y="456293"/>
                  <a:pt x="945243" y="912586"/>
                  <a:pt x="838200" y="1208315"/>
                </a:cubicBezTo>
                <a:cubicBezTo>
                  <a:pt x="731157" y="1504044"/>
                  <a:pt x="0" y="1774372"/>
                  <a:pt x="0" y="1774372"/>
                </a:cubicBezTo>
              </a:path>
            </a:pathLst>
          </a:custGeom>
          <a:noFill/>
          <a:ln w="38100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1800">
              <a:latin typeface="Times New Roman" panose="02020603050405020304" pitchFamily="18" charset="0"/>
            </a:endParaRPr>
          </a:p>
        </p:txBody>
      </p:sp>
      <p:sp>
        <p:nvSpPr>
          <p:cNvPr id="52239" name="Text Box 15">
            <a:extLst>
              <a:ext uri="{FF2B5EF4-FFF2-40B4-BE49-F238E27FC236}">
                <a16:creationId xmlns:a16="http://schemas.microsoft.com/office/drawing/2014/main" id="{84D9C7C1-905E-42BC-A7BA-0231E041A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268413"/>
            <a:ext cx="75793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000000"/>
                </a:solidFill>
              </a:rPr>
              <a:t>　　</a:t>
            </a:r>
            <a:r>
              <a:rPr lang="en-US" altLang="zh-CN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．电流的形成：电荷的定向移动形成电流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A9652EA-E053-4A1C-9FFC-47A18C1A4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一、电流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FD776EA7-3411-405D-BCF5-1F965FCEA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246" y="4754291"/>
            <a:ext cx="9185770" cy="113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　　</a:t>
            </a:r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闭合开关，小灯泡持续发光，表明有电荷持续流过小灯泡。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电荷的定向移动形成电流。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9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4C4BD6-C27B-40A7-92F0-3D3E4849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一、电流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5D377A8-F8D6-4E3F-971F-D41A71C50E4D}"/>
              </a:ext>
            </a:extLst>
          </p:cNvPr>
          <p:cNvSpPr/>
          <p:nvPr/>
        </p:nvSpPr>
        <p:spPr>
          <a:xfrm>
            <a:off x="1703388" y="1167671"/>
            <a:ext cx="1796381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</a:rPr>
              <a:t>电流方向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D3F17B26-150B-40C6-B37C-864F6266F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600" y="2132856"/>
            <a:ext cx="9185770" cy="64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CN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正电荷定向移动的方向</a:t>
            </a:r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规定为电流的方向。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1904B922-31F5-4CFF-8207-403467CCB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600" y="3004688"/>
            <a:ext cx="9185770" cy="64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CN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负电荷定向移动的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反方向</a:t>
            </a:r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规定为电流的方向。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15123E6A-F84C-467F-A602-07142C7F1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600" y="3876520"/>
            <a:ext cx="3816424" cy="184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CN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在电源外部，电流的方向是从电源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正极</a:t>
            </a:r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经过用电器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流向负极</a:t>
            </a:r>
            <a:r>
              <a:rPr lang="zh-CN" altLang="en-US" sz="2800" b="1">
                <a:solidFill>
                  <a:srgbClr val="0808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的。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" name="Picture 4" descr="15-2-2">
            <a:extLst>
              <a:ext uri="{FF2B5EF4-FFF2-40B4-BE49-F238E27FC236}">
                <a16:creationId xmlns:a16="http://schemas.microsoft.com/office/drawing/2014/main" id="{F5EA33AD-567F-4236-BE3E-F7A5F5A36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6080" y="3724391"/>
            <a:ext cx="326707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4C4BD6-C27B-40A7-92F0-3D3E4849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一、电流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5D377A8-F8D6-4E3F-971F-D41A71C50E4D}"/>
              </a:ext>
            </a:extLst>
          </p:cNvPr>
          <p:cNvSpPr/>
          <p:nvPr/>
        </p:nvSpPr>
        <p:spPr>
          <a:xfrm>
            <a:off x="4583770" y="1124744"/>
            <a:ext cx="3024460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</a:rPr>
              <a:t>各种发光二极管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7C1117F-2352-425C-9193-8FCF7F8C2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79" y="1988840"/>
            <a:ext cx="3462818" cy="34628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8AF7D3-BDEA-4556-BA56-891974054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366" y="2183484"/>
            <a:ext cx="2083663" cy="29523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AD530-2576-4D01-81F4-517B355A6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876" y="2617817"/>
            <a:ext cx="2083663" cy="2083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80C9F2E-A385-499E-85FC-6531512AA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368" y="2557216"/>
            <a:ext cx="1874486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45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8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9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heme/theme1.xml><?xml version="1.0" encoding="utf-8"?>
<a:theme xmlns:r="http://schemas.openxmlformats.org/officeDocument/2006/relationships" xmlns:a="http://schemas.openxmlformats.org/drawingml/2006/main" name="2_Office 主题​​">
  <a:themeElements>
    <a:clrScheme name="自定义 5">
      <a:dk1>
        <a:srgbClr val="080808"/>
      </a:dk1>
      <a:lt1>
        <a:srgbClr val="FFFFFF"/>
      </a:lt1>
      <a:dk2>
        <a:srgbClr val="000000"/>
      </a:dk2>
      <a:lt2>
        <a:srgbClr val="FFFFFF"/>
      </a:lt2>
      <a:accent1>
        <a:srgbClr val="1F3864"/>
      </a:accent1>
      <a:accent2>
        <a:srgbClr val="FFC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模板字体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164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微软雅黑</vt:lpstr>
      <vt:lpstr>黑体</vt:lpstr>
      <vt:lpstr>思源黑体 CN Bold</vt:lpstr>
      <vt:lpstr>Wingdings</vt:lpstr>
      <vt:lpstr>Calibri Light</vt:lpstr>
      <vt:lpstr>Calibri</vt:lpstr>
      <vt:lpstr>宋体</vt:lpstr>
      <vt:lpstr>Times New Roman</vt:lpstr>
      <vt:lpstr>2_Office 主题​​</vt:lpstr>
      <vt:lpstr>PowerPoint Presentation</vt:lpstr>
      <vt:lpstr>PowerPoint Presentation</vt:lpstr>
      <vt:lpstr>还记得吗？</vt:lpstr>
      <vt:lpstr>还记得吗？</vt:lpstr>
      <vt:lpstr>你有办法吗？</vt:lpstr>
      <vt:lpstr>你有办法吗？</vt:lpstr>
      <vt:lpstr>一、电流</vt:lpstr>
      <vt:lpstr>一、电流</vt:lpstr>
      <vt:lpstr>一、电流</vt:lpstr>
      <vt:lpstr>一、电流</vt:lpstr>
      <vt:lpstr>二、电路的构成</vt:lpstr>
      <vt:lpstr>二、电路的构成</vt:lpstr>
      <vt:lpstr>二、电路的构成</vt:lpstr>
      <vt:lpstr>二、电路的构成</vt:lpstr>
      <vt:lpstr>二、电路的构成</vt:lpstr>
      <vt:lpstr>三、电路图</vt:lpstr>
      <vt:lpstr>三、电路图</vt:lpstr>
      <vt:lpstr>三、电路图</vt:lpstr>
      <vt:lpstr>三、电路图</vt:lpstr>
      <vt:lpstr>四、通路  断路  短路</vt:lpstr>
      <vt:lpstr>四、通路  断路  短路</vt:lpstr>
      <vt:lpstr>四、通路  断路  短路</vt:lpstr>
      <vt:lpstr>火灾</vt:lpstr>
      <vt:lpstr>四、通路  断路  短路</vt:lpstr>
      <vt:lpstr>课堂巩固</vt:lpstr>
      <vt:lpstr>课堂巩固</vt:lpstr>
      <vt:lpstr>PowerPoint Presentation</vt:lpstr>
      <vt:lpstr>PowerPoint Presentation</vt:lpstr>
      <vt:lpstr>PowerPoint Presentation</vt:lpstr>
      <vt:lpstr>课堂小结</vt:lpstr>
      <vt:lpstr>课堂小结</vt:lpstr>
      <vt:lpstr>PowerPoint Presentation</vt:lpstr>
    </vt:vector>
  </TitlesOfParts>
  <LinksUpToDate>false</LinksUpToDate>
  <SharedDoc>false</SharedDoc>
  <HyperlinksChanged>false</HyperlinksChanged>
  <AppVersion>20.1100</AppVersion>
  <TotalTime>0</TotalTime>
  <Application>Aspose.Slides for Java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2021-09-16T20:11:21Z</cp:lastPrinted>
  <dcterms:created xsi:type="dcterms:W3CDTF">2021-09-16T20:11:21Z</dcterms:created>
  <dcterms:modified xsi:type="dcterms:W3CDTF">2021-09-16T12:11:25Z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