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831" r:id="rId7"/>
    <p:sldId id="842" r:id="rId8"/>
    <p:sldId id="849" r:id="rId9"/>
    <p:sldId id="850" r:id="rId10"/>
    <p:sldId id="275" r:id="rId11"/>
    <p:sldId id="843" r:id="rId12"/>
    <p:sldId id="844" r:id="rId13"/>
    <p:sldId id="851" r:id="rId14"/>
    <p:sldId id="852" r:id="rId15"/>
    <p:sldId id="854" r:id="rId16"/>
    <p:sldId id="279" r:id="rId17"/>
    <p:sldId id="853" r:id="rId18"/>
    <p:sldId id="278" r:id="rId19"/>
    <p:sldId id="423" r:id="rId20"/>
    <p:sldId id="454" r:id="rId21"/>
    <p:sldId id="847" r:id="rId22"/>
    <p:sldId id="848" r:id="rId23"/>
    <p:sldId id="845" r:id="rId24"/>
    <p:sldId id="282" r:id="rId25"/>
    <p:sldId id="286" r:id="rId26"/>
    <p:sldId id="283" r:id="rId27"/>
    <p:sldId id="285" r:id="rId28"/>
    <p:sldId id="840" r:id="rId29"/>
    <p:sldId id="569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howGuides="1">
      <p:cViewPr>
        <p:scale>
          <a:sx n="100" d="100"/>
          <a:sy n="100" d="100"/>
        </p:scale>
        <p:origin x="444" y="31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tags" Target="tags/tag19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sz="3600" b="1"/>
              <a:t>UMU</a:t>
            </a:r>
            <a:r>
              <a:rPr lang="zh-CN" altLang="en-US" sz="3600" b="1"/>
              <a:t>互动</a:t>
            </a:r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sz="3600" b="1"/>
              <a:t>UMU</a:t>
            </a:r>
            <a:r>
              <a:rPr lang="zh-CN" altLang="en-US" sz="3600" b="1"/>
              <a:t>互动</a:t>
            </a:r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2021/9/24/Fri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0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2021/9/24/Fri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Relationship Id="rId3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Relationship Id="rId3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png" /><Relationship Id="rId3" Type="http://schemas.openxmlformats.org/officeDocument/2006/relationships/image" Target="../media/image18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1D4863B-D7C6-453A-87C7-5713800F99FB}"/>
              </a:ext>
            </a:extLst>
          </p:cNvPr>
          <p:cNvSpPr/>
          <p:nvPr/>
        </p:nvSpPr>
        <p:spPr>
          <a:xfrm>
            <a:off x="1154461" y="1959149"/>
            <a:ext cx="12599317" cy="7298639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2C8036-3DCE-4E0E-9909-AEFF5592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24" y="-146644"/>
            <a:ext cx="14943240" cy="70046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第十五章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2628507" y="1953388"/>
            <a:ext cx="6703860" cy="1152116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2">
            <a:extLst>
              <a:ext uri="{FF2B5EF4-FFF2-40B4-BE49-F238E27FC236}">
                <a16:creationId xmlns:a16="http://schemas.microsoft.com/office/drawing/2014/main" id="{3EDA6FDD-2C82-4BA2-A0E6-5CD0469C4A6D}"/>
              </a:ext>
            </a:extLst>
          </p:cNvPr>
          <p:cNvSpPr txBox="1"/>
          <p:nvPr/>
        </p:nvSpPr>
        <p:spPr>
          <a:xfrm>
            <a:off x="3782560" y="1988840"/>
            <a:ext cx="4395755" cy="90691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3</a:t>
            </a: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节  串联和并联</a:t>
            </a:r>
            <a:endParaRPr lang="zh-CN" altLang="en-US" sz="400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8" name="Group 6">
            <a:extLst>
              <a:ext uri="{FF2B5EF4-FFF2-40B4-BE49-F238E27FC236}">
                <a16:creationId xmlns:a16="http://schemas.microsoft.com/office/drawing/2014/main" id="{C6255BDA-158C-4CFF-AB2C-F974AB319B1A}"/>
              </a:ext>
            </a:extLst>
          </p:cNvPr>
          <p:cNvGrpSpPr/>
          <p:nvPr/>
        </p:nvGrpSpPr>
        <p:grpSpPr>
          <a:xfrm>
            <a:off x="3827268" y="1735164"/>
            <a:ext cx="4500563" cy="2789238"/>
            <a:chExt cx="2585" cy="1532"/>
          </a:xfrm>
        </p:grpSpPr>
        <p:grpSp>
          <p:nvGrpSpPr>
            <p:cNvPr id="49159" name="Group 7">
              <a:extLst>
                <a:ext uri="{FF2B5EF4-FFF2-40B4-BE49-F238E27FC236}">
                  <a16:creationId xmlns:a16="http://schemas.microsoft.com/office/drawing/2014/main" id="{79D775C1-A6C4-4693-BE04-A9D076B644B4}"/>
                </a:ext>
              </a:extLst>
            </p:cNvPr>
            <p:cNvGrpSpPr/>
            <p:nvPr/>
          </p:nvGrpSpPr>
          <p:grpSpPr>
            <a:xfrm>
              <a:off x="0" y="35"/>
              <a:ext cx="2585" cy="1497"/>
              <a:chExt cx="2585" cy="1497"/>
            </a:xfrm>
          </p:grpSpPr>
          <p:pic>
            <p:nvPicPr>
              <p:cNvPr id="4916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4191396-2951-4F56-B645-B81F39299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1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DD62BB8F-4362-4FF3-8FBF-C575E957A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2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52B9CD78-8425-4F57-BB73-49D33EA3A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835FB8D-0C6B-4B2C-83D5-BC7D7D732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4" name="未知">
                <a:extLst>
                  <a:ext uri="{FF2B5EF4-FFF2-40B4-BE49-F238E27FC236}">
                    <a16:creationId xmlns:a16="http://schemas.microsoft.com/office/drawing/2014/main" id="{2EF5F005-9727-4A4D-BE25-9A0B61CE7969}"/>
                  </a:ext>
                </a:extLst>
              </p:cNvPr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5" name="未知">
                <a:extLst>
                  <a:ext uri="{FF2B5EF4-FFF2-40B4-BE49-F238E27FC236}">
                    <a16:creationId xmlns:a16="http://schemas.microsoft.com/office/drawing/2014/main" id="{35AFB48E-A575-467C-8B07-5E3DBA95E596}"/>
                  </a:ext>
                </a:extLst>
              </p:cNvPr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6" name="未知">
                <a:extLst>
                  <a:ext uri="{FF2B5EF4-FFF2-40B4-BE49-F238E27FC236}">
                    <a16:creationId xmlns:a16="http://schemas.microsoft.com/office/drawing/2014/main" id="{76BC36B3-40EA-4256-AC4B-E1E6E384EA52}"/>
                  </a:ext>
                </a:extLst>
              </p:cNvPr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7" name="未知">
                <a:extLst>
                  <a:ext uri="{FF2B5EF4-FFF2-40B4-BE49-F238E27FC236}">
                    <a16:creationId xmlns:a16="http://schemas.microsoft.com/office/drawing/2014/main" id="{2B930370-4605-48C7-8AD6-C397FE29E1C6}"/>
                  </a:ext>
                </a:extLst>
              </p:cNvPr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168" name="Text Box 16">
              <a:extLst>
                <a:ext uri="{FF2B5EF4-FFF2-40B4-BE49-F238E27FC236}">
                  <a16:creationId xmlns:a16="http://schemas.microsoft.com/office/drawing/2014/main" id="{ED6A887E-0C37-4D16-B888-DC3FBEDE0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714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169" name="Text Box 17">
              <a:extLst>
                <a:ext uri="{FF2B5EF4-FFF2-40B4-BE49-F238E27FC236}">
                  <a16:creationId xmlns:a16="http://schemas.microsoft.com/office/drawing/2014/main" id="{E4DAB440-F077-4151-AAF7-5DC83753E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0"/>
              <a:ext cx="2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7C2BACD2-518C-434E-89D9-B39F01D1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536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AA10591A-C625-4A00-A987-54585937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6436603" cy="571037"/>
          </a:xfrm>
        </p:spPr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8B7538-76BF-45E9-BA5D-26451D8228AE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在串联电路中，电流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仅有一条路径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A740F008-EFD3-41AE-8B0B-1D3A47FC97CB}"/>
              </a:ext>
            </a:extLst>
          </p:cNvPr>
          <p:cNvSpPr/>
          <p:nvPr/>
        </p:nvSpPr>
        <p:spPr>
          <a:xfrm rot="11024747">
            <a:off x="5399620" y="205189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62927F14-279A-45B7-A0D5-5014AD160285}"/>
              </a:ext>
            </a:extLst>
          </p:cNvPr>
          <p:cNvSpPr/>
          <p:nvPr/>
        </p:nvSpPr>
        <p:spPr>
          <a:xfrm rot="4844360">
            <a:off x="3711764" y="32048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421C4863-7EB2-42BB-BED7-0529D1FAAC09}"/>
              </a:ext>
            </a:extLst>
          </p:cNvPr>
          <p:cNvSpPr/>
          <p:nvPr/>
        </p:nvSpPr>
        <p:spPr>
          <a:xfrm rot="20934720">
            <a:off x="5915980" y="3755763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0DF28C7D-94C5-4DFA-B56C-90A7E079AF13}"/>
              </a:ext>
            </a:extLst>
          </p:cNvPr>
          <p:cNvSpPr/>
          <p:nvPr/>
        </p:nvSpPr>
        <p:spPr>
          <a:xfrm rot="17385088">
            <a:off x="8039700" y="2939141"/>
            <a:ext cx="360040" cy="9761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61F59B7-E7AF-4652-9DE2-4C3011D0A956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4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8" name="Group 6">
            <a:extLst>
              <a:ext uri="{FF2B5EF4-FFF2-40B4-BE49-F238E27FC236}">
                <a16:creationId xmlns:a16="http://schemas.microsoft.com/office/drawing/2014/main" id="{C6255BDA-158C-4CFF-AB2C-F974AB319B1A}"/>
              </a:ext>
            </a:extLst>
          </p:cNvPr>
          <p:cNvGrpSpPr/>
          <p:nvPr/>
        </p:nvGrpSpPr>
        <p:grpSpPr>
          <a:xfrm>
            <a:off x="1919536" y="1628800"/>
            <a:ext cx="4500563" cy="2789238"/>
            <a:chExt cx="2585" cy="1532"/>
          </a:xfrm>
        </p:grpSpPr>
        <p:grpSp>
          <p:nvGrpSpPr>
            <p:cNvPr id="49159" name="Group 7">
              <a:extLst>
                <a:ext uri="{FF2B5EF4-FFF2-40B4-BE49-F238E27FC236}">
                  <a16:creationId xmlns:a16="http://schemas.microsoft.com/office/drawing/2014/main" id="{79D775C1-A6C4-4693-BE04-A9D076B644B4}"/>
                </a:ext>
              </a:extLst>
            </p:cNvPr>
            <p:cNvGrpSpPr/>
            <p:nvPr/>
          </p:nvGrpSpPr>
          <p:grpSpPr>
            <a:xfrm>
              <a:off x="0" y="35"/>
              <a:ext cx="2585" cy="1497"/>
              <a:chExt cx="2585" cy="1497"/>
            </a:xfrm>
          </p:grpSpPr>
          <p:pic>
            <p:nvPicPr>
              <p:cNvPr id="4916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4191396-2951-4F56-B645-B81F39299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1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DD62BB8F-4362-4FF3-8FBF-C575E957A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2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52B9CD78-8425-4F57-BB73-49D33EA3A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835FB8D-0C6B-4B2C-83D5-BC7D7D732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4" name="未知">
                <a:extLst>
                  <a:ext uri="{FF2B5EF4-FFF2-40B4-BE49-F238E27FC236}">
                    <a16:creationId xmlns:a16="http://schemas.microsoft.com/office/drawing/2014/main" id="{2EF5F005-9727-4A4D-BE25-9A0B61CE7969}"/>
                  </a:ext>
                </a:extLst>
              </p:cNvPr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5" name="未知">
                <a:extLst>
                  <a:ext uri="{FF2B5EF4-FFF2-40B4-BE49-F238E27FC236}">
                    <a16:creationId xmlns:a16="http://schemas.microsoft.com/office/drawing/2014/main" id="{35AFB48E-A575-467C-8B07-5E3DBA95E596}"/>
                  </a:ext>
                </a:extLst>
              </p:cNvPr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6" name="未知">
                <a:extLst>
                  <a:ext uri="{FF2B5EF4-FFF2-40B4-BE49-F238E27FC236}">
                    <a16:creationId xmlns:a16="http://schemas.microsoft.com/office/drawing/2014/main" id="{76BC36B3-40EA-4256-AC4B-E1E6E384EA52}"/>
                  </a:ext>
                </a:extLst>
              </p:cNvPr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7" name="未知">
                <a:extLst>
                  <a:ext uri="{FF2B5EF4-FFF2-40B4-BE49-F238E27FC236}">
                    <a16:creationId xmlns:a16="http://schemas.microsoft.com/office/drawing/2014/main" id="{2B930370-4605-48C7-8AD6-C397FE29E1C6}"/>
                  </a:ext>
                </a:extLst>
              </p:cNvPr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168" name="Text Box 16">
              <a:extLst>
                <a:ext uri="{FF2B5EF4-FFF2-40B4-BE49-F238E27FC236}">
                  <a16:creationId xmlns:a16="http://schemas.microsoft.com/office/drawing/2014/main" id="{ED6A887E-0C37-4D16-B888-DC3FBEDE0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714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169" name="Text Box 17">
              <a:extLst>
                <a:ext uri="{FF2B5EF4-FFF2-40B4-BE49-F238E27FC236}">
                  <a16:creationId xmlns:a16="http://schemas.microsoft.com/office/drawing/2014/main" id="{E4DAB440-F077-4151-AAF7-5DC83753E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0"/>
              <a:ext cx="2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7C2BACD2-518C-434E-89D9-B39F01D1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536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9175" name="Rectangle 23">
            <a:extLst>
              <a:ext uri="{FF2B5EF4-FFF2-40B4-BE49-F238E27FC236}">
                <a16:creationId xmlns:a16="http://schemas.microsoft.com/office/drawing/2014/main" id="{9A38ACDD-2164-407B-8A34-89DA7BB9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444" y="1988840"/>
            <a:ext cx="35525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在串联电路中，拆掉其中任意一个小灯泡，剩下的是否还可以发光呢？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10591A-C625-4A00-A987-54585937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6436603" cy="571037"/>
          </a:xfrm>
        </p:spPr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CA95E78-01C5-413E-A0C5-ADCE78722859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在串联电路中，用电器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相互影响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2" name="Group 15">
            <a:extLst>
              <a:ext uri="{FF2B5EF4-FFF2-40B4-BE49-F238E27FC236}">
                <a16:creationId xmlns:a16="http://schemas.microsoft.com/office/drawing/2014/main" id="{27ED311C-1988-4684-806C-EDEFDDCD6C43}"/>
              </a:ext>
            </a:extLst>
          </p:cNvPr>
          <p:cNvGrpSpPr/>
          <p:nvPr/>
        </p:nvGrpSpPr>
        <p:grpSpPr>
          <a:xfrm>
            <a:off x="2694482" y="3188651"/>
            <a:ext cx="758188" cy="857933"/>
            <a:chExt cx="227" cy="295"/>
          </a:xfrm>
        </p:grpSpPr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B2CBE27-7F21-4620-96A4-20B18A01D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7CBC3F57-A2E7-4B1B-9AC1-742D98335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27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FCB70347-996C-4389-8E31-4F64C0B8F74F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204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110" name="Group 6">
            <a:extLst>
              <a:ext uri="{FF2B5EF4-FFF2-40B4-BE49-F238E27FC236}">
                <a16:creationId xmlns:a16="http://schemas.microsoft.com/office/drawing/2014/main" id="{100F86CB-7730-4CA4-9450-CF088940F72C}"/>
              </a:ext>
            </a:extLst>
          </p:cNvPr>
          <p:cNvGrpSpPr/>
          <p:nvPr/>
        </p:nvGrpSpPr>
        <p:grpSpPr>
          <a:xfrm>
            <a:off x="5556251" y="2349501"/>
            <a:ext cx="4176713" cy="2752725"/>
            <a:chExt cx="2585" cy="1613"/>
          </a:xfrm>
        </p:grpSpPr>
        <p:pic>
          <p:nvPicPr>
            <p:cNvPr id="47111" name="Picture 5" descr="H:\2\人教教参资源\九\图\小灯泡.JPG">
              <a:extLst>
                <a:ext uri="{FF2B5EF4-FFF2-40B4-BE49-F238E27FC236}">
                  <a16:creationId xmlns:a16="http://schemas.microsoft.com/office/drawing/2014/main" id="{F1FF5E8C-FCB3-4659-819F-EED046BED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10" descr="H:\2\人教教参资源\九\图\电池组.JPG">
              <a:extLst>
                <a:ext uri="{FF2B5EF4-FFF2-40B4-BE49-F238E27FC236}">
                  <a16:creationId xmlns:a16="http://schemas.microsoft.com/office/drawing/2014/main" id="{C9D27473-3E80-4B87-BC34-818805674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H:\2\人教教参资源\九\图\铡刀开关.JPG">
              <a:extLst>
                <a:ext uri="{FF2B5EF4-FFF2-40B4-BE49-F238E27FC236}">
                  <a16:creationId xmlns:a16="http://schemas.microsoft.com/office/drawing/2014/main" id="{80FE7091-8B3F-4AFE-A795-E96D888C2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5" descr="H:\2\人教教参资源\九\图\小灯泡.JPG">
              <a:extLst>
                <a:ext uri="{FF2B5EF4-FFF2-40B4-BE49-F238E27FC236}">
                  <a16:creationId xmlns:a16="http://schemas.microsoft.com/office/drawing/2014/main" id="{2CCAA281-2618-408B-8B16-D6FC89665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5" name="未知">
              <a:extLst>
                <a:ext uri="{FF2B5EF4-FFF2-40B4-BE49-F238E27FC236}">
                  <a16:creationId xmlns:a16="http://schemas.microsoft.com/office/drawing/2014/main" id="{0C632C46-7650-4F54-AFA5-982142B2B40F}"/>
                </a:ext>
              </a:extLst>
            </p:cNvPr>
            <p:cNvSpPr/>
            <p:nvPr/>
          </p:nvSpPr>
          <p:spPr bwMode="auto">
            <a:xfrm>
              <a:off x="2253" y="341"/>
              <a:ext cx="332" cy="774"/>
            </a:xfrm>
            <a:custGeom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6" name="未知">
              <a:extLst>
                <a:ext uri="{FF2B5EF4-FFF2-40B4-BE49-F238E27FC236}">
                  <a16:creationId xmlns:a16="http://schemas.microsoft.com/office/drawing/2014/main" id="{1D3FDBE7-8E91-426A-9C24-2643355A7A6B}"/>
                </a:ext>
              </a:extLst>
            </p:cNvPr>
            <p:cNvSpPr/>
            <p:nvPr/>
          </p:nvSpPr>
          <p:spPr bwMode="auto">
            <a:xfrm>
              <a:off x="13" y="422"/>
              <a:ext cx="349" cy="917"/>
            </a:xfrm>
            <a:custGeom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7" name="未知">
              <a:extLst>
                <a:ext uri="{FF2B5EF4-FFF2-40B4-BE49-F238E27FC236}">
                  <a16:creationId xmlns:a16="http://schemas.microsoft.com/office/drawing/2014/main" id="{2B73D5EE-4A84-4D75-9A22-8581DC270260}"/>
                </a:ext>
              </a:extLst>
            </p:cNvPr>
            <p:cNvSpPr/>
            <p:nvPr/>
          </p:nvSpPr>
          <p:spPr bwMode="auto">
            <a:xfrm>
              <a:off x="318" y="733"/>
              <a:ext cx="1292" cy="571"/>
            </a:xfrm>
            <a:custGeom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未知">
              <a:extLst>
                <a:ext uri="{FF2B5EF4-FFF2-40B4-BE49-F238E27FC236}">
                  <a16:creationId xmlns:a16="http://schemas.microsoft.com/office/drawing/2014/main" id="{A52FC003-F459-4C2B-AADB-1FEBCFC4A0E5}"/>
                </a:ext>
              </a:extLst>
            </p:cNvPr>
            <p:cNvSpPr/>
            <p:nvPr/>
          </p:nvSpPr>
          <p:spPr bwMode="auto">
            <a:xfrm>
              <a:off x="930" y="1122"/>
              <a:ext cx="1501" cy="491"/>
            </a:xfrm>
            <a:custGeom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未知">
              <a:extLst>
                <a:ext uri="{FF2B5EF4-FFF2-40B4-BE49-F238E27FC236}">
                  <a16:creationId xmlns:a16="http://schemas.microsoft.com/office/drawing/2014/main" id="{832FB39E-B337-4322-AAB3-6051F43B491D}"/>
                </a:ext>
              </a:extLst>
            </p:cNvPr>
            <p:cNvSpPr/>
            <p:nvPr/>
          </p:nvSpPr>
          <p:spPr bwMode="auto">
            <a:xfrm>
              <a:off x="658" y="215"/>
              <a:ext cx="590" cy="188"/>
            </a:xfrm>
            <a:custGeom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0" name="Text Box 16">
              <a:extLst>
                <a:ext uri="{FF2B5EF4-FFF2-40B4-BE49-F238E27FC236}">
                  <a16:creationId xmlns:a16="http://schemas.microsoft.com/office/drawing/2014/main" id="{67F25834-A122-491F-9E80-8FFC5D523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567"/>
              <a:ext cx="30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21" name="Text Box 17">
              <a:extLst>
                <a:ext uri="{FF2B5EF4-FFF2-40B4-BE49-F238E27FC236}">
                  <a16:creationId xmlns:a16="http://schemas.microsoft.com/office/drawing/2014/main" id="{E87CAA90-8843-401B-9395-BAB00AEB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817"/>
              <a:ext cx="30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22" name="Text Box 18">
              <a:extLst>
                <a:ext uri="{FF2B5EF4-FFF2-40B4-BE49-F238E27FC236}">
                  <a16:creationId xmlns:a16="http://schemas.microsoft.com/office/drawing/2014/main" id="{B31ADDC0-5530-48A9-950E-0B1E427F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0"/>
              <a:ext cx="21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24" name="Group 20">
            <a:extLst>
              <a:ext uri="{FF2B5EF4-FFF2-40B4-BE49-F238E27FC236}">
                <a16:creationId xmlns:a16="http://schemas.microsoft.com/office/drawing/2014/main" id="{6591B218-C9C6-4BC0-A52A-BD769C9927EF}"/>
              </a:ext>
            </a:extLst>
          </p:cNvPr>
          <p:cNvGrpSpPr/>
          <p:nvPr/>
        </p:nvGrpSpPr>
        <p:grpSpPr>
          <a:xfrm>
            <a:off x="2351088" y="2384425"/>
            <a:ext cx="2690812" cy="2662238"/>
            <a:chExt cx="1695" cy="1677"/>
          </a:xfrm>
        </p:grpSpPr>
        <p:cxnSp>
          <p:nvCxnSpPr>
            <p:cNvPr id="47125" name="直接连接符 24">
              <a:extLst>
                <a:ext uri="{FF2B5EF4-FFF2-40B4-BE49-F238E27FC236}">
                  <a16:creationId xmlns:a16="http://schemas.microsoft.com/office/drawing/2014/main" id="{148CA0E7-2B8C-4A99-9717-FEF6F340C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42" y="1178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6" name="直接连接符 24">
              <a:extLst>
                <a:ext uri="{FF2B5EF4-FFF2-40B4-BE49-F238E27FC236}">
                  <a16:creationId xmlns:a16="http://schemas.microsoft.com/office/drawing/2014/main" id="{2166BF82-1761-4083-BFD8-74EF71987F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00" y="1187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7" name="Line 41">
              <a:extLst>
                <a:ext uri="{FF2B5EF4-FFF2-40B4-BE49-F238E27FC236}">
                  <a16:creationId xmlns:a16="http://schemas.microsoft.com/office/drawing/2014/main" id="{C157EEA0-E813-4866-AE92-248B1882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11"/>
              <a:ext cx="223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Line 44">
              <a:extLst>
                <a:ext uri="{FF2B5EF4-FFF2-40B4-BE49-F238E27FC236}">
                  <a16:creationId xmlns:a16="http://schemas.microsoft.com/office/drawing/2014/main" id="{A7C549F0-C549-4F4B-B307-A7DA1EC28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99"/>
              <a:ext cx="227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129" name="直接连接符 20">
              <a:extLst>
                <a:ext uri="{FF2B5EF4-FFF2-40B4-BE49-F238E27FC236}">
                  <a16:creationId xmlns:a16="http://schemas.microsoft.com/office/drawing/2014/main" id="{3737FB40-D4F1-4E82-902C-ABB370C9A6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" y="912"/>
              <a:ext cx="16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0" name="AutoShape 21">
              <a:extLst>
                <a:ext uri="{FF2B5EF4-FFF2-40B4-BE49-F238E27FC236}">
                  <a16:creationId xmlns:a16="http://schemas.microsoft.com/office/drawing/2014/main" id="{CAEF8B30-FA47-4858-BFD1-79F54818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56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31" name="Line 32">
              <a:extLst>
                <a:ext uri="{FF2B5EF4-FFF2-40B4-BE49-F238E27FC236}">
                  <a16:creationId xmlns:a16="http://schemas.microsoft.com/office/drawing/2014/main" id="{C948A078-5B44-427C-A0B9-694A46FE7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" y="0"/>
              <a:ext cx="0" cy="4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Line 33">
              <a:extLst>
                <a:ext uri="{FF2B5EF4-FFF2-40B4-BE49-F238E27FC236}">
                  <a16:creationId xmlns:a16="http://schemas.microsoft.com/office/drawing/2014/main" id="{CE7BC2DA-1F89-4312-BF12-9F2E23D18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3" y="83"/>
              <a:ext cx="0" cy="2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Line 34">
              <a:extLst>
                <a:ext uri="{FF2B5EF4-FFF2-40B4-BE49-F238E27FC236}">
                  <a16:creationId xmlns:a16="http://schemas.microsoft.com/office/drawing/2014/main" id="{8B7EFFCD-3402-4E57-8CAA-6CBA88F24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" y="204"/>
              <a:ext cx="733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134" name="直接连接符 23">
              <a:extLst>
                <a:ext uri="{FF2B5EF4-FFF2-40B4-BE49-F238E27FC236}">
                  <a16:creationId xmlns:a16="http://schemas.microsoft.com/office/drawing/2014/main" id="{371304AF-572A-4A89-87BF-33F83CF777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21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35" name="直接连接符 24">
              <a:extLst>
                <a:ext uri="{FF2B5EF4-FFF2-40B4-BE49-F238E27FC236}">
                  <a16:creationId xmlns:a16="http://schemas.microsoft.com/office/drawing/2014/main" id="{8CF01111-FA6E-4685-9704-6F5E917574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3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6" name="Line 41">
              <a:extLst>
                <a:ext uri="{FF2B5EF4-FFF2-40B4-BE49-F238E27FC236}">
                  <a16:creationId xmlns:a16="http://schemas.microsoft.com/office/drawing/2014/main" id="{C41E430D-F91C-4ACF-B69B-9B076B186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215"/>
              <a:ext cx="415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Text Box 33">
              <a:extLst>
                <a:ext uri="{FF2B5EF4-FFF2-40B4-BE49-F238E27FC236}">
                  <a16:creationId xmlns:a16="http://schemas.microsoft.com/office/drawing/2014/main" id="{6CE62E10-E676-41B1-891A-175C83642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115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38" name="Text Box 34">
              <a:extLst>
                <a:ext uri="{FF2B5EF4-FFF2-40B4-BE49-F238E27FC236}">
                  <a16:creationId xmlns:a16="http://schemas.microsoft.com/office/drawing/2014/main" id="{0BCDB292-F6DD-4759-A9F0-00194979A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29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7139" name="Text Box 35">
              <a:extLst>
                <a:ext uri="{FF2B5EF4-FFF2-40B4-BE49-F238E27FC236}">
                  <a16:creationId xmlns:a16="http://schemas.microsoft.com/office/drawing/2014/main" id="{598F4B3E-0108-4043-B5A5-CF8884413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" y="53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7140" name="直接连接符 20">
              <a:extLst>
                <a:ext uri="{FF2B5EF4-FFF2-40B4-BE49-F238E27FC236}">
                  <a16:creationId xmlns:a16="http://schemas.microsoft.com/office/drawing/2014/main" id="{76EA61D3-352E-4CA0-90A9-74802F1EF0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" y="1516"/>
              <a:ext cx="165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41" name="AutoShape 21">
              <a:extLst>
                <a:ext uri="{FF2B5EF4-FFF2-40B4-BE49-F238E27FC236}">
                  <a16:creationId xmlns:a16="http://schemas.microsoft.com/office/drawing/2014/main" id="{79AE863E-5818-4F69-83C3-F1CCA272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367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42" name="Oval 38">
              <a:extLst>
                <a:ext uri="{FF2B5EF4-FFF2-40B4-BE49-F238E27FC236}">
                  <a16:creationId xmlns:a16="http://schemas.microsoft.com/office/drawing/2014/main" id="{BB63CE35-995E-4B24-ADFC-45226CDD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2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3" name="Oval 39">
              <a:extLst>
                <a:ext uri="{FF2B5EF4-FFF2-40B4-BE49-F238E27FC236}">
                  <a16:creationId xmlns:a16="http://schemas.microsoft.com/office/drawing/2014/main" id="{BB645459-DE5E-4349-A510-59A9D264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891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4" name="Oval 42">
              <a:extLst>
                <a:ext uri="{FF2B5EF4-FFF2-40B4-BE49-F238E27FC236}">
                  <a16:creationId xmlns:a16="http://schemas.microsoft.com/office/drawing/2014/main" id="{24826A4F-BB5F-491E-BCA5-D580F034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89"/>
              <a:ext cx="66" cy="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147" name="Rectangle 43">
            <a:extLst>
              <a:ext uri="{FF2B5EF4-FFF2-40B4-BE49-F238E27FC236}">
                <a16:creationId xmlns:a16="http://schemas.microsoft.com/office/drawing/2014/main" id="{97DCF74E-E54C-4C73-A0AA-C5214361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344" y="1200432"/>
            <a:ext cx="7920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在并联电路中，干路开关和支路开关对各用电器的控制作用有什么不同呢？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1C71354-D03E-405E-A69C-8F015DEB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08C81C7-8B15-4EE4-B533-0ABACD310F67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0DBCC04-B9FD-4C38-AA69-5810650F85D3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　　在并联电路中，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干路开关控制所有用电器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1740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084" name="Group 4">
            <a:extLst>
              <a:ext uri="{FF2B5EF4-FFF2-40B4-BE49-F238E27FC236}">
                <a16:creationId xmlns:a16="http://schemas.microsoft.com/office/drawing/2014/main" id="{84F22515-984E-4A77-8451-9765A434CAF8}"/>
              </a:ext>
            </a:extLst>
          </p:cNvPr>
          <p:cNvGrpSpPr/>
          <p:nvPr/>
        </p:nvGrpSpPr>
        <p:grpSpPr>
          <a:xfrm>
            <a:off x="5951539" y="1494770"/>
            <a:ext cx="4098925" cy="3475038"/>
            <a:chExt cx="2582" cy="2189"/>
          </a:xfrm>
        </p:grpSpPr>
        <p:pic>
          <p:nvPicPr>
            <p:cNvPr id="46085" name="Picture 3" descr="H:\2\人教教参资源\九\图\铡刀开关.JPG">
              <a:extLst>
                <a:ext uri="{FF2B5EF4-FFF2-40B4-BE49-F238E27FC236}">
                  <a16:creationId xmlns:a16="http://schemas.microsoft.com/office/drawing/2014/main" id="{D06C2514-BA03-443E-8033-8B3A3F208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" y="91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5" descr="H:\2\人教教参资源\九\图\小灯泡.JPG">
              <a:extLst>
                <a:ext uri="{FF2B5EF4-FFF2-40B4-BE49-F238E27FC236}">
                  <a16:creationId xmlns:a16="http://schemas.microsoft.com/office/drawing/2014/main" id="{06B3ACF4-CE96-4AB1-AF1C-B0AC37E1C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9" y="726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10" descr="H:\2\人教教参资源\九\图\电池组.JPG">
              <a:extLst>
                <a:ext uri="{FF2B5EF4-FFF2-40B4-BE49-F238E27FC236}">
                  <a16:creationId xmlns:a16="http://schemas.microsoft.com/office/drawing/2014/main" id="{8DE6EA0B-D6CF-471E-B003-F5A1CD062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4" y="0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5" descr="H:\2\人教教参资源\九\图\小灯泡.JPG">
              <a:extLst>
                <a:ext uri="{FF2B5EF4-FFF2-40B4-BE49-F238E27FC236}">
                  <a16:creationId xmlns:a16="http://schemas.microsoft.com/office/drawing/2014/main" id="{41FDBB40-F31A-463D-830B-E4997ED61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9" y="1474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3" descr="H:\2\人教教参资源\九\图\铡刀开关.JPG">
              <a:extLst>
                <a:ext uri="{FF2B5EF4-FFF2-40B4-BE49-F238E27FC236}">
                  <a16:creationId xmlns:a16="http://schemas.microsoft.com/office/drawing/2014/main" id="{4BA1D6FB-EB33-4247-9A49-EDBCF9519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" y="816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3" descr="H:\2\人教教参资源\九\图\铡刀开关.JPG">
              <a:extLst>
                <a:ext uri="{FF2B5EF4-FFF2-40B4-BE49-F238E27FC236}">
                  <a16:creationId xmlns:a16="http://schemas.microsoft.com/office/drawing/2014/main" id="{ABF93955-2ACC-42B9-A635-34BFDD605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" y="1497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1" name="未知">
              <a:extLst>
                <a:ext uri="{FF2B5EF4-FFF2-40B4-BE49-F238E27FC236}">
                  <a16:creationId xmlns:a16="http://schemas.microsoft.com/office/drawing/2014/main" id="{77610C65-3849-4379-939F-5F395BB3AF35}"/>
                </a:ext>
              </a:extLst>
            </p:cNvPr>
            <p:cNvSpPr/>
            <p:nvPr/>
          </p:nvSpPr>
          <p:spPr bwMode="auto">
            <a:xfrm>
              <a:off x="839" y="245"/>
              <a:ext cx="363" cy="231"/>
            </a:xfrm>
            <a:custGeom>
              <a:gdLst>
                <a:gd name="T0" fmla="*/ 363 w 363"/>
                <a:gd name="T1" fmla="*/ 72 h 231"/>
                <a:gd name="T2" fmla="*/ 137 w 363"/>
                <a:gd name="T3" fmla="*/ 27 h 231"/>
                <a:gd name="T4" fmla="*/ 0 w 363"/>
                <a:gd name="T5" fmla="*/ 231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231">
                  <a:moveTo>
                    <a:pt x="363" y="72"/>
                  </a:moveTo>
                  <a:cubicBezTo>
                    <a:pt x="280" y="36"/>
                    <a:pt x="198" y="0"/>
                    <a:pt x="137" y="27"/>
                  </a:cubicBezTo>
                  <a:cubicBezTo>
                    <a:pt x="76" y="54"/>
                    <a:pt x="38" y="142"/>
                    <a:pt x="0" y="231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2" name="未知">
              <a:extLst>
                <a:ext uri="{FF2B5EF4-FFF2-40B4-BE49-F238E27FC236}">
                  <a16:creationId xmlns:a16="http://schemas.microsoft.com/office/drawing/2014/main" id="{3858193E-83EC-487E-99AC-1CEA526E25F2}"/>
                </a:ext>
              </a:extLst>
            </p:cNvPr>
            <p:cNvSpPr/>
            <p:nvPr/>
          </p:nvSpPr>
          <p:spPr bwMode="auto">
            <a:xfrm>
              <a:off x="0" y="476"/>
              <a:ext cx="409" cy="790"/>
            </a:xfrm>
            <a:custGeom>
              <a:gdLst>
                <a:gd name="T0" fmla="*/ 295 w 409"/>
                <a:gd name="T1" fmla="*/ 0 h 790"/>
                <a:gd name="T2" fmla="*/ 23 w 409"/>
                <a:gd name="T3" fmla="*/ 227 h 790"/>
                <a:gd name="T4" fmla="*/ 159 w 409"/>
                <a:gd name="T5" fmla="*/ 703 h 790"/>
                <a:gd name="T6" fmla="*/ 409 w 409"/>
                <a:gd name="T7" fmla="*/ 749 h 7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790">
                  <a:moveTo>
                    <a:pt x="295" y="0"/>
                  </a:moveTo>
                  <a:cubicBezTo>
                    <a:pt x="170" y="55"/>
                    <a:pt x="46" y="110"/>
                    <a:pt x="23" y="227"/>
                  </a:cubicBezTo>
                  <a:cubicBezTo>
                    <a:pt x="0" y="344"/>
                    <a:pt x="95" y="616"/>
                    <a:pt x="159" y="703"/>
                  </a:cubicBezTo>
                  <a:cubicBezTo>
                    <a:pt x="223" y="790"/>
                    <a:pt x="367" y="741"/>
                    <a:pt x="409" y="749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3" name="未知">
              <a:extLst>
                <a:ext uri="{FF2B5EF4-FFF2-40B4-BE49-F238E27FC236}">
                  <a16:creationId xmlns:a16="http://schemas.microsoft.com/office/drawing/2014/main" id="{A5517198-CAC1-4435-8DFC-A6C07C69295F}"/>
                </a:ext>
              </a:extLst>
            </p:cNvPr>
            <p:cNvSpPr/>
            <p:nvPr/>
          </p:nvSpPr>
          <p:spPr bwMode="auto">
            <a:xfrm>
              <a:off x="953" y="1202"/>
              <a:ext cx="658" cy="72"/>
            </a:xfrm>
            <a:custGeom>
              <a:gdLst>
                <a:gd name="T0" fmla="*/ 0 w 658"/>
                <a:gd name="T1" fmla="*/ 23 h 72"/>
                <a:gd name="T2" fmla="*/ 317 w 658"/>
                <a:gd name="T3" fmla="*/ 68 h 72"/>
                <a:gd name="T4" fmla="*/ 658 w 658"/>
                <a:gd name="T5" fmla="*/ 0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" h="72">
                  <a:moveTo>
                    <a:pt x="0" y="23"/>
                  </a:moveTo>
                  <a:cubicBezTo>
                    <a:pt x="103" y="47"/>
                    <a:pt x="207" y="72"/>
                    <a:pt x="317" y="68"/>
                  </a:cubicBezTo>
                  <a:cubicBezTo>
                    <a:pt x="427" y="64"/>
                    <a:pt x="542" y="32"/>
                    <a:pt x="658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4" name="未知">
              <a:extLst>
                <a:ext uri="{FF2B5EF4-FFF2-40B4-BE49-F238E27FC236}">
                  <a16:creationId xmlns:a16="http://schemas.microsoft.com/office/drawing/2014/main" id="{FCC8EBD8-1A8E-4E46-BC9A-827C852BFF9E}"/>
                </a:ext>
              </a:extLst>
            </p:cNvPr>
            <p:cNvSpPr/>
            <p:nvPr/>
          </p:nvSpPr>
          <p:spPr bwMode="auto">
            <a:xfrm>
              <a:off x="2268" y="317"/>
              <a:ext cx="314" cy="885"/>
            </a:xfrm>
            <a:custGeom>
              <a:gdLst>
                <a:gd name="T0" fmla="*/ 0 w 314"/>
                <a:gd name="T1" fmla="*/ 885 h 885"/>
                <a:gd name="T2" fmla="*/ 272 w 314"/>
                <a:gd name="T3" fmla="*/ 703 h 885"/>
                <a:gd name="T4" fmla="*/ 250 w 314"/>
                <a:gd name="T5" fmla="*/ 159 h 885"/>
                <a:gd name="T6" fmla="*/ 91 w 314"/>
                <a:gd name="T7" fmla="*/ 0 h 8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885">
                  <a:moveTo>
                    <a:pt x="0" y="885"/>
                  </a:moveTo>
                  <a:cubicBezTo>
                    <a:pt x="115" y="854"/>
                    <a:pt x="230" y="824"/>
                    <a:pt x="272" y="703"/>
                  </a:cubicBezTo>
                  <a:cubicBezTo>
                    <a:pt x="314" y="582"/>
                    <a:pt x="280" y="276"/>
                    <a:pt x="250" y="159"/>
                  </a:cubicBezTo>
                  <a:cubicBezTo>
                    <a:pt x="220" y="42"/>
                    <a:pt x="155" y="21"/>
                    <a:pt x="91" y="0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5" name="未知">
              <a:extLst>
                <a:ext uri="{FF2B5EF4-FFF2-40B4-BE49-F238E27FC236}">
                  <a16:creationId xmlns:a16="http://schemas.microsoft.com/office/drawing/2014/main" id="{DCA6C6AC-B668-4850-A5B1-5B371375EBFB}"/>
                </a:ext>
              </a:extLst>
            </p:cNvPr>
            <p:cNvSpPr/>
            <p:nvPr/>
          </p:nvSpPr>
          <p:spPr bwMode="auto">
            <a:xfrm>
              <a:off x="114" y="1225"/>
              <a:ext cx="272" cy="680"/>
            </a:xfrm>
            <a:custGeom>
              <a:gdLst>
                <a:gd name="T0" fmla="*/ 272 w 272"/>
                <a:gd name="T1" fmla="*/ 0 h 680"/>
                <a:gd name="T2" fmla="*/ 0 w 272"/>
                <a:gd name="T3" fmla="*/ 362 h 680"/>
                <a:gd name="T4" fmla="*/ 272 w 272"/>
                <a:gd name="T5" fmla="*/ 680 h 6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680">
                  <a:moveTo>
                    <a:pt x="272" y="0"/>
                  </a:moveTo>
                  <a:cubicBezTo>
                    <a:pt x="136" y="124"/>
                    <a:pt x="0" y="249"/>
                    <a:pt x="0" y="362"/>
                  </a:cubicBezTo>
                  <a:cubicBezTo>
                    <a:pt x="0" y="475"/>
                    <a:pt x="136" y="577"/>
                    <a:pt x="272" y="680"/>
                  </a:cubicBezTo>
                </a:path>
              </a:pathLst>
            </a:custGeom>
            <a:noFill/>
            <a:ln w="38100" cmpd="sng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6" name="未知">
              <a:extLst>
                <a:ext uri="{FF2B5EF4-FFF2-40B4-BE49-F238E27FC236}">
                  <a16:creationId xmlns:a16="http://schemas.microsoft.com/office/drawing/2014/main" id="{FBB24835-A1BE-43A7-AEB7-C30488A53F16}"/>
                </a:ext>
              </a:extLst>
            </p:cNvPr>
            <p:cNvSpPr/>
            <p:nvPr/>
          </p:nvSpPr>
          <p:spPr bwMode="auto">
            <a:xfrm>
              <a:off x="953" y="1905"/>
              <a:ext cx="658" cy="166"/>
            </a:xfrm>
            <a:custGeom>
              <a:gdLst>
                <a:gd name="T0" fmla="*/ 0 w 658"/>
                <a:gd name="T1" fmla="*/ 0 h 166"/>
                <a:gd name="T2" fmla="*/ 340 w 658"/>
                <a:gd name="T3" fmla="*/ 159 h 166"/>
                <a:gd name="T4" fmla="*/ 658 w 658"/>
                <a:gd name="T5" fmla="*/ 45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" h="166">
                  <a:moveTo>
                    <a:pt x="0" y="0"/>
                  </a:moveTo>
                  <a:cubicBezTo>
                    <a:pt x="115" y="76"/>
                    <a:pt x="230" y="152"/>
                    <a:pt x="340" y="159"/>
                  </a:cubicBezTo>
                  <a:cubicBezTo>
                    <a:pt x="450" y="166"/>
                    <a:pt x="554" y="105"/>
                    <a:pt x="658" y="45"/>
                  </a:cubicBezTo>
                </a:path>
              </a:pathLst>
            </a:custGeom>
            <a:noFill/>
            <a:ln w="38100" cmpd="sng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7" name="未知">
              <a:extLst>
                <a:ext uri="{FF2B5EF4-FFF2-40B4-BE49-F238E27FC236}">
                  <a16:creationId xmlns:a16="http://schemas.microsoft.com/office/drawing/2014/main" id="{79CD7FC5-9938-4AAE-B6FA-CD8A57A00237}"/>
                </a:ext>
              </a:extLst>
            </p:cNvPr>
            <p:cNvSpPr/>
            <p:nvPr/>
          </p:nvSpPr>
          <p:spPr bwMode="auto">
            <a:xfrm>
              <a:off x="2268" y="1179"/>
              <a:ext cx="280" cy="794"/>
            </a:xfrm>
            <a:custGeom>
              <a:gdLst>
                <a:gd name="T0" fmla="*/ 0 w 280"/>
                <a:gd name="T1" fmla="*/ 794 h 794"/>
                <a:gd name="T2" fmla="*/ 250 w 280"/>
                <a:gd name="T3" fmla="*/ 613 h 794"/>
                <a:gd name="T4" fmla="*/ 182 w 280"/>
                <a:gd name="T5" fmla="*/ 136 h 794"/>
                <a:gd name="T6" fmla="*/ 0 w 280"/>
                <a:gd name="T7" fmla="*/ 0 h 7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794">
                  <a:moveTo>
                    <a:pt x="0" y="794"/>
                  </a:moveTo>
                  <a:cubicBezTo>
                    <a:pt x="110" y="758"/>
                    <a:pt x="220" y="723"/>
                    <a:pt x="250" y="613"/>
                  </a:cubicBezTo>
                  <a:cubicBezTo>
                    <a:pt x="280" y="503"/>
                    <a:pt x="224" y="238"/>
                    <a:pt x="182" y="136"/>
                  </a:cubicBezTo>
                  <a:cubicBezTo>
                    <a:pt x="140" y="34"/>
                    <a:pt x="70" y="1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098" name="Text Box 18">
            <a:extLst>
              <a:ext uri="{FF2B5EF4-FFF2-40B4-BE49-F238E27FC236}">
                <a16:creationId xmlns:a16="http://schemas.microsoft.com/office/drawing/2014/main" id="{3956D174-5D92-4279-B7E2-5330BC46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332105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099" name="Text Box 19">
            <a:extLst>
              <a:ext uri="{FF2B5EF4-FFF2-40B4-BE49-F238E27FC236}">
                <a16:creationId xmlns:a16="http://schemas.microsoft.com/office/drawing/2014/main" id="{BDEC6FAB-42CE-4E13-B059-4C04AEA3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014" y="2149475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3C1E5CE5-96F9-49FF-A5AB-CA6E8289B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908" y="2705239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F77065AB-71FE-4DF5-A2A7-6CB421FC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90" y="3779977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EC54D2BE-21C7-4CF1-B05B-8754B397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245" y="1494770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grpSp>
        <p:nvGrpSpPr>
          <p:cNvPr id="46103" name="Group 23">
            <a:extLst>
              <a:ext uri="{FF2B5EF4-FFF2-40B4-BE49-F238E27FC236}">
                <a16:creationId xmlns:a16="http://schemas.microsoft.com/office/drawing/2014/main" id="{DDCE25CE-B08E-478F-8F92-3F900FE22B84}"/>
              </a:ext>
            </a:extLst>
          </p:cNvPr>
          <p:cNvGrpSpPr/>
          <p:nvPr/>
        </p:nvGrpSpPr>
        <p:grpSpPr>
          <a:xfrm>
            <a:off x="2638428" y="1657350"/>
            <a:ext cx="2725737" cy="2895600"/>
            <a:chExt cx="1717" cy="1824"/>
          </a:xfrm>
        </p:grpSpPr>
        <p:cxnSp>
          <p:nvCxnSpPr>
            <p:cNvPr id="46104" name="直接连接符 20">
              <a:extLst>
                <a:ext uri="{FF2B5EF4-FFF2-40B4-BE49-F238E27FC236}">
                  <a16:creationId xmlns:a16="http://schemas.microsoft.com/office/drawing/2014/main" id="{59E5C7EE-65E9-4E23-9926-10AD42A0B1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" y="1062"/>
              <a:ext cx="10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5" name="直接连接符 20">
              <a:extLst>
                <a:ext uri="{FF2B5EF4-FFF2-40B4-BE49-F238E27FC236}">
                  <a16:creationId xmlns:a16="http://schemas.microsoft.com/office/drawing/2014/main" id="{839B0D01-F44F-4D84-AA7D-AE6D28DF20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1" y="1646"/>
              <a:ext cx="1088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直接连接符 24">
              <a:extLst>
                <a:ext uri="{FF2B5EF4-FFF2-40B4-BE49-F238E27FC236}">
                  <a16:creationId xmlns:a16="http://schemas.microsoft.com/office/drawing/2014/main" id="{2D58B78E-9A75-4238-8C4E-1CC0CE8D69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63" y="1321"/>
              <a:ext cx="654" cy="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7" name="直接连接符 24">
              <a:extLst>
                <a:ext uri="{FF2B5EF4-FFF2-40B4-BE49-F238E27FC236}">
                  <a16:creationId xmlns:a16="http://schemas.microsoft.com/office/drawing/2014/main" id="{C195F17E-075A-4AE0-8A53-02F793E0FB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04" y="1330"/>
              <a:ext cx="654" cy="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8" name="Line 41">
              <a:extLst>
                <a:ext uri="{FF2B5EF4-FFF2-40B4-BE49-F238E27FC236}">
                  <a16:creationId xmlns:a16="http://schemas.microsoft.com/office/drawing/2014/main" id="{4DE3DC47-1557-4D7C-8BFF-060EA1C00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32"/>
              <a:ext cx="226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6109" name="直接连接符 20">
              <a:extLst>
                <a:ext uri="{FF2B5EF4-FFF2-40B4-BE49-F238E27FC236}">
                  <a16:creationId xmlns:a16="http://schemas.microsoft.com/office/drawing/2014/main" id="{669549A1-9A86-4774-A22F-3092828287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" y="1045"/>
              <a:ext cx="36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10" name="AutoShape 21">
              <a:extLst>
                <a:ext uri="{FF2B5EF4-FFF2-40B4-BE49-F238E27FC236}">
                  <a16:creationId xmlns:a16="http://schemas.microsoft.com/office/drawing/2014/main" id="{307AA42B-7C52-401A-8FE4-7BCBA01A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86"/>
              <a:ext cx="318" cy="31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1" name="Line 32">
              <a:extLst>
                <a:ext uri="{FF2B5EF4-FFF2-40B4-BE49-F238E27FC236}">
                  <a16:creationId xmlns:a16="http://schemas.microsoft.com/office/drawing/2014/main" id="{F60754E3-9FA2-4ECD-8CEE-D9392C92D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1" y="117"/>
              <a:ext cx="0" cy="4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2" name="Line 33">
              <a:extLst>
                <a:ext uri="{FF2B5EF4-FFF2-40B4-BE49-F238E27FC236}">
                  <a16:creationId xmlns:a16="http://schemas.microsoft.com/office/drawing/2014/main" id="{9A855023-DE8A-445C-AC3B-3A641159C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" y="201"/>
              <a:ext cx="0" cy="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3" name="Line 34">
              <a:extLst>
                <a:ext uri="{FF2B5EF4-FFF2-40B4-BE49-F238E27FC236}">
                  <a16:creationId xmlns:a16="http://schemas.microsoft.com/office/drawing/2014/main" id="{A1122427-780C-4AC5-A8BE-5A3F65FAA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5"/>
              <a:ext cx="743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6114" name="直接连接符 23">
              <a:extLst>
                <a:ext uri="{FF2B5EF4-FFF2-40B4-BE49-F238E27FC236}">
                  <a16:creationId xmlns:a16="http://schemas.microsoft.com/office/drawing/2014/main" id="{E720F17D-AAC8-4D68-AF33-C1C3420C43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41" y="676"/>
              <a:ext cx="716" cy="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115" name="直接连接符 24">
              <a:extLst>
                <a:ext uri="{FF2B5EF4-FFF2-40B4-BE49-F238E27FC236}">
                  <a16:creationId xmlns:a16="http://schemas.microsoft.com/office/drawing/2014/main" id="{4E5FE8B2-01FC-4301-85B0-5D3C2749DA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8" y="671"/>
              <a:ext cx="716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16" name="Line 41">
              <a:extLst>
                <a:ext uri="{FF2B5EF4-FFF2-40B4-BE49-F238E27FC236}">
                  <a16:creationId xmlns:a16="http://schemas.microsoft.com/office/drawing/2014/main" id="{DAC9734F-F448-4537-884C-4CA487BEF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336"/>
              <a:ext cx="420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Text Box 37">
              <a:extLst>
                <a:ext uri="{FF2B5EF4-FFF2-40B4-BE49-F238E27FC236}">
                  <a16:creationId xmlns:a16="http://schemas.microsoft.com/office/drawing/2014/main" id="{476CF632-2146-4EDD-B806-D193DDEB9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1277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118" name="Text Box 38">
              <a:extLst>
                <a:ext uri="{FF2B5EF4-FFF2-40B4-BE49-F238E27FC236}">
                  <a16:creationId xmlns:a16="http://schemas.microsoft.com/office/drawing/2014/main" id="{BFA87E1D-84AC-4D66-8225-E8E16B9F2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" y="647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6119" name="直接连接符 20">
              <a:extLst>
                <a:ext uri="{FF2B5EF4-FFF2-40B4-BE49-F238E27FC236}">
                  <a16:creationId xmlns:a16="http://schemas.microsoft.com/office/drawing/2014/main" id="{A9578470-87CE-4377-AA61-4BB29D20B7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" y="1660"/>
              <a:ext cx="347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20" name="AutoShape 21">
              <a:extLst>
                <a:ext uri="{FF2B5EF4-FFF2-40B4-BE49-F238E27FC236}">
                  <a16:creationId xmlns:a16="http://schemas.microsoft.com/office/drawing/2014/main" id="{B867B857-DC5A-49E5-A496-EA9FDFD61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509"/>
              <a:ext cx="318" cy="315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339966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21" name="Oval 41">
              <a:extLst>
                <a:ext uri="{FF2B5EF4-FFF2-40B4-BE49-F238E27FC236}">
                  <a16:creationId xmlns:a16="http://schemas.microsoft.com/office/drawing/2014/main" id="{EBDB7225-648C-4CDF-8084-78B0506D9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5"/>
              <a:ext cx="49" cy="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2" name="Oval 42">
              <a:extLst>
                <a:ext uri="{FF2B5EF4-FFF2-40B4-BE49-F238E27FC236}">
                  <a16:creationId xmlns:a16="http://schemas.microsoft.com/office/drawing/2014/main" id="{4A37F4F3-C981-46F4-970F-C31EB496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024"/>
              <a:ext cx="49" cy="5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3" name="Text Box 43">
              <a:extLst>
                <a:ext uri="{FF2B5EF4-FFF2-40B4-BE49-F238E27FC236}">
                  <a16:creationId xmlns:a16="http://schemas.microsoft.com/office/drawing/2014/main" id="{877B5206-7672-4313-9DE7-093668525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664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124" name="Line 44">
              <a:extLst>
                <a:ext uri="{FF2B5EF4-FFF2-40B4-BE49-F238E27FC236}">
                  <a16:creationId xmlns:a16="http://schemas.microsoft.com/office/drawing/2014/main" id="{956BE58E-1FDD-479F-A1D6-52B1178F4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962"/>
              <a:ext cx="263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5" name="Text Box 45">
              <a:extLst>
                <a:ext uri="{FF2B5EF4-FFF2-40B4-BE49-F238E27FC236}">
                  <a16:creationId xmlns:a16="http://schemas.microsoft.com/office/drawing/2014/main" id="{E18CBE6C-B872-4847-946E-E6995F740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1272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46126" name="Group 46">
              <a:extLst>
                <a:ext uri="{FF2B5EF4-FFF2-40B4-BE49-F238E27FC236}">
                  <a16:creationId xmlns:a16="http://schemas.microsoft.com/office/drawing/2014/main" id="{FB12A0CE-4034-4BE2-8DBC-5FCB44F3B59F}"/>
                </a:ext>
              </a:extLst>
            </p:cNvPr>
            <p:cNvGrpSpPr/>
            <p:nvPr/>
          </p:nvGrpSpPr>
          <p:grpSpPr>
            <a:xfrm>
              <a:off x="250" y="0"/>
              <a:ext cx="307" cy="369"/>
              <a:chExt cx="307" cy="369"/>
            </a:xfrm>
          </p:grpSpPr>
          <p:sp>
            <p:nvSpPr>
              <p:cNvPr id="46127" name="Text Box 47">
                <a:extLst>
                  <a:ext uri="{FF2B5EF4-FFF2-40B4-BE49-F238E27FC236}">
                    <a16:creationId xmlns:a16="http://schemas.microsoft.com/office/drawing/2014/main" id="{56661777-6958-43A1-8513-20C0FB06D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" y="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28" name="Line 44">
                <a:extLst>
                  <a:ext uri="{FF2B5EF4-FFF2-40B4-BE49-F238E27FC236}">
                    <a16:creationId xmlns:a16="http://schemas.microsoft.com/office/drawing/2014/main" id="{B94BB727-1FA3-476A-A0AD-D44C7AC48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" y="236"/>
                <a:ext cx="239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9" name="Oval 42">
                <a:extLst>
                  <a:ext uri="{FF2B5EF4-FFF2-40B4-BE49-F238E27FC236}">
                    <a16:creationId xmlns:a16="http://schemas.microsoft.com/office/drawing/2014/main" id="{31B403DC-4787-4DD8-B400-B38BAA1C6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4"/>
                <a:ext cx="67" cy="6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6130" name="Oval 42">
              <a:extLst>
                <a:ext uri="{FF2B5EF4-FFF2-40B4-BE49-F238E27FC236}">
                  <a16:creationId xmlns:a16="http://schemas.microsoft.com/office/drawing/2014/main" id="{9831BA5F-BF1B-47A2-90A1-DEB110B78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1019"/>
              <a:ext cx="67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31" name="Line 44">
              <a:extLst>
                <a:ext uri="{FF2B5EF4-FFF2-40B4-BE49-F238E27FC236}">
                  <a16:creationId xmlns:a16="http://schemas.microsoft.com/office/drawing/2014/main" id="{1822BA33-CDDE-434D-818B-C5F945C29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1575"/>
              <a:ext cx="263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32" name="Oval 42">
              <a:extLst>
                <a:ext uri="{FF2B5EF4-FFF2-40B4-BE49-F238E27FC236}">
                  <a16:creationId xmlns:a16="http://schemas.microsoft.com/office/drawing/2014/main" id="{7B3D2927-526F-49FE-8F2D-CE0D725C6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1634"/>
              <a:ext cx="67" cy="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134" name="Rectangle 54">
            <a:extLst>
              <a:ext uri="{FF2B5EF4-FFF2-40B4-BE49-F238E27FC236}">
                <a16:creationId xmlns:a16="http://schemas.microsoft.com/office/drawing/2014/main" id="{CA0A5602-6905-4F13-93E7-23029CF90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6" y="969169"/>
            <a:ext cx="4827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请根据电路图，连接实物图。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D8C39E-EB03-4ED6-B555-F8836D9C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69CF0E90-7E1A-426D-BB1A-7EA8D8E92300}"/>
              </a:ext>
            </a:extLst>
          </p:cNvPr>
          <p:cNvSpPr/>
          <p:nvPr/>
        </p:nvSpPr>
        <p:spPr>
          <a:xfrm>
            <a:off x="1706026" y="5386664"/>
            <a:ext cx="957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在并联电路中，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支路开关只能控制所在支路的用电器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110" name="Group 6">
            <a:extLst>
              <a:ext uri="{FF2B5EF4-FFF2-40B4-BE49-F238E27FC236}">
                <a16:creationId xmlns:a16="http://schemas.microsoft.com/office/drawing/2014/main" id="{100F86CB-7730-4CA4-9450-CF088940F72C}"/>
              </a:ext>
            </a:extLst>
          </p:cNvPr>
          <p:cNvGrpSpPr/>
          <p:nvPr/>
        </p:nvGrpSpPr>
        <p:grpSpPr>
          <a:xfrm>
            <a:off x="5556251" y="2349501"/>
            <a:ext cx="4176713" cy="2752725"/>
            <a:chExt cx="2585" cy="1613"/>
          </a:xfrm>
        </p:grpSpPr>
        <p:pic>
          <p:nvPicPr>
            <p:cNvPr id="47111" name="Picture 5" descr="H:\2\人教教参资源\九\图\小灯泡.JPG">
              <a:extLst>
                <a:ext uri="{FF2B5EF4-FFF2-40B4-BE49-F238E27FC236}">
                  <a16:creationId xmlns:a16="http://schemas.microsoft.com/office/drawing/2014/main" id="{F1FF5E8C-FCB3-4659-819F-EED046BED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10" descr="H:\2\人教教参资源\九\图\电池组.JPG">
              <a:extLst>
                <a:ext uri="{FF2B5EF4-FFF2-40B4-BE49-F238E27FC236}">
                  <a16:creationId xmlns:a16="http://schemas.microsoft.com/office/drawing/2014/main" id="{C9D27473-3E80-4B87-BC34-818805674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H:\2\人教教参资源\九\图\铡刀开关.JPG">
              <a:extLst>
                <a:ext uri="{FF2B5EF4-FFF2-40B4-BE49-F238E27FC236}">
                  <a16:creationId xmlns:a16="http://schemas.microsoft.com/office/drawing/2014/main" id="{80FE7091-8B3F-4AFE-A795-E96D888C2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5" descr="H:\2\人教教参资源\九\图\小灯泡.JPG">
              <a:extLst>
                <a:ext uri="{FF2B5EF4-FFF2-40B4-BE49-F238E27FC236}">
                  <a16:creationId xmlns:a16="http://schemas.microsoft.com/office/drawing/2014/main" id="{2CCAA281-2618-408B-8B16-D6FC89665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5" name="未知">
              <a:extLst>
                <a:ext uri="{FF2B5EF4-FFF2-40B4-BE49-F238E27FC236}">
                  <a16:creationId xmlns:a16="http://schemas.microsoft.com/office/drawing/2014/main" id="{0C632C46-7650-4F54-AFA5-982142B2B40F}"/>
                </a:ext>
              </a:extLst>
            </p:cNvPr>
            <p:cNvSpPr/>
            <p:nvPr/>
          </p:nvSpPr>
          <p:spPr bwMode="auto">
            <a:xfrm>
              <a:off x="2253" y="341"/>
              <a:ext cx="332" cy="774"/>
            </a:xfrm>
            <a:custGeom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6" name="未知">
              <a:extLst>
                <a:ext uri="{FF2B5EF4-FFF2-40B4-BE49-F238E27FC236}">
                  <a16:creationId xmlns:a16="http://schemas.microsoft.com/office/drawing/2014/main" id="{1D3FDBE7-8E91-426A-9C24-2643355A7A6B}"/>
                </a:ext>
              </a:extLst>
            </p:cNvPr>
            <p:cNvSpPr/>
            <p:nvPr/>
          </p:nvSpPr>
          <p:spPr bwMode="auto">
            <a:xfrm>
              <a:off x="13" y="422"/>
              <a:ext cx="349" cy="917"/>
            </a:xfrm>
            <a:custGeom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7" name="未知">
              <a:extLst>
                <a:ext uri="{FF2B5EF4-FFF2-40B4-BE49-F238E27FC236}">
                  <a16:creationId xmlns:a16="http://schemas.microsoft.com/office/drawing/2014/main" id="{2B73D5EE-4A84-4D75-9A22-8581DC270260}"/>
                </a:ext>
              </a:extLst>
            </p:cNvPr>
            <p:cNvSpPr/>
            <p:nvPr/>
          </p:nvSpPr>
          <p:spPr bwMode="auto">
            <a:xfrm>
              <a:off x="318" y="733"/>
              <a:ext cx="1292" cy="571"/>
            </a:xfrm>
            <a:custGeom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8" name="未知">
              <a:extLst>
                <a:ext uri="{FF2B5EF4-FFF2-40B4-BE49-F238E27FC236}">
                  <a16:creationId xmlns:a16="http://schemas.microsoft.com/office/drawing/2014/main" id="{A52FC003-F459-4C2B-AADB-1FEBCFC4A0E5}"/>
                </a:ext>
              </a:extLst>
            </p:cNvPr>
            <p:cNvSpPr/>
            <p:nvPr/>
          </p:nvSpPr>
          <p:spPr bwMode="auto">
            <a:xfrm>
              <a:off x="930" y="1122"/>
              <a:ext cx="1501" cy="491"/>
            </a:xfrm>
            <a:custGeom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9" name="未知">
              <a:extLst>
                <a:ext uri="{FF2B5EF4-FFF2-40B4-BE49-F238E27FC236}">
                  <a16:creationId xmlns:a16="http://schemas.microsoft.com/office/drawing/2014/main" id="{832FB39E-B337-4322-AAB3-6051F43B491D}"/>
                </a:ext>
              </a:extLst>
            </p:cNvPr>
            <p:cNvSpPr/>
            <p:nvPr/>
          </p:nvSpPr>
          <p:spPr bwMode="auto">
            <a:xfrm>
              <a:off x="658" y="215"/>
              <a:ext cx="590" cy="188"/>
            </a:xfrm>
            <a:custGeom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0" name="Text Box 16">
              <a:extLst>
                <a:ext uri="{FF2B5EF4-FFF2-40B4-BE49-F238E27FC236}">
                  <a16:creationId xmlns:a16="http://schemas.microsoft.com/office/drawing/2014/main" id="{67F25834-A122-491F-9E80-8FFC5D523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567"/>
              <a:ext cx="30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21" name="Text Box 17">
              <a:extLst>
                <a:ext uri="{FF2B5EF4-FFF2-40B4-BE49-F238E27FC236}">
                  <a16:creationId xmlns:a16="http://schemas.microsoft.com/office/drawing/2014/main" id="{E87CAA90-8843-401B-9395-BAB00AEB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817"/>
              <a:ext cx="30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22" name="Text Box 18">
              <a:extLst>
                <a:ext uri="{FF2B5EF4-FFF2-40B4-BE49-F238E27FC236}">
                  <a16:creationId xmlns:a16="http://schemas.microsoft.com/office/drawing/2014/main" id="{B31ADDC0-5530-48A9-950E-0B1E427F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0"/>
              <a:ext cx="21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24" name="Group 20">
            <a:extLst>
              <a:ext uri="{FF2B5EF4-FFF2-40B4-BE49-F238E27FC236}">
                <a16:creationId xmlns:a16="http://schemas.microsoft.com/office/drawing/2014/main" id="{6591B218-C9C6-4BC0-A52A-BD769C9927EF}"/>
              </a:ext>
            </a:extLst>
          </p:cNvPr>
          <p:cNvGrpSpPr/>
          <p:nvPr/>
        </p:nvGrpSpPr>
        <p:grpSpPr>
          <a:xfrm>
            <a:off x="2351088" y="2384425"/>
            <a:ext cx="2690812" cy="2662238"/>
            <a:chExt cx="1695" cy="1677"/>
          </a:xfrm>
        </p:grpSpPr>
        <p:cxnSp>
          <p:nvCxnSpPr>
            <p:cNvPr id="47125" name="直接连接符 24">
              <a:extLst>
                <a:ext uri="{FF2B5EF4-FFF2-40B4-BE49-F238E27FC236}">
                  <a16:creationId xmlns:a16="http://schemas.microsoft.com/office/drawing/2014/main" id="{148CA0E7-2B8C-4A99-9717-FEF6F340C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42" y="1178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6" name="直接连接符 24">
              <a:extLst>
                <a:ext uri="{FF2B5EF4-FFF2-40B4-BE49-F238E27FC236}">
                  <a16:creationId xmlns:a16="http://schemas.microsoft.com/office/drawing/2014/main" id="{2166BF82-1761-4083-BFD8-74EF71987F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00" y="1187"/>
              <a:ext cx="643" cy="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7" name="Line 41">
              <a:extLst>
                <a:ext uri="{FF2B5EF4-FFF2-40B4-BE49-F238E27FC236}">
                  <a16:creationId xmlns:a16="http://schemas.microsoft.com/office/drawing/2014/main" id="{C157EEA0-E813-4866-AE92-248B1882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11"/>
              <a:ext cx="223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28" name="Line 44">
              <a:extLst>
                <a:ext uri="{FF2B5EF4-FFF2-40B4-BE49-F238E27FC236}">
                  <a16:creationId xmlns:a16="http://schemas.microsoft.com/office/drawing/2014/main" id="{A7C549F0-C549-4F4B-B307-A7DA1EC28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99"/>
              <a:ext cx="227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129" name="直接连接符 20">
              <a:extLst>
                <a:ext uri="{FF2B5EF4-FFF2-40B4-BE49-F238E27FC236}">
                  <a16:creationId xmlns:a16="http://schemas.microsoft.com/office/drawing/2014/main" id="{3737FB40-D4F1-4E82-902C-ABB370C9A6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" y="912"/>
              <a:ext cx="16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0" name="AutoShape 21">
              <a:extLst>
                <a:ext uri="{FF2B5EF4-FFF2-40B4-BE49-F238E27FC236}">
                  <a16:creationId xmlns:a16="http://schemas.microsoft.com/office/drawing/2014/main" id="{CAEF8B30-FA47-4858-BFD1-79F54818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56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31" name="Line 32">
              <a:extLst>
                <a:ext uri="{FF2B5EF4-FFF2-40B4-BE49-F238E27FC236}">
                  <a16:creationId xmlns:a16="http://schemas.microsoft.com/office/drawing/2014/main" id="{C948A078-5B44-427C-A0B9-694A46FE7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" y="0"/>
              <a:ext cx="0" cy="4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Line 33">
              <a:extLst>
                <a:ext uri="{FF2B5EF4-FFF2-40B4-BE49-F238E27FC236}">
                  <a16:creationId xmlns:a16="http://schemas.microsoft.com/office/drawing/2014/main" id="{CE7BC2DA-1F89-4312-BF12-9F2E23D18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3" y="83"/>
              <a:ext cx="0" cy="2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Line 34">
              <a:extLst>
                <a:ext uri="{FF2B5EF4-FFF2-40B4-BE49-F238E27FC236}">
                  <a16:creationId xmlns:a16="http://schemas.microsoft.com/office/drawing/2014/main" id="{8B7EFFCD-3402-4E57-8CAA-6CBA88F24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" y="204"/>
              <a:ext cx="733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134" name="直接连接符 23">
              <a:extLst>
                <a:ext uri="{FF2B5EF4-FFF2-40B4-BE49-F238E27FC236}">
                  <a16:creationId xmlns:a16="http://schemas.microsoft.com/office/drawing/2014/main" id="{371304AF-572A-4A89-87BF-33F83CF777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21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35" name="直接连接符 24">
              <a:extLst>
                <a:ext uri="{FF2B5EF4-FFF2-40B4-BE49-F238E27FC236}">
                  <a16:creationId xmlns:a16="http://schemas.microsoft.com/office/drawing/2014/main" id="{8CF01111-FA6E-4685-9704-6F5E917574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3" y="544"/>
              <a:ext cx="704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6" name="Line 41">
              <a:extLst>
                <a:ext uri="{FF2B5EF4-FFF2-40B4-BE49-F238E27FC236}">
                  <a16:creationId xmlns:a16="http://schemas.microsoft.com/office/drawing/2014/main" id="{C41E430D-F91C-4ACF-B69B-9B076B186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215"/>
              <a:ext cx="415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7" name="Text Box 33">
              <a:extLst>
                <a:ext uri="{FF2B5EF4-FFF2-40B4-BE49-F238E27FC236}">
                  <a16:creationId xmlns:a16="http://schemas.microsoft.com/office/drawing/2014/main" id="{6CE62E10-E676-41B1-891A-175C83642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115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38" name="Text Box 34">
              <a:extLst>
                <a:ext uri="{FF2B5EF4-FFF2-40B4-BE49-F238E27FC236}">
                  <a16:creationId xmlns:a16="http://schemas.microsoft.com/office/drawing/2014/main" id="{0BCDB292-F6DD-4759-A9F0-00194979A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29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7139" name="Text Box 35">
              <a:extLst>
                <a:ext uri="{FF2B5EF4-FFF2-40B4-BE49-F238E27FC236}">
                  <a16:creationId xmlns:a16="http://schemas.microsoft.com/office/drawing/2014/main" id="{598F4B3E-0108-4043-B5A5-CF8884413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" y="53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7140" name="直接连接符 20">
              <a:extLst>
                <a:ext uri="{FF2B5EF4-FFF2-40B4-BE49-F238E27FC236}">
                  <a16:creationId xmlns:a16="http://schemas.microsoft.com/office/drawing/2014/main" id="{76EA61D3-352E-4CA0-90A9-74802F1EF0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" y="1516"/>
              <a:ext cx="165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41" name="AutoShape 21">
              <a:extLst>
                <a:ext uri="{FF2B5EF4-FFF2-40B4-BE49-F238E27FC236}">
                  <a16:creationId xmlns:a16="http://schemas.microsoft.com/office/drawing/2014/main" id="{79AE863E-5818-4F69-83C3-F1CCA272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367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42" name="Oval 38">
              <a:extLst>
                <a:ext uri="{FF2B5EF4-FFF2-40B4-BE49-F238E27FC236}">
                  <a16:creationId xmlns:a16="http://schemas.microsoft.com/office/drawing/2014/main" id="{BB63CE35-995E-4B24-ADFC-45226CDDD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2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3" name="Oval 39">
              <a:extLst>
                <a:ext uri="{FF2B5EF4-FFF2-40B4-BE49-F238E27FC236}">
                  <a16:creationId xmlns:a16="http://schemas.microsoft.com/office/drawing/2014/main" id="{BB645459-DE5E-4349-A510-59A9D264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891"/>
              <a:ext cx="49" cy="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4" name="Oval 42">
              <a:extLst>
                <a:ext uri="{FF2B5EF4-FFF2-40B4-BE49-F238E27FC236}">
                  <a16:creationId xmlns:a16="http://schemas.microsoft.com/office/drawing/2014/main" id="{24826A4F-BB5F-491E-BCA5-D580F034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89"/>
              <a:ext cx="66" cy="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147" name="Rectangle 43">
            <a:extLst>
              <a:ext uri="{FF2B5EF4-FFF2-40B4-BE49-F238E27FC236}">
                <a16:creationId xmlns:a16="http://schemas.microsoft.com/office/drawing/2014/main" id="{97DCF74E-E54C-4C73-A0AA-C5214361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344" y="1266914"/>
            <a:ext cx="7920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在并联电路中，电流有几条路径呢？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1C71354-D03E-405E-A69C-8F015DEB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08C81C7-8B15-4EE4-B533-0ABACD310F67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478DDC13-237D-4C47-8B98-D66154677D12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并联电路中，电流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至少有两条路径</a:t>
            </a:r>
            <a:endParaRPr lang="zh-CN" altLang="en-US" sz="2800" b="1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408035F7-C32E-47F2-9EDB-1EA43C53F2D0}"/>
              </a:ext>
            </a:extLst>
          </p:cNvPr>
          <p:cNvSpPr/>
          <p:nvPr/>
        </p:nvSpPr>
        <p:spPr>
          <a:xfrm rot="10800000">
            <a:off x="2884435" y="2661419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BBC1A2B7-6042-4C78-8F22-29E9949989B2}"/>
              </a:ext>
            </a:extLst>
          </p:cNvPr>
          <p:cNvSpPr/>
          <p:nvPr/>
        </p:nvSpPr>
        <p:spPr>
          <a:xfrm rot="5400000">
            <a:off x="2243572" y="3261966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59815D87-56E5-4622-A3D6-2490CF5C8337}"/>
              </a:ext>
            </a:extLst>
          </p:cNvPr>
          <p:cNvSpPr/>
          <p:nvPr/>
        </p:nvSpPr>
        <p:spPr>
          <a:xfrm>
            <a:off x="2830756" y="3783614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723FAB66-E588-49A2-BC23-4BEE54EADAD4}"/>
              </a:ext>
            </a:extLst>
          </p:cNvPr>
          <p:cNvSpPr/>
          <p:nvPr/>
        </p:nvSpPr>
        <p:spPr>
          <a:xfrm>
            <a:off x="4266212" y="3791399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379E290F-D4EA-42AE-A217-7C4EB91C6512}"/>
              </a:ext>
            </a:extLst>
          </p:cNvPr>
          <p:cNvSpPr/>
          <p:nvPr/>
        </p:nvSpPr>
        <p:spPr>
          <a:xfrm rot="16200000">
            <a:off x="4854608" y="3181573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BD5BEACD-17B4-4372-A65F-B9B7EF3B6A75}"/>
              </a:ext>
            </a:extLst>
          </p:cNvPr>
          <p:cNvSpPr/>
          <p:nvPr/>
        </p:nvSpPr>
        <p:spPr>
          <a:xfrm rot="10800000">
            <a:off x="4320779" y="2612455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9811EF3A-DFE1-4259-A27A-6D324D55A65F}"/>
              </a:ext>
            </a:extLst>
          </p:cNvPr>
          <p:cNvSpPr/>
          <p:nvPr/>
        </p:nvSpPr>
        <p:spPr>
          <a:xfrm>
            <a:off x="2792736" y="475423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95DF70AA-854D-4606-B0F9-6589169A9C74}"/>
              </a:ext>
            </a:extLst>
          </p:cNvPr>
          <p:cNvSpPr/>
          <p:nvPr/>
        </p:nvSpPr>
        <p:spPr>
          <a:xfrm>
            <a:off x="4266586" y="4734372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8DBEF724-738D-48DF-86B8-9716B4B7BD24}"/>
              </a:ext>
            </a:extLst>
          </p:cNvPr>
          <p:cNvSpPr/>
          <p:nvPr/>
        </p:nvSpPr>
        <p:spPr>
          <a:xfrm rot="10800000">
            <a:off x="6985323" y="2701419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4B2D9BE6-664D-4033-80CA-0B07A6C4C7DE}"/>
              </a:ext>
            </a:extLst>
          </p:cNvPr>
          <p:cNvSpPr/>
          <p:nvPr/>
        </p:nvSpPr>
        <p:spPr>
          <a:xfrm rot="5245167">
            <a:off x="5420926" y="3667087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id="{678CE14F-C2AB-4518-A942-134AFDF47388}"/>
              </a:ext>
            </a:extLst>
          </p:cNvPr>
          <p:cNvSpPr/>
          <p:nvPr/>
        </p:nvSpPr>
        <p:spPr>
          <a:xfrm rot="1233847">
            <a:off x="6712395" y="3612689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A5A86462-B6CD-4546-821A-07F60831D5A3}"/>
              </a:ext>
            </a:extLst>
          </p:cNvPr>
          <p:cNvSpPr/>
          <p:nvPr/>
        </p:nvSpPr>
        <p:spPr>
          <a:xfrm rot="20796090">
            <a:off x="8029439" y="4919680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855217C2-3BFA-4A51-B6CB-03BC0AD8D995}"/>
              </a:ext>
            </a:extLst>
          </p:cNvPr>
          <p:cNvSpPr/>
          <p:nvPr/>
        </p:nvSpPr>
        <p:spPr>
          <a:xfrm rot="17544738">
            <a:off x="9495925" y="3512566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216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47" name="Rectangle 43">
            <a:extLst>
              <a:ext uri="{FF2B5EF4-FFF2-40B4-BE49-F238E27FC236}">
                <a16:creationId xmlns:a16="http://schemas.microsoft.com/office/drawing/2014/main" id="{97DCF74E-E54C-4C73-A0AA-C5214361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482" y="2547967"/>
            <a:ext cx="40572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在并联电路中，拆掉其中任意一个小灯泡，剩下的小灯泡还会发光吗？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1C71354-D03E-405E-A69C-8F015DEB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08C81C7-8B15-4EE4-B533-0ABACD310F67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0DBCC04-B9FD-4C38-AA69-5810650F85D3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　　在并联电路中，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用电器之间互不影响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C7B9988-CF29-4ABC-AC96-D08D6CAE6E8E}"/>
              </a:ext>
            </a:extLst>
          </p:cNvPr>
          <p:cNvGrpSpPr/>
          <p:nvPr/>
        </p:nvGrpSpPr>
        <p:grpSpPr>
          <a:xfrm>
            <a:off x="1991544" y="1824403"/>
            <a:ext cx="4538348" cy="3273234"/>
            <a:chOff x="5660833" y="2066454"/>
            <a:chExt cx="4538348" cy="3273234"/>
          </a:xfrm>
        </p:grpSpPr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AE20E982-1FCA-44F5-8F00-E6538D8A3A11}"/>
                </a:ext>
              </a:extLst>
            </p:cNvPr>
            <p:cNvGrpSpPr/>
            <p:nvPr/>
          </p:nvGrpSpPr>
          <p:grpSpPr>
            <a:xfrm>
              <a:off x="5660833" y="2066454"/>
              <a:ext cx="4444927" cy="3273234"/>
              <a:chOff x="-366" y="0"/>
              <a:chExt cx="2751" cy="1918"/>
            </a:xfrm>
          </p:grpSpPr>
          <p:pic>
            <p:nvPicPr>
              <p:cNvPr id="51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7C8FA7A-D4AB-494F-A96E-4C17110CE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3" y="644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7314BA11-1581-4F95-B55B-C200E3BE5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76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BB67A175-E0C2-4C40-92B4-367C14E2D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56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5" descr="H:\2\人教教参资源\九\图\小灯泡.JPG">
                <a:extLst>
                  <a:ext uri="{FF2B5EF4-FFF2-40B4-BE49-F238E27FC236}">
                    <a16:creationId xmlns:a16="http://schemas.microsoft.com/office/drawing/2014/main" id="{087D7224-2306-4A97-88D0-2D67452ED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8" y="1276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未知">
                <a:extLst>
                  <a:ext uri="{FF2B5EF4-FFF2-40B4-BE49-F238E27FC236}">
                    <a16:creationId xmlns:a16="http://schemas.microsoft.com/office/drawing/2014/main" id="{73FFB924-31E0-4955-ADC5-8D91DA9C9709}"/>
                  </a:ext>
                </a:extLst>
              </p:cNvPr>
              <p:cNvSpPr/>
              <p:nvPr/>
            </p:nvSpPr>
            <p:spPr bwMode="auto">
              <a:xfrm>
                <a:off x="-366" y="399"/>
                <a:ext cx="1139" cy="66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未知">
                <a:extLst>
                  <a:ext uri="{FF2B5EF4-FFF2-40B4-BE49-F238E27FC236}">
                    <a16:creationId xmlns:a16="http://schemas.microsoft.com/office/drawing/2014/main" id="{B9ECF8FB-8F92-473D-ABB8-0965F35822EC}"/>
                  </a:ext>
                </a:extLst>
              </p:cNvPr>
              <p:cNvSpPr/>
              <p:nvPr/>
            </p:nvSpPr>
            <p:spPr bwMode="auto">
              <a:xfrm rot="16451946">
                <a:off x="360" y="1234"/>
                <a:ext cx="656" cy="281"/>
              </a:xfrm>
              <a:custGeom>
                <a:gdLst>
                  <a:gd name="T0" fmla="*/ 1292 w 1292"/>
                  <a:gd name="T1" fmla="*/ 412 h 571"/>
                  <a:gd name="T2" fmla="*/ 362 w 1292"/>
                  <a:gd name="T3" fmla="*/ 26 h 571"/>
                  <a:gd name="T4" fmla="*/ 0 w 1292"/>
                  <a:gd name="T5" fmla="*/ 571 h 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2" h="571">
                    <a:moveTo>
                      <a:pt x="1292" y="412"/>
                    </a:moveTo>
                    <a:cubicBezTo>
                      <a:pt x="934" y="206"/>
                      <a:pt x="577" y="0"/>
                      <a:pt x="362" y="26"/>
                    </a:cubicBezTo>
                    <a:cubicBezTo>
                      <a:pt x="147" y="52"/>
                      <a:pt x="73" y="311"/>
                      <a:pt x="0" y="57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未知">
                <a:extLst>
                  <a:ext uri="{FF2B5EF4-FFF2-40B4-BE49-F238E27FC236}">
                    <a16:creationId xmlns:a16="http://schemas.microsoft.com/office/drawing/2014/main" id="{04479B30-191F-43B2-A5DB-F909FB5A31C9}"/>
                  </a:ext>
                </a:extLst>
              </p:cNvPr>
              <p:cNvSpPr/>
              <p:nvPr/>
            </p:nvSpPr>
            <p:spPr bwMode="auto">
              <a:xfrm rot="18258534">
                <a:off x="1274" y="1082"/>
                <a:ext cx="573" cy="653"/>
              </a:xfrm>
              <a:custGeom>
                <a:gdLst>
                  <a:gd name="T0" fmla="*/ 1315 w 1501"/>
                  <a:gd name="T1" fmla="*/ 0 h 491"/>
                  <a:gd name="T2" fmla="*/ 1361 w 1501"/>
                  <a:gd name="T3" fmla="*/ 136 h 491"/>
                  <a:gd name="T4" fmla="*/ 476 w 1501"/>
                  <a:gd name="T5" fmla="*/ 476 h 491"/>
                  <a:gd name="T6" fmla="*/ 0 w 1501"/>
                  <a:gd name="T7" fmla="*/ 227 h 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1" h="491">
                    <a:moveTo>
                      <a:pt x="1315" y="0"/>
                    </a:moveTo>
                    <a:cubicBezTo>
                      <a:pt x="1408" y="28"/>
                      <a:pt x="1501" y="57"/>
                      <a:pt x="1361" y="136"/>
                    </a:cubicBezTo>
                    <a:cubicBezTo>
                      <a:pt x="1221" y="215"/>
                      <a:pt x="703" y="461"/>
                      <a:pt x="476" y="476"/>
                    </a:cubicBezTo>
                    <a:cubicBezTo>
                      <a:pt x="249" y="491"/>
                      <a:pt x="124" y="359"/>
                      <a:pt x="0" y="22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未知">
                <a:extLst>
                  <a:ext uri="{FF2B5EF4-FFF2-40B4-BE49-F238E27FC236}">
                    <a16:creationId xmlns:a16="http://schemas.microsoft.com/office/drawing/2014/main" id="{E00D0E64-6E6B-4D44-9B9B-29090107993A}"/>
                  </a:ext>
                </a:extLst>
              </p:cNvPr>
              <p:cNvSpPr/>
              <p:nvPr/>
            </p:nvSpPr>
            <p:spPr bwMode="auto">
              <a:xfrm>
                <a:off x="658" y="215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Text Box 16">
                <a:extLst>
                  <a:ext uri="{FF2B5EF4-FFF2-40B4-BE49-F238E27FC236}">
                    <a16:creationId xmlns:a16="http://schemas.microsoft.com/office/drawing/2014/main" id="{057EEDE5-8386-42EE-AE8F-AAB2ABAFD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5" y="638"/>
                <a:ext cx="30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0" name="Text Box 17">
                <a:extLst>
                  <a:ext uri="{FF2B5EF4-FFF2-40B4-BE49-F238E27FC236}">
                    <a16:creationId xmlns:a16="http://schemas.microsoft.com/office/drawing/2014/main" id="{65C3ACEB-AFD3-402F-AF1D-C5728291B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" y="1276"/>
                <a:ext cx="303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1" name="Text Box 18">
                <a:extLst>
                  <a:ext uri="{FF2B5EF4-FFF2-40B4-BE49-F238E27FC236}">
                    <a16:creationId xmlns:a16="http://schemas.microsoft.com/office/drawing/2014/main" id="{3920F02F-EBF8-4613-A82C-A741F8CA3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21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F697FD9-D1A6-45C3-88CB-AC63D0177CEF}"/>
                </a:ext>
              </a:extLst>
            </p:cNvPr>
            <p:cNvSpPr/>
            <p:nvPr/>
          </p:nvSpPr>
          <p:spPr>
            <a:xfrm>
              <a:off x="8499224" y="2667435"/>
              <a:ext cx="1699957" cy="1114425"/>
            </a:xfrm>
            <a:custGeom>
              <a:gdLst>
                <a:gd name="connsiteX0" fmla="*/ 1495425 w 1699957"/>
                <a:gd name="connsiteY0" fmla="*/ 0 h 1114425"/>
                <a:gd name="connsiteX1" fmla="*/ 1571625 w 1699957"/>
                <a:gd name="connsiteY1" fmla="*/ 590550 h 1114425"/>
                <a:gd name="connsiteX2" fmla="*/ 0 w 1699957"/>
                <a:gd name="connsiteY2" fmla="*/ 1114425 h 1114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9957" h="1114425">
                  <a:moveTo>
                    <a:pt x="1495425" y="0"/>
                  </a:moveTo>
                  <a:cubicBezTo>
                    <a:pt x="1658144" y="202406"/>
                    <a:pt x="1820863" y="404813"/>
                    <a:pt x="1571625" y="590550"/>
                  </a:cubicBezTo>
                  <a:cubicBezTo>
                    <a:pt x="1322387" y="776288"/>
                    <a:pt x="295275" y="1046163"/>
                    <a:pt x="0" y="1114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46"/>
          <p:cNvSpPr txBox="1">
            <a:spLocks noChangeArrowheads="1"/>
          </p:cNvSpPr>
          <p:nvPr/>
        </p:nvSpPr>
        <p:spPr bwMode="auto">
          <a:xfrm>
            <a:off x="1271464" y="4889529"/>
            <a:ext cx="9869890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家庭中的电灯、电扇、电冰箱、电视机、电脑等用电器大多是并联在电路中的。</a:t>
            </a:r>
            <a:endParaRPr lang="zh-CN" alt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5"/>
          <a:stretch>
            <a:fillRect/>
          </a:stretch>
        </p:blipFill>
        <p:spPr>
          <a:xfrm>
            <a:off x="5130623" y="1698504"/>
            <a:ext cx="6370772" cy="2940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8" y="1697769"/>
            <a:ext cx="4152900" cy="29413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0727286-2C3C-4702-B328-38A0EB58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三、生活中的电路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46"/>
          <p:cNvSpPr txBox="1">
            <a:spLocks noChangeArrowheads="1"/>
          </p:cNvSpPr>
          <p:nvPr/>
        </p:nvSpPr>
        <p:spPr bwMode="auto">
          <a:xfrm>
            <a:off x="6096001" y="2090172"/>
            <a:ext cx="410445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     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用来装饰居室、烘托欢乐气氛的彩色小灯泡，有些就是串联和并联组合而成的。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3" y="1141990"/>
            <a:ext cx="3732743" cy="45283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9182D92-9BC9-40FD-B0E0-5AFFC5E5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三、生活中的电路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086304" y="1377643"/>
            <a:ext cx="9949815" cy="19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+mj-ea"/>
                <a:ea typeface="+mj-ea"/>
                <a:cs typeface="+mj-ea"/>
              </a:rPr>
              <a:t>1.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经常用来做装饰的“满天星”小彩灯，往往一个灯坏了，一串灯全都不亮，它们是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_______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联。马路边的路灯，灯与灯之间是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________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联。</a:t>
            </a:r>
            <a:endParaRPr sz="2800" b="1">
              <a:latin typeface="+mj-ea"/>
              <a:ea typeface="+mj-ea"/>
              <a:cs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5231904" y="2132856"/>
            <a:ext cx="72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B29D016-4274-43B8-89FD-2779E21117E5}"/>
              </a:ext>
            </a:extLst>
          </p:cNvPr>
          <p:cNvSpPr txBox="1"/>
          <p:nvPr/>
        </p:nvSpPr>
        <p:spPr>
          <a:xfrm>
            <a:off x="2063552" y="2778947"/>
            <a:ext cx="7221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240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086304" y="1377643"/>
            <a:ext cx="9949815" cy="19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+mj-ea"/>
                <a:ea typeface="+mj-ea"/>
                <a:cs typeface="+mj-ea"/>
              </a:rPr>
              <a:t>2.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如图所示电路中，要使灯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L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、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L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2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串联，需要闭合的开关是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_________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要使灯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L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、</a:t>
            </a:r>
            <a:r>
              <a:rPr lang="en-US" altLang="zh-CN" sz="2800" b="1">
                <a:latin typeface="+mj-ea"/>
                <a:cs typeface="+mj-ea"/>
              </a:rPr>
              <a:t> L</a:t>
            </a:r>
            <a:r>
              <a:rPr lang="en-US" altLang="zh-CN" sz="2800" b="1" baseline="-25000">
                <a:latin typeface="+mj-ea"/>
                <a:cs typeface="+mj-ea"/>
              </a:rPr>
              <a:t>2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并联，需要闭合的开关是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________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。如果同时闭合开关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S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、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S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1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和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S</a:t>
            </a:r>
            <a:r>
              <a:rPr lang="en-US" altLang="zh-CN" sz="2800" b="1" baseline="-25000">
                <a:latin typeface="+mj-ea"/>
                <a:ea typeface="+mj-ea"/>
                <a:cs typeface="+mj-ea"/>
              </a:rPr>
              <a:t>3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,</a:t>
            </a:r>
            <a:r>
              <a:rPr lang="zh-CN" altLang="en-US" sz="2800" b="1">
                <a:latin typeface="+mj-ea"/>
                <a:ea typeface="+mj-ea"/>
                <a:cs typeface="+mj-ea"/>
              </a:rPr>
              <a:t>会出现</a:t>
            </a:r>
            <a:r>
              <a:rPr lang="en-US" altLang="zh-CN" sz="2800" b="1">
                <a:latin typeface="+mj-ea"/>
                <a:ea typeface="+mj-ea"/>
                <a:cs typeface="+mj-ea"/>
              </a:rPr>
              <a:t>__________.</a:t>
            </a:r>
            <a:endParaRPr sz="2800" b="1">
              <a:latin typeface="+mj-ea"/>
              <a:ea typeface="+mj-ea"/>
              <a:cs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413383" y="2093640"/>
            <a:ext cx="72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28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pic>
        <p:nvPicPr>
          <p:cNvPr id="9" name="图片 8" descr="figure">
            <a:extLst>
              <a:ext uri="{FF2B5EF4-FFF2-40B4-BE49-F238E27FC236}">
                <a16:creationId xmlns:a16="http://schemas.microsoft.com/office/drawing/2014/main" id="{BE2F7090-EBE6-47A9-9865-21A334CBB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11824" y="3561542"/>
            <a:ext cx="3672406" cy="231573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3B2FD9B-4F84-428F-8B2F-96D19AC2CEFA}"/>
              </a:ext>
            </a:extLst>
          </p:cNvPr>
          <p:cNvSpPr txBox="1"/>
          <p:nvPr/>
        </p:nvSpPr>
        <p:spPr>
          <a:xfrm>
            <a:off x="8904312" y="2062863"/>
            <a:ext cx="115212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28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,S</a:t>
            </a:r>
            <a:r>
              <a:rPr lang="en-US" altLang="zh-CN" sz="2800" b="1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  <a:p>
            <a:pPr algn="ctr"/>
            <a:endParaRPr lang="en-US" altLang="zh-CN" sz="2800" b="1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461420E-6072-4E2A-B413-59611A7F707F}"/>
              </a:ext>
            </a:extLst>
          </p:cNvPr>
          <p:cNvSpPr txBox="1"/>
          <p:nvPr/>
        </p:nvSpPr>
        <p:spPr>
          <a:xfrm>
            <a:off x="6156472" y="2756851"/>
            <a:ext cx="276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baseline="-25000">
                <a:solidFill>
                  <a:srgbClr val="FF0000"/>
                </a:solidFill>
                <a:latin typeface="+mj-ea"/>
                <a:ea typeface="+mj-ea"/>
              </a:rPr>
              <a:t>电源短路</a:t>
            </a:r>
            <a:endParaRPr lang="en-US" altLang="zh-CN" sz="3600" b="1" baseline="-2500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6771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10" grpId="1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7488" y="2402093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通过实验探究串、并联电路的特点，会连接简单的串联和并联电路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092135"/>
            <a:ext cx="10175795" cy="1284006"/>
            <a:chOff x="2105025" y="2140883"/>
            <a:chExt cx="945578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140883"/>
              <a:ext cx="863346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知道什么是串联电路和并联电路，会画简单的串、并联电路图。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87488" y="3730098"/>
            <a:ext cx="10012729" cy="1284006"/>
            <a:chOff x="2130425" y="44189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尝试根据已有知识、经验，按要求设计简单的串、并联电路。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TextBox 8">
            <a:extLst>
              <a:ext uri="{FF2B5EF4-FFF2-40B4-BE49-F238E27FC236}">
                <a16:creationId xmlns:a16="http://schemas.microsoft.com/office/drawing/2014/main" id="{47B5EBCB-5BDD-46E1-A919-F9EBB0B7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8027988" cy="10577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如图所示的四个电路图中，开关闭合时，三盏灯属于并联关系的是（    ）</a:t>
            </a:r>
            <a:r>
              <a:rPr lang="zh-CN" altLang="en-US" sz="2800">
                <a:latin typeface="宋体" panose="02010600030101010101" pitchFamily="2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A8BBF5F5-7119-47D3-A435-13E47D6C5B41}"/>
              </a:ext>
            </a:extLst>
          </p:cNvPr>
          <p:cNvGrpSpPr/>
          <p:nvPr/>
        </p:nvGrpSpPr>
        <p:grpSpPr>
          <a:xfrm>
            <a:off x="1955801" y="3535363"/>
            <a:ext cx="1655763" cy="1262062"/>
            <a:chExt cx="1043" cy="795"/>
          </a:xfrm>
        </p:grpSpPr>
        <p:sp>
          <p:nvSpPr>
            <p:cNvPr id="40964" name="Rectangle 4">
              <a:extLst>
                <a:ext uri="{FF2B5EF4-FFF2-40B4-BE49-F238E27FC236}">
                  <a16:creationId xmlns:a16="http://schemas.microsoft.com/office/drawing/2014/main" id="{19011BE1-03FD-4E21-BF2A-D1B386F7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2" cy="6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0965" name="Group 5">
              <a:extLst>
                <a:ext uri="{FF2B5EF4-FFF2-40B4-BE49-F238E27FC236}">
                  <a16:creationId xmlns:a16="http://schemas.microsoft.com/office/drawing/2014/main" id="{B9D4B8C2-3FAE-4110-B375-DFB266222748}"/>
                </a:ext>
              </a:extLst>
            </p:cNvPr>
            <p:cNvGrpSpPr/>
            <p:nvPr/>
          </p:nvGrpSpPr>
          <p:grpSpPr>
            <a:xfrm>
              <a:off x="839" y="567"/>
              <a:ext cx="51" cy="228"/>
              <a:chExt cx="91" cy="476"/>
            </a:xfrm>
          </p:grpSpPr>
          <p:sp>
            <p:nvSpPr>
              <p:cNvPr id="40966" name="Rectangle 6">
                <a:extLst>
                  <a:ext uri="{FF2B5EF4-FFF2-40B4-BE49-F238E27FC236}">
                    <a16:creationId xmlns:a16="http://schemas.microsoft.com/office/drawing/2014/main" id="{6D089951-623C-4B3C-A2ED-C9FA2D60D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7" name="Line 32">
                <a:extLst>
                  <a:ext uri="{FF2B5EF4-FFF2-40B4-BE49-F238E27FC236}">
                    <a16:creationId xmlns:a16="http://schemas.microsoft.com/office/drawing/2014/main" id="{55E2BC2F-6674-46FE-8B0E-402B0AC33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68" name="Line 33">
                <a:extLst>
                  <a:ext uri="{FF2B5EF4-FFF2-40B4-BE49-F238E27FC236}">
                    <a16:creationId xmlns:a16="http://schemas.microsoft.com/office/drawing/2014/main" id="{9D746D4A-6CB4-4D73-BE46-770ED5626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969" name="Group 9">
              <a:extLst>
                <a:ext uri="{FF2B5EF4-FFF2-40B4-BE49-F238E27FC236}">
                  <a16:creationId xmlns:a16="http://schemas.microsoft.com/office/drawing/2014/main" id="{08295CE2-811F-4C3C-88D1-B47E4DD5815E}"/>
                </a:ext>
              </a:extLst>
            </p:cNvPr>
            <p:cNvGrpSpPr/>
            <p:nvPr/>
          </p:nvGrpSpPr>
          <p:grpSpPr>
            <a:xfrm>
              <a:off x="544" y="631"/>
              <a:ext cx="174" cy="95"/>
              <a:chExt cx="317" cy="182"/>
            </a:xfrm>
          </p:grpSpPr>
          <p:sp>
            <p:nvSpPr>
              <p:cNvPr id="40970" name="Rectangle 10">
                <a:extLst>
                  <a:ext uri="{FF2B5EF4-FFF2-40B4-BE49-F238E27FC236}">
                    <a16:creationId xmlns:a16="http://schemas.microsoft.com/office/drawing/2014/main" id="{96D78BE8-BB36-4A74-B9D1-C16F4C903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1" name="Line 44">
                <a:extLst>
                  <a:ext uri="{FF2B5EF4-FFF2-40B4-BE49-F238E27FC236}">
                    <a16:creationId xmlns:a16="http://schemas.microsoft.com/office/drawing/2014/main" id="{DAE33DE6-1AD8-4A22-B368-7B15948B9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2" name="Oval 42">
                <a:extLst>
                  <a:ext uri="{FF2B5EF4-FFF2-40B4-BE49-F238E27FC236}">
                    <a16:creationId xmlns:a16="http://schemas.microsoft.com/office/drawing/2014/main" id="{60B557D7-1A72-4EAD-9741-01078244B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73" name="Rectangle 13">
              <a:extLst>
                <a:ext uri="{FF2B5EF4-FFF2-40B4-BE49-F238E27FC236}">
                  <a16:creationId xmlns:a16="http://schemas.microsoft.com/office/drawing/2014/main" id="{D3A979BF-315E-4F98-BDB2-537B6743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3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0974" name="Rectangle 14">
              <a:extLst>
                <a:ext uri="{FF2B5EF4-FFF2-40B4-BE49-F238E27FC236}">
                  <a16:creationId xmlns:a16="http://schemas.microsoft.com/office/drawing/2014/main" id="{D10FF154-452B-4D31-BCAC-D3A408330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0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0975" name="Line 15">
              <a:extLst>
                <a:ext uri="{FF2B5EF4-FFF2-40B4-BE49-F238E27FC236}">
                  <a16:creationId xmlns:a16="http://schemas.microsoft.com/office/drawing/2014/main" id="{04B3F4E7-EE0F-4161-B6BC-B2BA3E598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3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AutoShape 21">
              <a:extLst>
                <a:ext uri="{FF2B5EF4-FFF2-40B4-BE49-F238E27FC236}">
                  <a16:creationId xmlns:a16="http://schemas.microsoft.com/office/drawing/2014/main" id="{5C56B2CA-B0EF-4D13-A6CF-A8A6EA0D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59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7" name="AutoShape 21">
              <a:extLst>
                <a:ext uri="{FF2B5EF4-FFF2-40B4-BE49-F238E27FC236}">
                  <a16:creationId xmlns:a16="http://schemas.microsoft.com/office/drawing/2014/main" id="{4ACFA280-4B69-4AE2-BFF5-E67726B05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64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8" name="Rectangle 18">
              <a:extLst>
                <a:ext uri="{FF2B5EF4-FFF2-40B4-BE49-F238E27FC236}">
                  <a16:creationId xmlns:a16="http://schemas.microsoft.com/office/drawing/2014/main" id="{40AA751C-F677-47B4-AB0A-0F8FDD99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409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40979" name="Line 19">
              <a:extLst>
                <a:ext uri="{FF2B5EF4-FFF2-40B4-BE49-F238E27FC236}">
                  <a16:creationId xmlns:a16="http://schemas.microsoft.com/office/drawing/2014/main" id="{87910E52-2779-4098-8274-D073DCC61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" y="27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0" name="AutoShape 21">
              <a:extLst>
                <a:ext uri="{FF2B5EF4-FFF2-40B4-BE49-F238E27FC236}">
                  <a16:creationId xmlns:a16="http://schemas.microsoft.com/office/drawing/2014/main" id="{1B094FAA-769C-431E-815F-283A827EE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90"/>
              <a:ext cx="200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1" name="Rectangle 21">
              <a:extLst>
                <a:ext uri="{FF2B5EF4-FFF2-40B4-BE49-F238E27FC236}">
                  <a16:creationId xmlns:a16="http://schemas.microsoft.com/office/drawing/2014/main" id="{F84135E7-ECEC-4C58-B514-2F8BA17A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09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3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50" name="Group 90">
            <a:extLst>
              <a:ext uri="{FF2B5EF4-FFF2-40B4-BE49-F238E27FC236}">
                <a16:creationId xmlns:a16="http://schemas.microsoft.com/office/drawing/2014/main" id="{9722F1DC-80A0-4BBF-9DC2-034799B93496}"/>
              </a:ext>
            </a:extLst>
          </p:cNvPr>
          <p:cNvGrpSpPr/>
          <p:nvPr/>
        </p:nvGrpSpPr>
        <p:grpSpPr>
          <a:xfrm>
            <a:off x="4043363" y="3357563"/>
            <a:ext cx="1657350" cy="1439862"/>
            <a:chOff x="1587" y="2115"/>
            <a:chExt cx="1044" cy="907"/>
          </a:xfrm>
        </p:grpSpPr>
        <p:sp>
          <p:nvSpPr>
            <p:cNvPr id="40983" name="Rectangle 23">
              <a:extLst>
                <a:ext uri="{FF2B5EF4-FFF2-40B4-BE49-F238E27FC236}">
                  <a16:creationId xmlns:a16="http://schemas.microsoft.com/office/drawing/2014/main" id="{B715E2F4-056A-4077-A1BE-C0204936F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229"/>
              <a:ext cx="1044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84" name="AutoShape 21">
              <a:extLst>
                <a:ext uri="{FF2B5EF4-FFF2-40B4-BE49-F238E27FC236}">
                  <a16:creationId xmlns:a16="http://schemas.microsoft.com/office/drawing/2014/main" id="{8A10A7AB-4D11-47F2-895A-F5C132F6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115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5" name="Rectangle 25">
              <a:extLst>
                <a:ext uri="{FF2B5EF4-FFF2-40B4-BE49-F238E27FC236}">
                  <a16:creationId xmlns:a16="http://schemas.microsoft.com/office/drawing/2014/main" id="{BDBF70C9-6795-43CA-85CA-1F0B028E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97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0986" name="Line 26">
              <a:extLst>
                <a:ext uri="{FF2B5EF4-FFF2-40B4-BE49-F238E27FC236}">
                  <a16:creationId xmlns:a16="http://schemas.microsoft.com/office/drawing/2014/main" id="{3D548B0C-B92C-4C38-B793-5348FBD98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2569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7" name="AutoShape 21">
              <a:extLst>
                <a:ext uri="{FF2B5EF4-FFF2-40B4-BE49-F238E27FC236}">
                  <a16:creationId xmlns:a16="http://schemas.microsoft.com/office/drawing/2014/main" id="{8EABECA4-6234-497E-A937-C2FCD69BA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478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8" name="Rectangle 28">
              <a:extLst>
                <a:ext uri="{FF2B5EF4-FFF2-40B4-BE49-F238E27FC236}">
                  <a16:creationId xmlns:a16="http://schemas.microsoft.com/office/drawing/2014/main" id="{89512F67-8105-490D-8892-FF427413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42"/>
              <a:ext cx="2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</a:p>
          </p:txBody>
        </p:sp>
        <p:grpSp>
          <p:nvGrpSpPr>
            <p:cNvPr id="40989" name="Group 29">
              <a:extLst>
                <a:ext uri="{FF2B5EF4-FFF2-40B4-BE49-F238E27FC236}">
                  <a16:creationId xmlns:a16="http://schemas.microsoft.com/office/drawing/2014/main" id="{82EFF08B-F48D-4351-8383-E74337CF94A2}"/>
                </a:ext>
              </a:extLst>
            </p:cNvPr>
            <p:cNvGrpSpPr/>
            <p:nvPr/>
          </p:nvGrpSpPr>
          <p:grpSpPr>
            <a:xfrm>
              <a:off x="2040" y="2524"/>
              <a:ext cx="176" cy="95"/>
              <a:chExt cx="317" cy="182"/>
            </a:xfrm>
          </p:grpSpPr>
          <p:sp>
            <p:nvSpPr>
              <p:cNvPr id="40990" name="Rectangle 30">
                <a:extLst>
                  <a:ext uri="{FF2B5EF4-FFF2-40B4-BE49-F238E27FC236}">
                    <a16:creationId xmlns:a16="http://schemas.microsoft.com/office/drawing/2014/main" id="{131462A6-0E3C-421A-A8E7-DE29A8C61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1" name="Line 44">
                <a:extLst>
                  <a:ext uri="{FF2B5EF4-FFF2-40B4-BE49-F238E27FC236}">
                    <a16:creationId xmlns:a16="http://schemas.microsoft.com/office/drawing/2014/main" id="{D7204C6A-25F1-4755-9914-2253A84DE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2" name="Oval 42">
                <a:extLst>
                  <a:ext uri="{FF2B5EF4-FFF2-40B4-BE49-F238E27FC236}">
                    <a16:creationId xmlns:a16="http://schemas.microsoft.com/office/drawing/2014/main" id="{DA559C2F-EA83-44E6-937D-81E478F1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0993" name="Group 33">
              <a:extLst>
                <a:ext uri="{FF2B5EF4-FFF2-40B4-BE49-F238E27FC236}">
                  <a16:creationId xmlns:a16="http://schemas.microsoft.com/office/drawing/2014/main" id="{41FE5B64-736F-48EE-B8CF-8D803508CC25}"/>
                </a:ext>
              </a:extLst>
            </p:cNvPr>
            <p:cNvGrpSpPr/>
            <p:nvPr/>
          </p:nvGrpSpPr>
          <p:grpSpPr>
            <a:xfrm>
              <a:off x="2403" y="2455"/>
              <a:ext cx="51" cy="228"/>
              <a:chExt cx="91" cy="476"/>
            </a:xfrm>
          </p:grpSpPr>
          <p:sp>
            <p:nvSpPr>
              <p:cNvPr id="40994" name="Rectangle 34">
                <a:extLst>
                  <a:ext uri="{FF2B5EF4-FFF2-40B4-BE49-F238E27FC236}">
                    <a16:creationId xmlns:a16="http://schemas.microsoft.com/office/drawing/2014/main" id="{3A15EA07-AE2F-4BDE-A7F6-D92971E92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5" name="Line 32">
                <a:extLst>
                  <a:ext uri="{FF2B5EF4-FFF2-40B4-BE49-F238E27FC236}">
                    <a16:creationId xmlns:a16="http://schemas.microsoft.com/office/drawing/2014/main" id="{67DF6F24-3012-4595-8109-81C26314D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6" name="Line 33">
                <a:extLst>
                  <a:ext uri="{FF2B5EF4-FFF2-40B4-BE49-F238E27FC236}">
                    <a16:creationId xmlns:a16="http://schemas.microsoft.com/office/drawing/2014/main" id="{974815D9-5A3B-4844-9BAC-9AF171F5B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997" name="AutoShape 21">
              <a:extLst>
                <a:ext uri="{FF2B5EF4-FFF2-40B4-BE49-F238E27FC236}">
                  <a16:creationId xmlns:a16="http://schemas.microsoft.com/office/drawing/2014/main" id="{FF91080A-72A7-42F9-96FB-D55D80B62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823"/>
              <a:ext cx="201" cy="19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98" name="Rectangle 38">
              <a:extLst>
                <a:ext uri="{FF2B5EF4-FFF2-40B4-BE49-F238E27FC236}">
                  <a16:creationId xmlns:a16="http://schemas.microsoft.com/office/drawing/2014/main" id="{CA9A212E-74B1-4B2B-A107-77494B9C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2682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3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99" name="Group 39">
            <a:extLst>
              <a:ext uri="{FF2B5EF4-FFF2-40B4-BE49-F238E27FC236}">
                <a16:creationId xmlns:a16="http://schemas.microsoft.com/office/drawing/2014/main" id="{F2A63AC3-E7BC-4436-A2B6-14F2EE2FFE23}"/>
              </a:ext>
            </a:extLst>
          </p:cNvPr>
          <p:cNvGrpSpPr/>
          <p:nvPr/>
        </p:nvGrpSpPr>
        <p:grpSpPr>
          <a:xfrm>
            <a:off x="5988050" y="3006725"/>
            <a:ext cx="1728788" cy="1790700"/>
            <a:chExt cx="1089" cy="1128"/>
          </a:xfrm>
        </p:grpSpPr>
        <p:sp>
          <p:nvSpPr>
            <p:cNvPr id="41000" name="Rectangle 40">
              <a:extLst>
                <a:ext uri="{FF2B5EF4-FFF2-40B4-BE49-F238E27FC236}">
                  <a16:creationId xmlns:a16="http://schemas.microsoft.com/office/drawing/2014/main" id="{11C0103D-795F-4C66-B3C7-6773A0D6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5"/>
              <a:ext cx="1032" cy="7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1001" name="Group 41">
              <a:extLst>
                <a:ext uri="{FF2B5EF4-FFF2-40B4-BE49-F238E27FC236}">
                  <a16:creationId xmlns:a16="http://schemas.microsoft.com/office/drawing/2014/main" id="{8727583F-1D43-4768-A738-B1B0B48779CE}"/>
                </a:ext>
              </a:extLst>
            </p:cNvPr>
            <p:cNvGrpSpPr/>
            <p:nvPr/>
          </p:nvGrpSpPr>
          <p:grpSpPr>
            <a:xfrm>
              <a:off x="726" y="930"/>
              <a:ext cx="44" cy="198"/>
              <a:chExt cx="91" cy="476"/>
            </a:xfrm>
          </p:grpSpPr>
          <p:sp>
            <p:nvSpPr>
              <p:cNvPr id="41002" name="Rectangle 42">
                <a:extLst>
                  <a:ext uri="{FF2B5EF4-FFF2-40B4-BE49-F238E27FC236}">
                    <a16:creationId xmlns:a16="http://schemas.microsoft.com/office/drawing/2014/main" id="{8BC8A6E3-ADA8-4C05-A903-6EDB46CAA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03" name="Line 32">
                <a:extLst>
                  <a:ext uri="{FF2B5EF4-FFF2-40B4-BE49-F238E27FC236}">
                    <a16:creationId xmlns:a16="http://schemas.microsoft.com/office/drawing/2014/main" id="{73040C4F-E061-44CA-BC50-A7263E7BE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4" name="Line 33">
                <a:extLst>
                  <a:ext uri="{FF2B5EF4-FFF2-40B4-BE49-F238E27FC236}">
                    <a16:creationId xmlns:a16="http://schemas.microsoft.com/office/drawing/2014/main" id="{B87C06E3-5220-447E-BF31-0515CD0C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05" name="Group 45">
              <a:extLst>
                <a:ext uri="{FF2B5EF4-FFF2-40B4-BE49-F238E27FC236}">
                  <a16:creationId xmlns:a16="http://schemas.microsoft.com/office/drawing/2014/main" id="{06F5B5ED-CBCE-45D3-AB97-6AE23540E4CD}"/>
                </a:ext>
              </a:extLst>
            </p:cNvPr>
            <p:cNvGrpSpPr/>
            <p:nvPr/>
          </p:nvGrpSpPr>
          <p:grpSpPr>
            <a:xfrm>
              <a:off x="204" y="975"/>
              <a:ext cx="151" cy="83"/>
              <a:chExt cx="317" cy="182"/>
            </a:xfrm>
          </p:grpSpPr>
          <p:sp>
            <p:nvSpPr>
              <p:cNvPr id="41006" name="Rectangle 46">
                <a:extLst>
                  <a:ext uri="{FF2B5EF4-FFF2-40B4-BE49-F238E27FC236}">
                    <a16:creationId xmlns:a16="http://schemas.microsoft.com/office/drawing/2014/main" id="{5B3D31B9-DFF6-4C0B-88CE-B619E1961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07" name="Line 44">
                <a:extLst>
                  <a:ext uri="{FF2B5EF4-FFF2-40B4-BE49-F238E27FC236}">
                    <a16:creationId xmlns:a16="http://schemas.microsoft.com/office/drawing/2014/main" id="{0A9BDA64-A127-4A8A-A4F6-870D8F182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8" name="Oval 42">
                <a:extLst>
                  <a:ext uri="{FF2B5EF4-FFF2-40B4-BE49-F238E27FC236}">
                    <a16:creationId xmlns:a16="http://schemas.microsoft.com/office/drawing/2014/main" id="{C3C97D52-6051-4EB0-9B93-FA54E5FF3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09" name="AutoShape 21">
              <a:extLst>
                <a:ext uri="{FF2B5EF4-FFF2-40B4-BE49-F238E27FC236}">
                  <a16:creationId xmlns:a16="http://schemas.microsoft.com/office/drawing/2014/main" id="{6C55E1AD-C69F-47CE-B69D-9D3A410C9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190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10" name="Rectangle 50">
              <a:extLst>
                <a:ext uri="{FF2B5EF4-FFF2-40B4-BE49-F238E27FC236}">
                  <a16:creationId xmlns:a16="http://schemas.microsoft.com/office/drawing/2014/main" id="{BF8F6E73-E959-487A-AFEA-D89B7747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9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11" name="Rectangle 51">
              <a:extLst>
                <a:ext uri="{FF2B5EF4-FFF2-40B4-BE49-F238E27FC236}">
                  <a16:creationId xmlns:a16="http://schemas.microsoft.com/office/drawing/2014/main" id="{ADE3ACBF-BF08-4AF0-8420-3C1586573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0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12" name="Rectangle 52">
              <a:extLst>
                <a:ext uri="{FF2B5EF4-FFF2-40B4-BE49-F238E27FC236}">
                  <a16:creationId xmlns:a16="http://schemas.microsoft.com/office/drawing/2014/main" id="{46901EB1-6F98-465A-9A91-B8826242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544"/>
              <a:ext cx="113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13" name="Line 53">
              <a:extLst>
                <a:ext uri="{FF2B5EF4-FFF2-40B4-BE49-F238E27FC236}">
                  <a16:creationId xmlns:a16="http://schemas.microsoft.com/office/drawing/2014/main" id="{1E1B432B-0A03-412B-83B9-E8949BC7F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" y="544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4" name="Line 54">
              <a:extLst>
                <a:ext uri="{FF2B5EF4-FFF2-40B4-BE49-F238E27FC236}">
                  <a16:creationId xmlns:a16="http://schemas.microsoft.com/office/drawing/2014/main" id="{C9EA08C8-2DB3-4294-9556-D159846EF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" y="771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5" name="Line 55">
              <a:extLst>
                <a:ext uri="{FF2B5EF4-FFF2-40B4-BE49-F238E27FC236}">
                  <a16:creationId xmlns:a16="http://schemas.microsoft.com/office/drawing/2014/main" id="{921B969C-A107-4D1D-9D18-01F409BCD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" y="544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6" name="AutoShape 21">
              <a:extLst>
                <a:ext uri="{FF2B5EF4-FFF2-40B4-BE49-F238E27FC236}">
                  <a16:creationId xmlns:a16="http://schemas.microsoft.com/office/drawing/2014/main" id="{7B28FDBA-3C40-4BB3-83A5-AAF5FC750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45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17" name="AutoShape 21">
              <a:extLst>
                <a:ext uri="{FF2B5EF4-FFF2-40B4-BE49-F238E27FC236}">
                  <a16:creationId xmlns:a16="http://schemas.microsoft.com/office/drawing/2014/main" id="{A071AA43-8738-4C67-914B-DEA196369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681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18" name="Rectangle 58">
              <a:extLst>
                <a:ext uri="{FF2B5EF4-FFF2-40B4-BE49-F238E27FC236}">
                  <a16:creationId xmlns:a16="http://schemas.microsoft.com/office/drawing/2014/main" id="{3E3590BA-A687-4CC9-9189-C352C2E0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03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3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19" name="Rectangle 59">
              <a:extLst>
                <a:ext uri="{FF2B5EF4-FFF2-40B4-BE49-F238E27FC236}">
                  <a16:creationId xmlns:a16="http://schemas.microsoft.com/office/drawing/2014/main" id="{F0399EF7-6518-4C3F-A380-66079FBC6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771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1049" name="Group 89">
            <a:extLst>
              <a:ext uri="{FF2B5EF4-FFF2-40B4-BE49-F238E27FC236}">
                <a16:creationId xmlns:a16="http://schemas.microsoft.com/office/drawing/2014/main" id="{718708F2-2AFB-47E6-8676-00BA55CC0003}"/>
              </a:ext>
            </a:extLst>
          </p:cNvPr>
          <p:cNvGrpSpPr/>
          <p:nvPr/>
        </p:nvGrpSpPr>
        <p:grpSpPr>
          <a:xfrm>
            <a:off x="7896226" y="3141664"/>
            <a:ext cx="2252663" cy="1692275"/>
            <a:chOff x="4014" y="1979"/>
            <a:chExt cx="1419" cy="1066"/>
          </a:xfrm>
        </p:grpSpPr>
        <p:sp>
          <p:nvSpPr>
            <p:cNvPr id="41021" name="Rectangle 61">
              <a:extLst>
                <a:ext uri="{FF2B5EF4-FFF2-40B4-BE49-F238E27FC236}">
                  <a16:creationId xmlns:a16="http://schemas.microsoft.com/office/drawing/2014/main" id="{9EC64A4F-CB23-43B2-9CBB-1BAAD6CE3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70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  <a:endParaRPr lang="en-US" altLang="zh-CN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22" name="Rectangle 62">
              <a:extLst>
                <a:ext uri="{FF2B5EF4-FFF2-40B4-BE49-F238E27FC236}">
                  <a16:creationId xmlns:a16="http://schemas.microsoft.com/office/drawing/2014/main" id="{4BA03E39-9A03-47DC-BA2E-E0FB5F92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228"/>
              <a:ext cx="1111" cy="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1023" name="Group 63">
              <a:extLst>
                <a:ext uri="{FF2B5EF4-FFF2-40B4-BE49-F238E27FC236}">
                  <a16:creationId xmlns:a16="http://schemas.microsoft.com/office/drawing/2014/main" id="{C22992B1-DF73-41AE-B0E1-96F9B53B0999}"/>
                </a:ext>
              </a:extLst>
            </p:cNvPr>
            <p:cNvGrpSpPr/>
            <p:nvPr/>
          </p:nvGrpSpPr>
          <p:grpSpPr>
            <a:xfrm>
              <a:off x="4694" y="2818"/>
              <a:ext cx="46" cy="227"/>
              <a:chExt cx="91" cy="476"/>
            </a:xfrm>
          </p:grpSpPr>
          <p:sp>
            <p:nvSpPr>
              <p:cNvPr id="41024" name="Rectangle 64">
                <a:extLst>
                  <a:ext uri="{FF2B5EF4-FFF2-40B4-BE49-F238E27FC236}">
                    <a16:creationId xmlns:a16="http://schemas.microsoft.com/office/drawing/2014/main" id="{14FE7C61-9035-4743-B1DD-35F7EEF6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25" name="Line 32">
                <a:extLst>
                  <a:ext uri="{FF2B5EF4-FFF2-40B4-BE49-F238E27FC236}">
                    <a16:creationId xmlns:a16="http://schemas.microsoft.com/office/drawing/2014/main" id="{59C6DBEA-4CEB-4F74-B00F-BEC4233D3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26" name="Line 33">
                <a:extLst>
                  <a:ext uri="{FF2B5EF4-FFF2-40B4-BE49-F238E27FC236}">
                    <a16:creationId xmlns:a16="http://schemas.microsoft.com/office/drawing/2014/main" id="{86E13D08-0117-470C-90D2-9809DA14D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27" name="Group 67">
              <a:extLst>
                <a:ext uri="{FF2B5EF4-FFF2-40B4-BE49-F238E27FC236}">
                  <a16:creationId xmlns:a16="http://schemas.microsoft.com/office/drawing/2014/main" id="{556B011D-AD72-4975-9405-674EFFCE674D}"/>
                </a:ext>
              </a:extLst>
            </p:cNvPr>
            <p:cNvGrpSpPr/>
            <p:nvPr/>
          </p:nvGrpSpPr>
          <p:grpSpPr>
            <a:xfrm>
              <a:off x="4218" y="2886"/>
              <a:ext cx="151" cy="83"/>
              <a:chExt cx="317" cy="182"/>
            </a:xfrm>
          </p:grpSpPr>
          <p:sp>
            <p:nvSpPr>
              <p:cNvPr id="41028" name="Rectangle 68">
                <a:extLst>
                  <a:ext uri="{FF2B5EF4-FFF2-40B4-BE49-F238E27FC236}">
                    <a16:creationId xmlns:a16="http://schemas.microsoft.com/office/drawing/2014/main" id="{CAFCD295-EBCF-4F90-8E79-ED124E3B7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029" name="Line 44">
                <a:extLst>
                  <a:ext uri="{FF2B5EF4-FFF2-40B4-BE49-F238E27FC236}">
                    <a16:creationId xmlns:a16="http://schemas.microsoft.com/office/drawing/2014/main" id="{424DD6B2-50F8-4708-A823-753EFCDA9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0" name="Oval 42">
                <a:extLst>
                  <a:ext uri="{FF2B5EF4-FFF2-40B4-BE49-F238E27FC236}">
                    <a16:creationId xmlns:a16="http://schemas.microsoft.com/office/drawing/2014/main" id="{DF101B46-A154-4743-895D-1F0DC425A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31" name="AutoShape 21">
              <a:extLst>
                <a:ext uri="{FF2B5EF4-FFF2-40B4-BE49-F238E27FC236}">
                  <a16:creationId xmlns:a16="http://schemas.microsoft.com/office/drawing/2014/main" id="{A5865E8A-6E2A-4753-BB57-19228E62E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263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2" name="Rectangle 72">
              <a:extLst>
                <a:ext uri="{FF2B5EF4-FFF2-40B4-BE49-F238E27FC236}">
                  <a16:creationId xmlns:a16="http://schemas.microsoft.com/office/drawing/2014/main" id="{D214FB5F-E300-4605-B256-80782041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273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33" name="Rectangle 73">
              <a:extLst>
                <a:ext uri="{FF2B5EF4-FFF2-40B4-BE49-F238E27FC236}">
                  <a16:creationId xmlns:a16="http://schemas.microsoft.com/office/drawing/2014/main" id="{AA29A7EB-C311-49D8-B48F-C2221748A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979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34" name="Line 74">
              <a:extLst>
                <a:ext uri="{FF2B5EF4-FFF2-40B4-BE49-F238E27FC236}">
                  <a16:creationId xmlns:a16="http://schemas.microsoft.com/office/drawing/2014/main" id="{A2136EDF-CCAC-44E9-89C8-F6E234AA1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2229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5" name="Line 75">
              <a:extLst>
                <a:ext uri="{FF2B5EF4-FFF2-40B4-BE49-F238E27FC236}">
                  <a16:creationId xmlns:a16="http://schemas.microsoft.com/office/drawing/2014/main" id="{51A72C52-BE34-4C95-BAF6-10E3D54AE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523"/>
              <a:ext cx="7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6" name="AutoShape 21">
              <a:extLst>
                <a:ext uri="{FF2B5EF4-FFF2-40B4-BE49-F238E27FC236}">
                  <a16:creationId xmlns:a16="http://schemas.microsoft.com/office/drawing/2014/main" id="{EF7882AB-7F02-4E82-A341-238C6411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41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7" name="AutoShape 21">
              <a:extLst>
                <a:ext uri="{FF2B5EF4-FFF2-40B4-BE49-F238E27FC236}">
                  <a16:creationId xmlns:a16="http://schemas.microsoft.com/office/drawing/2014/main" id="{9FD88A6A-02FE-4BF0-91CB-B6814EB24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124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38" name="Rectangle 78">
              <a:extLst>
                <a:ext uri="{FF2B5EF4-FFF2-40B4-BE49-F238E27FC236}">
                  <a16:creationId xmlns:a16="http://schemas.microsoft.com/office/drawing/2014/main" id="{3FA77D59-F561-47BE-86E4-63FD033E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2660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3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39" name="Text Box 79">
            <a:extLst>
              <a:ext uri="{FF2B5EF4-FFF2-40B4-BE49-F238E27FC236}">
                <a16:creationId xmlns:a16="http://schemas.microsoft.com/office/drawing/2014/main" id="{8352FA2E-0DE5-439A-989A-F00D6AA5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4797426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40" name="Text Box 80">
            <a:extLst>
              <a:ext uri="{FF2B5EF4-FFF2-40B4-BE49-F238E27FC236}">
                <a16:creationId xmlns:a16="http://schemas.microsoft.com/office/drawing/2014/main" id="{79E21B0B-89E0-4B76-BE12-3F50590C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797426"/>
            <a:ext cx="433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1041" name="Text Box 81">
            <a:extLst>
              <a:ext uri="{FF2B5EF4-FFF2-40B4-BE49-F238E27FC236}">
                <a16:creationId xmlns:a16="http://schemas.microsoft.com/office/drawing/2014/main" id="{4559F35C-4640-48BC-A12A-066E72E9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4797426"/>
            <a:ext cx="433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1042" name="Text Box 82">
            <a:extLst>
              <a:ext uri="{FF2B5EF4-FFF2-40B4-BE49-F238E27FC236}">
                <a16:creationId xmlns:a16="http://schemas.microsoft.com/office/drawing/2014/main" id="{DB5B6FC4-0A7D-4013-A96C-2C490FD3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339" y="4797426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047" name="Rectangle 87">
            <a:extLst>
              <a:ext uri="{FF2B5EF4-FFF2-40B4-BE49-F238E27FC236}">
                <a16:creationId xmlns:a16="http://schemas.microsoft.com/office/drawing/2014/main" id="{AE42BBC7-47D0-418C-AAFF-52865648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1844676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048" name="Rectangle 88">
            <a:extLst>
              <a:ext uri="{FF2B5EF4-FFF2-40B4-BE49-F238E27FC236}">
                <a16:creationId xmlns:a16="http://schemas.microsoft.com/office/drawing/2014/main" id="{C99CDCEB-D815-4187-8470-8BEC82D8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3068639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</a:rPr>
              <a:t>L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endParaRPr lang="zh-CN" altLang="en-US" b="1" baseline="-25000">
              <a:latin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3847BE0-A555-4709-A31D-2A101B63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3" name="TextBox 8">
            <a:extLst>
              <a:ext uri="{FF2B5EF4-FFF2-40B4-BE49-F238E27FC236}">
                <a16:creationId xmlns:a16="http://schemas.microsoft.com/office/drawing/2014/main" id="{34AE9709-1A46-401A-874C-40B2640E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67325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．根据电路图连接实物电路。</a:t>
            </a:r>
          </a:p>
        </p:txBody>
      </p:sp>
      <p:grpSp>
        <p:nvGrpSpPr>
          <p:cNvPr id="43014" name="Group 6">
            <a:extLst>
              <a:ext uri="{FF2B5EF4-FFF2-40B4-BE49-F238E27FC236}">
                <a16:creationId xmlns:a16="http://schemas.microsoft.com/office/drawing/2014/main" id="{7AB8EE6E-7BE7-421E-8755-5182BB2D6E47}"/>
              </a:ext>
            </a:extLst>
          </p:cNvPr>
          <p:cNvGrpSpPr/>
          <p:nvPr/>
        </p:nvGrpSpPr>
        <p:grpSpPr>
          <a:xfrm>
            <a:off x="2243139" y="2492376"/>
            <a:ext cx="2808287" cy="2587625"/>
            <a:chExt cx="1769" cy="1630"/>
          </a:xfrm>
        </p:grpSpPr>
        <p:sp>
          <p:nvSpPr>
            <p:cNvPr id="43015" name="Rectangle 102">
              <a:extLst>
                <a:ext uri="{FF2B5EF4-FFF2-40B4-BE49-F238E27FC236}">
                  <a16:creationId xmlns:a16="http://schemas.microsoft.com/office/drawing/2014/main" id="{FC55274C-9CF9-49EF-8549-8049FB08A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"/>
              <a:ext cx="1769" cy="1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16" name="Line 51">
              <a:extLst>
                <a:ext uri="{FF2B5EF4-FFF2-40B4-BE49-F238E27FC236}">
                  <a16:creationId xmlns:a16="http://schemas.microsoft.com/office/drawing/2014/main" id="{8EADBFB8-FC44-4521-A5B6-CEF3228CB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1"/>
              <a:ext cx="17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017" name="Group 9">
              <a:extLst>
                <a:ext uri="{FF2B5EF4-FFF2-40B4-BE49-F238E27FC236}">
                  <a16:creationId xmlns:a16="http://schemas.microsoft.com/office/drawing/2014/main" id="{F31F1E0B-A321-4C3E-9491-66DE9680169F}"/>
                </a:ext>
              </a:extLst>
            </p:cNvPr>
            <p:cNvGrpSpPr/>
            <p:nvPr/>
          </p:nvGrpSpPr>
          <p:grpSpPr>
            <a:xfrm>
              <a:off x="998" y="1180"/>
              <a:ext cx="85" cy="340"/>
              <a:chExt cx="85" cy="340"/>
            </a:xfrm>
          </p:grpSpPr>
          <p:sp>
            <p:nvSpPr>
              <p:cNvPr id="43018" name="Rectangle 23">
                <a:extLst>
                  <a:ext uri="{FF2B5EF4-FFF2-40B4-BE49-F238E27FC236}">
                    <a16:creationId xmlns:a16="http://schemas.microsoft.com/office/drawing/2014/main" id="{44DC6BC2-E02D-452C-B38B-5DA653AB2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19" name="Line 24">
                <a:extLst>
                  <a:ext uri="{FF2B5EF4-FFF2-40B4-BE49-F238E27FC236}">
                    <a16:creationId xmlns:a16="http://schemas.microsoft.com/office/drawing/2014/main" id="{1091A093-FF09-474D-BA32-B2AD6636B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0" name="Line 25">
                <a:extLst>
                  <a:ext uri="{FF2B5EF4-FFF2-40B4-BE49-F238E27FC236}">
                    <a16:creationId xmlns:a16="http://schemas.microsoft.com/office/drawing/2014/main" id="{C601D1BF-3F4C-4787-BEB9-9F9F47420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021" name="Group 13">
              <a:extLst>
                <a:ext uri="{FF2B5EF4-FFF2-40B4-BE49-F238E27FC236}">
                  <a16:creationId xmlns:a16="http://schemas.microsoft.com/office/drawing/2014/main" id="{2B76D888-D030-4EEC-AA44-942F1AAD091A}"/>
                </a:ext>
              </a:extLst>
            </p:cNvPr>
            <p:cNvGrpSpPr/>
            <p:nvPr/>
          </p:nvGrpSpPr>
          <p:grpSpPr>
            <a:xfrm>
              <a:off x="227" y="1248"/>
              <a:ext cx="283" cy="170"/>
              <a:chExt cx="256" cy="142"/>
            </a:xfrm>
          </p:grpSpPr>
          <p:sp>
            <p:nvSpPr>
              <p:cNvPr id="43022" name="Rectangle 15">
                <a:extLst>
                  <a:ext uri="{FF2B5EF4-FFF2-40B4-BE49-F238E27FC236}">
                    <a16:creationId xmlns:a16="http://schemas.microsoft.com/office/drawing/2014/main" id="{C0BC944D-2A27-4A29-BE99-AEF747DA0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23" name="Line 16">
                <a:extLst>
                  <a:ext uri="{FF2B5EF4-FFF2-40B4-BE49-F238E27FC236}">
                    <a16:creationId xmlns:a16="http://schemas.microsoft.com/office/drawing/2014/main" id="{C4A1C2F1-56FC-48D3-A83D-2DEE411EC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4" name="Oval 17">
                <a:extLst>
                  <a:ext uri="{FF2B5EF4-FFF2-40B4-BE49-F238E27FC236}">
                    <a16:creationId xmlns:a16="http://schemas.microsoft.com/office/drawing/2014/main" id="{4561707B-732D-4390-AB31-B3C9610A3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3025" name="Group 17">
              <a:extLst>
                <a:ext uri="{FF2B5EF4-FFF2-40B4-BE49-F238E27FC236}">
                  <a16:creationId xmlns:a16="http://schemas.microsoft.com/office/drawing/2014/main" id="{8567E435-C5BD-4F61-9B34-E5A1B5F580BB}"/>
                </a:ext>
              </a:extLst>
            </p:cNvPr>
            <p:cNvGrpSpPr/>
            <p:nvPr/>
          </p:nvGrpSpPr>
          <p:grpSpPr>
            <a:xfrm>
              <a:off x="1202" y="34"/>
              <a:ext cx="283" cy="170"/>
              <a:chExt cx="256" cy="142"/>
            </a:xfrm>
          </p:grpSpPr>
          <p:sp>
            <p:nvSpPr>
              <p:cNvPr id="43026" name="Rectangle 15">
                <a:extLst>
                  <a:ext uri="{FF2B5EF4-FFF2-40B4-BE49-F238E27FC236}">
                    <a16:creationId xmlns:a16="http://schemas.microsoft.com/office/drawing/2014/main" id="{AA863606-C503-46CE-B346-8CA5800B3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27" name="Line 16">
                <a:extLst>
                  <a:ext uri="{FF2B5EF4-FFF2-40B4-BE49-F238E27FC236}">
                    <a16:creationId xmlns:a16="http://schemas.microsoft.com/office/drawing/2014/main" id="{3E92A9D5-0B7C-45A6-B757-A0A6DF795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8" name="Oval 17">
                <a:extLst>
                  <a:ext uri="{FF2B5EF4-FFF2-40B4-BE49-F238E27FC236}">
                    <a16:creationId xmlns:a16="http://schemas.microsoft.com/office/drawing/2014/main" id="{2E1E1F09-5493-4235-A766-556B6F51B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3029" name="AutoShape 44">
              <a:extLst>
                <a:ext uri="{FF2B5EF4-FFF2-40B4-BE49-F238E27FC236}">
                  <a16:creationId xmlns:a16="http://schemas.microsoft.com/office/drawing/2014/main" id="{71475833-8A59-4196-92E2-8E8997FF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0"/>
              <a:ext cx="295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30" name="AutoShape 44">
              <a:extLst>
                <a:ext uri="{FF2B5EF4-FFF2-40B4-BE49-F238E27FC236}">
                  <a16:creationId xmlns:a16="http://schemas.microsoft.com/office/drawing/2014/main" id="{A26822C2-BC59-49DB-BB01-1DD528120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612"/>
              <a:ext cx="294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031" name="Text Box 45">
              <a:extLst>
                <a:ext uri="{FF2B5EF4-FFF2-40B4-BE49-F238E27FC236}">
                  <a16:creationId xmlns:a16="http://schemas.microsoft.com/office/drawing/2014/main" id="{B2969509-88D2-4B6F-835B-60C676839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159"/>
              <a:ext cx="4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032" name="Text Box 50">
              <a:extLst>
                <a:ext uri="{FF2B5EF4-FFF2-40B4-BE49-F238E27FC236}">
                  <a16:creationId xmlns:a16="http://schemas.microsoft.com/office/drawing/2014/main" id="{DE21AABF-8AA5-41B7-A4D0-F6212BAC5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817"/>
              <a:ext cx="4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033" name="Text Box 99">
              <a:extLst>
                <a:ext uri="{FF2B5EF4-FFF2-40B4-BE49-F238E27FC236}">
                  <a16:creationId xmlns:a16="http://schemas.microsoft.com/office/drawing/2014/main" id="{DCD31364-6D14-4A49-83AB-4AD56AF15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" y="159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034" name="Text Box 99">
              <a:extLst>
                <a:ext uri="{FF2B5EF4-FFF2-40B4-BE49-F238E27FC236}">
                  <a16:creationId xmlns:a16="http://schemas.microsoft.com/office/drawing/2014/main" id="{0E6BE6E4-C784-48BD-879F-CD7A73A56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1361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3035" name="Group 27">
            <a:extLst>
              <a:ext uri="{FF2B5EF4-FFF2-40B4-BE49-F238E27FC236}">
                <a16:creationId xmlns:a16="http://schemas.microsoft.com/office/drawing/2014/main" id="{7F379120-0420-43C2-BDE1-6B45C5A154D8}"/>
              </a:ext>
            </a:extLst>
          </p:cNvPr>
          <p:cNvGrpSpPr/>
          <p:nvPr/>
        </p:nvGrpSpPr>
        <p:grpSpPr>
          <a:xfrm>
            <a:off x="5843588" y="2384425"/>
            <a:ext cx="4284662" cy="3049588"/>
            <a:chExt cx="2699" cy="1921"/>
          </a:xfrm>
        </p:grpSpPr>
        <p:grpSp>
          <p:nvGrpSpPr>
            <p:cNvPr id="43036" name="Group 28">
              <a:extLst>
                <a:ext uri="{FF2B5EF4-FFF2-40B4-BE49-F238E27FC236}">
                  <a16:creationId xmlns:a16="http://schemas.microsoft.com/office/drawing/2014/main" id="{7A4390D6-A0D8-41FA-BEFE-55AB0CD3BD25}"/>
                </a:ext>
              </a:extLst>
            </p:cNvPr>
            <p:cNvGrpSpPr/>
            <p:nvPr/>
          </p:nvGrpSpPr>
          <p:grpSpPr>
            <a:xfrm>
              <a:off x="1519" y="0"/>
              <a:ext cx="227" cy="476"/>
              <a:chExt cx="1846" cy="3540"/>
            </a:xfrm>
          </p:grpSpPr>
          <p:sp>
            <p:nvSpPr>
              <p:cNvPr id="43037" name="AutoShape 29">
                <a:extLst>
                  <a:ext uri="{FF2B5EF4-FFF2-40B4-BE49-F238E27FC236}">
                    <a16:creationId xmlns:a16="http://schemas.microsoft.com/office/drawing/2014/main" id="{977B56D9-9E73-431A-80F5-08F8F953F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CE768">
                      <a:gamma/>
                      <a:tint val="13333"/>
                      <a:invGamma/>
                    </a:srgbClr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8" name="Oval 30">
                <a:extLst>
                  <a:ext uri="{FF2B5EF4-FFF2-40B4-BE49-F238E27FC236}">
                    <a16:creationId xmlns:a16="http://schemas.microsoft.com/office/drawing/2014/main" id="{F2A8635B-2CDE-4DA2-8880-41FC58152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333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9" name="WordArt 31">
                <a:extLst>
                  <a:ext uri="{FF2B5EF4-FFF2-40B4-BE49-F238E27FC236}">
                    <a16:creationId xmlns:a16="http://schemas.microsoft.com/office/drawing/2014/main" id="{5F689FF8-9110-4ED9-B5AB-29CD3BB0C1CB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楷体_GB2312"/>
                  </a:rPr>
                  <a:t>干电池</a:t>
                </a:r>
              </a:p>
            </p:txBody>
          </p:sp>
          <p:sp>
            <p:nvSpPr>
              <p:cNvPr id="43040" name="AutoShape 32">
                <a:extLst>
                  <a:ext uri="{FF2B5EF4-FFF2-40B4-BE49-F238E27FC236}">
                    <a16:creationId xmlns:a16="http://schemas.microsoft.com/office/drawing/2014/main" id="{E939144C-E67B-4A3A-8BE2-306EC7113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1" name="Oval 33">
                <a:extLst>
                  <a:ext uri="{FF2B5EF4-FFF2-40B4-BE49-F238E27FC236}">
                    <a16:creationId xmlns:a16="http://schemas.microsoft.com/office/drawing/2014/main" id="{1E11EA7C-D1FF-417F-A044-88FED03A3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2" name="WordArt 34">
                <a:extLst>
                  <a:ext uri="{FF2B5EF4-FFF2-40B4-BE49-F238E27FC236}">
                    <a16:creationId xmlns:a16="http://schemas.microsoft.com/office/drawing/2014/main" id="{B9381F38-FDAF-430F-8AD8-CCB4918B1C83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/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＋</a:t>
                </a:r>
              </a:p>
            </p:txBody>
          </p:sp>
        </p:grpSp>
        <p:grpSp>
          <p:nvGrpSpPr>
            <p:cNvPr id="43043" name="Group 35">
              <a:extLst>
                <a:ext uri="{FF2B5EF4-FFF2-40B4-BE49-F238E27FC236}">
                  <a16:creationId xmlns:a16="http://schemas.microsoft.com/office/drawing/2014/main" id="{D1AAA637-C7D4-4959-B0A5-7C4C4DE792FD}"/>
                </a:ext>
              </a:extLst>
            </p:cNvPr>
            <p:cNvGrpSpPr/>
            <p:nvPr/>
          </p:nvGrpSpPr>
          <p:grpSpPr>
            <a:xfrm>
              <a:off x="1950" y="22"/>
              <a:ext cx="227" cy="476"/>
              <a:chExt cx="1846" cy="3540"/>
            </a:xfrm>
          </p:grpSpPr>
          <p:sp>
            <p:nvSpPr>
              <p:cNvPr id="43044" name="AutoShape 36">
                <a:extLst>
                  <a:ext uri="{FF2B5EF4-FFF2-40B4-BE49-F238E27FC236}">
                    <a16:creationId xmlns:a16="http://schemas.microsoft.com/office/drawing/2014/main" id="{7BE29E5E-1B13-4583-9C1A-E258CE89F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CE768">
                      <a:gamma/>
                      <a:tint val="13333"/>
                      <a:invGamma/>
                    </a:srgbClr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5" name="Oval 37">
                <a:extLst>
                  <a:ext uri="{FF2B5EF4-FFF2-40B4-BE49-F238E27FC236}">
                    <a16:creationId xmlns:a16="http://schemas.microsoft.com/office/drawing/2014/main" id="{096AEC33-F248-4446-A369-870A21538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333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6" name="WordArt 38">
                <a:extLst>
                  <a:ext uri="{FF2B5EF4-FFF2-40B4-BE49-F238E27FC236}">
                    <a16:creationId xmlns:a16="http://schemas.microsoft.com/office/drawing/2014/main" id="{3B4B33E1-0F94-47DE-BCDA-1AE9655CDE59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楷体_GB2312"/>
                  </a:rPr>
                  <a:t>干电池</a:t>
                </a:r>
              </a:p>
            </p:txBody>
          </p:sp>
          <p:sp>
            <p:nvSpPr>
              <p:cNvPr id="43047" name="AutoShape 39">
                <a:extLst>
                  <a:ext uri="{FF2B5EF4-FFF2-40B4-BE49-F238E27FC236}">
                    <a16:creationId xmlns:a16="http://schemas.microsoft.com/office/drawing/2014/main" id="{9CDFD61B-C772-46DF-BCE1-8CEADC52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8" name="Oval 40">
                <a:extLst>
                  <a:ext uri="{FF2B5EF4-FFF2-40B4-BE49-F238E27FC236}">
                    <a16:creationId xmlns:a16="http://schemas.microsoft.com/office/drawing/2014/main" id="{8A61F253-9808-4537-A1BB-35733075C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9" name="WordArt 41">
                <a:extLst>
                  <a:ext uri="{FF2B5EF4-FFF2-40B4-BE49-F238E27FC236}">
                    <a16:creationId xmlns:a16="http://schemas.microsoft.com/office/drawing/2014/main" id="{8D44F6B3-4C23-47E8-A3D2-2C8D425CDC85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/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＋</a:t>
                </a:r>
              </a:p>
            </p:txBody>
          </p:sp>
        </p:grpSp>
        <p:pic>
          <p:nvPicPr>
            <p:cNvPr id="43050" name="Picture 5" descr="H:\2\人教教参资源\九\图\小灯泡.JPG">
              <a:extLst>
                <a:ext uri="{FF2B5EF4-FFF2-40B4-BE49-F238E27FC236}">
                  <a16:creationId xmlns:a16="http://schemas.microsoft.com/office/drawing/2014/main" id="{DC03307B-7457-4DD6-8B44-7EE274E13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82" y="1383"/>
              <a:ext cx="771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H:\2\人教教参资源\九\图\小灯泡.JPG">
              <a:extLst>
                <a:ext uri="{FF2B5EF4-FFF2-40B4-BE49-F238E27FC236}">
                  <a16:creationId xmlns:a16="http://schemas.microsoft.com/office/drawing/2014/main" id="{6EEDF836-43B2-43E9-B3BA-57DB61AC5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8" y="794"/>
              <a:ext cx="771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3" descr="H:\2\人教教参资源\九\图\铡刀开关.JPG">
              <a:extLst>
                <a:ext uri="{FF2B5EF4-FFF2-40B4-BE49-F238E27FC236}">
                  <a16:creationId xmlns:a16="http://schemas.microsoft.com/office/drawing/2014/main" id="{549B7C19-BE4A-4C82-B51D-0F9446978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36" y="136"/>
              <a:ext cx="839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3" descr="H:\2\人教教参资源\九\图\铡刀开关.JPG">
              <a:extLst>
                <a:ext uri="{FF2B5EF4-FFF2-40B4-BE49-F238E27FC236}">
                  <a16:creationId xmlns:a16="http://schemas.microsoft.com/office/drawing/2014/main" id="{50343AB6-FF0D-401D-A20C-D925FEA74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0" y="1270"/>
              <a:ext cx="839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4" name="Text Box 104">
              <a:extLst>
                <a:ext uri="{FF2B5EF4-FFF2-40B4-BE49-F238E27FC236}">
                  <a16:creationId xmlns:a16="http://schemas.microsoft.com/office/drawing/2014/main" id="{F69D2F21-98EA-4A60-BF46-576652580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725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055" name="Text Box 109">
              <a:extLst>
                <a:ext uri="{FF2B5EF4-FFF2-40B4-BE49-F238E27FC236}">
                  <a16:creationId xmlns:a16="http://schemas.microsoft.com/office/drawing/2014/main" id="{61CA3857-1A61-45DE-A446-C970139F9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1247"/>
              <a:ext cx="3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056" name="Text Box 99">
              <a:extLst>
                <a:ext uri="{FF2B5EF4-FFF2-40B4-BE49-F238E27FC236}">
                  <a16:creationId xmlns:a16="http://schemas.microsoft.com/office/drawing/2014/main" id="{A086BF57-29D5-4752-A2EC-60E3A515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202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057" name="Text Box 99">
              <a:extLst>
                <a:ext uri="{FF2B5EF4-FFF2-40B4-BE49-F238E27FC236}">
                  <a16:creationId xmlns:a16="http://schemas.microsoft.com/office/drawing/2014/main" id="{96EF70D1-5ECC-4E4F-A1F3-3DE2E2A1A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68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4FBFC7BC-E056-45A9-95F6-CC219155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TextBox 8">
            <a:extLst>
              <a:ext uri="{FF2B5EF4-FFF2-40B4-BE49-F238E27FC236}">
                <a16:creationId xmlns:a16="http://schemas.microsoft.com/office/drawing/2014/main" id="{43163EFF-7A62-4209-B761-B9DD3CCC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8316913" cy="10577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．开关闭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合后，会出现什么情况？改一根线，使它成为并联电路。</a:t>
            </a:r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AF0A4225-B1C4-481C-AA14-753128A4A12B}"/>
              </a:ext>
            </a:extLst>
          </p:cNvPr>
          <p:cNvGrpSpPr/>
          <p:nvPr/>
        </p:nvGrpSpPr>
        <p:grpSpPr>
          <a:xfrm>
            <a:off x="3900489" y="2889251"/>
            <a:ext cx="4967287" cy="3186113"/>
            <a:chExt cx="3129" cy="2007"/>
          </a:xfrm>
        </p:grpSpPr>
        <p:pic>
          <p:nvPicPr>
            <p:cNvPr id="53252" name="Picture 3" descr="H:\2\人教教参资源\九\图\铡刀开关.JPG">
              <a:extLst>
                <a:ext uri="{FF2B5EF4-FFF2-40B4-BE49-F238E27FC236}">
                  <a16:creationId xmlns:a16="http://schemas.microsoft.com/office/drawing/2014/main" id="{EEEEF42A-A276-43C5-93F8-8D9D231DC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" y="0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3" name="Picture 5" descr="H:\2\人教教参资源\九\图\小灯泡.JPG">
              <a:extLst>
                <a:ext uri="{FF2B5EF4-FFF2-40B4-BE49-F238E27FC236}">
                  <a16:creationId xmlns:a16="http://schemas.microsoft.com/office/drawing/2014/main" id="{EB1BA05B-5FBE-41C5-B3EC-747FC5698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9" y="1066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10" descr="H:\2\人教教参资源\九\图\电池组.JPG">
              <a:extLst>
                <a:ext uri="{FF2B5EF4-FFF2-40B4-BE49-F238E27FC236}">
                  <a16:creationId xmlns:a16="http://schemas.microsoft.com/office/drawing/2014/main" id="{FB024C1E-43CF-428E-8EE8-50218A042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87" y="22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5" descr="H:\2\人教教参资源\九\图\小灯泡.JPG">
              <a:extLst>
                <a:ext uri="{FF2B5EF4-FFF2-40B4-BE49-F238E27FC236}">
                  <a16:creationId xmlns:a16="http://schemas.microsoft.com/office/drawing/2014/main" id="{910164A8-8F7B-41C2-97CD-95C65EABC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952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未知">
              <a:extLst>
                <a:ext uri="{FF2B5EF4-FFF2-40B4-BE49-F238E27FC236}">
                  <a16:creationId xmlns:a16="http://schemas.microsoft.com/office/drawing/2014/main" id="{F8C51336-49D9-40A9-9A1E-C101C6109ADB}"/>
                </a:ext>
              </a:extLst>
            </p:cNvPr>
            <p:cNvSpPr/>
            <p:nvPr/>
          </p:nvSpPr>
          <p:spPr bwMode="auto">
            <a:xfrm>
              <a:off x="1043" y="197"/>
              <a:ext cx="680" cy="211"/>
            </a:xfrm>
            <a:custGeom>
              <a:gdLst>
                <a:gd name="T0" fmla="*/ 0 w 706"/>
                <a:gd name="T1" fmla="*/ 211 h 211"/>
                <a:gd name="T2" fmla="*/ 91 w 706"/>
                <a:gd name="T3" fmla="*/ 52 h 211"/>
                <a:gd name="T4" fmla="*/ 181 w 706"/>
                <a:gd name="T5" fmla="*/ 30 h 211"/>
                <a:gd name="T6" fmla="*/ 521 w 706"/>
                <a:gd name="T7" fmla="*/ 7 h 211"/>
                <a:gd name="T8" fmla="*/ 680 w 706"/>
                <a:gd name="T9" fmla="*/ 75 h 211"/>
                <a:gd name="T10" fmla="*/ 680 w 706"/>
                <a:gd name="T11" fmla="*/ 143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211">
                  <a:moveTo>
                    <a:pt x="0" y="211"/>
                  </a:moveTo>
                  <a:cubicBezTo>
                    <a:pt x="30" y="146"/>
                    <a:pt x="61" y="82"/>
                    <a:pt x="91" y="52"/>
                  </a:cubicBezTo>
                  <a:cubicBezTo>
                    <a:pt x="121" y="22"/>
                    <a:pt x="109" y="37"/>
                    <a:pt x="181" y="30"/>
                  </a:cubicBezTo>
                  <a:cubicBezTo>
                    <a:pt x="253" y="23"/>
                    <a:pt x="438" y="0"/>
                    <a:pt x="521" y="7"/>
                  </a:cubicBezTo>
                  <a:cubicBezTo>
                    <a:pt x="604" y="14"/>
                    <a:pt x="654" y="52"/>
                    <a:pt x="680" y="75"/>
                  </a:cubicBezTo>
                  <a:cubicBezTo>
                    <a:pt x="706" y="98"/>
                    <a:pt x="693" y="120"/>
                    <a:pt x="680" y="14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7" name="未知">
              <a:extLst>
                <a:ext uri="{FF2B5EF4-FFF2-40B4-BE49-F238E27FC236}">
                  <a16:creationId xmlns:a16="http://schemas.microsoft.com/office/drawing/2014/main" id="{AB5C7FF4-C081-4778-BBDA-6F637A0994C8}"/>
                </a:ext>
              </a:extLst>
            </p:cNvPr>
            <p:cNvSpPr/>
            <p:nvPr/>
          </p:nvSpPr>
          <p:spPr bwMode="auto">
            <a:xfrm>
              <a:off x="2676" y="363"/>
              <a:ext cx="453" cy="1198"/>
            </a:xfrm>
            <a:custGeom>
              <a:gdLst>
                <a:gd name="T0" fmla="*/ 136 w 453"/>
                <a:gd name="T1" fmla="*/ 0 h 1198"/>
                <a:gd name="T2" fmla="*/ 181 w 453"/>
                <a:gd name="T3" fmla="*/ 90 h 1198"/>
                <a:gd name="T4" fmla="*/ 295 w 453"/>
                <a:gd name="T5" fmla="*/ 226 h 1198"/>
                <a:gd name="T6" fmla="*/ 453 w 453"/>
                <a:gd name="T7" fmla="*/ 657 h 1198"/>
                <a:gd name="T8" fmla="*/ 295 w 453"/>
                <a:gd name="T9" fmla="*/ 1111 h 1198"/>
                <a:gd name="T10" fmla="*/ 0 w 453"/>
                <a:gd name="T11" fmla="*/ 1179 h 1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1198">
                  <a:moveTo>
                    <a:pt x="136" y="0"/>
                  </a:moveTo>
                  <a:cubicBezTo>
                    <a:pt x="145" y="26"/>
                    <a:pt x="155" y="52"/>
                    <a:pt x="181" y="90"/>
                  </a:cubicBezTo>
                  <a:cubicBezTo>
                    <a:pt x="207" y="128"/>
                    <a:pt x="250" y="132"/>
                    <a:pt x="295" y="226"/>
                  </a:cubicBezTo>
                  <a:cubicBezTo>
                    <a:pt x="340" y="320"/>
                    <a:pt x="453" y="510"/>
                    <a:pt x="453" y="657"/>
                  </a:cubicBezTo>
                  <a:cubicBezTo>
                    <a:pt x="453" y="804"/>
                    <a:pt x="371" y="1024"/>
                    <a:pt x="295" y="1111"/>
                  </a:cubicBezTo>
                  <a:cubicBezTo>
                    <a:pt x="219" y="1198"/>
                    <a:pt x="109" y="1188"/>
                    <a:pt x="0" y="117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8" name="未知">
              <a:extLst>
                <a:ext uri="{FF2B5EF4-FFF2-40B4-BE49-F238E27FC236}">
                  <a16:creationId xmlns:a16="http://schemas.microsoft.com/office/drawing/2014/main" id="{D3A2F691-33AB-4272-BB3D-E28E85C003DB}"/>
                </a:ext>
              </a:extLst>
            </p:cNvPr>
            <p:cNvSpPr/>
            <p:nvPr/>
          </p:nvSpPr>
          <p:spPr bwMode="auto">
            <a:xfrm>
              <a:off x="839" y="1425"/>
              <a:ext cx="1156" cy="181"/>
            </a:xfrm>
            <a:custGeom>
              <a:gdLst>
                <a:gd name="T0" fmla="*/ 1156 w 1156"/>
                <a:gd name="T1" fmla="*/ 140 h 181"/>
                <a:gd name="T2" fmla="*/ 771 w 1156"/>
                <a:gd name="T3" fmla="*/ 162 h 181"/>
                <a:gd name="T4" fmla="*/ 226 w 1156"/>
                <a:gd name="T5" fmla="*/ 26 h 181"/>
                <a:gd name="T6" fmla="*/ 0 w 1156"/>
                <a:gd name="T7" fmla="*/ 4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6" h="181">
                  <a:moveTo>
                    <a:pt x="1156" y="140"/>
                  </a:moveTo>
                  <a:cubicBezTo>
                    <a:pt x="1041" y="160"/>
                    <a:pt x="926" y="181"/>
                    <a:pt x="771" y="162"/>
                  </a:cubicBezTo>
                  <a:cubicBezTo>
                    <a:pt x="616" y="143"/>
                    <a:pt x="354" y="52"/>
                    <a:pt x="226" y="26"/>
                  </a:cubicBezTo>
                  <a:cubicBezTo>
                    <a:pt x="98" y="0"/>
                    <a:pt x="49" y="2"/>
                    <a:pt x="0" y="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9" name="未知">
              <a:extLst>
                <a:ext uri="{FF2B5EF4-FFF2-40B4-BE49-F238E27FC236}">
                  <a16:creationId xmlns:a16="http://schemas.microsoft.com/office/drawing/2014/main" id="{672F5F97-BCB6-4934-9892-B5C59E1CB96A}"/>
                </a:ext>
              </a:extLst>
            </p:cNvPr>
            <p:cNvSpPr/>
            <p:nvPr/>
          </p:nvSpPr>
          <p:spPr bwMode="auto">
            <a:xfrm>
              <a:off x="90" y="1429"/>
              <a:ext cx="2816" cy="578"/>
            </a:xfrm>
            <a:custGeom>
              <a:gdLst>
                <a:gd name="T0" fmla="*/ 2608 w 2816"/>
                <a:gd name="T1" fmla="*/ 113 h 578"/>
                <a:gd name="T2" fmla="*/ 2699 w 2816"/>
                <a:gd name="T3" fmla="*/ 272 h 578"/>
                <a:gd name="T4" fmla="*/ 2608 w 2816"/>
                <a:gd name="T5" fmla="*/ 521 h 578"/>
                <a:gd name="T6" fmla="*/ 1452 w 2816"/>
                <a:gd name="T7" fmla="*/ 567 h 578"/>
                <a:gd name="T8" fmla="*/ 227 w 2816"/>
                <a:gd name="T9" fmla="*/ 453 h 578"/>
                <a:gd name="T10" fmla="*/ 91 w 2816"/>
                <a:gd name="T11" fmla="*/ 0 h 5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6" h="578">
                  <a:moveTo>
                    <a:pt x="2608" y="113"/>
                  </a:moveTo>
                  <a:cubicBezTo>
                    <a:pt x="2653" y="158"/>
                    <a:pt x="2699" y="204"/>
                    <a:pt x="2699" y="272"/>
                  </a:cubicBezTo>
                  <a:cubicBezTo>
                    <a:pt x="2699" y="340"/>
                    <a:pt x="2816" y="472"/>
                    <a:pt x="2608" y="521"/>
                  </a:cubicBezTo>
                  <a:cubicBezTo>
                    <a:pt x="2400" y="570"/>
                    <a:pt x="1849" y="578"/>
                    <a:pt x="1452" y="567"/>
                  </a:cubicBezTo>
                  <a:cubicBezTo>
                    <a:pt x="1055" y="556"/>
                    <a:pt x="454" y="547"/>
                    <a:pt x="227" y="453"/>
                  </a:cubicBezTo>
                  <a:cubicBezTo>
                    <a:pt x="0" y="359"/>
                    <a:pt x="45" y="179"/>
                    <a:pt x="91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60" name="未知">
            <a:extLst>
              <a:ext uri="{FF2B5EF4-FFF2-40B4-BE49-F238E27FC236}">
                <a16:creationId xmlns:a16="http://schemas.microsoft.com/office/drawing/2014/main" id="{83320A94-34C6-489E-8CD7-4A09BC54DBEE}"/>
              </a:ext>
            </a:extLst>
          </p:cNvPr>
          <p:cNvSpPr/>
          <p:nvPr/>
        </p:nvSpPr>
        <p:spPr bwMode="auto">
          <a:xfrm>
            <a:off x="3876675" y="3573464"/>
            <a:ext cx="788988" cy="1590675"/>
          </a:xfrm>
          <a:custGeom>
            <a:gdLst>
              <a:gd name="T0" fmla="*/ 205 w 497"/>
              <a:gd name="T1" fmla="*/ 1002 h 1002"/>
              <a:gd name="T2" fmla="*/ 55 w 497"/>
              <a:gd name="T3" fmla="*/ 880 h 1002"/>
              <a:gd name="T4" fmla="*/ 28 w 497"/>
              <a:gd name="T5" fmla="*/ 405 h 1002"/>
              <a:gd name="T6" fmla="*/ 225 w 497"/>
              <a:gd name="T7" fmla="*/ 90 h 1002"/>
              <a:gd name="T8" fmla="*/ 497 w 497"/>
              <a:gd name="T9" fmla="*/ 0 h 10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1002">
                <a:moveTo>
                  <a:pt x="205" y="1002"/>
                </a:moveTo>
                <a:cubicBezTo>
                  <a:pt x="181" y="982"/>
                  <a:pt x="84" y="979"/>
                  <a:pt x="55" y="880"/>
                </a:cubicBezTo>
                <a:cubicBezTo>
                  <a:pt x="26" y="781"/>
                  <a:pt x="0" y="537"/>
                  <a:pt x="28" y="405"/>
                </a:cubicBezTo>
                <a:cubicBezTo>
                  <a:pt x="56" y="273"/>
                  <a:pt x="147" y="157"/>
                  <a:pt x="225" y="90"/>
                </a:cubicBezTo>
                <a:cubicBezTo>
                  <a:pt x="303" y="23"/>
                  <a:pt x="448" y="15"/>
                  <a:pt x="49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1" name="未知">
            <a:extLst>
              <a:ext uri="{FF2B5EF4-FFF2-40B4-BE49-F238E27FC236}">
                <a16:creationId xmlns:a16="http://schemas.microsoft.com/office/drawing/2014/main" id="{946A2AD1-2D9A-431C-9B41-6571CCD50191}"/>
              </a:ext>
            </a:extLst>
          </p:cNvPr>
          <p:cNvSpPr/>
          <p:nvPr/>
        </p:nvSpPr>
        <p:spPr bwMode="auto">
          <a:xfrm>
            <a:off x="4367213" y="3573464"/>
            <a:ext cx="1231900" cy="1584325"/>
          </a:xfrm>
          <a:custGeom>
            <a:gdLst>
              <a:gd name="T0" fmla="*/ 212 w 776"/>
              <a:gd name="T1" fmla="*/ 0 h 998"/>
              <a:gd name="T2" fmla="*/ 76 w 776"/>
              <a:gd name="T3" fmla="*/ 385 h 998"/>
              <a:gd name="T4" fmla="*/ 666 w 776"/>
              <a:gd name="T5" fmla="*/ 635 h 998"/>
              <a:gd name="T6" fmla="*/ 734 w 776"/>
              <a:gd name="T7" fmla="*/ 862 h 998"/>
              <a:gd name="T8" fmla="*/ 530 w 776"/>
              <a:gd name="T9" fmla="*/ 998 h 9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6" h="998">
                <a:moveTo>
                  <a:pt x="212" y="0"/>
                </a:moveTo>
                <a:cubicBezTo>
                  <a:pt x="106" y="139"/>
                  <a:pt x="0" y="279"/>
                  <a:pt x="76" y="385"/>
                </a:cubicBezTo>
                <a:cubicBezTo>
                  <a:pt x="152" y="491"/>
                  <a:pt x="556" y="556"/>
                  <a:pt x="666" y="635"/>
                </a:cubicBezTo>
                <a:cubicBezTo>
                  <a:pt x="776" y="714"/>
                  <a:pt x="757" y="801"/>
                  <a:pt x="734" y="862"/>
                </a:cubicBezTo>
                <a:cubicBezTo>
                  <a:pt x="711" y="923"/>
                  <a:pt x="620" y="960"/>
                  <a:pt x="530" y="998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B0ABE6-2021-4CF3-8AEC-6E161AB3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5C4234EA-3E64-4EE3-A912-FD9435A7D45C}"/>
              </a:ext>
            </a:extLst>
          </p:cNvPr>
          <p:cNvGrpSpPr/>
          <p:nvPr/>
        </p:nvGrpSpPr>
        <p:grpSpPr>
          <a:xfrm>
            <a:off x="2622551" y="2097089"/>
            <a:ext cx="3692525" cy="4111625"/>
            <a:chExt cx="2326" cy="2590"/>
          </a:xfrm>
        </p:grpSpPr>
        <p:grpSp>
          <p:nvGrpSpPr>
            <p:cNvPr id="41987" name="Group 3">
              <a:extLst>
                <a:ext uri="{FF2B5EF4-FFF2-40B4-BE49-F238E27FC236}">
                  <a16:creationId xmlns:a16="http://schemas.microsoft.com/office/drawing/2014/main" id="{60745145-A7CE-416F-82FB-E4DFED1BE9B0}"/>
                </a:ext>
              </a:extLst>
            </p:cNvPr>
            <p:cNvGrpSpPr/>
            <p:nvPr/>
          </p:nvGrpSpPr>
          <p:grpSpPr>
            <a:xfrm>
              <a:off x="136" y="302"/>
              <a:ext cx="1956" cy="2288"/>
              <a:chExt cx="1956" cy="2288"/>
            </a:xfrm>
          </p:grpSpPr>
          <p:pic>
            <p:nvPicPr>
              <p:cNvPr id="41988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A7531AC2-4550-47F3-86D8-47728ED9F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7" y="1814"/>
                <a:ext cx="1202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8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45D023F-8F8C-45DF-A8D8-17045E68E4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" y="982"/>
                <a:ext cx="771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DC185F56-1B20-499C-8AAA-B2897BB3B7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29" y="952"/>
                <a:ext cx="771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1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6CA8C4C6-DC34-44FC-8796-DE0B6B888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1021" y="0"/>
                <a:ext cx="83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2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C14E2338-307B-4ABA-AA5C-7889A2FD0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0" y="45"/>
                <a:ext cx="839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3" name="Text Box 104">
                <a:extLst>
                  <a:ext uri="{FF2B5EF4-FFF2-40B4-BE49-F238E27FC236}">
                    <a16:creationId xmlns:a16="http://schemas.microsoft.com/office/drawing/2014/main" id="{9BF9CE9E-F380-489A-9CEF-221A8E4A9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" y="953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1994" name="Text Box 109">
                <a:extLst>
                  <a:ext uri="{FF2B5EF4-FFF2-40B4-BE49-F238E27FC236}">
                    <a16:creationId xmlns:a16="http://schemas.microsoft.com/office/drawing/2014/main" id="{F17BE49F-142F-4BF2-8B5C-8FF413B72E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" y="953"/>
                <a:ext cx="3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1995" name="Text Box 99">
                <a:extLst>
                  <a:ext uri="{FF2B5EF4-FFF2-40B4-BE49-F238E27FC236}">
                    <a16:creationId xmlns:a16="http://schemas.microsoft.com/office/drawing/2014/main" id="{BCAE322C-78A6-42B7-BAC4-0FF9C8219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" y="499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1996" name="Text Box 99">
                <a:extLst>
                  <a:ext uri="{FF2B5EF4-FFF2-40B4-BE49-F238E27FC236}">
                    <a16:creationId xmlns:a16="http://schemas.microsoft.com/office/drawing/2014/main" id="{4A3DFE93-9BBB-46B9-9B3D-5D9847905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6" y="453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1997" name="未知">
              <a:extLst>
                <a:ext uri="{FF2B5EF4-FFF2-40B4-BE49-F238E27FC236}">
                  <a16:creationId xmlns:a16="http://schemas.microsoft.com/office/drawing/2014/main" id="{80E68BC6-96E7-495F-A0F9-65EE9E6C25A9}"/>
                </a:ext>
              </a:extLst>
            </p:cNvPr>
            <p:cNvSpPr/>
            <p:nvPr/>
          </p:nvSpPr>
          <p:spPr bwMode="auto">
            <a:xfrm>
              <a:off x="1452" y="665"/>
              <a:ext cx="874" cy="1788"/>
            </a:xfrm>
            <a:custGeom>
              <a:gdLst>
                <a:gd name="T0" fmla="*/ 0 w 874"/>
                <a:gd name="T1" fmla="*/ 1746 h 1788"/>
                <a:gd name="T2" fmla="*/ 385 w 874"/>
                <a:gd name="T3" fmla="*/ 1701 h 1788"/>
                <a:gd name="T4" fmla="*/ 794 w 874"/>
                <a:gd name="T5" fmla="*/ 1225 h 1788"/>
                <a:gd name="T6" fmla="*/ 862 w 874"/>
                <a:gd name="T7" fmla="*/ 817 h 1788"/>
                <a:gd name="T8" fmla="*/ 748 w 874"/>
                <a:gd name="T9" fmla="*/ 386 h 1788"/>
                <a:gd name="T10" fmla="*/ 567 w 874"/>
                <a:gd name="T11" fmla="*/ 159 h 1788"/>
                <a:gd name="T12" fmla="*/ 340 w 874"/>
                <a:gd name="T13" fmla="*/ 0 h 17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4" h="1788">
                  <a:moveTo>
                    <a:pt x="0" y="1746"/>
                  </a:moveTo>
                  <a:cubicBezTo>
                    <a:pt x="126" y="1767"/>
                    <a:pt x="253" y="1788"/>
                    <a:pt x="385" y="1701"/>
                  </a:cubicBezTo>
                  <a:cubicBezTo>
                    <a:pt x="517" y="1614"/>
                    <a:pt x="714" y="1372"/>
                    <a:pt x="794" y="1225"/>
                  </a:cubicBezTo>
                  <a:cubicBezTo>
                    <a:pt x="874" y="1078"/>
                    <a:pt x="870" y="957"/>
                    <a:pt x="862" y="817"/>
                  </a:cubicBezTo>
                  <a:cubicBezTo>
                    <a:pt x="854" y="677"/>
                    <a:pt x="797" y="496"/>
                    <a:pt x="748" y="386"/>
                  </a:cubicBezTo>
                  <a:cubicBezTo>
                    <a:pt x="699" y="276"/>
                    <a:pt x="635" y="223"/>
                    <a:pt x="567" y="159"/>
                  </a:cubicBezTo>
                  <a:cubicBezTo>
                    <a:pt x="499" y="95"/>
                    <a:pt x="419" y="47"/>
                    <a:pt x="34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未知">
              <a:extLst>
                <a:ext uri="{FF2B5EF4-FFF2-40B4-BE49-F238E27FC236}">
                  <a16:creationId xmlns:a16="http://schemas.microsoft.com/office/drawing/2014/main" id="{A12B884E-782E-4135-86BE-595877FD1A8B}"/>
                </a:ext>
              </a:extLst>
            </p:cNvPr>
            <p:cNvSpPr/>
            <p:nvPr/>
          </p:nvSpPr>
          <p:spPr bwMode="auto">
            <a:xfrm>
              <a:off x="777" y="0"/>
              <a:ext cx="1443" cy="740"/>
            </a:xfrm>
            <a:custGeom>
              <a:gdLst>
                <a:gd name="T0" fmla="*/ 1043 w 1443"/>
                <a:gd name="T1" fmla="*/ 688 h 740"/>
                <a:gd name="T2" fmla="*/ 1292 w 1443"/>
                <a:gd name="T3" fmla="*/ 574 h 740"/>
                <a:gd name="T4" fmla="*/ 1360 w 1443"/>
                <a:gd name="T5" fmla="*/ 212 h 740"/>
                <a:gd name="T6" fmla="*/ 793 w 1443"/>
                <a:gd name="T7" fmla="*/ 7 h 740"/>
                <a:gd name="T8" fmla="*/ 385 w 1443"/>
                <a:gd name="T9" fmla="*/ 257 h 740"/>
                <a:gd name="T10" fmla="*/ 136 w 1443"/>
                <a:gd name="T11" fmla="*/ 665 h 740"/>
                <a:gd name="T12" fmla="*/ 0 w 1443"/>
                <a:gd name="T13" fmla="*/ 710 h 7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3" h="740">
                  <a:moveTo>
                    <a:pt x="1043" y="688"/>
                  </a:moveTo>
                  <a:cubicBezTo>
                    <a:pt x="1141" y="670"/>
                    <a:pt x="1239" y="653"/>
                    <a:pt x="1292" y="574"/>
                  </a:cubicBezTo>
                  <a:cubicBezTo>
                    <a:pt x="1345" y="495"/>
                    <a:pt x="1443" y="306"/>
                    <a:pt x="1360" y="212"/>
                  </a:cubicBezTo>
                  <a:cubicBezTo>
                    <a:pt x="1277" y="118"/>
                    <a:pt x="955" y="0"/>
                    <a:pt x="793" y="7"/>
                  </a:cubicBezTo>
                  <a:cubicBezTo>
                    <a:pt x="631" y="14"/>
                    <a:pt x="494" y="147"/>
                    <a:pt x="385" y="257"/>
                  </a:cubicBezTo>
                  <a:cubicBezTo>
                    <a:pt x="276" y="367"/>
                    <a:pt x="200" y="590"/>
                    <a:pt x="136" y="665"/>
                  </a:cubicBezTo>
                  <a:cubicBezTo>
                    <a:pt x="72" y="740"/>
                    <a:pt x="36" y="725"/>
                    <a:pt x="0" y="71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未知">
              <a:extLst>
                <a:ext uri="{FF2B5EF4-FFF2-40B4-BE49-F238E27FC236}">
                  <a16:creationId xmlns:a16="http://schemas.microsoft.com/office/drawing/2014/main" id="{C1A3EEE4-0CA7-4500-B40E-F4A25509972B}"/>
                </a:ext>
              </a:extLst>
            </p:cNvPr>
            <p:cNvSpPr/>
            <p:nvPr/>
          </p:nvSpPr>
          <p:spPr bwMode="auto">
            <a:xfrm>
              <a:off x="0" y="733"/>
              <a:ext cx="310" cy="926"/>
            </a:xfrm>
            <a:custGeom>
              <a:gdLst>
                <a:gd name="T0" fmla="*/ 310 w 310"/>
                <a:gd name="T1" fmla="*/ 0 h 926"/>
                <a:gd name="T2" fmla="*/ 38 w 310"/>
                <a:gd name="T3" fmla="*/ 386 h 926"/>
                <a:gd name="T4" fmla="*/ 83 w 310"/>
                <a:gd name="T5" fmla="*/ 839 h 926"/>
                <a:gd name="T6" fmla="*/ 310 w 310"/>
                <a:gd name="T7" fmla="*/ 907 h 9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925">
                  <a:moveTo>
                    <a:pt x="310" y="0"/>
                  </a:moveTo>
                  <a:cubicBezTo>
                    <a:pt x="193" y="123"/>
                    <a:pt x="76" y="246"/>
                    <a:pt x="38" y="386"/>
                  </a:cubicBezTo>
                  <a:cubicBezTo>
                    <a:pt x="0" y="526"/>
                    <a:pt x="38" y="752"/>
                    <a:pt x="83" y="839"/>
                  </a:cubicBezTo>
                  <a:cubicBezTo>
                    <a:pt x="128" y="926"/>
                    <a:pt x="272" y="896"/>
                    <a:pt x="310" y="90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0" name="未知">
              <a:extLst>
                <a:ext uri="{FF2B5EF4-FFF2-40B4-BE49-F238E27FC236}">
                  <a16:creationId xmlns:a16="http://schemas.microsoft.com/office/drawing/2014/main" id="{3CE2CE93-8B87-4925-B7BF-D52433554FE7}"/>
                </a:ext>
              </a:extLst>
            </p:cNvPr>
            <p:cNvSpPr/>
            <p:nvPr/>
          </p:nvSpPr>
          <p:spPr bwMode="auto">
            <a:xfrm>
              <a:off x="840" y="1595"/>
              <a:ext cx="1109" cy="426"/>
            </a:xfrm>
            <a:custGeom>
              <a:gdLst>
                <a:gd name="T0" fmla="*/ 0 w 1109"/>
                <a:gd name="T1" fmla="*/ 68 h 426"/>
                <a:gd name="T2" fmla="*/ 281 w 1109"/>
                <a:gd name="T3" fmla="*/ 338 h 426"/>
                <a:gd name="T4" fmla="*/ 618 w 1109"/>
                <a:gd name="T5" fmla="*/ 411 h 426"/>
                <a:gd name="T6" fmla="*/ 863 w 1109"/>
                <a:gd name="T7" fmla="*/ 378 h 426"/>
                <a:gd name="T8" fmla="*/ 1075 w 1109"/>
                <a:gd name="T9" fmla="*/ 120 h 426"/>
                <a:gd name="T10" fmla="*/ 1065 w 1109"/>
                <a:gd name="T11" fmla="*/ 0 h 4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426">
                  <a:moveTo>
                    <a:pt x="0" y="68"/>
                  </a:moveTo>
                  <a:cubicBezTo>
                    <a:pt x="47" y="113"/>
                    <a:pt x="178" y="281"/>
                    <a:pt x="281" y="338"/>
                  </a:cubicBezTo>
                  <a:cubicBezTo>
                    <a:pt x="384" y="395"/>
                    <a:pt x="521" y="404"/>
                    <a:pt x="618" y="411"/>
                  </a:cubicBezTo>
                  <a:cubicBezTo>
                    <a:pt x="715" y="418"/>
                    <a:pt x="787" y="426"/>
                    <a:pt x="863" y="378"/>
                  </a:cubicBezTo>
                  <a:cubicBezTo>
                    <a:pt x="939" y="330"/>
                    <a:pt x="1041" y="183"/>
                    <a:pt x="1075" y="120"/>
                  </a:cubicBezTo>
                  <a:cubicBezTo>
                    <a:pt x="1109" y="57"/>
                    <a:pt x="1067" y="25"/>
                    <a:pt x="1065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未知">
              <a:extLst>
                <a:ext uri="{FF2B5EF4-FFF2-40B4-BE49-F238E27FC236}">
                  <a16:creationId xmlns:a16="http://schemas.microsoft.com/office/drawing/2014/main" id="{CD8F76B4-A978-41A1-8159-A11C1BBA7C7F}"/>
                </a:ext>
              </a:extLst>
            </p:cNvPr>
            <p:cNvSpPr/>
            <p:nvPr/>
          </p:nvSpPr>
          <p:spPr bwMode="auto">
            <a:xfrm>
              <a:off x="1078" y="665"/>
              <a:ext cx="347" cy="968"/>
            </a:xfrm>
            <a:custGeom>
              <a:gdLst>
                <a:gd name="T0" fmla="*/ 234 w 347"/>
                <a:gd name="T1" fmla="*/ 0 h 968"/>
                <a:gd name="T2" fmla="*/ 132 w 347"/>
                <a:gd name="T3" fmla="*/ 136 h 968"/>
                <a:gd name="T4" fmla="*/ 39 w 347"/>
                <a:gd name="T5" fmla="*/ 348 h 968"/>
                <a:gd name="T6" fmla="*/ 26 w 347"/>
                <a:gd name="T7" fmla="*/ 692 h 968"/>
                <a:gd name="T8" fmla="*/ 198 w 347"/>
                <a:gd name="T9" fmla="*/ 924 h 968"/>
                <a:gd name="T10" fmla="*/ 347 w 347"/>
                <a:gd name="T11" fmla="*/ 953 h 9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967">
                  <a:moveTo>
                    <a:pt x="234" y="0"/>
                  </a:moveTo>
                  <a:cubicBezTo>
                    <a:pt x="217" y="23"/>
                    <a:pt x="164" y="78"/>
                    <a:pt x="132" y="136"/>
                  </a:cubicBezTo>
                  <a:cubicBezTo>
                    <a:pt x="100" y="194"/>
                    <a:pt x="57" y="255"/>
                    <a:pt x="39" y="348"/>
                  </a:cubicBezTo>
                  <a:cubicBezTo>
                    <a:pt x="21" y="441"/>
                    <a:pt x="0" y="596"/>
                    <a:pt x="26" y="692"/>
                  </a:cubicBezTo>
                  <a:cubicBezTo>
                    <a:pt x="52" y="788"/>
                    <a:pt x="144" y="880"/>
                    <a:pt x="198" y="924"/>
                  </a:cubicBezTo>
                  <a:cubicBezTo>
                    <a:pt x="252" y="968"/>
                    <a:pt x="316" y="947"/>
                    <a:pt x="347" y="95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2" name="未知">
              <a:extLst>
                <a:ext uri="{FF2B5EF4-FFF2-40B4-BE49-F238E27FC236}">
                  <a16:creationId xmlns:a16="http://schemas.microsoft.com/office/drawing/2014/main" id="{C0C2185B-1755-416C-A605-DFBFBB55B057}"/>
                </a:ext>
              </a:extLst>
            </p:cNvPr>
            <p:cNvSpPr/>
            <p:nvPr/>
          </p:nvSpPr>
          <p:spPr bwMode="auto">
            <a:xfrm>
              <a:off x="65" y="1636"/>
              <a:ext cx="734" cy="776"/>
            </a:xfrm>
            <a:custGeom>
              <a:gdLst>
                <a:gd name="T0" fmla="*/ 734 w 734"/>
                <a:gd name="T1" fmla="*/ 0 h 776"/>
                <a:gd name="T2" fmla="*/ 472 w 734"/>
                <a:gd name="T3" fmla="*/ 207 h 776"/>
                <a:gd name="T4" fmla="*/ 61 w 734"/>
                <a:gd name="T5" fmla="*/ 373 h 776"/>
                <a:gd name="T6" fmla="*/ 107 w 734"/>
                <a:gd name="T7" fmla="*/ 710 h 776"/>
                <a:gd name="T8" fmla="*/ 326 w 734"/>
                <a:gd name="T9" fmla="*/ 771 h 7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76">
                  <a:moveTo>
                    <a:pt x="734" y="0"/>
                  </a:moveTo>
                  <a:cubicBezTo>
                    <a:pt x="690" y="35"/>
                    <a:pt x="584" y="145"/>
                    <a:pt x="472" y="207"/>
                  </a:cubicBezTo>
                  <a:cubicBezTo>
                    <a:pt x="360" y="269"/>
                    <a:pt x="122" y="289"/>
                    <a:pt x="61" y="373"/>
                  </a:cubicBezTo>
                  <a:cubicBezTo>
                    <a:pt x="0" y="457"/>
                    <a:pt x="63" y="644"/>
                    <a:pt x="107" y="710"/>
                  </a:cubicBezTo>
                  <a:cubicBezTo>
                    <a:pt x="151" y="776"/>
                    <a:pt x="281" y="758"/>
                    <a:pt x="326" y="771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03" name="TextBox 8">
            <a:extLst>
              <a:ext uri="{FF2B5EF4-FFF2-40B4-BE49-F238E27FC236}">
                <a16:creationId xmlns:a16="http://schemas.microsoft.com/office/drawing/2014/main" id="{DF7BFF38-36EB-4867-8710-C6833E3B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67325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．根据实物电路画电路图。</a:t>
            </a:r>
          </a:p>
        </p:txBody>
      </p:sp>
      <p:sp>
        <p:nvSpPr>
          <p:cNvPr id="42004" name="未知">
            <a:extLst>
              <a:ext uri="{FF2B5EF4-FFF2-40B4-BE49-F238E27FC236}">
                <a16:creationId xmlns:a16="http://schemas.microsoft.com/office/drawing/2014/main" id="{01A2EF6C-3FB9-4E73-874F-E111F0345D41}"/>
              </a:ext>
            </a:extLst>
          </p:cNvPr>
          <p:cNvSpPr/>
          <p:nvPr/>
        </p:nvSpPr>
        <p:spPr bwMode="auto">
          <a:xfrm>
            <a:off x="3900489" y="3086101"/>
            <a:ext cx="1843087" cy="2225675"/>
          </a:xfrm>
          <a:custGeom>
            <a:gdLst>
              <a:gd name="T0" fmla="*/ 983 w 1161"/>
              <a:gd name="T1" fmla="*/ 59 h 1402"/>
              <a:gd name="T2" fmla="*/ 552 w 1161"/>
              <a:gd name="T3" fmla="*/ 52 h 1402"/>
              <a:gd name="T4" fmla="*/ 303 w 1161"/>
              <a:gd name="T5" fmla="*/ 373 h 1402"/>
              <a:gd name="T6" fmla="*/ 310 w 1161"/>
              <a:gd name="T7" fmla="*/ 772 h 1402"/>
              <a:gd name="T8" fmla="*/ 565 w 1161"/>
              <a:gd name="T9" fmla="*/ 995 h 1402"/>
              <a:gd name="T10" fmla="*/ 1078 w 1161"/>
              <a:gd name="T11" fmla="*/ 994 h 1402"/>
              <a:gd name="T12" fmla="*/ 1062 w 1161"/>
              <a:gd name="T13" fmla="*/ 1185 h 1402"/>
              <a:gd name="T14" fmla="*/ 833 w 1161"/>
              <a:gd name="T15" fmla="*/ 1368 h 1402"/>
              <a:gd name="T16" fmla="*/ 407 w 1161"/>
              <a:gd name="T17" fmla="*/ 1346 h 1402"/>
              <a:gd name="T18" fmla="*/ 0 w 1161"/>
              <a:gd name="T19" fmla="*/ 1034 h 14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1" h="1402">
                <a:moveTo>
                  <a:pt x="983" y="59"/>
                </a:moveTo>
                <a:cubicBezTo>
                  <a:pt x="911" y="58"/>
                  <a:pt x="665" y="0"/>
                  <a:pt x="552" y="52"/>
                </a:cubicBezTo>
                <a:cubicBezTo>
                  <a:pt x="439" y="104"/>
                  <a:pt x="343" y="253"/>
                  <a:pt x="303" y="373"/>
                </a:cubicBezTo>
                <a:cubicBezTo>
                  <a:pt x="263" y="493"/>
                  <a:pt x="266" y="669"/>
                  <a:pt x="310" y="772"/>
                </a:cubicBezTo>
                <a:cubicBezTo>
                  <a:pt x="354" y="875"/>
                  <a:pt x="437" y="958"/>
                  <a:pt x="565" y="995"/>
                </a:cubicBezTo>
                <a:cubicBezTo>
                  <a:pt x="693" y="1032"/>
                  <a:pt x="995" y="962"/>
                  <a:pt x="1078" y="994"/>
                </a:cubicBezTo>
                <a:cubicBezTo>
                  <a:pt x="1161" y="1026"/>
                  <a:pt x="1103" y="1123"/>
                  <a:pt x="1062" y="1185"/>
                </a:cubicBezTo>
                <a:cubicBezTo>
                  <a:pt x="1021" y="1247"/>
                  <a:pt x="942" y="1341"/>
                  <a:pt x="833" y="1368"/>
                </a:cubicBezTo>
                <a:cubicBezTo>
                  <a:pt x="724" y="1395"/>
                  <a:pt x="546" y="1402"/>
                  <a:pt x="407" y="1346"/>
                </a:cubicBezTo>
                <a:cubicBezTo>
                  <a:pt x="268" y="1290"/>
                  <a:pt x="85" y="1099"/>
                  <a:pt x="0" y="103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5" name="未知">
            <a:extLst>
              <a:ext uri="{FF2B5EF4-FFF2-40B4-BE49-F238E27FC236}">
                <a16:creationId xmlns:a16="http://schemas.microsoft.com/office/drawing/2014/main" id="{8ABBC378-3410-4711-89B1-A1161BC4E5DC}"/>
              </a:ext>
            </a:extLst>
          </p:cNvPr>
          <p:cNvSpPr/>
          <p:nvPr/>
        </p:nvSpPr>
        <p:spPr bwMode="auto">
          <a:xfrm>
            <a:off x="2624138" y="2084389"/>
            <a:ext cx="3486150" cy="2719387"/>
          </a:xfrm>
          <a:custGeom>
            <a:gdLst>
              <a:gd name="T0" fmla="*/ 1827 w 2196"/>
              <a:gd name="T1" fmla="*/ 681 h 1713"/>
              <a:gd name="T2" fmla="*/ 2030 w 2196"/>
              <a:gd name="T3" fmla="*/ 647 h 1713"/>
              <a:gd name="T4" fmla="*/ 2132 w 2196"/>
              <a:gd name="T5" fmla="*/ 485 h 1713"/>
              <a:gd name="T6" fmla="*/ 2102 w 2196"/>
              <a:gd name="T7" fmla="*/ 199 h 1713"/>
              <a:gd name="T8" fmla="*/ 1565 w 2196"/>
              <a:gd name="T9" fmla="*/ 16 h 1713"/>
              <a:gd name="T10" fmla="*/ 1135 w 2196"/>
              <a:gd name="T11" fmla="*/ 295 h 1713"/>
              <a:gd name="T12" fmla="*/ 858 w 2196"/>
              <a:gd name="T13" fmla="*/ 729 h 1713"/>
              <a:gd name="T14" fmla="*/ 289 w 2196"/>
              <a:gd name="T15" fmla="*/ 801 h 1713"/>
              <a:gd name="T16" fmla="*/ 20 w 2196"/>
              <a:gd name="T17" fmla="*/ 1187 h 1713"/>
              <a:gd name="T18" fmla="*/ 166 w 2196"/>
              <a:gd name="T19" fmla="*/ 1630 h 1713"/>
              <a:gd name="T20" fmla="*/ 783 w 2196"/>
              <a:gd name="T21" fmla="*/ 1684 h 17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96" h="1712">
                <a:moveTo>
                  <a:pt x="1827" y="681"/>
                </a:moveTo>
                <a:cubicBezTo>
                  <a:pt x="1861" y="676"/>
                  <a:pt x="1979" y="680"/>
                  <a:pt x="2030" y="647"/>
                </a:cubicBezTo>
                <a:cubicBezTo>
                  <a:pt x="2081" y="614"/>
                  <a:pt x="2120" y="560"/>
                  <a:pt x="2132" y="485"/>
                </a:cubicBezTo>
                <a:cubicBezTo>
                  <a:pt x="2144" y="410"/>
                  <a:pt x="2196" y="277"/>
                  <a:pt x="2102" y="199"/>
                </a:cubicBezTo>
                <a:cubicBezTo>
                  <a:pt x="2008" y="121"/>
                  <a:pt x="1726" y="0"/>
                  <a:pt x="1565" y="16"/>
                </a:cubicBezTo>
                <a:cubicBezTo>
                  <a:pt x="1404" y="32"/>
                  <a:pt x="1253" y="176"/>
                  <a:pt x="1135" y="295"/>
                </a:cubicBezTo>
                <a:cubicBezTo>
                  <a:pt x="1017" y="414"/>
                  <a:pt x="999" y="645"/>
                  <a:pt x="858" y="729"/>
                </a:cubicBezTo>
                <a:cubicBezTo>
                  <a:pt x="717" y="813"/>
                  <a:pt x="429" y="725"/>
                  <a:pt x="289" y="801"/>
                </a:cubicBezTo>
                <a:cubicBezTo>
                  <a:pt x="149" y="877"/>
                  <a:pt x="40" y="1049"/>
                  <a:pt x="20" y="1187"/>
                </a:cubicBezTo>
                <a:cubicBezTo>
                  <a:pt x="0" y="1325"/>
                  <a:pt x="39" y="1547"/>
                  <a:pt x="166" y="1630"/>
                </a:cubicBezTo>
                <a:cubicBezTo>
                  <a:pt x="293" y="1713"/>
                  <a:pt x="655" y="1673"/>
                  <a:pt x="783" y="168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6" name="Oval 22">
            <a:extLst>
              <a:ext uri="{FF2B5EF4-FFF2-40B4-BE49-F238E27FC236}">
                <a16:creationId xmlns:a16="http://schemas.microsoft.com/office/drawing/2014/main" id="{C537999A-D1FF-4721-A177-08EFC7874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3068638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7" name="Oval 23">
            <a:extLst>
              <a:ext uri="{FF2B5EF4-FFF2-40B4-BE49-F238E27FC236}">
                <a16:creationId xmlns:a16="http://schemas.microsoft.com/office/drawing/2014/main" id="{DFFA6699-EE0C-4039-8BC8-7531AB51D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4652964"/>
            <a:ext cx="180975" cy="179387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2008" name="Group 24">
            <a:extLst>
              <a:ext uri="{FF2B5EF4-FFF2-40B4-BE49-F238E27FC236}">
                <a16:creationId xmlns:a16="http://schemas.microsoft.com/office/drawing/2014/main" id="{64B01FCA-DA95-4AD0-A645-F53868FE9BE5}"/>
              </a:ext>
            </a:extLst>
          </p:cNvPr>
          <p:cNvGrpSpPr/>
          <p:nvPr/>
        </p:nvGrpSpPr>
        <p:grpSpPr>
          <a:xfrm>
            <a:off x="6815139" y="4365626"/>
            <a:ext cx="2808287" cy="1223963"/>
            <a:chExt cx="1769" cy="771"/>
          </a:xfrm>
        </p:grpSpPr>
        <p:grpSp>
          <p:nvGrpSpPr>
            <p:cNvPr id="42009" name="Group 25">
              <a:extLst>
                <a:ext uri="{FF2B5EF4-FFF2-40B4-BE49-F238E27FC236}">
                  <a16:creationId xmlns:a16="http://schemas.microsoft.com/office/drawing/2014/main" id="{BBD5881F-3577-4E4E-B31A-1CB6AF961BF7}"/>
                </a:ext>
              </a:extLst>
            </p:cNvPr>
            <p:cNvGrpSpPr/>
            <p:nvPr/>
          </p:nvGrpSpPr>
          <p:grpSpPr>
            <a:xfrm flipV="1">
              <a:off x="0" y="0"/>
              <a:ext cx="1769" cy="613"/>
              <a:chExt cx="1769" cy="619"/>
            </a:xfrm>
          </p:grpSpPr>
          <p:sp>
            <p:nvSpPr>
              <p:cNvPr id="42010" name="Line 51">
                <a:extLst>
                  <a:ext uri="{FF2B5EF4-FFF2-40B4-BE49-F238E27FC236}">
                    <a16:creationId xmlns:a16="http://schemas.microsoft.com/office/drawing/2014/main" id="{96CC737C-FB15-4CC4-9513-25AEDCF83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7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1" name="Line 51">
                <a:extLst>
                  <a:ext uri="{FF2B5EF4-FFF2-40B4-BE49-F238E27FC236}">
                    <a16:creationId xmlns:a16="http://schemas.microsoft.com/office/drawing/2014/main" id="{9C6D1B6B-6AF7-4B55-B1A0-54E69B54A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-306" y="306"/>
                <a:ext cx="6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2" name="Line 51">
                <a:extLst>
                  <a:ext uri="{FF2B5EF4-FFF2-40B4-BE49-F238E27FC236}">
                    <a16:creationId xmlns:a16="http://schemas.microsoft.com/office/drawing/2014/main" id="{4FFB7D19-16B3-4E34-BD87-5E2E45E35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1463" y="313"/>
                <a:ext cx="6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013" name="Group 29">
              <a:extLst>
                <a:ext uri="{FF2B5EF4-FFF2-40B4-BE49-F238E27FC236}">
                  <a16:creationId xmlns:a16="http://schemas.microsoft.com/office/drawing/2014/main" id="{29596D24-7A7A-4B4B-BAA1-339226DA5A16}"/>
                </a:ext>
              </a:extLst>
            </p:cNvPr>
            <p:cNvGrpSpPr/>
            <p:nvPr/>
          </p:nvGrpSpPr>
          <p:grpSpPr>
            <a:xfrm>
              <a:off x="821" y="431"/>
              <a:ext cx="85" cy="340"/>
              <a:chExt cx="85" cy="340"/>
            </a:xfrm>
          </p:grpSpPr>
          <p:sp>
            <p:nvSpPr>
              <p:cNvPr id="42014" name="Rectangle 23">
                <a:extLst>
                  <a:ext uri="{FF2B5EF4-FFF2-40B4-BE49-F238E27FC236}">
                    <a16:creationId xmlns:a16="http://schemas.microsoft.com/office/drawing/2014/main" id="{E91B92A7-6CAC-41CA-A900-1668202CF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015" name="Line 24">
                <a:extLst>
                  <a:ext uri="{FF2B5EF4-FFF2-40B4-BE49-F238E27FC236}">
                    <a16:creationId xmlns:a16="http://schemas.microsoft.com/office/drawing/2014/main" id="{34B04CE9-5D8C-408F-AC7F-D58D425A2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6" name="Line 25">
                <a:extLst>
                  <a:ext uri="{FF2B5EF4-FFF2-40B4-BE49-F238E27FC236}">
                    <a16:creationId xmlns:a16="http://schemas.microsoft.com/office/drawing/2014/main" id="{1A83023E-E419-4AB9-993D-ED53192B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2017" name="Group 33">
            <a:extLst>
              <a:ext uri="{FF2B5EF4-FFF2-40B4-BE49-F238E27FC236}">
                <a16:creationId xmlns:a16="http://schemas.microsoft.com/office/drawing/2014/main" id="{5B04D975-A1E2-4B57-86B1-2374E6DD1C48}"/>
              </a:ext>
            </a:extLst>
          </p:cNvPr>
          <p:cNvGrpSpPr/>
          <p:nvPr/>
        </p:nvGrpSpPr>
        <p:grpSpPr>
          <a:xfrm>
            <a:off x="6815139" y="3141663"/>
            <a:ext cx="2808287" cy="1204912"/>
            <a:chExt cx="1769" cy="759"/>
          </a:xfrm>
        </p:grpSpPr>
        <p:grpSp>
          <p:nvGrpSpPr>
            <p:cNvPr id="42018" name="Group 34">
              <a:extLst>
                <a:ext uri="{FF2B5EF4-FFF2-40B4-BE49-F238E27FC236}">
                  <a16:creationId xmlns:a16="http://schemas.microsoft.com/office/drawing/2014/main" id="{ADD2F7CE-13DE-49BC-A963-79FB6FE1B69C}"/>
                </a:ext>
              </a:extLst>
            </p:cNvPr>
            <p:cNvGrpSpPr/>
            <p:nvPr/>
          </p:nvGrpSpPr>
          <p:grpSpPr>
            <a:xfrm>
              <a:off x="0" y="140"/>
              <a:ext cx="1769" cy="619"/>
              <a:chExt cx="1769" cy="619"/>
            </a:xfrm>
          </p:grpSpPr>
          <p:sp>
            <p:nvSpPr>
              <p:cNvPr id="42019" name="Line 51">
                <a:extLst>
                  <a:ext uri="{FF2B5EF4-FFF2-40B4-BE49-F238E27FC236}">
                    <a16:creationId xmlns:a16="http://schemas.microsoft.com/office/drawing/2014/main" id="{6AFAF636-9EEC-4B8F-99D3-C9CED5561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769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0" name="Line 51">
                <a:extLst>
                  <a:ext uri="{FF2B5EF4-FFF2-40B4-BE49-F238E27FC236}">
                    <a16:creationId xmlns:a16="http://schemas.microsoft.com/office/drawing/2014/main" id="{601A4F6D-689A-4C6E-A83F-54763FC6E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-306" y="306"/>
                <a:ext cx="612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1" name="Line 51">
                <a:extLst>
                  <a:ext uri="{FF2B5EF4-FFF2-40B4-BE49-F238E27FC236}">
                    <a16:creationId xmlns:a16="http://schemas.microsoft.com/office/drawing/2014/main" id="{B7692766-B5FC-45AC-AADC-8009C4A10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1463" y="313"/>
                <a:ext cx="612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022" name="Group 38">
              <a:extLst>
                <a:ext uri="{FF2B5EF4-FFF2-40B4-BE49-F238E27FC236}">
                  <a16:creationId xmlns:a16="http://schemas.microsoft.com/office/drawing/2014/main" id="{99710D78-04FB-4038-AD19-8F66C6924FC3}"/>
                </a:ext>
              </a:extLst>
            </p:cNvPr>
            <p:cNvGrpSpPr/>
            <p:nvPr/>
          </p:nvGrpSpPr>
          <p:grpSpPr>
            <a:xfrm>
              <a:off x="1225" y="37"/>
              <a:ext cx="283" cy="170"/>
              <a:chExt cx="256" cy="142"/>
            </a:xfrm>
          </p:grpSpPr>
          <p:sp>
            <p:nvSpPr>
              <p:cNvPr id="42023" name="Rectangle 15">
                <a:extLst>
                  <a:ext uri="{FF2B5EF4-FFF2-40B4-BE49-F238E27FC236}">
                    <a16:creationId xmlns:a16="http://schemas.microsoft.com/office/drawing/2014/main" id="{6D42F5A5-8077-4936-9A99-8FD9FB89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024" name="Line 16">
                <a:extLst>
                  <a:ext uri="{FF2B5EF4-FFF2-40B4-BE49-F238E27FC236}">
                    <a16:creationId xmlns:a16="http://schemas.microsoft.com/office/drawing/2014/main" id="{C39A82CF-5E28-41A3-B05D-21A13D354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5" name="Oval 17">
                <a:extLst>
                  <a:ext uri="{FF2B5EF4-FFF2-40B4-BE49-F238E27FC236}">
                    <a16:creationId xmlns:a16="http://schemas.microsoft.com/office/drawing/2014/main" id="{A6641C12-42F1-4420-9C47-C914D207D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2026" name="AutoShape 44">
              <a:extLst>
                <a:ext uri="{FF2B5EF4-FFF2-40B4-BE49-F238E27FC236}">
                  <a16:creationId xmlns:a16="http://schemas.microsoft.com/office/drawing/2014/main" id="{21E38041-823D-430E-A8B9-534C180F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" y="0"/>
              <a:ext cx="295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27" name="Text Box 50">
              <a:extLst>
                <a:ext uri="{FF2B5EF4-FFF2-40B4-BE49-F238E27FC236}">
                  <a16:creationId xmlns:a16="http://schemas.microsoft.com/office/drawing/2014/main" id="{83F6FEB2-0F86-435A-860B-9EE37D4C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" y="159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028" name="Text Box 99">
              <a:extLst>
                <a:ext uri="{FF2B5EF4-FFF2-40B4-BE49-F238E27FC236}">
                  <a16:creationId xmlns:a16="http://schemas.microsoft.com/office/drawing/2014/main" id="{465046E1-E6B2-416E-8E8D-6DEA2696F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183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2029" name="Group 45">
            <a:extLst>
              <a:ext uri="{FF2B5EF4-FFF2-40B4-BE49-F238E27FC236}">
                <a16:creationId xmlns:a16="http://schemas.microsoft.com/office/drawing/2014/main" id="{5B5C21F2-85A1-4706-9DC4-621886DB6F78}"/>
              </a:ext>
            </a:extLst>
          </p:cNvPr>
          <p:cNvGrpSpPr/>
          <p:nvPr/>
        </p:nvGrpSpPr>
        <p:grpSpPr>
          <a:xfrm>
            <a:off x="6815139" y="4149726"/>
            <a:ext cx="2808287" cy="817563"/>
            <a:chExt cx="1769" cy="515"/>
          </a:xfrm>
        </p:grpSpPr>
        <p:sp>
          <p:nvSpPr>
            <p:cNvPr id="42030" name="Line 51">
              <a:extLst>
                <a:ext uri="{FF2B5EF4-FFF2-40B4-BE49-F238E27FC236}">
                  <a16:creationId xmlns:a16="http://schemas.microsoft.com/office/drawing/2014/main" id="{C09539F5-F3CD-4F08-B48A-F78DB4C82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6"/>
              <a:ext cx="176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031" name="Group 47">
              <a:extLst>
                <a:ext uri="{FF2B5EF4-FFF2-40B4-BE49-F238E27FC236}">
                  <a16:creationId xmlns:a16="http://schemas.microsoft.com/office/drawing/2014/main" id="{1CE8784C-A5DA-4D29-AB85-82D91E73781F}"/>
                </a:ext>
              </a:extLst>
            </p:cNvPr>
            <p:cNvGrpSpPr/>
            <p:nvPr/>
          </p:nvGrpSpPr>
          <p:grpSpPr>
            <a:xfrm>
              <a:off x="1127" y="43"/>
              <a:ext cx="283" cy="170"/>
              <a:chExt cx="256" cy="142"/>
            </a:xfrm>
          </p:grpSpPr>
          <p:sp>
            <p:nvSpPr>
              <p:cNvPr id="42032" name="Rectangle 15">
                <a:extLst>
                  <a:ext uri="{FF2B5EF4-FFF2-40B4-BE49-F238E27FC236}">
                    <a16:creationId xmlns:a16="http://schemas.microsoft.com/office/drawing/2014/main" id="{B03BEE8E-86FF-4DDC-B27E-A877B39F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033" name="Line 16">
                <a:extLst>
                  <a:ext uri="{FF2B5EF4-FFF2-40B4-BE49-F238E27FC236}">
                    <a16:creationId xmlns:a16="http://schemas.microsoft.com/office/drawing/2014/main" id="{621329B0-674A-476A-A02F-7B4BB2FE5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4" name="Oval 17">
                <a:extLst>
                  <a:ext uri="{FF2B5EF4-FFF2-40B4-BE49-F238E27FC236}">
                    <a16:creationId xmlns:a16="http://schemas.microsoft.com/office/drawing/2014/main" id="{F928C9E6-1815-4F55-AF21-DCDABDAFE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CC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2035" name="AutoShape 44">
              <a:extLst>
                <a:ext uri="{FF2B5EF4-FFF2-40B4-BE49-F238E27FC236}">
                  <a16:creationId xmlns:a16="http://schemas.microsoft.com/office/drawing/2014/main" id="{649631AB-EBC7-4D46-8B27-F2DABC21E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0"/>
              <a:ext cx="294" cy="295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36" name="Text Box 45">
              <a:extLst>
                <a:ext uri="{FF2B5EF4-FFF2-40B4-BE49-F238E27FC236}">
                  <a16:creationId xmlns:a16="http://schemas.microsoft.com/office/drawing/2014/main" id="{468C96A0-3A14-46E8-8A66-45D132DE1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" y="227"/>
              <a:ext cx="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037" name="Text Box 99">
              <a:extLst>
                <a:ext uri="{FF2B5EF4-FFF2-40B4-BE49-F238E27FC236}">
                  <a16:creationId xmlns:a16="http://schemas.microsoft.com/office/drawing/2014/main" id="{414ED697-2059-471D-B903-3A28A0C95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" y="177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E0C8B7BA-885B-4F25-8B8C-2CADE5C5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TextBox 8">
            <a:extLst>
              <a:ext uri="{FF2B5EF4-FFF2-40B4-BE49-F238E27FC236}">
                <a16:creationId xmlns:a16="http://schemas.microsoft.com/office/drawing/2014/main" id="{77117B1B-37AE-4FC9-8305-5285B756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4"/>
            <a:ext cx="7956550" cy="55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．改动一根导线，使开关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控制小灯泡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438776D2-0EAD-462B-B1D8-3D3EFC8B2C4E}"/>
              </a:ext>
            </a:extLst>
          </p:cNvPr>
          <p:cNvGrpSpPr/>
          <p:nvPr/>
        </p:nvGrpSpPr>
        <p:grpSpPr>
          <a:xfrm>
            <a:off x="3754438" y="2590801"/>
            <a:ext cx="4686300" cy="3122613"/>
            <a:chExt cx="2952" cy="1967"/>
          </a:xfrm>
        </p:grpSpPr>
        <p:grpSp>
          <p:nvGrpSpPr>
            <p:cNvPr id="39941" name="Group 5">
              <a:extLst>
                <a:ext uri="{FF2B5EF4-FFF2-40B4-BE49-F238E27FC236}">
                  <a16:creationId xmlns:a16="http://schemas.microsoft.com/office/drawing/2014/main" id="{5D1A45E2-639E-4325-BE52-807C3067B967}"/>
                </a:ext>
              </a:extLst>
            </p:cNvPr>
            <p:cNvGrpSpPr/>
            <p:nvPr/>
          </p:nvGrpSpPr>
          <p:grpSpPr>
            <a:xfrm>
              <a:off x="0" y="87"/>
              <a:ext cx="227" cy="499"/>
              <a:chExt cx="1846" cy="3540"/>
            </a:xfrm>
          </p:grpSpPr>
          <p:sp>
            <p:nvSpPr>
              <p:cNvPr id="39942" name="AutoShape 6">
                <a:extLst>
                  <a:ext uri="{FF2B5EF4-FFF2-40B4-BE49-F238E27FC236}">
                    <a16:creationId xmlns:a16="http://schemas.microsoft.com/office/drawing/2014/main" id="{862B3D0A-3198-445D-A6AA-85ED33C0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CE768">
                      <a:gamma/>
                      <a:tint val="13333"/>
                      <a:invGamma/>
                    </a:srgbClr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5F11987C-62AF-4FD9-8CF2-99BB53C79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333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4" name="WordArt 8">
                <a:extLst>
                  <a:ext uri="{FF2B5EF4-FFF2-40B4-BE49-F238E27FC236}">
                    <a16:creationId xmlns:a16="http://schemas.microsoft.com/office/drawing/2014/main" id="{9C033660-4178-4A69-962F-1A8201166B0A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楷体_GB2312"/>
                  </a:rPr>
                  <a:t>干电池</a:t>
                </a:r>
              </a:p>
            </p:txBody>
          </p:sp>
          <p:sp>
            <p:nvSpPr>
              <p:cNvPr id="39945" name="AutoShape 9">
                <a:extLst>
                  <a:ext uri="{FF2B5EF4-FFF2-40B4-BE49-F238E27FC236}">
                    <a16:creationId xmlns:a16="http://schemas.microsoft.com/office/drawing/2014/main" id="{84456A0F-2571-4CD7-AA5D-0195EFB2B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A54A4996-3455-4822-9C97-5BB2B03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7" name="WordArt 11">
                <a:extLst>
                  <a:ext uri="{FF2B5EF4-FFF2-40B4-BE49-F238E27FC236}">
                    <a16:creationId xmlns:a16="http://schemas.microsoft.com/office/drawing/2014/main" id="{23151F7C-D96B-4B4F-BB41-D855D19CFC84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/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＋</a:t>
                </a:r>
              </a:p>
            </p:txBody>
          </p:sp>
        </p:grpSp>
        <p:grpSp>
          <p:nvGrpSpPr>
            <p:cNvPr id="39948" name="Group 12">
              <a:extLst>
                <a:ext uri="{FF2B5EF4-FFF2-40B4-BE49-F238E27FC236}">
                  <a16:creationId xmlns:a16="http://schemas.microsoft.com/office/drawing/2014/main" id="{46BD11F8-5FE0-45CC-A50A-0AF36409D2E8}"/>
                </a:ext>
              </a:extLst>
            </p:cNvPr>
            <p:cNvGrpSpPr/>
            <p:nvPr/>
          </p:nvGrpSpPr>
          <p:grpSpPr>
            <a:xfrm>
              <a:off x="499" y="87"/>
              <a:ext cx="227" cy="499"/>
              <a:chExt cx="1846" cy="3540"/>
            </a:xfrm>
          </p:grpSpPr>
          <p:sp>
            <p:nvSpPr>
              <p:cNvPr id="39949" name="AutoShape 13">
                <a:extLst>
                  <a:ext uri="{FF2B5EF4-FFF2-40B4-BE49-F238E27FC236}">
                    <a16:creationId xmlns:a16="http://schemas.microsoft.com/office/drawing/2014/main" id="{BDC535C6-EEDB-434C-8CBD-F6775A2B7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46" cy="3540"/>
              </a:xfrm>
              <a:prstGeom prst="can">
                <a:avLst>
                  <a:gd name="adj" fmla="val 47941"/>
                </a:avLst>
              </a:prstGeom>
              <a:gradFill rotWithShape="0">
                <a:gsLst>
                  <a:gs pos="0">
                    <a:srgbClr val="FCE768"/>
                  </a:gs>
                  <a:gs pos="50000">
                    <a:srgbClr val="FCE768">
                      <a:gamma/>
                      <a:tint val="13333"/>
                      <a:invGamma/>
                    </a:srgbClr>
                  </a:gs>
                  <a:gs pos="100000">
                    <a:srgbClr val="FCE768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FA5C26C4-C6D1-4035-9DE9-31F7357FC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" y="90"/>
                <a:ext cx="1564" cy="69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333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cmpd="dbl">
                <a:solidFill>
                  <a:srgbClr val="FFFF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1" name="WordArt 15">
                <a:extLst>
                  <a:ext uri="{FF2B5EF4-FFF2-40B4-BE49-F238E27FC236}">
                    <a16:creationId xmlns:a16="http://schemas.microsoft.com/office/drawing/2014/main" id="{16F77030-F661-4A41-B8B5-F19ECF73D023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41" y="1791"/>
                <a:ext cx="1766" cy="11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zh-CN" altLang="en-US" sz="36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楷体_GB2312"/>
                  </a:rPr>
                  <a:t>干电池</a:t>
                </a:r>
              </a:p>
            </p:txBody>
          </p:sp>
          <p:sp>
            <p:nvSpPr>
              <p:cNvPr id="39952" name="AutoShape 16">
                <a:extLst>
                  <a:ext uri="{FF2B5EF4-FFF2-40B4-BE49-F238E27FC236}">
                    <a16:creationId xmlns:a16="http://schemas.microsoft.com/office/drawing/2014/main" id="{B1868072-955F-49C7-94E1-E8FD01BD4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180"/>
                <a:ext cx="308" cy="248"/>
              </a:xfrm>
              <a:prstGeom prst="can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E1508006-5D15-4709-978D-8BF5D7606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210"/>
                <a:ext cx="21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4" name="WordArt 18">
                <a:extLst>
                  <a:ext uri="{FF2B5EF4-FFF2-40B4-BE49-F238E27FC236}">
                    <a16:creationId xmlns:a16="http://schemas.microsoft.com/office/drawing/2014/main" id="{08CB8626-1D54-452C-B9FE-F55FDD9E2F33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148" y="1035"/>
                <a:ext cx="1552" cy="47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25000"/>
                  </a:avLst>
                </a:prstTxWarp>
              </a:bodyPr>
              <a:lstStyle/>
              <a:p>
                <a:pPr algn="ctr"/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1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．</a:t>
                </a:r>
                <a:r>
                  <a:rPr lang="en-US" altLang="zh-CN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5 </a:t>
                </a:r>
                <a:r>
                  <a:rPr lang="zh-CN" altLang="en-US" sz="120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＋</a:t>
                </a:r>
              </a:p>
            </p:txBody>
          </p:sp>
        </p:grpSp>
        <p:pic>
          <p:nvPicPr>
            <p:cNvPr id="39955" name="Picture 5" descr="H:\2\人教教参资源\九\图\小灯泡.JPG">
              <a:extLst>
                <a:ext uri="{FF2B5EF4-FFF2-40B4-BE49-F238E27FC236}">
                  <a16:creationId xmlns:a16="http://schemas.microsoft.com/office/drawing/2014/main" id="{F5EC3ED8-613C-425B-9D1E-0059A9361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9" y="1131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6" name="Picture 5" descr="H:\2\人教教参资源\九\图\小灯泡.JPG">
              <a:extLst>
                <a:ext uri="{FF2B5EF4-FFF2-40B4-BE49-F238E27FC236}">
                  <a16:creationId xmlns:a16="http://schemas.microsoft.com/office/drawing/2014/main" id="{3FB57D97-08C6-4517-893F-70EC50BAB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" y="1221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3" descr="H:\2\人教教参资源\九\图\铡刀开关.JPG">
              <a:extLst>
                <a:ext uri="{FF2B5EF4-FFF2-40B4-BE49-F238E27FC236}">
                  <a16:creationId xmlns:a16="http://schemas.microsoft.com/office/drawing/2014/main" id="{BA67E910-AEB9-4F8F-B391-E31A7E98B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80" y="155"/>
              <a:ext cx="88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 Box 104">
              <a:extLst>
                <a:ext uri="{FF2B5EF4-FFF2-40B4-BE49-F238E27FC236}">
                  <a16:creationId xmlns:a16="http://schemas.microsoft.com/office/drawing/2014/main" id="{4AEA71C8-F83C-4A0E-BFA2-F19710DE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131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959" name="Text Box 109">
              <a:extLst>
                <a:ext uri="{FF2B5EF4-FFF2-40B4-BE49-F238E27FC236}">
                  <a16:creationId xmlns:a16="http://schemas.microsoft.com/office/drawing/2014/main" id="{A6440DE2-021F-4169-BDA0-93257AC6A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1131"/>
              <a:ext cx="3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960" name="Text Box 99">
              <a:extLst>
                <a:ext uri="{FF2B5EF4-FFF2-40B4-BE49-F238E27FC236}">
                  <a16:creationId xmlns:a16="http://schemas.microsoft.com/office/drawing/2014/main" id="{8F038CC9-AEEF-4AA6-9348-6A527F75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65"/>
              <a:ext cx="3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9961" name="未知">
              <a:extLst>
                <a:ext uri="{FF2B5EF4-FFF2-40B4-BE49-F238E27FC236}">
                  <a16:creationId xmlns:a16="http://schemas.microsoft.com/office/drawing/2014/main" id="{4738593B-C04F-4641-BF8C-058BA2B73CFF}"/>
                </a:ext>
              </a:extLst>
            </p:cNvPr>
            <p:cNvSpPr/>
            <p:nvPr/>
          </p:nvSpPr>
          <p:spPr bwMode="auto">
            <a:xfrm>
              <a:off x="114" y="0"/>
              <a:ext cx="544" cy="711"/>
            </a:xfrm>
            <a:custGeom>
              <a:gdLst>
                <a:gd name="T0" fmla="*/ 0 w 544"/>
                <a:gd name="T1" fmla="*/ 110 h 711"/>
                <a:gd name="T2" fmla="*/ 90 w 544"/>
                <a:gd name="T3" fmla="*/ 19 h 711"/>
                <a:gd name="T4" fmla="*/ 136 w 544"/>
                <a:gd name="T5" fmla="*/ 19 h 711"/>
                <a:gd name="T6" fmla="*/ 249 w 544"/>
                <a:gd name="T7" fmla="*/ 133 h 711"/>
                <a:gd name="T8" fmla="*/ 249 w 544"/>
                <a:gd name="T9" fmla="*/ 473 h 711"/>
                <a:gd name="T10" fmla="*/ 323 w 544"/>
                <a:gd name="T11" fmla="*/ 675 h 711"/>
                <a:gd name="T12" fmla="*/ 436 w 544"/>
                <a:gd name="T13" fmla="*/ 688 h 711"/>
                <a:gd name="T14" fmla="*/ 544 w 544"/>
                <a:gd name="T15" fmla="*/ 564 h 7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711">
                  <a:moveTo>
                    <a:pt x="0" y="110"/>
                  </a:moveTo>
                  <a:cubicBezTo>
                    <a:pt x="33" y="72"/>
                    <a:pt x="67" y="34"/>
                    <a:pt x="90" y="19"/>
                  </a:cubicBezTo>
                  <a:cubicBezTo>
                    <a:pt x="113" y="4"/>
                    <a:pt x="110" y="0"/>
                    <a:pt x="136" y="19"/>
                  </a:cubicBezTo>
                  <a:cubicBezTo>
                    <a:pt x="162" y="38"/>
                    <a:pt x="230" y="57"/>
                    <a:pt x="249" y="133"/>
                  </a:cubicBezTo>
                  <a:cubicBezTo>
                    <a:pt x="268" y="209"/>
                    <a:pt x="237" y="383"/>
                    <a:pt x="249" y="473"/>
                  </a:cubicBezTo>
                  <a:cubicBezTo>
                    <a:pt x="261" y="563"/>
                    <a:pt x="292" y="639"/>
                    <a:pt x="323" y="675"/>
                  </a:cubicBezTo>
                  <a:cubicBezTo>
                    <a:pt x="354" y="711"/>
                    <a:pt x="399" y="706"/>
                    <a:pt x="436" y="688"/>
                  </a:cubicBezTo>
                  <a:cubicBezTo>
                    <a:pt x="473" y="670"/>
                    <a:pt x="521" y="590"/>
                    <a:pt x="544" y="56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2" name="未知">
              <a:extLst>
                <a:ext uri="{FF2B5EF4-FFF2-40B4-BE49-F238E27FC236}">
                  <a16:creationId xmlns:a16="http://schemas.microsoft.com/office/drawing/2014/main" id="{3ED6677D-3D32-4C9B-8068-4E68BF133D73}"/>
                </a:ext>
              </a:extLst>
            </p:cNvPr>
            <p:cNvSpPr/>
            <p:nvPr/>
          </p:nvSpPr>
          <p:spPr bwMode="auto">
            <a:xfrm>
              <a:off x="1860" y="499"/>
              <a:ext cx="1092" cy="1073"/>
            </a:xfrm>
            <a:custGeom>
              <a:gdLst>
                <a:gd name="T0" fmla="*/ 0 w 1092"/>
                <a:gd name="T1" fmla="*/ 42 h 1073"/>
                <a:gd name="T2" fmla="*/ 227 w 1092"/>
                <a:gd name="T3" fmla="*/ 19 h 1073"/>
                <a:gd name="T4" fmla="*/ 590 w 1092"/>
                <a:gd name="T5" fmla="*/ 155 h 1073"/>
                <a:gd name="T6" fmla="*/ 975 w 1092"/>
                <a:gd name="T7" fmla="*/ 563 h 1073"/>
                <a:gd name="T8" fmla="*/ 1066 w 1092"/>
                <a:gd name="T9" fmla="*/ 994 h 1073"/>
                <a:gd name="T10" fmla="*/ 817 w 1092"/>
                <a:gd name="T11" fmla="*/ 1040 h 10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2" h="1073">
                  <a:moveTo>
                    <a:pt x="0" y="42"/>
                  </a:moveTo>
                  <a:cubicBezTo>
                    <a:pt x="64" y="21"/>
                    <a:pt x="129" y="0"/>
                    <a:pt x="227" y="19"/>
                  </a:cubicBezTo>
                  <a:cubicBezTo>
                    <a:pt x="325" y="38"/>
                    <a:pt x="465" y="64"/>
                    <a:pt x="590" y="155"/>
                  </a:cubicBezTo>
                  <a:cubicBezTo>
                    <a:pt x="715" y="246"/>
                    <a:pt x="896" y="423"/>
                    <a:pt x="975" y="563"/>
                  </a:cubicBezTo>
                  <a:cubicBezTo>
                    <a:pt x="1054" y="703"/>
                    <a:pt x="1092" y="915"/>
                    <a:pt x="1066" y="994"/>
                  </a:cubicBezTo>
                  <a:cubicBezTo>
                    <a:pt x="1040" y="1073"/>
                    <a:pt x="928" y="1056"/>
                    <a:pt x="817" y="10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3" name="未知">
              <a:extLst>
                <a:ext uri="{FF2B5EF4-FFF2-40B4-BE49-F238E27FC236}">
                  <a16:creationId xmlns:a16="http://schemas.microsoft.com/office/drawing/2014/main" id="{5346114F-9607-4660-8DB5-7D220798A64C}"/>
                </a:ext>
              </a:extLst>
            </p:cNvPr>
            <p:cNvSpPr/>
            <p:nvPr/>
          </p:nvSpPr>
          <p:spPr bwMode="auto">
            <a:xfrm>
              <a:off x="794" y="1493"/>
              <a:ext cx="1384" cy="474"/>
            </a:xfrm>
            <a:custGeom>
              <a:gdLst>
                <a:gd name="T0" fmla="*/ 0 w 1384"/>
                <a:gd name="T1" fmla="*/ 114 h 474"/>
                <a:gd name="T2" fmla="*/ 299 w 1384"/>
                <a:gd name="T3" fmla="*/ 426 h 474"/>
                <a:gd name="T4" fmla="*/ 742 w 1384"/>
                <a:gd name="T5" fmla="*/ 400 h 474"/>
                <a:gd name="T6" fmla="*/ 1060 w 1384"/>
                <a:gd name="T7" fmla="*/ 301 h 474"/>
                <a:gd name="T8" fmla="*/ 1186 w 1384"/>
                <a:gd name="T9" fmla="*/ 95 h 474"/>
                <a:gd name="T10" fmla="*/ 1384 w 1384"/>
                <a:gd name="T11" fmla="*/ 0 h 4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4" h="473">
                  <a:moveTo>
                    <a:pt x="0" y="114"/>
                  </a:moveTo>
                  <a:cubicBezTo>
                    <a:pt x="50" y="166"/>
                    <a:pt x="175" y="378"/>
                    <a:pt x="299" y="426"/>
                  </a:cubicBezTo>
                  <a:cubicBezTo>
                    <a:pt x="423" y="474"/>
                    <a:pt x="615" y="421"/>
                    <a:pt x="742" y="400"/>
                  </a:cubicBezTo>
                  <a:cubicBezTo>
                    <a:pt x="869" y="379"/>
                    <a:pt x="986" y="352"/>
                    <a:pt x="1060" y="301"/>
                  </a:cubicBezTo>
                  <a:cubicBezTo>
                    <a:pt x="1134" y="250"/>
                    <a:pt x="1132" y="145"/>
                    <a:pt x="1186" y="95"/>
                  </a:cubicBezTo>
                  <a:cubicBezTo>
                    <a:pt x="1240" y="45"/>
                    <a:pt x="1343" y="20"/>
                    <a:pt x="13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4" name="未知">
              <a:extLst>
                <a:ext uri="{FF2B5EF4-FFF2-40B4-BE49-F238E27FC236}">
                  <a16:creationId xmlns:a16="http://schemas.microsoft.com/office/drawing/2014/main" id="{CEA43776-9915-47D4-9DBC-5F09997CFDBE}"/>
                </a:ext>
              </a:extLst>
            </p:cNvPr>
            <p:cNvSpPr/>
            <p:nvPr/>
          </p:nvSpPr>
          <p:spPr bwMode="auto">
            <a:xfrm>
              <a:off x="114" y="586"/>
              <a:ext cx="717" cy="1044"/>
            </a:xfrm>
            <a:custGeom>
              <a:gdLst>
                <a:gd name="T0" fmla="*/ 0 w 717"/>
                <a:gd name="T1" fmla="*/ 0 h 1044"/>
                <a:gd name="T2" fmla="*/ 45 w 717"/>
                <a:gd name="T3" fmla="*/ 386 h 1044"/>
                <a:gd name="T4" fmla="*/ 131 w 717"/>
                <a:gd name="T5" fmla="*/ 632 h 1044"/>
                <a:gd name="T6" fmla="*/ 340 w 717"/>
                <a:gd name="T7" fmla="*/ 885 h 1044"/>
                <a:gd name="T8" fmla="*/ 657 w 717"/>
                <a:gd name="T9" fmla="*/ 1021 h 1044"/>
                <a:gd name="T10" fmla="*/ 703 w 717"/>
                <a:gd name="T11" fmla="*/ 1021 h 10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1044">
                  <a:moveTo>
                    <a:pt x="0" y="0"/>
                  </a:moveTo>
                  <a:cubicBezTo>
                    <a:pt x="9" y="144"/>
                    <a:pt x="23" y="281"/>
                    <a:pt x="45" y="386"/>
                  </a:cubicBezTo>
                  <a:cubicBezTo>
                    <a:pt x="67" y="491"/>
                    <a:pt x="82" y="549"/>
                    <a:pt x="131" y="632"/>
                  </a:cubicBezTo>
                  <a:cubicBezTo>
                    <a:pt x="180" y="715"/>
                    <a:pt x="252" y="820"/>
                    <a:pt x="340" y="885"/>
                  </a:cubicBezTo>
                  <a:cubicBezTo>
                    <a:pt x="428" y="950"/>
                    <a:pt x="597" y="998"/>
                    <a:pt x="657" y="1021"/>
                  </a:cubicBezTo>
                  <a:cubicBezTo>
                    <a:pt x="717" y="1044"/>
                    <a:pt x="710" y="1032"/>
                    <a:pt x="703" y="102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5" name="未知">
              <a:extLst>
                <a:ext uri="{FF2B5EF4-FFF2-40B4-BE49-F238E27FC236}">
                  <a16:creationId xmlns:a16="http://schemas.microsoft.com/office/drawing/2014/main" id="{8D8CA9CC-1623-433C-AE05-C46E0DD3EEA9}"/>
                </a:ext>
              </a:extLst>
            </p:cNvPr>
            <p:cNvSpPr/>
            <p:nvPr/>
          </p:nvSpPr>
          <p:spPr bwMode="auto">
            <a:xfrm>
              <a:off x="1293" y="564"/>
              <a:ext cx="388" cy="1043"/>
            </a:xfrm>
            <a:custGeom>
              <a:gdLst>
                <a:gd name="T0" fmla="*/ 68 w 388"/>
                <a:gd name="T1" fmla="*/ 0 h 1043"/>
                <a:gd name="T2" fmla="*/ 181 w 388"/>
                <a:gd name="T3" fmla="*/ 158 h 1043"/>
                <a:gd name="T4" fmla="*/ 318 w 388"/>
                <a:gd name="T5" fmla="*/ 385 h 1043"/>
                <a:gd name="T6" fmla="*/ 386 w 388"/>
                <a:gd name="T7" fmla="*/ 612 h 1043"/>
                <a:gd name="T8" fmla="*/ 309 w 388"/>
                <a:gd name="T9" fmla="*/ 865 h 1043"/>
                <a:gd name="T10" fmla="*/ 144 w 388"/>
                <a:gd name="T11" fmla="*/ 1011 h 1043"/>
                <a:gd name="T12" fmla="*/ 0 w 388"/>
                <a:gd name="T13" fmla="*/ 1043 h 10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1043">
                  <a:moveTo>
                    <a:pt x="68" y="0"/>
                  </a:moveTo>
                  <a:cubicBezTo>
                    <a:pt x="103" y="47"/>
                    <a:pt x="139" y="94"/>
                    <a:pt x="181" y="158"/>
                  </a:cubicBezTo>
                  <a:cubicBezTo>
                    <a:pt x="223" y="222"/>
                    <a:pt x="284" y="309"/>
                    <a:pt x="318" y="385"/>
                  </a:cubicBezTo>
                  <a:cubicBezTo>
                    <a:pt x="352" y="461"/>
                    <a:pt x="388" y="532"/>
                    <a:pt x="386" y="612"/>
                  </a:cubicBezTo>
                  <a:cubicBezTo>
                    <a:pt x="384" y="692"/>
                    <a:pt x="349" y="799"/>
                    <a:pt x="309" y="865"/>
                  </a:cubicBezTo>
                  <a:cubicBezTo>
                    <a:pt x="269" y="931"/>
                    <a:pt x="195" y="981"/>
                    <a:pt x="144" y="1011"/>
                  </a:cubicBezTo>
                  <a:cubicBezTo>
                    <a:pt x="93" y="1041"/>
                    <a:pt x="30" y="1036"/>
                    <a:pt x="0" y="104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66" name="未知">
            <a:extLst>
              <a:ext uri="{FF2B5EF4-FFF2-40B4-BE49-F238E27FC236}">
                <a16:creationId xmlns:a16="http://schemas.microsoft.com/office/drawing/2014/main" id="{0B273C3E-1EEA-45FD-8A98-C2CDC10493D0}"/>
              </a:ext>
            </a:extLst>
          </p:cNvPr>
          <p:cNvSpPr/>
          <p:nvPr/>
        </p:nvSpPr>
        <p:spPr bwMode="auto">
          <a:xfrm>
            <a:off x="4727575" y="2663826"/>
            <a:ext cx="1258888" cy="815975"/>
          </a:xfrm>
          <a:custGeom>
            <a:gdLst>
              <a:gd name="T0" fmla="*/ 0 w 793"/>
              <a:gd name="T1" fmla="*/ 76 h 514"/>
              <a:gd name="T2" fmla="*/ 90 w 793"/>
              <a:gd name="T3" fmla="*/ 8 h 514"/>
              <a:gd name="T4" fmla="*/ 340 w 793"/>
              <a:gd name="T5" fmla="*/ 53 h 514"/>
              <a:gd name="T6" fmla="*/ 476 w 793"/>
              <a:gd name="T7" fmla="*/ 325 h 514"/>
              <a:gd name="T8" fmla="*/ 567 w 793"/>
              <a:gd name="T9" fmla="*/ 484 h 514"/>
              <a:gd name="T10" fmla="*/ 793 w 793"/>
              <a:gd name="T11" fmla="*/ 507 h 5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3" h="514">
                <a:moveTo>
                  <a:pt x="0" y="76"/>
                </a:moveTo>
                <a:cubicBezTo>
                  <a:pt x="16" y="44"/>
                  <a:pt x="33" y="12"/>
                  <a:pt x="90" y="8"/>
                </a:cubicBezTo>
                <a:cubicBezTo>
                  <a:pt x="147" y="4"/>
                  <a:pt x="276" y="0"/>
                  <a:pt x="340" y="53"/>
                </a:cubicBezTo>
                <a:cubicBezTo>
                  <a:pt x="404" y="106"/>
                  <a:pt x="438" y="253"/>
                  <a:pt x="476" y="325"/>
                </a:cubicBezTo>
                <a:cubicBezTo>
                  <a:pt x="514" y="397"/>
                  <a:pt x="514" y="454"/>
                  <a:pt x="567" y="484"/>
                </a:cubicBezTo>
                <a:cubicBezTo>
                  <a:pt x="620" y="514"/>
                  <a:pt x="706" y="510"/>
                  <a:pt x="793" y="50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67" name="未知">
            <a:extLst>
              <a:ext uri="{FF2B5EF4-FFF2-40B4-BE49-F238E27FC236}">
                <a16:creationId xmlns:a16="http://schemas.microsoft.com/office/drawing/2014/main" id="{896E3EFE-BD4C-4788-A88E-63CA6F77C3A2}"/>
              </a:ext>
            </a:extLst>
          </p:cNvPr>
          <p:cNvSpPr/>
          <p:nvPr/>
        </p:nvSpPr>
        <p:spPr bwMode="auto">
          <a:xfrm>
            <a:off x="4727575" y="2457450"/>
            <a:ext cx="2597150" cy="998538"/>
          </a:xfrm>
          <a:custGeom>
            <a:gdLst>
              <a:gd name="T0" fmla="*/ 0 w 1636"/>
              <a:gd name="T1" fmla="*/ 209 h 629"/>
              <a:gd name="T2" fmla="*/ 626 w 1636"/>
              <a:gd name="T3" fmla="*/ 26 h 629"/>
              <a:gd name="T4" fmla="*/ 1104 w 1636"/>
              <a:gd name="T5" fmla="*/ 53 h 629"/>
              <a:gd name="T6" fmla="*/ 1518 w 1636"/>
              <a:gd name="T7" fmla="*/ 175 h 629"/>
              <a:gd name="T8" fmla="*/ 1592 w 1636"/>
              <a:gd name="T9" fmla="*/ 480 h 629"/>
              <a:gd name="T10" fmla="*/ 1254 w 1636"/>
              <a:gd name="T11" fmla="*/ 629 h 6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6" h="629">
                <a:moveTo>
                  <a:pt x="0" y="209"/>
                </a:moveTo>
                <a:cubicBezTo>
                  <a:pt x="104" y="180"/>
                  <a:pt x="442" y="52"/>
                  <a:pt x="626" y="26"/>
                </a:cubicBezTo>
                <a:cubicBezTo>
                  <a:pt x="810" y="0"/>
                  <a:pt x="955" y="28"/>
                  <a:pt x="1104" y="53"/>
                </a:cubicBezTo>
                <a:cubicBezTo>
                  <a:pt x="1253" y="78"/>
                  <a:pt x="1437" y="104"/>
                  <a:pt x="1518" y="175"/>
                </a:cubicBezTo>
                <a:cubicBezTo>
                  <a:pt x="1599" y="246"/>
                  <a:pt x="1636" y="404"/>
                  <a:pt x="1592" y="480"/>
                </a:cubicBezTo>
                <a:cubicBezTo>
                  <a:pt x="1548" y="556"/>
                  <a:pt x="1324" y="598"/>
                  <a:pt x="1254" y="629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357436"/>
            <a:ext cx="615553" cy="1863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串联和并联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6" y="125257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串联电路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232354"/>
            <a:ext cx="233362" cy="312357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934141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并联电路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DFFC0D-4BD7-41B9-9BC1-268D00AF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59" y="3552491"/>
            <a:ext cx="6600245" cy="27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首首尾尾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相连    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至少有两条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路径</a:t>
            </a:r>
            <a:endParaRPr lang="zh-CN" altLang="en-US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干路开关控制所有用电器</a:t>
            </a: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支路开关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仅控制该支路用电器                     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互不影响</a:t>
            </a:r>
            <a:endParaRPr lang="zh-CN" altLang="en-US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919C40E4-20FE-4E98-B8B7-6ECC7D51F070}"/>
              </a:ext>
            </a:extLst>
          </p:cNvPr>
          <p:cNvGrpSpPr/>
          <p:nvPr/>
        </p:nvGrpSpPr>
        <p:grpSpPr>
          <a:xfrm>
            <a:off x="2464983" y="1967672"/>
            <a:ext cx="1534138" cy="1276309"/>
            <a:chExt cx="996" cy="850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74AAE8C7-94A5-4998-A7C1-0170B858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6"/>
              <a:ext cx="986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45D03510-5B98-41A4-9C91-E6B5B7C3F204}"/>
                </a:ext>
              </a:extLst>
            </p:cNvPr>
            <p:cNvGrpSpPr/>
            <p:nvPr/>
          </p:nvGrpSpPr>
          <p:grpSpPr>
            <a:xfrm>
              <a:off x="677" y="0"/>
              <a:ext cx="48" cy="221"/>
              <a:chExt cx="91" cy="476"/>
            </a:xfrm>
          </p:grpSpPr>
          <p:sp>
            <p:nvSpPr>
              <p:cNvPr id="23" name="Rectangle 35">
                <a:extLst>
                  <a:ext uri="{FF2B5EF4-FFF2-40B4-BE49-F238E27FC236}">
                    <a16:creationId xmlns:a16="http://schemas.microsoft.com/office/drawing/2014/main" id="{EDD0431F-7438-4886-B1F1-E1F46FB2D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70837705-FB89-4F91-A77C-7FBFD4B9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76807DC8-4F1D-493F-8EA0-CC02C0658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F1E07481-8A6F-480A-A437-46DD2DB852B6}"/>
                </a:ext>
              </a:extLst>
            </p:cNvPr>
            <p:cNvGrpSpPr/>
            <p:nvPr/>
          </p:nvGrpSpPr>
          <p:grpSpPr>
            <a:xfrm>
              <a:off x="167" y="58"/>
              <a:ext cx="166" cy="93"/>
              <a:chExt cx="317" cy="182"/>
            </a:xfrm>
          </p:grpSpPr>
          <p:sp>
            <p:nvSpPr>
              <p:cNvPr id="19" name="Rectangle 39">
                <a:extLst>
                  <a:ext uri="{FF2B5EF4-FFF2-40B4-BE49-F238E27FC236}">
                    <a16:creationId xmlns:a16="http://schemas.microsoft.com/office/drawing/2014/main" id="{C18ACB3C-6E57-4758-B67A-1D651F93B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44">
                <a:extLst>
                  <a:ext uri="{FF2B5EF4-FFF2-40B4-BE49-F238E27FC236}">
                    <a16:creationId xmlns:a16="http://schemas.microsoft.com/office/drawing/2014/main" id="{25B71B4F-D3BE-4795-AA85-3676DA70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36432FF1-B32F-44D7-9D26-6FF31716B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C9BF638-0754-4D0F-A727-FB9B2A2C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50061FA4-77AE-4D82-B9E2-2B9F00085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3DF9C521-B296-497C-BD08-C161CD7C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590"/>
              <a:ext cx="27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CC5A977C-E607-42E0-A59B-250F22058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604"/>
              <a:ext cx="27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1101E113-4445-4707-8E1E-66D2ED0BEE66}"/>
              </a:ext>
            </a:extLst>
          </p:cNvPr>
          <p:cNvGrpSpPr/>
          <p:nvPr/>
        </p:nvGrpSpPr>
        <p:grpSpPr>
          <a:xfrm>
            <a:off x="2475608" y="4581996"/>
            <a:ext cx="1512887" cy="1511300"/>
            <a:chExt cx="896" cy="901"/>
          </a:xfrm>
        </p:grpSpPr>
        <p:sp>
          <p:nvSpPr>
            <p:cNvPr id="30" name="Rectangle 47">
              <a:extLst>
                <a:ext uri="{FF2B5EF4-FFF2-40B4-BE49-F238E27FC236}">
                  <a16:creationId xmlns:a16="http://schemas.microsoft.com/office/drawing/2014/main" id="{6C4A04C8-D3F0-47AE-A30C-436F8D986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" name="Group 48">
              <a:extLst>
                <a:ext uri="{FF2B5EF4-FFF2-40B4-BE49-F238E27FC236}">
                  <a16:creationId xmlns:a16="http://schemas.microsoft.com/office/drawing/2014/main" id="{72618558-22B3-4789-9C5B-9043D2F0D81A}"/>
                </a:ext>
              </a:extLst>
            </p:cNvPr>
            <p:cNvGrpSpPr/>
            <p:nvPr/>
          </p:nvGrpSpPr>
          <p:grpSpPr>
            <a:xfrm>
              <a:off x="567" y="703"/>
              <a:ext cx="44" cy="198"/>
              <a:chExt cx="91" cy="476"/>
            </a:xfrm>
          </p:grpSpPr>
          <p:sp>
            <p:nvSpPr>
              <p:cNvPr id="42" name="Rectangle 49">
                <a:extLst>
                  <a:ext uri="{FF2B5EF4-FFF2-40B4-BE49-F238E27FC236}">
                    <a16:creationId xmlns:a16="http://schemas.microsoft.com/office/drawing/2014/main" id="{A1DC20CD-3B30-45BF-83D6-088272F8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D382A9F0-CE59-47BB-94D8-B57C9D8B9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2F83319F-14E7-4BE4-8070-81F6242D3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Group 52">
              <a:extLst>
                <a:ext uri="{FF2B5EF4-FFF2-40B4-BE49-F238E27FC236}">
                  <a16:creationId xmlns:a16="http://schemas.microsoft.com/office/drawing/2014/main" id="{28A07054-C6EF-434C-AC00-9B2CE678103D}"/>
                </a:ext>
              </a:extLst>
            </p:cNvPr>
            <p:cNvGrpSpPr/>
            <p:nvPr/>
          </p:nvGrpSpPr>
          <p:grpSpPr>
            <a:xfrm>
              <a:off x="113" y="733"/>
              <a:ext cx="151" cy="83"/>
              <a:chExt cx="317" cy="182"/>
            </a:xfrm>
          </p:grpSpPr>
          <p:sp>
            <p:nvSpPr>
              <p:cNvPr id="39" name="Rectangle 53">
                <a:extLst>
                  <a:ext uri="{FF2B5EF4-FFF2-40B4-BE49-F238E27FC236}">
                    <a16:creationId xmlns:a16="http://schemas.microsoft.com/office/drawing/2014/main" id="{46C48828-FD47-456D-9A2C-325122423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44">
                <a:extLst>
                  <a:ext uri="{FF2B5EF4-FFF2-40B4-BE49-F238E27FC236}">
                    <a16:creationId xmlns:a16="http://schemas.microsoft.com/office/drawing/2014/main" id="{600FA1D1-006D-41F3-9D73-12F9A2D75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id="{9F85721C-7587-43EA-9404-D363F6238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AutoShape 21">
              <a:extLst>
                <a:ext uri="{FF2B5EF4-FFF2-40B4-BE49-F238E27FC236}">
                  <a16:creationId xmlns:a16="http://schemas.microsoft.com/office/drawing/2014/main" id="{8D1C1180-968C-41E5-9B61-283F16046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57">
              <a:extLst>
                <a:ext uri="{FF2B5EF4-FFF2-40B4-BE49-F238E27FC236}">
                  <a16:creationId xmlns:a16="http://schemas.microsoft.com/office/drawing/2014/main" id="{B8302F23-4AFD-4454-9108-3C8E2433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476"/>
              <a:ext cx="2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58">
              <a:extLst>
                <a:ext uri="{FF2B5EF4-FFF2-40B4-BE49-F238E27FC236}">
                  <a16:creationId xmlns:a16="http://schemas.microsoft.com/office/drawing/2014/main" id="{3F625BF6-4FFC-4A96-AC17-64606E11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0"/>
              <a:ext cx="2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6" name="Line 59">
              <a:extLst>
                <a:ext uri="{FF2B5EF4-FFF2-40B4-BE49-F238E27FC236}">
                  <a16:creationId xmlns:a16="http://schemas.microsoft.com/office/drawing/2014/main" id="{9CE76899-5493-44F5-B63E-6BCA4E658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21">
              <a:extLst>
                <a:ext uri="{FF2B5EF4-FFF2-40B4-BE49-F238E27FC236}">
                  <a16:creationId xmlns:a16="http://schemas.microsoft.com/office/drawing/2014/main" id="{52C7602D-8F03-4300-9C0F-D90067DC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61">
              <a:extLst>
                <a:ext uri="{FF2B5EF4-FFF2-40B4-BE49-F238E27FC236}">
                  <a16:creationId xmlns:a16="http://schemas.microsoft.com/office/drawing/2014/main" id="{45415030-070C-4D4A-B232-234647EA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21"/>
              <a:ext cx="25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5" name="TextBox 146">
            <a:extLst>
              <a:ext uri="{FF2B5EF4-FFF2-40B4-BE49-F238E27FC236}">
                <a16:creationId xmlns:a16="http://schemas.microsoft.com/office/drawing/2014/main" id="{4B430652-3A87-46D9-816D-3525E5C6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689" y="1097118"/>
            <a:ext cx="6600257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首尾相连            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电流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仅有一条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路径</a:t>
            </a:r>
            <a:endParaRPr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开关控制所有用电器</a:t>
            </a:r>
            <a:r>
              <a:rPr 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</a:t>
            </a: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4.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互相影响</a:t>
            </a:r>
            <a:endParaRPr lang="zh-CN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0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58700" y="112903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34" name="Rectangle 7">
            <a:extLst>
              <a:ext uri="{FF2B5EF4-FFF2-40B4-BE49-F238E27FC236}">
                <a16:creationId xmlns:a16="http://schemas.microsoft.com/office/drawing/2014/main" id="{4586D323-51C5-4ED3-A883-0E1F422C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481" y="4257408"/>
            <a:ext cx="92890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32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用一个电源、两个小灯泡、一个开关和一些导线组成电路，要想让两个小灯泡都发光，可以有几种接法？</a:t>
            </a:r>
            <a:endParaRPr lang="zh-CN" altLang="en-US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81E5EB-1906-47E1-8C76-83102FCA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2E149AD-FCEF-442E-9B62-133668F3C272}"/>
              </a:ext>
            </a:extLst>
          </p:cNvPr>
          <p:cNvSpPr/>
          <p:nvPr/>
        </p:nvSpPr>
        <p:spPr>
          <a:xfrm>
            <a:off x="1099557" y="337683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pic>
        <p:nvPicPr>
          <p:cNvPr id="13" name="Picture 10" descr="H:\2\人教教参资源\九\图\电池组.JPG">
            <a:extLst>
              <a:ext uri="{FF2B5EF4-FFF2-40B4-BE49-F238E27FC236}">
                <a16:creationId xmlns:a16="http://schemas.microsoft.com/office/drawing/2014/main" id="{9B733397-F009-489E-B07E-1A6ED581FE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177" y="1445022"/>
            <a:ext cx="2109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:\2\人教教参资源\九\图\小灯泡.JPG">
            <a:extLst>
              <a:ext uri="{FF2B5EF4-FFF2-40B4-BE49-F238E27FC236}">
                <a16:creationId xmlns:a16="http://schemas.microsoft.com/office/drawing/2014/main" id="{599EB837-8F9C-4816-800E-907480EDAB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768" y="2636912"/>
            <a:ext cx="16271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:\2\人教教参资源\九\图\小灯泡.JPG">
            <a:extLst>
              <a:ext uri="{FF2B5EF4-FFF2-40B4-BE49-F238E27FC236}">
                <a16:creationId xmlns:a16="http://schemas.microsoft.com/office/drawing/2014/main" id="{0B115B87-0FDA-432A-9EC4-35B2DAE752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997" y="2636912"/>
            <a:ext cx="16271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H:\2\人教教参资源\九\图\铡刀开关.JPG">
            <a:extLst>
              <a:ext uri="{FF2B5EF4-FFF2-40B4-BE49-F238E27FC236}">
                <a16:creationId xmlns:a16="http://schemas.microsoft.com/office/drawing/2014/main" id="{117F206B-0E3E-492C-B6C8-EF9BAC919C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4735" y="1302147"/>
            <a:ext cx="1527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7" descr="导线.jpg">
            <a:extLst>
              <a:ext uri="{FF2B5EF4-FFF2-40B4-BE49-F238E27FC236}">
                <a16:creationId xmlns:a16="http://schemas.microsoft.com/office/drawing/2014/main" id="{0D3EC1EF-0359-4CC3-BEB1-A4CD19773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b="12196"/>
          <a:stretch>
            <a:fillRect/>
          </a:stretch>
        </p:blipFill>
        <p:spPr bwMode="auto">
          <a:xfrm flipV="1">
            <a:off x="8040216" y="1646485"/>
            <a:ext cx="1857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03" name="Group 3">
            <a:extLst>
              <a:ext uri="{FF2B5EF4-FFF2-40B4-BE49-F238E27FC236}">
                <a16:creationId xmlns:a16="http://schemas.microsoft.com/office/drawing/2014/main" id="{81008133-0227-4944-89A0-10CB64551F35}"/>
              </a:ext>
            </a:extLst>
          </p:cNvPr>
          <p:cNvGrpSpPr/>
          <p:nvPr/>
        </p:nvGrpSpPr>
        <p:grpSpPr>
          <a:xfrm>
            <a:off x="2316163" y="2728914"/>
            <a:ext cx="4356100" cy="2644775"/>
            <a:chExt cx="2585" cy="1531"/>
          </a:xfrm>
        </p:grpSpPr>
        <p:grpSp>
          <p:nvGrpSpPr>
            <p:cNvPr id="51204" name="Group 4">
              <a:extLst>
                <a:ext uri="{FF2B5EF4-FFF2-40B4-BE49-F238E27FC236}">
                  <a16:creationId xmlns:a16="http://schemas.microsoft.com/office/drawing/2014/main" id="{700DD109-0063-4B81-AD58-94BC1C10975D}"/>
                </a:ext>
              </a:extLst>
            </p:cNvPr>
            <p:cNvGrpSpPr/>
            <p:nvPr/>
          </p:nvGrpSpPr>
          <p:grpSpPr>
            <a:xfrm>
              <a:off x="0" y="34"/>
              <a:ext cx="2585" cy="1497"/>
              <a:chExt cx="2585" cy="1497"/>
            </a:xfrm>
          </p:grpSpPr>
          <p:pic>
            <p:nvPicPr>
              <p:cNvPr id="5120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46F4E957-F50A-4B53-BEDA-D81C24F18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6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3A7B58E0-D186-42A7-B0E6-535AED9A8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7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4344B6E2-715A-445E-8565-0FFDF8625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8" name="Picture 5" descr="H:\2\人教教参资源\九\图\小灯泡.JPG">
                <a:extLst>
                  <a:ext uri="{FF2B5EF4-FFF2-40B4-BE49-F238E27FC236}">
                    <a16:creationId xmlns:a16="http://schemas.microsoft.com/office/drawing/2014/main" id="{275634AB-0FD9-41EA-BEDE-B423B656A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9" name="未知">
                <a:extLst>
                  <a:ext uri="{FF2B5EF4-FFF2-40B4-BE49-F238E27FC236}">
                    <a16:creationId xmlns:a16="http://schemas.microsoft.com/office/drawing/2014/main" id="{6255A43D-3F70-41DB-A0D0-42A1FAFED8AC}"/>
                  </a:ext>
                </a:extLst>
              </p:cNvPr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0" name="未知">
                <a:extLst>
                  <a:ext uri="{FF2B5EF4-FFF2-40B4-BE49-F238E27FC236}">
                    <a16:creationId xmlns:a16="http://schemas.microsoft.com/office/drawing/2014/main" id="{3046D498-818A-4272-8A55-F29CB57E1600}"/>
                  </a:ext>
                </a:extLst>
              </p:cNvPr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1" name="未知">
                <a:extLst>
                  <a:ext uri="{FF2B5EF4-FFF2-40B4-BE49-F238E27FC236}">
                    <a16:creationId xmlns:a16="http://schemas.microsoft.com/office/drawing/2014/main" id="{37ED97B2-2890-4052-A502-752881273CF9}"/>
                  </a:ext>
                </a:extLst>
              </p:cNvPr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2" name="未知">
                <a:extLst>
                  <a:ext uri="{FF2B5EF4-FFF2-40B4-BE49-F238E27FC236}">
                    <a16:creationId xmlns:a16="http://schemas.microsoft.com/office/drawing/2014/main" id="{C4603DA0-FC63-4FDB-9505-C5F025FDB4FE}"/>
                  </a:ext>
                </a:extLst>
              </p:cNvPr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213" name="Text Box 13">
              <a:extLst>
                <a:ext uri="{FF2B5EF4-FFF2-40B4-BE49-F238E27FC236}">
                  <a16:creationId xmlns:a16="http://schemas.microsoft.com/office/drawing/2014/main" id="{DFBAE132-2AAE-423D-BF22-9C1CCF8DB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714"/>
              <a:ext cx="29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214" name="Text Box 14">
              <a:extLst>
                <a:ext uri="{FF2B5EF4-FFF2-40B4-BE49-F238E27FC236}">
                  <a16:creationId xmlns:a16="http://schemas.microsoft.com/office/drawing/2014/main" id="{1A1EFA01-6A80-41F9-8D46-AFED96B53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0"/>
              <a:ext cx="21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1215" name="Text Box 15">
              <a:extLst>
                <a:ext uri="{FF2B5EF4-FFF2-40B4-BE49-F238E27FC236}">
                  <a16:creationId xmlns:a16="http://schemas.microsoft.com/office/drawing/2014/main" id="{4C138956-A215-4EDB-8BAD-70BD7A362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536"/>
              <a:ext cx="29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216" name="Group 16">
            <a:extLst>
              <a:ext uri="{FF2B5EF4-FFF2-40B4-BE49-F238E27FC236}">
                <a16:creationId xmlns:a16="http://schemas.microsoft.com/office/drawing/2014/main" id="{E9F36026-F285-4CEB-8EF8-74F4E58C7860}"/>
              </a:ext>
            </a:extLst>
          </p:cNvPr>
          <p:cNvGrpSpPr/>
          <p:nvPr/>
        </p:nvGrpSpPr>
        <p:grpSpPr>
          <a:xfrm>
            <a:off x="7283202" y="2797605"/>
            <a:ext cx="2989262" cy="2060575"/>
            <a:chExt cx="1883" cy="1298"/>
          </a:xfrm>
        </p:grpSpPr>
        <p:sp>
          <p:nvSpPr>
            <p:cNvPr id="51217" name="Rectangle 17">
              <a:extLst>
                <a:ext uri="{FF2B5EF4-FFF2-40B4-BE49-F238E27FC236}">
                  <a16:creationId xmlns:a16="http://schemas.microsoft.com/office/drawing/2014/main" id="{D8A354F4-DEAC-4FE9-91FC-97EDDAFFE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1218" name="Group 18">
              <a:extLst>
                <a:ext uri="{FF2B5EF4-FFF2-40B4-BE49-F238E27FC236}">
                  <a16:creationId xmlns:a16="http://schemas.microsoft.com/office/drawing/2014/main" id="{A57C8D24-CB6D-46D9-8009-FD635F3CBDE1}"/>
                </a:ext>
              </a:extLst>
            </p:cNvPr>
            <p:cNvGrpSpPr/>
            <p:nvPr/>
          </p:nvGrpSpPr>
          <p:grpSpPr>
            <a:xfrm>
              <a:off x="1293" y="0"/>
              <a:ext cx="91" cy="431"/>
              <a:chExt cx="91" cy="476"/>
            </a:xfrm>
          </p:grpSpPr>
          <p:sp>
            <p:nvSpPr>
              <p:cNvPr id="51219" name="Rectangle 19">
                <a:extLst>
                  <a:ext uri="{FF2B5EF4-FFF2-40B4-BE49-F238E27FC236}">
                    <a16:creationId xmlns:a16="http://schemas.microsoft.com/office/drawing/2014/main" id="{7047615B-EE21-4C2A-B2D3-FB79AD37D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220" name="Line 32">
                <a:extLst>
                  <a:ext uri="{FF2B5EF4-FFF2-40B4-BE49-F238E27FC236}">
                    <a16:creationId xmlns:a16="http://schemas.microsoft.com/office/drawing/2014/main" id="{C3EF1BE2-8700-47BD-89FB-052001F8B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1" name="Line 33">
                <a:extLst>
                  <a:ext uri="{FF2B5EF4-FFF2-40B4-BE49-F238E27FC236}">
                    <a16:creationId xmlns:a16="http://schemas.microsoft.com/office/drawing/2014/main" id="{0B2D8FBE-C604-4AF0-9B83-72BA25995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222" name="Group 22">
              <a:extLst>
                <a:ext uri="{FF2B5EF4-FFF2-40B4-BE49-F238E27FC236}">
                  <a16:creationId xmlns:a16="http://schemas.microsoft.com/office/drawing/2014/main" id="{64B72FA5-06E3-4534-B005-1D90A615001F}"/>
                </a:ext>
              </a:extLst>
            </p:cNvPr>
            <p:cNvGrpSpPr/>
            <p:nvPr/>
          </p:nvGrpSpPr>
          <p:grpSpPr>
            <a:xfrm>
              <a:off x="318" y="113"/>
              <a:ext cx="317" cy="182"/>
              <a:chExt cx="317" cy="182"/>
            </a:xfrm>
          </p:grpSpPr>
          <p:sp>
            <p:nvSpPr>
              <p:cNvPr id="51223" name="Rectangle 23">
                <a:extLst>
                  <a:ext uri="{FF2B5EF4-FFF2-40B4-BE49-F238E27FC236}">
                    <a16:creationId xmlns:a16="http://schemas.microsoft.com/office/drawing/2014/main" id="{3E55DD56-C1C9-4133-A686-FDC1D22AA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224" name="Line 44">
                <a:extLst>
                  <a:ext uri="{FF2B5EF4-FFF2-40B4-BE49-F238E27FC236}">
                    <a16:creationId xmlns:a16="http://schemas.microsoft.com/office/drawing/2014/main" id="{F97195E8-B523-429B-97EE-C03817849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5" name="Oval 42">
                <a:extLst>
                  <a:ext uri="{FF2B5EF4-FFF2-40B4-BE49-F238E27FC236}">
                    <a16:creationId xmlns:a16="http://schemas.microsoft.com/office/drawing/2014/main" id="{11B23E00-571E-4806-B0AB-FB3CF3B36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226" name="AutoShape 21">
              <a:extLst>
                <a:ext uri="{FF2B5EF4-FFF2-40B4-BE49-F238E27FC236}">
                  <a16:creationId xmlns:a16="http://schemas.microsoft.com/office/drawing/2014/main" id="{663106C8-C3F2-4940-A9DE-272AC0C62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27" name="AutoShape 21">
              <a:extLst>
                <a:ext uri="{FF2B5EF4-FFF2-40B4-BE49-F238E27FC236}">
                  <a16:creationId xmlns:a16="http://schemas.microsoft.com/office/drawing/2014/main" id="{782DB858-949C-4742-9C73-1724ABB97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28" name="Rectangle 28">
              <a:extLst>
                <a:ext uri="{FF2B5EF4-FFF2-40B4-BE49-F238E27FC236}">
                  <a16:creationId xmlns:a16="http://schemas.microsoft.com/office/drawing/2014/main" id="{C3ECDD91-A8F9-48B7-932E-A2234F79D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77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1229" name="Rectangle 29">
              <a:extLst>
                <a:ext uri="{FF2B5EF4-FFF2-40B4-BE49-F238E27FC236}">
                  <a16:creationId xmlns:a16="http://schemas.microsoft.com/office/drawing/2014/main" id="{A78BE5C9-A8E6-47F9-BBCB-C3295202D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79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75F95D0A-8F8E-4E85-B3EA-864CBA6E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4"/>
            <a:ext cx="6856364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．用电器依次相连的电路叫做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串联电路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0308A2-91C4-4B78-865E-C95A75E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一、串联和并联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50308A2-91C4-4B78-865E-C95A75E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一、串联和并联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0DC3C3DE-BC60-4C43-B91E-5C596E67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2643" y="1628800"/>
            <a:ext cx="7361238" cy="5257800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32" name="任意多边形 13">
            <a:extLst>
              <a:ext uri="{FF2B5EF4-FFF2-40B4-BE49-F238E27FC236}">
                <a16:creationId xmlns:a16="http://schemas.microsoft.com/office/drawing/2014/main" id="{E35CB029-90EC-4065-BC23-CA9348ADE875}"/>
              </a:ext>
            </a:extLst>
          </p:cNvPr>
          <p:cNvSpPr/>
          <p:nvPr/>
        </p:nvSpPr>
        <p:spPr>
          <a:xfrm rot="1560000">
            <a:off x="5415831" y="3257413"/>
            <a:ext cx="127288" cy="431998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1">
            <a:extLst>
              <a:ext uri="{FF2B5EF4-FFF2-40B4-BE49-F238E27FC236}">
                <a16:creationId xmlns:a16="http://schemas.microsoft.com/office/drawing/2014/main" id="{0EB25ACA-9C95-43DC-8355-7894BEC2A63B}"/>
              </a:ext>
            </a:extLst>
          </p:cNvPr>
          <p:cNvSpPr/>
          <p:nvPr/>
        </p:nvSpPr>
        <p:spPr>
          <a:xfrm rot="20400000">
            <a:off x="3305726" y="4971913"/>
            <a:ext cx="127288" cy="431998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2">
            <a:extLst>
              <a:ext uri="{FF2B5EF4-FFF2-40B4-BE49-F238E27FC236}">
                <a16:creationId xmlns:a16="http://schemas.microsoft.com/office/drawing/2014/main" id="{C1DEFBB9-A99A-4246-8A79-7FEC4D378176}"/>
              </a:ext>
            </a:extLst>
          </p:cNvPr>
          <p:cNvSpPr/>
          <p:nvPr/>
        </p:nvSpPr>
        <p:spPr>
          <a:xfrm rot="13560000">
            <a:off x="7043336" y="5418317"/>
            <a:ext cx="127288" cy="431998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">
            <a:extLst>
              <a:ext uri="{FF2B5EF4-FFF2-40B4-BE49-F238E27FC236}">
                <a16:creationId xmlns:a16="http://schemas.microsoft.com/office/drawing/2014/main" id="{AF992655-A90C-43F9-A9A6-D02E48DC7676}"/>
              </a:ext>
            </a:extLst>
          </p:cNvPr>
          <p:cNvSpPr/>
          <p:nvPr/>
        </p:nvSpPr>
        <p:spPr>
          <a:xfrm rot="10980000">
            <a:off x="9265836" y="3672068"/>
            <a:ext cx="127288" cy="431996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867244E-51C4-4615-9F62-5A523F43105F}"/>
              </a:ext>
            </a:extLst>
          </p:cNvPr>
          <p:cNvSpPr txBox="1"/>
          <p:nvPr/>
        </p:nvSpPr>
        <p:spPr>
          <a:xfrm>
            <a:off x="3272155" y="5844384"/>
            <a:ext cx="8274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首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5FCC75-791D-4B71-AC91-6CB85E3D914A}"/>
              </a:ext>
            </a:extLst>
          </p:cNvPr>
          <p:cNvSpPr txBox="1"/>
          <p:nvPr/>
        </p:nvSpPr>
        <p:spPr>
          <a:xfrm>
            <a:off x="6300470" y="4594704"/>
            <a:ext cx="8274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首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E8210C0-DD33-4B5A-8F30-6E620E18A5C3}"/>
              </a:ext>
            </a:extLst>
          </p:cNvPr>
          <p:cNvSpPr txBox="1"/>
          <p:nvPr/>
        </p:nvSpPr>
        <p:spPr>
          <a:xfrm>
            <a:off x="6174740" y="5844384"/>
            <a:ext cx="8274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尾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F69C5AB-CABE-4F0C-A98C-217150A15C55}"/>
              </a:ext>
            </a:extLst>
          </p:cNvPr>
          <p:cNvSpPr txBox="1"/>
          <p:nvPr/>
        </p:nvSpPr>
        <p:spPr>
          <a:xfrm>
            <a:off x="9271635" y="4617564"/>
            <a:ext cx="8274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尾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B0649C50-9C88-4C95-A219-C7756A16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895" y="1106388"/>
            <a:ext cx="9865096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我们可以把用电器电流流进的一端叫做首，电流流出的一端叫做尾，那么串联电路的连接方式称之为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首尾相连。</a:t>
            </a:r>
          </a:p>
        </p:txBody>
      </p:sp>
    </p:spTree>
    <p:extLst>
      <p:ext uri="{BB962C8B-B14F-4D97-AF65-F5344CB8AC3E}">
        <p14:creationId xmlns:p14="http://schemas.microsoft.com/office/powerpoint/2010/main" val="218760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390C2B3D-369E-45F2-A7D4-F464299EB80A}"/>
              </a:ext>
            </a:extLst>
          </p:cNvPr>
          <p:cNvGrpSpPr/>
          <p:nvPr/>
        </p:nvGrpSpPr>
        <p:grpSpPr>
          <a:xfrm>
            <a:off x="2135189" y="2312988"/>
            <a:ext cx="4319587" cy="2716212"/>
            <a:chExt cx="2585" cy="1613"/>
          </a:xfrm>
        </p:grpSpPr>
        <p:pic>
          <p:nvPicPr>
            <p:cNvPr id="50179" name="Picture 5" descr="H:\2\人教教参资源\九\图\小灯泡.JPG">
              <a:extLst>
                <a:ext uri="{FF2B5EF4-FFF2-40B4-BE49-F238E27FC236}">
                  <a16:creationId xmlns:a16="http://schemas.microsoft.com/office/drawing/2014/main" id="{0E95A8E9-AE10-48A6-A2E6-95502F90E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0" name="Picture 10" descr="H:\2\人教教参资源\九\图\电池组.JPG">
              <a:extLst>
                <a:ext uri="{FF2B5EF4-FFF2-40B4-BE49-F238E27FC236}">
                  <a16:creationId xmlns:a16="http://schemas.microsoft.com/office/drawing/2014/main" id="{B03F3C40-4358-41B5-A6CF-11B83245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3" descr="H:\2\人教教参资源\九\图\铡刀开关.JPG">
              <a:extLst>
                <a:ext uri="{FF2B5EF4-FFF2-40B4-BE49-F238E27FC236}">
                  <a16:creationId xmlns:a16="http://schemas.microsoft.com/office/drawing/2014/main" id="{5ABE00F3-E633-4F3C-ADE3-954E816EB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5" descr="H:\2\人教教参资源\九\图\小灯泡.JPG">
              <a:extLst>
                <a:ext uri="{FF2B5EF4-FFF2-40B4-BE49-F238E27FC236}">
                  <a16:creationId xmlns:a16="http://schemas.microsoft.com/office/drawing/2014/main" id="{5805CE87-3B9B-4EB2-83C4-5A27E377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未知">
              <a:extLst>
                <a:ext uri="{FF2B5EF4-FFF2-40B4-BE49-F238E27FC236}">
                  <a16:creationId xmlns:a16="http://schemas.microsoft.com/office/drawing/2014/main" id="{76DD38A8-7CE8-47AB-9B1D-80A73E09BF2A}"/>
                </a:ext>
              </a:extLst>
            </p:cNvPr>
            <p:cNvSpPr/>
            <p:nvPr/>
          </p:nvSpPr>
          <p:spPr bwMode="auto">
            <a:xfrm>
              <a:off x="2253" y="341"/>
              <a:ext cx="332" cy="774"/>
            </a:xfrm>
            <a:custGeom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4" name="未知">
              <a:extLst>
                <a:ext uri="{FF2B5EF4-FFF2-40B4-BE49-F238E27FC236}">
                  <a16:creationId xmlns:a16="http://schemas.microsoft.com/office/drawing/2014/main" id="{82518EFE-0FBA-4190-AB1D-8CB0F3AAA175}"/>
                </a:ext>
              </a:extLst>
            </p:cNvPr>
            <p:cNvSpPr/>
            <p:nvPr/>
          </p:nvSpPr>
          <p:spPr bwMode="auto">
            <a:xfrm>
              <a:off x="13" y="422"/>
              <a:ext cx="349" cy="917"/>
            </a:xfrm>
            <a:custGeom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5" name="未知">
              <a:extLst>
                <a:ext uri="{FF2B5EF4-FFF2-40B4-BE49-F238E27FC236}">
                  <a16:creationId xmlns:a16="http://schemas.microsoft.com/office/drawing/2014/main" id="{C6F5973D-2FD3-456D-8B35-DD765ED8B9D4}"/>
                </a:ext>
              </a:extLst>
            </p:cNvPr>
            <p:cNvSpPr/>
            <p:nvPr/>
          </p:nvSpPr>
          <p:spPr bwMode="auto">
            <a:xfrm>
              <a:off x="318" y="733"/>
              <a:ext cx="1292" cy="571"/>
            </a:xfrm>
            <a:custGeom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cap="flat" cmpd="sng">
              <a:solidFill>
                <a:srgbClr val="3399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6" name="未知">
              <a:extLst>
                <a:ext uri="{FF2B5EF4-FFF2-40B4-BE49-F238E27FC236}">
                  <a16:creationId xmlns:a16="http://schemas.microsoft.com/office/drawing/2014/main" id="{24E05C86-7B3B-4BBB-A743-49D7FC0BC90D}"/>
                </a:ext>
              </a:extLst>
            </p:cNvPr>
            <p:cNvSpPr/>
            <p:nvPr/>
          </p:nvSpPr>
          <p:spPr bwMode="auto">
            <a:xfrm>
              <a:off x="930" y="1122"/>
              <a:ext cx="1501" cy="491"/>
            </a:xfrm>
            <a:custGeom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cap="flat" cmpd="sng">
              <a:solidFill>
                <a:srgbClr val="0033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7" name="未知">
              <a:extLst>
                <a:ext uri="{FF2B5EF4-FFF2-40B4-BE49-F238E27FC236}">
                  <a16:creationId xmlns:a16="http://schemas.microsoft.com/office/drawing/2014/main" id="{410140F6-B253-4CE5-9742-2084EC333CEC}"/>
                </a:ext>
              </a:extLst>
            </p:cNvPr>
            <p:cNvSpPr/>
            <p:nvPr/>
          </p:nvSpPr>
          <p:spPr bwMode="auto">
            <a:xfrm>
              <a:off x="658" y="215"/>
              <a:ext cx="590" cy="188"/>
            </a:xfrm>
            <a:custGeom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8" name="Text Box 12">
              <a:extLst>
                <a:ext uri="{FF2B5EF4-FFF2-40B4-BE49-F238E27FC236}">
                  <a16:creationId xmlns:a16="http://schemas.microsoft.com/office/drawing/2014/main" id="{1EF6E3F6-7F68-4D3F-94B5-5109DD01B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568"/>
              <a:ext cx="29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0189" name="Text Box 13">
              <a:extLst>
                <a:ext uri="{FF2B5EF4-FFF2-40B4-BE49-F238E27FC236}">
                  <a16:creationId xmlns:a16="http://schemas.microsoft.com/office/drawing/2014/main" id="{6302B5EC-2C38-4E4C-A7BB-73046A393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817"/>
              <a:ext cx="29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190" name="Text Box 14">
              <a:extLst>
                <a:ext uri="{FF2B5EF4-FFF2-40B4-BE49-F238E27FC236}">
                  <a16:creationId xmlns:a16="http://schemas.microsoft.com/office/drawing/2014/main" id="{B7C45BD4-1FE1-4756-BC95-68083AB71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0"/>
              <a:ext cx="21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91" name="AutoShape 15">
            <a:extLst>
              <a:ext uri="{FF2B5EF4-FFF2-40B4-BE49-F238E27FC236}">
                <a16:creationId xmlns:a16="http://schemas.microsoft.com/office/drawing/2014/main" id="{99235B7F-58D4-4630-BDC5-6205B3CF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1916114"/>
            <a:ext cx="971550" cy="503237"/>
          </a:xfrm>
          <a:prstGeom prst="wedgeRoundRectCallout">
            <a:avLst>
              <a:gd name="adj1" fmla="val 5556"/>
              <a:gd name="adj2" fmla="val 149056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zh-CN" altLang="en-US" sz="2400" b="1">
                <a:solidFill>
                  <a:srgbClr val="CC0000"/>
                </a:solidFill>
              </a:rPr>
              <a:t>干路</a:t>
            </a:r>
          </a:p>
        </p:txBody>
      </p:sp>
      <p:sp>
        <p:nvSpPr>
          <p:cNvPr id="50192" name="AutoShape 16">
            <a:extLst>
              <a:ext uri="{FF2B5EF4-FFF2-40B4-BE49-F238E27FC236}">
                <a16:creationId xmlns:a16="http://schemas.microsoft.com/office/drawing/2014/main" id="{EBFC5BF5-D6F8-47B3-8161-D8E0E31B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337176"/>
            <a:ext cx="1223962" cy="468313"/>
          </a:xfrm>
          <a:prstGeom prst="wedgeRoundRectCallout">
            <a:avLst>
              <a:gd name="adj1" fmla="val 76718"/>
              <a:gd name="adj2" fmla="val -195083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50193" name="AutoShape 17">
            <a:extLst>
              <a:ext uri="{FF2B5EF4-FFF2-40B4-BE49-F238E27FC236}">
                <a16:creationId xmlns:a16="http://schemas.microsoft.com/office/drawing/2014/main" id="{AFF679E2-F558-4364-BB66-6FCE11DA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373689"/>
            <a:ext cx="1152525" cy="466725"/>
          </a:xfrm>
          <a:prstGeom prst="wedgeRoundRectCallout">
            <a:avLst>
              <a:gd name="adj1" fmla="val -43801"/>
              <a:gd name="adj2" fmla="val -276532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altLang="zh-CN" sz="2400" b="1">
                <a:solidFill>
                  <a:srgbClr val="3399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3399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339966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50194" name="AutoShape 18">
            <a:extLst>
              <a:ext uri="{FF2B5EF4-FFF2-40B4-BE49-F238E27FC236}">
                <a16:creationId xmlns:a16="http://schemas.microsoft.com/office/drawing/2014/main" id="{C4693198-6E0B-4BD4-AC63-A78A9568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1808163"/>
            <a:ext cx="936625" cy="469900"/>
          </a:xfrm>
          <a:prstGeom prst="wedgeRoundRectCallout">
            <a:avLst>
              <a:gd name="adj1" fmla="val 93051"/>
              <a:gd name="adj2" fmla="val 161824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zh-CN" altLang="en-US" sz="2400" b="1">
                <a:solidFill>
                  <a:srgbClr val="CC0000"/>
                </a:solidFill>
              </a:rPr>
              <a:t>干路</a:t>
            </a:r>
          </a:p>
        </p:txBody>
      </p:sp>
      <p:sp>
        <p:nvSpPr>
          <p:cNvPr id="50195" name="AutoShape 19">
            <a:extLst>
              <a:ext uri="{FF2B5EF4-FFF2-40B4-BE49-F238E27FC236}">
                <a16:creationId xmlns:a16="http://schemas.microsoft.com/office/drawing/2014/main" id="{1D2069DA-B33E-473F-AEFE-7064BAED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4" y="5337176"/>
            <a:ext cx="1260475" cy="468313"/>
          </a:xfrm>
          <a:prstGeom prst="wedgeRoundRectCallout">
            <a:avLst>
              <a:gd name="adj1" fmla="val 56551"/>
              <a:gd name="adj2" fmla="val -134745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50196" name="AutoShape 20">
            <a:extLst>
              <a:ext uri="{FF2B5EF4-FFF2-40B4-BE49-F238E27FC236}">
                <a16:creationId xmlns:a16="http://schemas.microsoft.com/office/drawing/2014/main" id="{049D3C3E-9510-4A88-B693-F17D0042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138" y="5373689"/>
            <a:ext cx="1154112" cy="503237"/>
          </a:xfrm>
          <a:prstGeom prst="wedgeRoundRectCallout">
            <a:avLst>
              <a:gd name="adj1" fmla="val -77787"/>
              <a:gd name="adj2" fmla="val -311199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/>
          <a:lstStyle/>
          <a:p>
            <a:pPr algn="ctr"/>
            <a:r>
              <a:rPr lang="en-US" altLang="zh-CN" sz="2400" b="1">
                <a:solidFill>
                  <a:srgbClr val="3399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3399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339966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grpSp>
        <p:nvGrpSpPr>
          <p:cNvPr id="50197" name="Group 21">
            <a:extLst>
              <a:ext uri="{FF2B5EF4-FFF2-40B4-BE49-F238E27FC236}">
                <a16:creationId xmlns:a16="http://schemas.microsoft.com/office/drawing/2014/main" id="{83C2FD95-7077-4CAC-9286-0C2EF15E6EA1}"/>
              </a:ext>
            </a:extLst>
          </p:cNvPr>
          <p:cNvGrpSpPr/>
          <p:nvPr/>
        </p:nvGrpSpPr>
        <p:grpSpPr>
          <a:xfrm>
            <a:off x="7212013" y="2528889"/>
            <a:ext cx="2654300" cy="2625725"/>
            <a:chExt cx="1672" cy="1654"/>
          </a:xfrm>
        </p:grpSpPr>
        <p:cxnSp>
          <p:nvCxnSpPr>
            <p:cNvPr id="50198" name="直接连接符 24">
              <a:extLst>
                <a:ext uri="{FF2B5EF4-FFF2-40B4-BE49-F238E27FC236}">
                  <a16:creationId xmlns:a16="http://schemas.microsoft.com/office/drawing/2014/main" id="{1F6BDA0F-3BC2-4856-B8D9-D28F4AC902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36" y="1204"/>
              <a:ext cx="635" cy="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9" name="直接连接符 24">
              <a:extLst>
                <a:ext uri="{FF2B5EF4-FFF2-40B4-BE49-F238E27FC236}">
                  <a16:creationId xmlns:a16="http://schemas.microsoft.com/office/drawing/2014/main" id="{B232C237-8727-48C2-92EE-E81DC2A9B8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292" y="1178"/>
              <a:ext cx="635" cy="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Line 41">
              <a:extLst>
                <a:ext uri="{FF2B5EF4-FFF2-40B4-BE49-F238E27FC236}">
                  <a16:creationId xmlns:a16="http://schemas.microsoft.com/office/drawing/2014/main" id="{7C0486FB-243E-405F-A48A-C0ACA3908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1" name="Line 44">
              <a:extLst>
                <a:ext uri="{FF2B5EF4-FFF2-40B4-BE49-F238E27FC236}">
                  <a16:creationId xmlns:a16="http://schemas.microsoft.com/office/drawing/2014/main" id="{F7C32B63-F89C-4583-9F2D-99C7D1B4F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0202" name="直接连接符 20">
              <a:extLst>
                <a:ext uri="{FF2B5EF4-FFF2-40B4-BE49-F238E27FC236}">
                  <a16:creationId xmlns:a16="http://schemas.microsoft.com/office/drawing/2014/main" id="{8C532168-916D-4D1E-AB52-F1DA2C91A7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3" name="AutoShape 21">
              <a:extLst>
                <a:ext uri="{FF2B5EF4-FFF2-40B4-BE49-F238E27FC236}">
                  <a16:creationId xmlns:a16="http://schemas.microsoft.com/office/drawing/2014/main" id="{B3454D14-0164-4139-85B1-C42146ECE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339966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204" name="Line 32">
              <a:extLst>
                <a:ext uri="{FF2B5EF4-FFF2-40B4-BE49-F238E27FC236}">
                  <a16:creationId xmlns:a16="http://schemas.microsoft.com/office/drawing/2014/main" id="{B6FAECF1-6DDF-465C-8960-39EBCDF8E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" y="0"/>
              <a:ext cx="0" cy="4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5" name="Line 33">
              <a:extLst>
                <a:ext uri="{FF2B5EF4-FFF2-40B4-BE49-F238E27FC236}">
                  <a16:creationId xmlns:a16="http://schemas.microsoft.com/office/drawing/2014/main" id="{9C54040A-0B85-4F49-9C57-87D06949C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3" y="91"/>
              <a:ext cx="0" cy="2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6" name="Line 34">
              <a:extLst>
                <a:ext uri="{FF2B5EF4-FFF2-40B4-BE49-F238E27FC236}">
                  <a16:creationId xmlns:a16="http://schemas.microsoft.com/office/drawing/2014/main" id="{6BD39495-A8E9-4CAB-BC68-2133507313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0207" name="直接连接符 23">
              <a:extLst>
                <a:ext uri="{FF2B5EF4-FFF2-40B4-BE49-F238E27FC236}">
                  <a16:creationId xmlns:a16="http://schemas.microsoft.com/office/drawing/2014/main" id="{A46E1EFB-3F02-4CBB-932A-CB708F3317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02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208" name="直接连接符 24">
              <a:extLst>
                <a:ext uri="{FF2B5EF4-FFF2-40B4-BE49-F238E27FC236}">
                  <a16:creationId xmlns:a16="http://schemas.microsoft.com/office/drawing/2014/main" id="{2184D193-9637-4EB2-B028-00E1717629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4" y="538"/>
              <a:ext cx="695" cy="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9" name="Line 41">
              <a:extLst>
                <a:ext uri="{FF2B5EF4-FFF2-40B4-BE49-F238E27FC236}">
                  <a16:creationId xmlns:a16="http://schemas.microsoft.com/office/drawing/2014/main" id="{8E6EA93F-3958-477C-B55C-053E7AA85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0" name="Text Box 34">
              <a:extLst>
                <a:ext uri="{FF2B5EF4-FFF2-40B4-BE49-F238E27FC236}">
                  <a16:creationId xmlns:a16="http://schemas.microsoft.com/office/drawing/2014/main" id="{DF35B459-3FDF-441D-B15B-C27A35F01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11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211" name="Text Box 35">
              <a:extLst>
                <a:ext uri="{FF2B5EF4-FFF2-40B4-BE49-F238E27FC236}">
                  <a16:creationId xmlns:a16="http://schemas.microsoft.com/office/drawing/2014/main" id="{0A021C4D-1AB5-4787-A15E-1F5999967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19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0212" name="Text Box 36">
              <a:extLst>
                <a:ext uri="{FF2B5EF4-FFF2-40B4-BE49-F238E27FC236}">
                  <a16:creationId xmlns:a16="http://schemas.microsoft.com/office/drawing/2014/main" id="{40ACF1D1-2862-428C-81C6-43DFF1DE5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52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50213" name="直接连接符 20">
              <a:extLst>
                <a:ext uri="{FF2B5EF4-FFF2-40B4-BE49-F238E27FC236}">
                  <a16:creationId xmlns:a16="http://schemas.microsoft.com/office/drawing/2014/main" id="{5183C34A-DA9F-47D5-909D-619DA3E330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14" name="AutoShape 21">
              <a:extLst>
                <a:ext uri="{FF2B5EF4-FFF2-40B4-BE49-F238E27FC236}">
                  <a16:creationId xmlns:a16="http://schemas.microsoft.com/office/drawing/2014/main" id="{E9E366E3-50DD-45A4-A5ED-39271D44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rgbClr val="000099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215" name="Oval 39">
              <a:extLst>
                <a:ext uri="{FF2B5EF4-FFF2-40B4-BE49-F238E27FC236}">
                  <a16:creationId xmlns:a16="http://schemas.microsoft.com/office/drawing/2014/main" id="{F5253B38-A27D-4185-96A3-F9D1A5421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6" name="Oval 40">
              <a:extLst>
                <a:ext uri="{FF2B5EF4-FFF2-40B4-BE49-F238E27FC236}">
                  <a16:creationId xmlns:a16="http://schemas.microsoft.com/office/drawing/2014/main" id="{93292C62-5F09-42E6-88B4-4501A8CDF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7" name="Oval 42">
              <a:extLst>
                <a:ext uri="{FF2B5EF4-FFF2-40B4-BE49-F238E27FC236}">
                  <a16:creationId xmlns:a16="http://schemas.microsoft.com/office/drawing/2014/main" id="{951063E0-03D9-4C4D-9425-CF7B95942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810A736B-575B-4364-A820-3775589F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947" y="987301"/>
            <a:ext cx="7164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．用电器并列相连的电路叫做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并联电路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A541EEF-2563-429E-9D11-EDEC192D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一、串联和并联</a:t>
            </a:r>
          </a:p>
        </p:txBody>
      </p:sp>
    </p:spTree>
    <p:extLst>
      <p:ext uri="{BB962C8B-B14F-4D97-AF65-F5344CB8AC3E}">
        <p14:creationId xmlns:p14="http://schemas.microsoft.com/office/powerpoint/2010/main" val="3859818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/>
      <p:bldP spid="50192" grpId="0"/>
      <p:bldP spid="50193" grpId="0"/>
      <p:bldP spid="50194" grpId="0"/>
      <p:bldP spid="50195" grpId="0"/>
      <p:bldP spid="50196" grpId="0"/>
      <p:bldP spid="50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A541EEF-2563-429E-9D11-EDEC192D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一、串联和并联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B1AE3728-FE40-4124-BD92-E859692B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441" y="908720"/>
            <a:ext cx="5247640" cy="5207427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sp>
        <p:nvSpPr>
          <p:cNvPr id="48" name="任意多边形 8">
            <a:extLst>
              <a:ext uri="{FF2B5EF4-FFF2-40B4-BE49-F238E27FC236}">
                <a16:creationId xmlns:a16="http://schemas.microsoft.com/office/drawing/2014/main" id="{C924C4E3-98D9-4E6A-9929-807112978B5F}"/>
              </a:ext>
            </a:extLst>
          </p:cNvPr>
          <p:cNvSpPr/>
          <p:nvPr/>
        </p:nvSpPr>
        <p:spPr>
          <a:xfrm rot="16200000">
            <a:off x="5228545" y="3487691"/>
            <a:ext cx="127288" cy="431997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9">
            <a:extLst>
              <a:ext uri="{FF2B5EF4-FFF2-40B4-BE49-F238E27FC236}">
                <a16:creationId xmlns:a16="http://schemas.microsoft.com/office/drawing/2014/main" id="{251380DF-67D0-4657-A25D-7852D31BEC31}"/>
              </a:ext>
            </a:extLst>
          </p:cNvPr>
          <p:cNvSpPr/>
          <p:nvPr/>
        </p:nvSpPr>
        <p:spPr>
          <a:xfrm rot="16200000">
            <a:off x="6752446" y="3503152"/>
            <a:ext cx="127288" cy="431997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10">
            <a:extLst>
              <a:ext uri="{FF2B5EF4-FFF2-40B4-BE49-F238E27FC236}">
                <a16:creationId xmlns:a16="http://schemas.microsoft.com/office/drawing/2014/main" id="{9FE14570-5A3D-4618-B5A3-E2AD388A072E}"/>
              </a:ext>
            </a:extLst>
          </p:cNvPr>
          <p:cNvSpPr/>
          <p:nvPr/>
        </p:nvSpPr>
        <p:spPr>
          <a:xfrm rot="16200000">
            <a:off x="5267304" y="4935901"/>
            <a:ext cx="127288" cy="431997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11">
            <a:extLst>
              <a:ext uri="{FF2B5EF4-FFF2-40B4-BE49-F238E27FC236}">
                <a16:creationId xmlns:a16="http://schemas.microsoft.com/office/drawing/2014/main" id="{84411A58-D69A-4797-80B8-94CBA7A10A3E}"/>
              </a:ext>
            </a:extLst>
          </p:cNvPr>
          <p:cNvSpPr/>
          <p:nvPr/>
        </p:nvSpPr>
        <p:spPr>
          <a:xfrm rot="16200000">
            <a:off x="6752447" y="4907740"/>
            <a:ext cx="127288" cy="431997"/>
          </a:xfrm>
          <a:custGeom>
            <a:gdLst>
              <a:gd name="connsiteX0" fmla="*/ 0 w 75501"/>
              <a:gd name="connsiteY0" fmla="*/ 281032 h 318782"/>
              <a:gd name="connsiteX1" fmla="*/ 18875 w 75501"/>
              <a:gd name="connsiteY1" fmla="*/ 281032 h 318782"/>
              <a:gd name="connsiteX2" fmla="*/ 18875 w 75501"/>
              <a:gd name="connsiteY2" fmla="*/ 0 h 318782"/>
              <a:gd name="connsiteX3" fmla="*/ 56626 w 75501"/>
              <a:gd name="connsiteY3" fmla="*/ 0 h 318782"/>
              <a:gd name="connsiteX4" fmla="*/ 56626 w 75501"/>
              <a:gd name="connsiteY4" fmla="*/ 281032 h 318782"/>
              <a:gd name="connsiteX5" fmla="*/ 75501 w 75501"/>
              <a:gd name="connsiteY5" fmla="*/ 281032 h 318782"/>
              <a:gd name="connsiteX6" fmla="*/ 37751 w 75501"/>
              <a:gd name="connsiteY6" fmla="*/ 318782 h 318782"/>
              <a:gd name="connsiteX7" fmla="*/ 0 w 75501"/>
              <a:gd name="connsiteY7" fmla="*/ 281032 h 3187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01" h="318782">
                <a:moveTo>
                  <a:pt x="0" y="281032"/>
                </a:moveTo>
                <a:lnTo>
                  <a:pt x="18875" y="281032"/>
                </a:lnTo>
                <a:lnTo>
                  <a:pt x="18875" y="0"/>
                </a:lnTo>
                <a:lnTo>
                  <a:pt x="56626" y="0"/>
                </a:lnTo>
                <a:lnTo>
                  <a:pt x="56626" y="281032"/>
                </a:lnTo>
                <a:lnTo>
                  <a:pt x="75501" y="281032"/>
                </a:lnTo>
                <a:lnTo>
                  <a:pt x="37751" y="318782"/>
                </a:lnTo>
                <a:lnTo>
                  <a:pt x="0" y="28103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37AAA51-4225-4A38-BFDC-325F74D82BED}"/>
              </a:ext>
            </a:extLst>
          </p:cNvPr>
          <p:cNvSpPr txBox="1"/>
          <p:nvPr/>
        </p:nvSpPr>
        <p:spPr>
          <a:xfrm>
            <a:off x="4917246" y="3767334"/>
            <a:ext cx="82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首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1F7F19A-8561-4D8C-B14F-9242F0660419}"/>
              </a:ext>
            </a:extLst>
          </p:cNvPr>
          <p:cNvSpPr txBox="1"/>
          <p:nvPr/>
        </p:nvSpPr>
        <p:spPr>
          <a:xfrm>
            <a:off x="6422613" y="3830071"/>
            <a:ext cx="82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尾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2B7A584-D93F-446F-9ACF-DBC9D4968812}"/>
              </a:ext>
            </a:extLst>
          </p:cNvPr>
          <p:cNvSpPr txBox="1"/>
          <p:nvPr/>
        </p:nvSpPr>
        <p:spPr>
          <a:xfrm>
            <a:off x="4878486" y="5297545"/>
            <a:ext cx="82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首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E6A3452-55E1-4794-8BA8-559CB2C27D7E}"/>
              </a:ext>
            </a:extLst>
          </p:cNvPr>
          <p:cNvSpPr txBox="1"/>
          <p:nvPr/>
        </p:nvSpPr>
        <p:spPr>
          <a:xfrm>
            <a:off x="6402387" y="5340807"/>
            <a:ext cx="82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尾</a:t>
            </a: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2D5D936B-F94B-4AE0-A520-DF1545A2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895" y="1160083"/>
            <a:ext cx="9865096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并联电路的连接方式称之为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首首尾尾相连。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8" name="Group 6">
            <a:extLst>
              <a:ext uri="{FF2B5EF4-FFF2-40B4-BE49-F238E27FC236}">
                <a16:creationId xmlns:a16="http://schemas.microsoft.com/office/drawing/2014/main" id="{C6255BDA-158C-4CFF-AB2C-F974AB319B1A}"/>
              </a:ext>
            </a:extLst>
          </p:cNvPr>
          <p:cNvGrpSpPr/>
          <p:nvPr/>
        </p:nvGrpSpPr>
        <p:grpSpPr>
          <a:xfrm>
            <a:off x="2328361" y="2708920"/>
            <a:ext cx="4500563" cy="2789238"/>
            <a:chExt cx="2585" cy="1532"/>
          </a:xfrm>
        </p:grpSpPr>
        <p:grpSp>
          <p:nvGrpSpPr>
            <p:cNvPr id="49159" name="Group 7">
              <a:extLst>
                <a:ext uri="{FF2B5EF4-FFF2-40B4-BE49-F238E27FC236}">
                  <a16:creationId xmlns:a16="http://schemas.microsoft.com/office/drawing/2014/main" id="{79D775C1-A6C4-4693-BE04-A9D076B644B4}"/>
                </a:ext>
              </a:extLst>
            </p:cNvPr>
            <p:cNvGrpSpPr/>
            <p:nvPr/>
          </p:nvGrpSpPr>
          <p:grpSpPr>
            <a:xfrm>
              <a:off x="0" y="35"/>
              <a:ext cx="2585" cy="1497"/>
              <a:chExt cx="2585" cy="1497"/>
            </a:xfrm>
          </p:grpSpPr>
          <p:pic>
            <p:nvPicPr>
              <p:cNvPr id="4916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4191396-2951-4F56-B645-B81F39299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1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DD62BB8F-4362-4FF3-8FBF-C575E957A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2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52B9CD78-8425-4F57-BB73-49D33EA3A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835FB8D-0C6B-4B2C-83D5-BC7D7D7324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4" name="未知">
                <a:extLst>
                  <a:ext uri="{FF2B5EF4-FFF2-40B4-BE49-F238E27FC236}">
                    <a16:creationId xmlns:a16="http://schemas.microsoft.com/office/drawing/2014/main" id="{2EF5F005-9727-4A4D-BE25-9A0B61CE7969}"/>
                  </a:ext>
                </a:extLst>
              </p:cNvPr>
              <p:cNvSpPr/>
              <p:nvPr/>
            </p:nvSpPr>
            <p:spPr bwMode="auto">
              <a:xfrm>
                <a:off x="2253" y="285"/>
                <a:ext cx="332" cy="774"/>
              </a:xfrm>
              <a:custGeom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5" name="未知">
                <a:extLst>
                  <a:ext uri="{FF2B5EF4-FFF2-40B4-BE49-F238E27FC236}">
                    <a16:creationId xmlns:a16="http://schemas.microsoft.com/office/drawing/2014/main" id="{35AFB48E-A575-467C-8B07-5E3DBA95E596}"/>
                  </a:ext>
                </a:extLst>
              </p:cNvPr>
              <p:cNvSpPr/>
              <p:nvPr/>
            </p:nvSpPr>
            <p:spPr bwMode="auto">
              <a:xfrm>
                <a:off x="965" y="1059"/>
                <a:ext cx="665" cy="224"/>
              </a:xfrm>
              <a:custGeom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6" name="未知">
                <a:extLst>
                  <a:ext uri="{FF2B5EF4-FFF2-40B4-BE49-F238E27FC236}">
                    <a16:creationId xmlns:a16="http://schemas.microsoft.com/office/drawing/2014/main" id="{76BC36B3-40EA-4256-AC4B-E1E6E384EA52}"/>
                  </a:ext>
                </a:extLst>
              </p:cNvPr>
              <p:cNvSpPr/>
              <p:nvPr/>
            </p:nvSpPr>
            <p:spPr bwMode="auto">
              <a:xfrm>
                <a:off x="13" y="366"/>
                <a:ext cx="349" cy="91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7" name="未知">
                <a:extLst>
                  <a:ext uri="{FF2B5EF4-FFF2-40B4-BE49-F238E27FC236}">
                    <a16:creationId xmlns:a16="http://schemas.microsoft.com/office/drawing/2014/main" id="{2B930370-4605-48C7-8AD6-C397FE29E1C6}"/>
                  </a:ext>
                </a:extLst>
              </p:cNvPr>
              <p:cNvSpPr/>
              <p:nvPr/>
            </p:nvSpPr>
            <p:spPr bwMode="auto">
              <a:xfrm>
                <a:off x="680" y="152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168" name="Text Box 16">
              <a:extLst>
                <a:ext uri="{FF2B5EF4-FFF2-40B4-BE49-F238E27FC236}">
                  <a16:creationId xmlns:a16="http://schemas.microsoft.com/office/drawing/2014/main" id="{ED6A887E-0C37-4D16-B888-DC3FBEDE0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" y="714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169" name="Text Box 17">
              <a:extLst>
                <a:ext uri="{FF2B5EF4-FFF2-40B4-BE49-F238E27FC236}">
                  <a16:creationId xmlns:a16="http://schemas.microsoft.com/office/drawing/2014/main" id="{E4DAB440-F077-4151-AAF7-5DC83753E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0"/>
              <a:ext cx="2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7C2BACD2-518C-434E-89D9-B39F01D17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" y="536"/>
              <a:ext cx="28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9175" name="Rectangle 23">
            <a:extLst>
              <a:ext uri="{FF2B5EF4-FFF2-40B4-BE49-F238E27FC236}">
                <a16:creationId xmlns:a16="http://schemas.microsoft.com/office/drawing/2014/main" id="{9A38ACDD-2164-407B-8A34-89DA7BB9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347" y="1227075"/>
            <a:ext cx="710949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在串联电路中，开关的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位置改变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了，它的控制作用是否改变呢？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10591A-C625-4A00-A987-54585937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6436603" cy="571037"/>
          </a:xfrm>
        </p:spPr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49690B1-3BCF-40CD-83C8-B0D1FD03676B}"/>
              </a:ext>
            </a:extLst>
          </p:cNvPr>
          <p:cNvSpPr/>
          <p:nvPr/>
        </p:nvSpPr>
        <p:spPr>
          <a:xfrm>
            <a:off x="8320983" y="2095787"/>
            <a:ext cx="2312263" cy="336006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提示：</a:t>
            </a:r>
          </a:p>
          <a:p>
            <a:pPr lvl="0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    连接电路后，需检查电路连接无误，然后方可闭合开关。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53C4E9E-230A-446B-97FC-B756EA97F941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5407474F-C0A8-4FBE-8D1A-78124D276B41}"/>
              </a:ext>
            </a:extLst>
          </p:cNvPr>
          <p:cNvGrpSpPr/>
          <p:nvPr/>
        </p:nvGrpSpPr>
        <p:grpSpPr>
          <a:xfrm>
            <a:off x="2135560" y="1567805"/>
            <a:ext cx="3721100" cy="2581275"/>
            <a:chExt cx="2254" cy="1523"/>
          </a:xfrm>
        </p:grpSpPr>
        <p:pic>
          <p:nvPicPr>
            <p:cNvPr id="48131" name="Picture 10" descr="H:\2\人教教参资源\九\图\电池组.JPG">
              <a:extLst>
                <a:ext uri="{FF2B5EF4-FFF2-40B4-BE49-F238E27FC236}">
                  <a16:creationId xmlns:a16="http://schemas.microsoft.com/office/drawing/2014/main" id="{E3683A5B-5D57-4557-A352-3AB4E87D0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5" y="0"/>
              <a:ext cx="10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2" name="Group 4">
              <a:extLst>
                <a:ext uri="{FF2B5EF4-FFF2-40B4-BE49-F238E27FC236}">
                  <a16:creationId xmlns:a16="http://schemas.microsoft.com/office/drawing/2014/main" id="{1487E0C4-99DB-4BB5-A1FA-89FFEA6F0F82}"/>
                </a:ext>
              </a:extLst>
            </p:cNvPr>
            <p:cNvGrpSpPr/>
            <p:nvPr/>
          </p:nvGrpSpPr>
          <p:grpSpPr>
            <a:xfrm>
              <a:off x="0" y="199"/>
              <a:ext cx="790" cy="751"/>
              <a:chExt cx="790" cy="751"/>
            </a:xfrm>
          </p:grpSpPr>
          <p:pic>
            <p:nvPicPr>
              <p:cNvPr id="4813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C5AA53A-3657-4842-A301-EE2CBA5C2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147"/>
                <a:ext cx="790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4" name="Text Box 6">
                <a:extLst>
                  <a:ext uri="{FF2B5EF4-FFF2-40B4-BE49-F238E27FC236}">
                    <a16:creationId xmlns:a16="http://schemas.microsoft.com/office/drawing/2014/main" id="{F5BB53DE-2170-461A-8594-7375E022A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" y="0"/>
                <a:ext cx="2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48135" name="Group 7">
              <a:extLst>
                <a:ext uri="{FF2B5EF4-FFF2-40B4-BE49-F238E27FC236}">
                  <a16:creationId xmlns:a16="http://schemas.microsoft.com/office/drawing/2014/main" id="{06D8A554-6C36-49D3-AA81-844A4A18E7BC}"/>
                </a:ext>
              </a:extLst>
            </p:cNvPr>
            <p:cNvGrpSpPr/>
            <p:nvPr/>
          </p:nvGrpSpPr>
          <p:grpSpPr>
            <a:xfrm>
              <a:off x="477" y="948"/>
              <a:ext cx="741" cy="575"/>
              <a:chExt cx="741" cy="575"/>
            </a:xfrm>
          </p:grpSpPr>
          <p:pic>
            <p:nvPicPr>
              <p:cNvPr id="48136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7C1D08F5-B692-4E13-99E5-0DC3409C4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56"/>
                <a:ext cx="741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7" name="Text Box 9">
                <a:extLst>
                  <a:ext uri="{FF2B5EF4-FFF2-40B4-BE49-F238E27FC236}">
                    <a16:creationId xmlns:a16="http://schemas.microsoft.com/office/drawing/2014/main" id="{5339F051-518B-48D5-BD8B-702ACF011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21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138" name="Group 10">
              <a:extLst>
                <a:ext uri="{FF2B5EF4-FFF2-40B4-BE49-F238E27FC236}">
                  <a16:creationId xmlns:a16="http://schemas.microsoft.com/office/drawing/2014/main" id="{3800E63F-4812-450C-BE65-0FDBDB39E88E}"/>
                </a:ext>
              </a:extLst>
            </p:cNvPr>
            <p:cNvGrpSpPr/>
            <p:nvPr/>
          </p:nvGrpSpPr>
          <p:grpSpPr>
            <a:xfrm>
              <a:off x="1384" y="630"/>
              <a:ext cx="789" cy="744"/>
              <a:chExt cx="789" cy="744"/>
            </a:xfrm>
          </p:grpSpPr>
          <p:pic>
            <p:nvPicPr>
              <p:cNvPr id="4813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B859FE2B-A287-42B0-9623-AF331768E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140"/>
                <a:ext cx="789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0" name="Text Box 12">
                <a:extLst>
                  <a:ext uri="{FF2B5EF4-FFF2-40B4-BE49-F238E27FC236}">
                    <a16:creationId xmlns:a16="http://schemas.microsoft.com/office/drawing/2014/main" id="{717DCD7E-8E14-4546-89C0-B77111DC4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0"/>
                <a:ext cx="2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8141" name="未知">
              <a:extLst>
                <a:ext uri="{FF2B5EF4-FFF2-40B4-BE49-F238E27FC236}">
                  <a16:creationId xmlns:a16="http://schemas.microsoft.com/office/drawing/2014/main" id="{81AB56F1-5D6D-45AF-91CC-D51A7634534D}"/>
                </a:ext>
              </a:extLst>
            </p:cNvPr>
            <p:cNvSpPr/>
            <p:nvPr/>
          </p:nvSpPr>
          <p:spPr bwMode="auto">
            <a:xfrm>
              <a:off x="1996" y="256"/>
              <a:ext cx="258" cy="907"/>
            </a:xfrm>
            <a:custGeom>
              <a:gdLst>
                <a:gd name="T0" fmla="*/ 0 w 258"/>
                <a:gd name="T1" fmla="*/ 0 h 907"/>
                <a:gd name="T2" fmla="*/ 250 w 258"/>
                <a:gd name="T3" fmla="*/ 567 h 907"/>
                <a:gd name="T4" fmla="*/ 46 w 258"/>
                <a:gd name="T5" fmla="*/ 907 h 9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906">
                  <a:moveTo>
                    <a:pt x="0" y="0"/>
                  </a:moveTo>
                  <a:cubicBezTo>
                    <a:pt x="121" y="208"/>
                    <a:pt x="242" y="416"/>
                    <a:pt x="250" y="567"/>
                  </a:cubicBezTo>
                  <a:cubicBezTo>
                    <a:pt x="258" y="718"/>
                    <a:pt x="80" y="847"/>
                    <a:pt x="46" y="907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未知">
              <a:extLst>
                <a:ext uri="{FF2B5EF4-FFF2-40B4-BE49-F238E27FC236}">
                  <a16:creationId xmlns:a16="http://schemas.microsoft.com/office/drawing/2014/main" id="{0E173A1D-F845-4CE8-92AC-54AB256091CA}"/>
                </a:ext>
              </a:extLst>
            </p:cNvPr>
            <p:cNvSpPr/>
            <p:nvPr/>
          </p:nvSpPr>
          <p:spPr bwMode="auto">
            <a:xfrm>
              <a:off x="1089" y="1163"/>
              <a:ext cx="431" cy="283"/>
            </a:xfrm>
            <a:custGeom>
              <a:gdLst>
                <a:gd name="T0" fmla="*/ 431 w 431"/>
                <a:gd name="T1" fmla="*/ 0 h 283"/>
                <a:gd name="T2" fmla="*/ 249 w 431"/>
                <a:gd name="T3" fmla="*/ 249 h 283"/>
                <a:gd name="T4" fmla="*/ 0 w 431"/>
                <a:gd name="T5" fmla="*/ 204 h 2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283">
                  <a:moveTo>
                    <a:pt x="431" y="0"/>
                  </a:moveTo>
                  <a:cubicBezTo>
                    <a:pt x="376" y="107"/>
                    <a:pt x="321" y="215"/>
                    <a:pt x="249" y="249"/>
                  </a:cubicBezTo>
                  <a:cubicBezTo>
                    <a:pt x="177" y="283"/>
                    <a:pt x="88" y="243"/>
                    <a:pt x="0" y="204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未知">
              <a:extLst>
                <a:ext uri="{FF2B5EF4-FFF2-40B4-BE49-F238E27FC236}">
                  <a16:creationId xmlns:a16="http://schemas.microsoft.com/office/drawing/2014/main" id="{18ABDC52-7CB1-4EBE-B2A2-80A12C2EE09E}"/>
                </a:ext>
              </a:extLst>
            </p:cNvPr>
            <p:cNvSpPr/>
            <p:nvPr/>
          </p:nvSpPr>
          <p:spPr bwMode="auto">
            <a:xfrm>
              <a:off x="95" y="754"/>
              <a:ext cx="563" cy="613"/>
            </a:xfrm>
            <a:custGeom>
              <a:gdLst>
                <a:gd name="T0" fmla="*/ 563 w 563"/>
                <a:gd name="T1" fmla="*/ 613 h 613"/>
                <a:gd name="T2" fmla="*/ 87 w 563"/>
                <a:gd name="T3" fmla="*/ 409 h 613"/>
                <a:gd name="T4" fmla="*/ 41 w 563"/>
                <a:gd name="T5" fmla="*/ 0 h 6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3" h="613">
                  <a:moveTo>
                    <a:pt x="563" y="613"/>
                  </a:moveTo>
                  <a:cubicBezTo>
                    <a:pt x="368" y="562"/>
                    <a:pt x="174" y="511"/>
                    <a:pt x="87" y="409"/>
                  </a:cubicBezTo>
                  <a:cubicBezTo>
                    <a:pt x="0" y="307"/>
                    <a:pt x="20" y="153"/>
                    <a:pt x="41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未知">
              <a:extLst>
                <a:ext uri="{FF2B5EF4-FFF2-40B4-BE49-F238E27FC236}">
                  <a16:creationId xmlns:a16="http://schemas.microsoft.com/office/drawing/2014/main" id="{10114A4F-A48E-4DC9-A6FE-41D5CE445E70}"/>
                </a:ext>
              </a:extLst>
            </p:cNvPr>
            <p:cNvSpPr/>
            <p:nvPr/>
          </p:nvSpPr>
          <p:spPr bwMode="auto">
            <a:xfrm>
              <a:off x="658" y="256"/>
              <a:ext cx="408" cy="476"/>
            </a:xfrm>
            <a:custGeom>
              <a:gdLst>
                <a:gd name="T0" fmla="*/ 0 w 408"/>
                <a:gd name="T1" fmla="*/ 476 h 476"/>
                <a:gd name="T2" fmla="*/ 250 w 408"/>
                <a:gd name="T3" fmla="*/ 340 h 476"/>
                <a:gd name="T4" fmla="*/ 408 w 408"/>
                <a:gd name="T5" fmla="*/ 0 h 4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476">
                  <a:moveTo>
                    <a:pt x="0" y="476"/>
                  </a:moveTo>
                  <a:cubicBezTo>
                    <a:pt x="91" y="447"/>
                    <a:pt x="182" y="419"/>
                    <a:pt x="250" y="340"/>
                  </a:cubicBezTo>
                  <a:cubicBezTo>
                    <a:pt x="318" y="261"/>
                    <a:pt x="363" y="130"/>
                    <a:pt x="408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5" name="Group 17">
            <a:extLst>
              <a:ext uri="{FF2B5EF4-FFF2-40B4-BE49-F238E27FC236}">
                <a16:creationId xmlns:a16="http://schemas.microsoft.com/office/drawing/2014/main" id="{F51CC7C8-4615-4518-A098-372927B08199}"/>
              </a:ext>
            </a:extLst>
          </p:cNvPr>
          <p:cNvGrpSpPr/>
          <p:nvPr/>
        </p:nvGrpSpPr>
        <p:grpSpPr>
          <a:xfrm>
            <a:off x="6512402" y="1556792"/>
            <a:ext cx="3690937" cy="2535237"/>
            <a:chExt cx="2234" cy="1503"/>
          </a:xfrm>
        </p:grpSpPr>
        <p:pic>
          <p:nvPicPr>
            <p:cNvPr id="48146" name="Picture 5" descr="H:\2\人教教参资源\九\图\小灯泡.JPG">
              <a:extLst>
                <a:ext uri="{FF2B5EF4-FFF2-40B4-BE49-F238E27FC236}">
                  <a16:creationId xmlns:a16="http://schemas.microsoft.com/office/drawing/2014/main" id="{B2E8D470-0CDC-4CB3-AEB2-1A4FFEEAF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" y="899"/>
              <a:ext cx="79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7" name="Picture 10" descr="H:\2\人教教参资源\九\图\电池组.JPG">
              <a:extLst>
                <a:ext uri="{FF2B5EF4-FFF2-40B4-BE49-F238E27FC236}">
                  <a16:creationId xmlns:a16="http://schemas.microsoft.com/office/drawing/2014/main" id="{0737F66C-8E7E-4D08-9D28-148B312E3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" y="165"/>
              <a:ext cx="10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8" name="Picture 3" descr="H:\2\人教教参资源\九\图\铡刀开关.JPG">
              <a:extLst>
                <a:ext uri="{FF2B5EF4-FFF2-40B4-BE49-F238E27FC236}">
                  <a16:creationId xmlns:a16="http://schemas.microsoft.com/office/drawing/2014/main" id="{261AF5CC-FD01-46A9-A37D-3948982F6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3" y="49"/>
              <a:ext cx="74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9" name="Picture 5" descr="H:\2\人教教参资源\九\图\小灯泡.JPG">
              <a:extLst>
                <a:ext uri="{FF2B5EF4-FFF2-40B4-BE49-F238E27FC236}">
                  <a16:creationId xmlns:a16="http://schemas.microsoft.com/office/drawing/2014/main" id="{7011517A-296D-43F6-AC82-D1EE57364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4" y="707"/>
              <a:ext cx="789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0" name="未知">
              <a:extLst>
                <a:ext uri="{FF2B5EF4-FFF2-40B4-BE49-F238E27FC236}">
                  <a16:creationId xmlns:a16="http://schemas.microsoft.com/office/drawing/2014/main" id="{9BD0F5A1-A051-415F-8074-8E3C7CA97CE0}"/>
                </a:ext>
              </a:extLst>
            </p:cNvPr>
            <p:cNvSpPr/>
            <p:nvPr/>
          </p:nvSpPr>
          <p:spPr bwMode="auto">
            <a:xfrm>
              <a:off x="1946" y="362"/>
              <a:ext cx="288" cy="729"/>
            </a:xfrm>
            <a:custGeom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未知">
              <a:extLst>
                <a:ext uri="{FF2B5EF4-FFF2-40B4-BE49-F238E27FC236}">
                  <a16:creationId xmlns:a16="http://schemas.microsoft.com/office/drawing/2014/main" id="{EE952456-3F19-4263-A6FB-2EBBF7199069}"/>
                </a:ext>
              </a:extLst>
            </p:cNvPr>
            <p:cNvSpPr/>
            <p:nvPr/>
          </p:nvSpPr>
          <p:spPr bwMode="auto">
            <a:xfrm>
              <a:off x="827" y="1091"/>
              <a:ext cx="578" cy="211"/>
            </a:xfrm>
            <a:custGeom>
              <a:gdLst>
                <a:gd name="T0" fmla="*/ 749 w 749"/>
                <a:gd name="T1" fmla="*/ 0 h 250"/>
                <a:gd name="T2" fmla="*/ 250 w 749"/>
                <a:gd name="T3" fmla="*/ 68 h 250"/>
                <a:gd name="T4" fmla="*/ 0 w 749"/>
                <a:gd name="T5" fmla="*/ 250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9" h="250">
                  <a:moveTo>
                    <a:pt x="749" y="0"/>
                  </a:moveTo>
                  <a:cubicBezTo>
                    <a:pt x="562" y="13"/>
                    <a:pt x="375" y="26"/>
                    <a:pt x="250" y="68"/>
                  </a:cubicBezTo>
                  <a:cubicBezTo>
                    <a:pt x="125" y="110"/>
                    <a:pt x="62" y="180"/>
                    <a:pt x="0" y="25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未知">
              <a:extLst>
                <a:ext uri="{FF2B5EF4-FFF2-40B4-BE49-F238E27FC236}">
                  <a16:creationId xmlns:a16="http://schemas.microsoft.com/office/drawing/2014/main" id="{4332A475-C339-4F88-9011-2F80B13FAA4C}"/>
                </a:ext>
              </a:extLst>
            </p:cNvPr>
            <p:cNvSpPr/>
            <p:nvPr/>
          </p:nvSpPr>
          <p:spPr bwMode="auto">
            <a:xfrm>
              <a:off x="0" y="438"/>
              <a:ext cx="303" cy="864"/>
            </a:xfrm>
            <a:custGeom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Text Box 25">
              <a:extLst>
                <a:ext uri="{FF2B5EF4-FFF2-40B4-BE49-F238E27FC236}">
                  <a16:creationId xmlns:a16="http://schemas.microsoft.com/office/drawing/2014/main" id="{AF97041C-EF6E-4600-B80C-1B597C291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735"/>
              <a:ext cx="29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154" name="Text Box 26">
              <a:extLst>
                <a:ext uri="{FF2B5EF4-FFF2-40B4-BE49-F238E27FC236}">
                  <a16:creationId xmlns:a16="http://schemas.microsoft.com/office/drawing/2014/main" id="{7CA555C6-77B4-4332-83A7-7B43CD495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0"/>
              <a:ext cx="2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8155" name="Text Box 27">
              <a:extLst>
                <a:ext uri="{FF2B5EF4-FFF2-40B4-BE49-F238E27FC236}">
                  <a16:creationId xmlns:a16="http://schemas.microsoft.com/office/drawing/2014/main" id="{814316CE-846D-486A-B516-55B350223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" y="568"/>
              <a:ext cx="29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156" name="未知">
              <a:extLst>
                <a:ext uri="{FF2B5EF4-FFF2-40B4-BE49-F238E27FC236}">
                  <a16:creationId xmlns:a16="http://schemas.microsoft.com/office/drawing/2014/main" id="{F7670B6D-5083-441E-9E82-6B094FC8AA08}"/>
                </a:ext>
              </a:extLst>
            </p:cNvPr>
            <p:cNvSpPr/>
            <p:nvPr/>
          </p:nvSpPr>
          <p:spPr bwMode="auto">
            <a:xfrm>
              <a:off x="1078" y="244"/>
              <a:ext cx="499" cy="216"/>
            </a:xfrm>
            <a:custGeom>
              <a:gdLst>
                <a:gd name="T0" fmla="*/ 499 w 499"/>
                <a:gd name="T1" fmla="*/ 148 h 216"/>
                <a:gd name="T2" fmla="*/ 182 w 499"/>
                <a:gd name="T3" fmla="*/ 11 h 216"/>
                <a:gd name="T4" fmla="*/ 0 w 499"/>
                <a:gd name="T5" fmla="*/ 216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16">
                  <a:moveTo>
                    <a:pt x="499" y="148"/>
                  </a:moveTo>
                  <a:cubicBezTo>
                    <a:pt x="382" y="74"/>
                    <a:pt x="265" y="0"/>
                    <a:pt x="182" y="11"/>
                  </a:cubicBezTo>
                  <a:cubicBezTo>
                    <a:pt x="99" y="22"/>
                    <a:pt x="49" y="119"/>
                    <a:pt x="0" y="216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1E361E09-6E4F-4B64-ADD5-4BBE11689216}"/>
              </a:ext>
            </a:extLst>
          </p:cNvPr>
          <p:cNvSpPr/>
          <p:nvPr/>
        </p:nvSpPr>
        <p:spPr>
          <a:xfrm>
            <a:off x="1706026" y="4956654"/>
            <a:ext cx="8743048" cy="100104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    在串联电路中，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开关控制所有用电器</a:t>
            </a:r>
            <a:r>
              <a:rPr lang="zh-CN" altLang="en-US" sz="2800" b="1">
                <a:latin typeface="宋体" panose="02010600030101010101" pitchFamily="2" charset="-122"/>
              </a:rPr>
              <a:t>。开关位置的改变不影响它对用电器的控制作用。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37FCE58-692B-4A1E-BE81-222DCF4C19C9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202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楷体_GB2312</vt:lpstr>
      <vt:lpstr>2_Office 主题​​</vt:lpstr>
      <vt:lpstr>PowerPoint Presentation</vt:lpstr>
      <vt:lpstr>PowerPoint Presentation</vt:lpstr>
      <vt:lpstr>PowerPoint Presentation</vt:lpstr>
      <vt:lpstr>一、串联和并联</vt:lpstr>
      <vt:lpstr>一、串联和并联</vt:lpstr>
      <vt:lpstr>一、串联和并联</vt:lpstr>
      <vt:lpstr>一、串联和并联</vt:lpstr>
      <vt:lpstr>二、连接串联电路和并联电路</vt:lpstr>
      <vt:lpstr>二、连接串联电路和并联电路</vt:lpstr>
      <vt:lpstr>二、连接串联电路和并联电路</vt:lpstr>
      <vt:lpstr>二、连接串联电路和并联电路</vt:lpstr>
      <vt:lpstr>二、连接串联电路和并联电路</vt:lpstr>
      <vt:lpstr>二、连接串联电路和并联电路</vt:lpstr>
      <vt:lpstr>二、连接串联电路和并联电路</vt:lpstr>
      <vt:lpstr>二、连接串联电路和并联电路</vt:lpstr>
      <vt:lpstr>三、生活中的电路</vt:lpstr>
      <vt:lpstr>三、生活中的电路</vt:lpstr>
      <vt:lpstr>课堂巩固</vt:lpstr>
      <vt:lpstr>课堂巩固</vt:lpstr>
      <vt:lpstr>课堂巩固</vt:lpstr>
      <vt:lpstr>课堂巩固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2021-09-25T12:32:58Z</cp:lastPrinted>
  <dcterms:created xsi:type="dcterms:W3CDTF">2021-09-25T12:32:58Z</dcterms:created>
  <dcterms:modified xsi:type="dcterms:W3CDTF">2021-09-25T04:33:00Z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