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tiff" ContentType="image/tif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9" r:id="rId3"/>
  </p:sldMasterIdLst>
  <p:notesMasterIdLst>
    <p:notesMasterId r:id="rId4"/>
  </p:notesMasterIdLst>
  <p:sldIdLst>
    <p:sldId id="301" r:id="rId5"/>
    <p:sldId id="371" r:id="rId6"/>
    <p:sldId id="547" r:id="rId7"/>
    <p:sldId id="548" r:id="rId8"/>
    <p:sldId id="550" r:id="rId9"/>
    <p:sldId id="580" r:id="rId10"/>
    <p:sldId id="579" r:id="rId11"/>
    <p:sldId id="582" r:id="rId12"/>
    <p:sldId id="585" r:id="rId13"/>
    <p:sldId id="588" r:id="rId14"/>
    <p:sldId id="589" r:id="rId15"/>
    <p:sldId id="598" r:id="rId16"/>
    <p:sldId id="594" r:id="rId17"/>
    <p:sldId id="596" r:id="rId18"/>
    <p:sldId id="597" r:id="rId19"/>
    <p:sldId id="297" r:id="rId20"/>
    <p:sldId id="296" r:id="rId21"/>
    <p:sldId id="590" r:id="rId22"/>
    <p:sldId id="591" r:id="rId23"/>
    <p:sldId id="599" r:id="rId24"/>
    <p:sldId id="280" r:id="rId25"/>
    <p:sldId id="266" r:id="rId26"/>
    <p:sldId id="568" r:id="rId27"/>
    <p:sldId id="592" r:id="rId28"/>
    <p:sldId id="593" r:id="rId29"/>
    <p:sldId id="569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3" autoAdjust="0"/>
    <p:restoredTop sz="94660"/>
  </p:normalViewPr>
  <p:slideViewPr>
    <p:cSldViewPr showGuides="1">
      <p:cViewPr>
        <p:scale>
          <a:sx n="66" d="100"/>
          <a:sy n="66" d="100"/>
        </p:scale>
        <p:origin x="1410" y="1056"/>
      </p:cViewPr>
      <p:guideLst>
        <p:guide orient="horz" pos="2159"/>
        <p:guide pos="38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tags" Target="tags/tag548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F929E107-F137-494B-89E5-9C301DF12E8B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5CCB0EC-E732-4283-91ED-B5ED9EEE0962}" type="parTrans" cxnId="{E2DFFDC2-F94D-4BD3-B0B0-F7D880A4DA21}">
      <dgm:prSet/>
      <dgm:spPr/>
      <dgm:t>
        <a:bodyPr/>
        <a:lstStyle/>
        <a:p>
          <a:endParaRPr lang="zh-CN" altLang="en-US"/>
        </a:p>
      </dgm:t>
    </dgm:pt>
    <dgm:pt modelId="{853CB6C9-6DA6-4A2D-AFFB-A33F8698109F}">
      <dgm:prSet phldrT="[文本]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zh-CN" altLang="en-US"/>
            <a:t>机械能</a:t>
          </a:r>
        </a:p>
      </dgm:t>
    </dgm:pt>
    <dgm:pt modelId="{5B9BC246-246B-483B-B4FB-BAFCC2876E81}" type="parTrans" cxnId="{5C361D67-692F-4F0F-8B77-2362A64D8364}">
      <dgm:prSet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/>
        </a:p>
      </dgm:t>
    </dgm:pt>
    <dgm:pt modelId="{2969B17A-C681-4B6E-9230-B9F7ECDCBF13}">
      <dgm:prSet phldrT="[文本]"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zh-CN" altLang="en-US"/>
            <a:t>动能</a:t>
          </a:r>
        </a:p>
      </dgm:t>
    </dgm:pt>
    <dgm:pt modelId="{CE851861-E730-4E20-ABF5-24C5292D1F73}" type="parTrans" cxnId="{9792DC30-9EFA-4638-A95A-17DED719875E}">
      <dgm:prSet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/>
        </a:p>
      </dgm:t>
    </dgm:pt>
    <dgm:pt modelId="{DDE4E26A-9C18-4C9F-B545-791685C6F72F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zh-CN" altLang="en-US"/>
            <a:t>质量</a:t>
          </a:r>
        </a:p>
      </dgm:t>
    </dgm:pt>
    <dgm:pt modelId="{6F8408D6-D973-48F7-9F15-A17941F9ECF8}" type="sibTrans" cxnId="{9792DC30-9EFA-4638-A95A-17DED719875E}">
      <dgm:prSet/>
      <dgm:spPr/>
      <dgm:t>
        <a:bodyPr/>
        <a:lstStyle/>
        <a:p>
          <a:endParaRPr lang="zh-CN" altLang="en-US"/>
        </a:p>
      </dgm:t>
    </dgm:pt>
    <dgm:pt modelId="{AACB252F-EC22-4BF1-A01C-95B558E91191}" type="parTrans" cxnId="{3C9F2E8B-2E0A-4687-ACB4-74DE059E77CF}">
      <dgm:prSet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/>
        </a:p>
      </dgm:t>
    </dgm:pt>
    <dgm:pt modelId="{58558C8B-EA21-4AA8-8BD9-4B22AF104018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zh-CN" altLang="en-US"/>
            <a:t>速度</a:t>
          </a:r>
        </a:p>
      </dgm:t>
    </dgm:pt>
    <dgm:pt modelId="{77B44372-EAF2-4708-A14A-388BBC1300A9}" type="sibTrans" cxnId="{3C9F2E8B-2E0A-4687-ACB4-74DE059E77CF}">
      <dgm:prSet/>
      <dgm:spPr/>
      <dgm:t>
        <a:bodyPr/>
        <a:lstStyle/>
        <a:p>
          <a:endParaRPr lang="zh-CN" altLang="en-US"/>
        </a:p>
      </dgm:t>
    </dgm:pt>
    <dgm:pt modelId="{4D12307F-A732-43F1-A978-7EED18B4DD6E}" type="sibTrans" cxnId="{5C361D67-692F-4F0F-8B77-2362A64D8364}">
      <dgm:prSet/>
      <dgm:spPr/>
      <dgm:t>
        <a:bodyPr/>
        <a:lstStyle/>
        <a:p>
          <a:endParaRPr lang="zh-CN" altLang="en-US"/>
        </a:p>
      </dgm:t>
    </dgm:pt>
    <dgm:pt modelId="{4109180C-F8BC-43F8-85B7-3165DC97F535}" type="parTrans" cxnId="{2CCC67E2-7C80-42A9-A3C9-C7A8F465C86B}">
      <dgm:prSet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/>
        </a:p>
      </dgm:t>
    </dgm:pt>
    <dgm:pt modelId="{2EC783AE-F7CA-4489-B89D-36524D5D2AA9}">
      <dgm:prSet phldrT="[文本]"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zh-CN" altLang="en-US"/>
            <a:t>势能</a:t>
          </a:r>
        </a:p>
      </dgm:t>
    </dgm:pt>
    <dgm:pt modelId="{1C20F7D8-9622-4344-8163-A135AAD4A61C}" type="parTrans" cxnId="{332F331A-7900-48B8-907B-38E19EC1C22B}">
      <dgm:prSet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/>
        </a:p>
      </dgm:t>
    </dgm:pt>
    <dgm:pt modelId="{8D103AC2-0255-4FFF-9252-4DEDF611FFCF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zh-CN" altLang="en-US"/>
            <a:t>质量</a:t>
          </a:r>
        </a:p>
      </dgm:t>
    </dgm:pt>
    <dgm:pt modelId="{0C2B0716-2410-42B8-9990-2C104AA5121F}" type="sibTrans" cxnId="{332F331A-7900-48B8-907B-38E19EC1C22B}">
      <dgm:prSet/>
      <dgm:spPr/>
      <dgm:t>
        <a:bodyPr/>
        <a:lstStyle/>
        <a:p>
          <a:endParaRPr lang="zh-CN" altLang="en-US"/>
        </a:p>
      </dgm:t>
    </dgm:pt>
    <dgm:pt modelId="{CAC27797-22ED-4E34-BDBE-DF212B1F3526}" type="parTrans" cxnId="{FAF0BEFF-F6CA-477C-85A3-FFBEFA639879}">
      <dgm:prSet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/>
        </a:p>
      </dgm:t>
    </dgm:pt>
    <dgm:pt modelId="{D73C5161-7ED2-435B-B977-00A0BB22D94A}">
      <dgm:prSet phldrT="[文本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zh-CN" altLang="en-US" sz="3200"/>
            <a:t>高度</a:t>
          </a:r>
          <a:r>
            <a:rPr lang="en-US" altLang="zh-CN" sz="3200"/>
            <a:t>/</a:t>
          </a:r>
          <a:r>
            <a:rPr lang="zh-CN" altLang="en-US" sz="3200"/>
            <a:t>形变</a:t>
          </a:r>
        </a:p>
      </dgm:t>
    </dgm:pt>
    <dgm:pt modelId="{4FFC6D0F-9C82-4255-A250-74B768982A58}" type="sibTrans" cxnId="{FAF0BEFF-F6CA-477C-85A3-FFBEFA639879}">
      <dgm:prSet/>
      <dgm:spPr/>
      <dgm:t>
        <a:bodyPr/>
        <a:lstStyle/>
        <a:p>
          <a:endParaRPr lang="zh-CN" altLang="en-US"/>
        </a:p>
      </dgm:t>
    </dgm:pt>
    <dgm:pt modelId="{E7F0731D-0E77-4AA2-B42A-70BC3C76E75D}" type="sibTrans" cxnId="{2CCC67E2-7C80-42A9-A3C9-C7A8F465C86B}">
      <dgm:prSet/>
      <dgm:spPr/>
      <dgm:t>
        <a:bodyPr/>
        <a:lstStyle/>
        <a:p>
          <a:endParaRPr lang="zh-CN" altLang="en-US"/>
        </a:p>
      </dgm:t>
    </dgm:pt>
    <dgm:pt modelId="{EC7BB43D-A0A9-482A-A0C2-60579DB4BF9B}" type="sibTrans" cxnId="{E2DFFDC2-F94D-4BD3-B0B0-F7D880A4DA21}">
      <dgm:prSet/>
      <dgm:spPr/>
      <dgm:t>
        <a:bodyPr/>
        <a:lstStyle/>
        <a:p>
          <a:endParaRPr lang="zh-CN" altLang="en-US"/>
        </a:p>
      </dgm:t>
    </dgm:pt>
    <dgm:pt modelId="{F46FCF27-2D0F-4F68-81EB-B43C2C333BF6}" type="pres">
      <dgm:prSet presAssocID="{F929E107-F137-494B-89E5-9C301DF12E8B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E5C8CD76-A7F7-471E-B036-14D0DFE9FCA1}" type="pres">
      <dgm:prSet presAssocID="{853CB6C9-6DA6-4A2D-AFFB-A33F8698109F}" presName="root1"/>
      <dgm:spPr/>
      <dgm:t>
        <a:bodyPr/>
        <a:lstStyle/>
        <a:p/>
      </dgm:t>
    </dgm:pt>
    <dgm:pt modelId="{874EDC43-1867-4293-AB7A-D51B349753A3}" type="pres">
      <dgm:prSet presAssocID="{853CB6C9-6DA6-4A2D-AFFB-A33F8698109F}" presName="LevelOneTextNode" presStyleLbl="node0" presStyleCnt="1">
        <dgm:presLayoutVars>
          <dgm:chPref val="3"/>
        </dgm:presLayoutVars>
      </dgm:prSet>
      <dgm:spPr/>
      <dgm:t>
        <a:bodyPr/>
        <a:lstStyle/>
        <a:p/>
      </dgm:t>
    </dgm:pt>
    <dgm:pt modelId="{62AF5E56-0567-4028-B000-4010EE76992F}" type="pres">
      <dgm:prSet presAssocID="{853CB6C9-6DA6-4A2D-AFFB-A33F8698109F}" presName="level2hierChild"/>
      <dgm:spPr/>
      <dgm:t>
        <a:bodyPr/>
        <a:lstStyle/>
        <a:p/>
      </dgm:t>
    </dgm:pt>
    <dgm:pt modelId="{B063ECBC-62AB-4995-A783-96A7DDD14B55}" type="pres">
      <dgm:prSet presAssocID="{5B9BC246-246B-483B-B4FB-BAFCC2876E81}" presName="conn2-1" presStyleLbl="parChTrans1D2" presStyleCnt="2"/>
      <dgm:spPr/>
      <dgm:t>
        <a:bodyPr/>
        <a:lstStyle/>
        <a:p/>
      </dgm:t>
    </dgm:pt>
    <dgm:pt modelId="{6E47E554-C35F-4241-A3B0-EA724B128748}" type="pres">
      <dgm:prSet presAssocID="{5B9BC246-246B-483B-B4FB-BAFCC2876E81}" presName="connTx" presStyleLbl="parChTrans2D2" presStyleCnt="2"/>
      <dgm:spPr/>
      <dgm:t>
        <a:bodyPr/>
        <a:lstStyle/>
        <a:p/>
      </dgm:t>
    </dgm:pt>
    <dgm:pt modelId="{A26506E0-B1CA-4312-9809-A55A738E0F04}" type="pres">
      <dgm:prSet presAssocID="{2969B17A-C681-4B6E-9230-B9F7ECDCBF13}" presName="root2"/>
      <dgm:spPr/>
      <dgm:t>
        <a:bodyPr/>
        <a:lstStyle/>
        <a:p/>
      </dgm:t>
    </dgm:pt>
    <dgm:pt modelId="{9E3B894A-D991-4895-A0F9-DC81441E2024}" type="pres">
      <dgm:prSet presAssocID="{2969B17A-C681-4B6E-9230-B9F7ECDCBF13}" presName="LevelTwoTextNode" presStyleLbl="node2" presStyleCnt="2">
        <dgm:presLayoutVars>
          <dgm:chPref val="3"/>
        </dgm:presLayoutVars>
      </dgm:prSet>
      <dgm:spPr/>
      <dgm:t>
        <a:bodyPr/>
        <a:lstStyle/>
        <a:p/>
      </dgm:t>
    </dgm:pt>
    <dgm:pt modelId="{8B197EAC-50F6-4492-9936-8CA0B32B24D5}" type="pres">
      <dgm:prSet presAssocID="{2969B17A-C681-4B6E-9230-B9F7ECDCBF13}" presName="level3hierChild"/>
      <dgm:spPr/>
      <dgm:t>
        <a:bodyPr/>
        <a:lstStyle/>
        <a:p/>
      </dgm:t>
    </dgm:pt>
    <dgm:pt modelId="{2E009FF2-CE6D-487C-A544-0C40A31C5DFB}" type="pres">
      <dgm:prSet presAssocID="{CE851861-E730-4E20-ABF5-24C5292D1F73}" presName="conn2-1" presStyleLbl="parChTrans1D3" presStyleCnt="4"/>
      <dgm:spPr/>
      <dgm:t>
        <a:bodyPr/>
        <a:lstStyle/>
        <a:p/>
      </dgm:t>
    </dgm:pt>
    <dgm:pt modelId="{496EC035-1BF2-4F9D-B7D3-073413FA6C5C}" type="pres">
      <dgm:prSet presAssocID="{CE851861-E730-4E20-ABF5-24C5292D1F73}" presName="connTx" presStyleLbl="parChTrans2D3" presStyleCnt="4"/>
      <dgm:spPr/>
      <dgm:t>
        <a:bodyPr/>
        <a:lstStyle/>
        <a:p/>
      </dgm:t>
    </dgm:pt>
    <dgm:pt modelId="{F462CABF-E5D4-4EBF-818F-8EFC12C8FD32}" type="pres">
      <dgm:prSet presAssocID="{DDE4E26A-9C18-4C9F-B545-791685C6F72F}" presName="root2"/>
      <dgm:spPr/>
      <dgm:t>
        <a:bodyPr/>
        <a:lstStyle/>
        <a:p/>
      </dgm:t>
    </dgm:pt>
    <dgm:pt modelId="{493C6C70-B8A6-40DC-92D3-79DD41DD4EB4}" type="pres">
      <dgm:prSet presAssocID="{DDE4E26A-9C18-4C9F-B545-791685C6F72F}" presName="LevelTwoTextNode" presStyleLbl="node3" presStyleCnt="4">
        <dgm:presLayoutVars>
          <dgm:chPref val="3"/>
        </dgm:presLayoutVars>
      </dgm:prSet>
      <dgm:spPr/>
      <dgm:t>
        <a:bodyPr/>
        <a:lstStyle/>
        <a:p/>
      </dgm:t>
    </dgm:pt>
    <dgm:pt modelId="{824B7155-68AC-4173-B0F1-6E6986B670DC}" type="pres">
      <dgm:prSet presAssocID="{DDE4E26A-9C18-4C9F-B545-791685C6F72F}" presName="level3hierChild"/>
      <dgm:spPr/>
      <dgm:t>
        <a:bodyPr/>
        <a:lstStyle/>
        <a:p/>
      </dgm:t>
    </dgm:pt>
    <dgm:pt modelId="{3F70D332-EA2B-483B-9D08-7DC1E066FF64}" type="pres">
      <dgm:prSet presAssocID="{AACB252F-EC22-4BF1-A01C-95B558E91191}" presName="conn2-1" presStyleLbl="parChTrans1D3" presStyleIdx="1" presStyleCnt="4"/>
      <dgm:spPr/>
      <dgm:t>
        <a:bodyPr/>
        <a:lstStyle/>
        <a:p/>
      </dgm:t>
    </dgm:pt>
    <dgm:pt modelId="{4E0CF7B7-F440-4309-8EF7-8AEED63BE254}" type="pres">
      <dgm:prSet presAssocID="{AACB252F-EC22-4BF1-A01C-95B558E91191}" presName="connTx" presStyleLbl="parChTrans2D3" presStyleIdx="1" presStyleCnt="4"/>
      <dgm:spPr/>
      <dgm:t>
        <a:bodyPr/>
        <a:lstStyle/>
        <a:p/>
      </dgm:t>
    </dgm:pt>
    <dgm:pt modelId="{BE779D20-46B4-45CD-834B-E5A3666E6E65}" type="pres">
      <dgm:prSet presAssocID="{58558C8B-EA21-4AA8-8BD9-4B22AF104018}" presName="root2"/>
      <dgm:spPr/>
      <dgm:t>
        <a:bodyPr/>
        <a:lstStyle/>
        <a:p/>
      </dgm:t>
    </dgm:pt>
    <dgm:pt modelId="{90A2615F-10F7-42B8-8558-B52B98795E34}" type="pres">
      <dgm:prSet presAssocID="{58558C8B-EA21-4AA8-8BD9-4B22AF10401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/>
      </dgm:t>
    </dgm:pt>
    <dgm:pt modelId="{8383E07E-45CD-4088-BBC0-1A73B29C759D}" type="pres">
      <dgm:prSet presAssocID="{58558C8B-EA21-4AA8-8BD9-4B22AF104018}" presName="level3hierChild"/>
      <dgm:spPr/>
      <dgm:t>
        <a:bodyPr/>
        <a:lstStyle/>
        <a:p/>
      </dgm:t>
    </dgm:pt>
    <dgm:pt modelId="{91AB6B75-22D7-426A-B742-44E1BB97C382}" type="pres">
      <dgm:prSet presAssocID="{4109180C-F8BC-43F8-85B7-3165DC97F535}" presName="conn2-1" presStyleLbl="parChTrans1D2" presStyleIdx="1" presStyleCnt="2"/>
      <dgm:spPr/>
      <dgm:t>
        <a:bodyPr/>
        <a:lstStyle/>
        <a:p/>
      </dgm:t>
    </dgm:pt>
    <dgm:pt modelId="{97A77AC6-C751-48F5-BA5A-1AB82F55E2CF}" type="pres">
      <dgm:prSet presAssocID="{4109180C-F8BC-43F8-85B7-3165DC97F535}" presName="connTx" presStyleLbl="parChTrans2D2" presStyleIdx="1" presStyleCnt="2"/>
      <dgm:spPr/>
      <dgm:t>
        <a:bodyPr/>
        <a:lstStyle/>
        <a:p/>
      </dgm:t>
    </dgm:pt>
    <dgm:pt modelId="{38505942-3CB4-4431-BABB-CF457E7F2CA7}" type="pres">
      <dgm:prSet presAssocID="{2EC783AE-F7CA-4489-B89D-36524D5D2AA9}" presName="root2"/>
      <dgm:spPr/>
      <dgm:t>
        <a:bodyPr/>
        <a:lstStyle/>
        <a:p/>
      </dgm:t>
    </dgm:pt>
    <dgm:pt modelId="{395CC37D-DF53-4F09-8754-CF6805BB1C69}" type="pres">
      <dgm:prSet presAssocID="{2EC783AE-F7CA-4489-B89D-36524D5D2AA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/>
      </dgm:t>
    </dgm:pt>
    <dgm:pt modelId="{B5A7B05C-69F6-4871-A675-E2CDC10C49FA}" type="pres">
      <dgm:prSet presAssocID="{2EC783AE-F7CA-4489-B89D-36524D5D2AA9}" presName="level3hierChild"/>
      <dgm:spPr/>
      <dgm:t>
        <a:bodyPr/>
        <a:lstStyle/>
        <a:p/>
      </dgm:t>
    </dgm:pt>
    <dgm:pt modelId="{80AB3D92-1901-4138-A477-8FCB71E3045E}" type="pres">
      <dgm:prSet presAssocID="{1C20F7D8-9622-4344-8163-A135AAD4A61C}" presName="conn2-1" presStyleLbl="parChTrans1D3" presStyleIdx="2" presStyleCnt="4"/>
      <dgm:spPr/>
      <dgm:t>
        <a:bodyPr/>
        <a:lstStyle/>
        <a:p/>
      </dgm:t>
    </dgm:pt>
    <dgm:pt modelId="{163AA573-805C-4166-BDF2-92A55DCD5744}" type="pres">
      <dgm:prSet presAssocID="{1C20F7D8-9622-4344-8163-A135AAD4A61C}" presName="connTx" presStyleLbl="parChTrans2D3" presStyleIdx="2" presStyleCnt="4"/>
      <dgm:spPr/>
      <dgm:t>
        <a:bodyPr/>
        <a:lstStyle/>
        <a:p/>
      </dgm:t>
    </dgm:pt>
    <dgm:pt modelId="{E53B7E48-80DE-4976-9B44-8E88CC36B6D0}" type="pres">
      <dgm:prSet presAssocID="{8D103AC2-0255-4FFF-9252-4DEDF611FFCF}" presName="root2"/>
      <dgm:spPr/>
      <dgm:t>
        <a:bodyPr/>
        <a:lstStyle/>
        <a:p/>
      </dgm:t>
    </dgm:pt>
    <dgm:pt modelId="{1EC3508C-276E-43D2-B583-53AD42E2A98F}" type="pres">
      <dgm:prSet presAssocID="{8D103AC2-0255-4FFF-9252-4DEDF611FFC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/>
      </dgm:t>
    </dgm:pt>
    <dgm:pt modelId="{A9FBE74F-81B4-4DF5-9185-43D6F87D706D}" type="pres">
      <dgm:prSet presAssocID="{8D103AC2-0255-4FFF-9252-4DEDF611FFCF}" presName="level3hierChild"/>
      <dgm:spPr/>
      <dgm:t>
        <a:bodyPr/>
        <a:lstStyle/>
        <a:p/>
      </dgm:t>
    </dgm:pt>
    <dgm:pt modelId="{46FEA4D3-931A-4E5B-AAE5-8FE435A49C65}" type="pres">
      <dgm:prSet presAssocID="{CAC27797-22ED-4E34-BDBE-DF212B1F3526}" presName="conn2-1" presStyleLbl="parChTrans1D3" presStyleIdx="3" presStyleCnt="4"/>
      <dgm:spPr/>
      <dgm:t>
        <a:bodyPr/>
        <a:lstStyle/>
        <a:p/>
      </dgm:t>
    </dgm:pt>
    <dgm:pt modelId="{9C4701DA-82AA-45D0-AF2A-FE3DE01B6774}" type="pres">
      <dgm:prSet presAssocID="{CAC27797-22ED-4E34-BDBE-DF212B1F3526}" presName="connTx" presStyleLbl="parChTrans2D3" presStyleIdx="3" presStyleCnt="4"/>
      <dgm:spPr/>
      <dgm:t>
        <a:bodyPr/>
        <a:lstStyle/>
        <a:p/>
      </dgm:t>
    </dgm:pt>
    <dgm:pt modelId="{CE974FF5-5CD0-469E-94C8-788D34B34131}" type="pres">
      <dgm:prSet presAssocID="{D73C5161-7ED2-435B-B977-00A0BB22D94A}" presName="root2"/>
      <dgm:spPr/>
      <dgm:t>
        <a:bodyPr/>
        <a:lstStyle/>
        <a:p/>
      </dgm:t>
    </dgm:pt>
    <dgm:pt modelId="{052157D9-882A-4C69-977C-B041AD28901C}" type="pres">
      <dgm:prSet presAssocID="{D73C5161-7ED2-435B-B977-00A0BB22D94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/>
      </dgm:t>
    </dgm:pt>
    <dgm:pt modelId="{DFBC9AB2-ECA7-4340-B877-C9ADBACD1EB8}" type="pres">
      <dgm:prSet presAssocID="{D73C5161-7ED2-435B-B977-00A0BB22D94A}" presName="level3hierChild"/>
      <dgm:spPr/>
      <dgm:t>
        <a:bodyPr/>
        <a:lstStyle/>
        <a:p/>
      </dgm:t>
    </dgm:pt>
  </dgm:ptLst>
  <dgm:cxnLst>
    <dgm:cxn modelId="{E2DFFDC2-F94D-4BD3-B0B0-F7D880A4DA21}" srcId="{F929E107-F137-494B-89E5-9C301DF12E8B}" destId="{853CB6C9-6DA6-4A2D-AFFB-A33F8698109F}" srcOrd="0" destOrd="0" parTransId="{45CCB0EC-E732-4283-91ED-B5ED9EEE0962}" sibTransId="{EC7BB43D-A0A9-482A-A0C2-60579DB4BF9B}"/>
    <dgm:cxn modelId="{5C361D67-692F-4F0F-8B77-2362A64D8364}" srcId="{853CB6C9-6DA6-4A2D-AFFB-A33F8698109F}" destId="{2969B17A-C681-4B6E-9230-B9F7ECDCBF13}" srcOrd="0" destOrd="0" parTransId="{5B9BC246-246B-483B-B4FB-BAFCC2876E81}" sibTransId="{4D12307F-A732-43F1-A978-7EED18B4DD6E}"/>
    <dgm:cxn modelId="{9792DC30-9EFA-4638-A95A-17DED719875E}" srcId="{2969B17A-C681-4B6E-9230-B9F7ECDCBF13}" destId="{DDE4E26A-9C18-4C9F-B545-791685C6F72F}" srcOrd="0" destOrd="0" parTransId="{CE851861-E730-4E20-ABF5-24C5292D1F73}" sibTransId="{6F8408D6-D973-48F7-9F15-A17941F9ECF8}"/>
    <dgm:cxn modelId="{3C9F2E8B-2E0A-4687-ACB4-74DE059E77CF}" srcId="{2969B17A-C681-4B6E-9230-B9F7ECDCBF13}" destId="{58558C8B-EA21-4AA8-8BD9-4B22AF104018}" srcOrd="1" destOrd="0" parTransId="{AACB252F-EC22-4BF1-A01C-95B558E91191}" sibTransId="{77B44372-EAF2-4708-A14A-388BBC1300A9}"/>
    <dgm:cxn modelId="{2CCC67E2-7C80-42A9-A3C9-C7A8F465C86B}" srcId="{853CB6C9-6DA6-4A2D-AFFB-A33F8698109F}" destId="{2EC783AE-F7CA-4489-B89D-36524D5D2AA9}" srcOrd="1" destOrd="0" parTransId="{4109180C-F8BC-43F8-85B7-3165DC97F535}" sibTransId="{E7F0731D-0E77-4AA2-B42A-70BC3C76E75D}"/>
    <dgm:cxn modelId="{332F331A-7900-48B8-907B-38E19EC1C22B}" srcId="{2EC783AE-F7CA-4489-B89D-36524D5D2AA9}" destId="{8D103AC2-0255-4FFF-9252-4DEDF611FFCF}" srcOrd="0" destOrd="0" parTransId="{1C20F7D8-9622-4344-8163-A135AAD4A61C}" sibTransId="{0C2B0716-2410-42B8-9990-2C104AA5121F}"/>
    <dgm:cxn modelId="{FAF0BEFF-F6CA-477C-85A3-FFBEFA639879}" srcId="{2EC783AE-F7CA-4489-B89D-36524D5D2AA9}" destId="{D73C5161-7ED2-435B-B977-00A0BB22D94A}" srcOrd="1" destOrd="0" parTransId="{CAC27797-22ED-4E34-BDBE-DF212B1F3526}" sibTransId="{4FFC6D0F-9C82-4255-A250-74B768982A58}"/>
    <dgm:cxn modelId="{E9ED3ED2-42F0-4FA7-AB8F-309FB5BD037C}" type="presOf" srcId="{F929E107-F137-494B-89E5-9C301DF12E8B}" destId="{F46FCF27-2D0F-4F68-81EB-B43C2C333BF6}" srcOrd="0" destOrd="0" presId="urn:microsoft.com/office/officeart/2005/8/layout/hierarchy2"/>
    <dgm:cxn modelId="{E268DDA6-9D59-4B42-A01F-E9B79CA49F9A}" type="presParOf" srcId="{F46FCF27-2D0F-4F68-81EB-B43C2C333BF6}" destId="{E5C8CD76-A7F7-471E-B036-14D0DFE9FCA1}" srcOrd="0" destOrd="0" presId="urn:microsoft.com/office/officeart/2005/8/layout/hierarchy2"/>
    <dgm:cxn modelId="{C77CB7FB-FCA3-40D3-91A1-43B06CE8ED6B}" type="presParOf" srcId="{E5C8CD76-A7F7-471E-B036-14D0DFE9FCA1}" destId="{874EDC43-1867-4293-AB7A-D51B349753A3}" srcOrd="0" destOrd="0" presId="urn:microsoft.com/office/officeart/2005/8/layout/hierarchy2"/>
    <dgm:cxn modelId="{F4362DBF-02E5-40D2-9ACA-2786C00820DF}" type="presOf" srcId="{853CB6C9-6DA6-4A2D-AFFB-A33F8698109F}" destId="{874EDC43-1867-4293-AB7A-D51B349753A3}" srcOrd="0" destOrd="0" presId="urn:microsoft.com/office/officeart/2005/8/layout/hierarchy2"/>
    <dgm:cxn modelId="{31A46AB4-4144-4E1A-ABF6-D0A4EEF15CED}" type="presParOf" srcId="{E5C8CD76-A7F7-471E-B036-14D0DFE9FCA1}" destId="{62AF5E56-0567-4028-B000-4010EE76992F}" srcOrd="1" destOrd="0" presId="urn:microsoft.com/office/officeart/2005/8/layout/hierarchy2"/>
    <dgm:cxn modelId="{AF1B58BE-0D27-4F95-AFAA-4F650A2B4D92}" type="presParOf" srcId="{62AF5E56-0567-4028-B000-4010EE76992F}" destId="{B063ECBC-62AB-4995-A783-96A7DDD14B55}" srcOrd="0" destOrd="0" presId="urn:microsoft.com/office/officeart/2005/8/layout/hierarchy2"/>
    <dgm:cxn modelId="{B621F999-8D71-46E1-A15B-2FE69657C61E}" type="presOf" srcId="{5B9BC246-246B-483B-B4FB-BAFCC2876E81}" destId="{B063ECBC-62AB-4995-A783-96A7DDD14B55}" srcOrd="0" destOrd="0" presId="urn:microsoft.com/office/officeart/2005/8/layout/hierarchy2"/>
    <dgm:cxn modelId="{EF75CB2A-1121-4B15-AC5B-CEF9191F8A16}" type="presParOf" srcId="{B063ECBC-62AB-4995-A783-96A7DDD14B55}" destId="{6E47E554-C35F-4241-A3B0-EA724B128748}" srcOrd="0" destOrd="0" presId="urn:microsoft.com/office/officeart/2005/8/layout/hierarchy2"/>
    <dgm:cxn modelId="{CA29034A-9BAB-4BBD-B15B-D530826406E9}" type="presOf" srcId="{5B9BC246-246B-483B-B4FB-BAFCC2876E81}" destId="{6E47E554-C35F-4241-A3B0-EA724B128748}" srcOrd="1" destOrd="0" presId="urn:microsoft.com/office/officeart/2005/8/layout/hierarchy2"/>
    <dgm:cxn modelId="{C89C11DD-F34D-4C64-ACA3-EBCC7BEADE6E}" type="presParOf" srcId="{62AF5E56-0567-4028-B000-4010EE76992F}" destId="{A26506E0-B1CA-4312-9809-A55A738E0F04}" srcOrd="1" destOrd="0" presId="urn:microsoft.com/office/officeart/2005/8/layout/hierarchy2"/>
    <dgm:cxn modelId="{12D39AA2-97A5-48DB-AB84-91F126242C3E}" type="presParOf" srcId="{A26506E0-B1CA-4312-9809-A55A738E0F04}" destId="{9E3B894A-D991-4895-A0F9-DC81441E2024}" srcOrd="0" destOrd="0" presId="urn:microsoft.com/office/officeart/2005/8/layout/hierarchy2"/>
    <dgm:cxn modelId="{FCC0700B-927B-4E57-9EEC-0FCF2F0A23FF}" type="presOf" srcId="{2969B17A-C681-4B6E-9230-B9F7ECDCBF13}" destId="{9E3B894A-D991-4895-A0F9-DC81441E2024}" srcOrd="0" destOrd="0" presId="urn:microsoft.com/office/officeart/2005/8/layout/hierarchy2"/>
    <dgm:cxn modelId="{E36128D4-8C15-4567-98F8-E9B170630DF8}" type="presParOf" srcId="{A26506E0-B1CA-4312-9809-A55A738E0F04}" destId="{8B197EAC-50F6-4492-9936-8CA0B32B24D5}" srcOrd="1" destOrd="0" presId="urn:microsoft.com/office/officeart/2005/8/layout/hierarchy2"/>
    <dgm:cxn modelId="{D81787C6-F0D8-44DD-8497-2E8A09FABE72}" type="presParOf" srcId="{8B197EAC-50F6-4492-9936-8CA0B32B24D5}" destId="{2E009FF2-CE6D-487C-A544-0C40A31C5DFB}" srcOrd="0" destOrd="0" presId="urn:microsoft.com/office/officeart/2005/8/layout/hierarchy2"/>
    <dgm:cxn modelId="{A2EFF0F7-D157-4259-A218-90A7548429F7}" type="presOf" srcId="{CE851861-E730-4E20-ABF5-24C5292D1F73}" destId="{2E009FF2-CE6D-487C-A544-0C40A31C5DFB}" srcOrd="0" destOrd="0" presId="urn:microsoft.com/office/officeart/2005/8/layout/hierarchy2"/>
    <dgm:cxn modelId="{6FFFFE11-75C5-4B75-88DB-3CB96C245DF1}" type="presParOf" srcId="{2E009FF2-CE6D-487C-A544-0C40A31C5DFB}" destId="{496EC035-1BF2-4F9D-B7D3-073413FA6C5C}" srcOrd="0" destOrd="0" presId="urn:microsoft.com/office/officeart/2005/8/layout/hierarchy2"/>
    <dgm:cxn modelId="{9F3667FC-092C-41D4-8D4D-608E0D6AA782}" type="presOf" srcId="{CE851861-E730-4E20-ABF5-24C5292D1F73}" destId="{496EC035-1BF2-4F9D-B7D3-073413FA6C5C}" srcOrd="1" destOrd="0" presId="urn:microsoft.com/office/officeart/2005/8/layout/hierarchy2"/>
    <dgm:cxn modelId="{4CFBD1A0-1355-4FB0-B827-0FDA8116A2D9}" type="presParOf" srcId="{8B197EAC-50F6-4492-9936-8CA0B32B24D5}" destId="{F462CABF-E5D4-4EBF-818F-8EFC12C8FD32}" srcOrd="1" destOrd="0" presId="urn:microsoft.com/office/officeart/2005/8/layout/hierarchy2"/>
    <dgm:cxn modelId="{87815F69-626B-4B11-B0DC-2B3BBA4C2AB3}" type="presParOf" srcId="{F462CABF-E5D4-4EBF-818F-8EFC12C8FD32}" destId="{493C6C70-B8A6-40DC-92D3-79DD41DD4EB4}" srcOrd="0" destOrd="0" presId="urn:microsoft.com/office/officeart/2005/8/layout/hierarchy2"/>
    <dgm:cxn modelId="{506218E3-429D-423E-9E0E-D25B6343DFBD}" type="presOf" srcId="{DDE4E26A-9C18-4C9F-B545-791685C6F72F}" destId="{493C6C70-B8A6-40DC-92D3-79DD41DD4EB4}" srcOrd="0" destOrd="0" presId="urn:microsoft.com/office/officeart/2005/8/layout/hierarchy2"/>
    <dgm:cxn modelId="{9EA0C016-129C-433B-A7EC-90D2D55687A8}" type="presParOf" srcId="{F462CABF-E5D4-4EBF-818F-8EFC12C8FD32}" destId="{824B7155-68AC-4173-B0F1-6E6986B670DC}" srcOrd="1" destOrd="0" presId="urn:microsoft.com/office/officeart/2005/8/layout/hierarchy2"/>
    <dgm:cxn modelId="{2D946EF3-F832-4D7C-BBA9-648CC9335E61}" type="presParOf" srcId="{8B197EAC-50F6-4492-9936-8CA0B32B24D5}" destId="{3F70D332-EA2B-483B-9D08-7DC1E066FF64}" srcOrd="2" destOrd="0" presId="urn:microsoft.com/office/officeart/2005/8/layout/hierarchy2"/>
    <dgm:cxn modelId="{1CF2CF32-CADD-4665-8E0E-2C97147883DA}" type="presOf" srcId="{AACB252F-EC22-4BF1-A01C-95B558E91191}" destId="{3F70D332-EA2B-483B-9D08-7DC1E066FF64}" srcOrd="0" destOrd="0" presId="urn:microsoft.com/office/officeart/2005/8/layout/hierarchy2"/>
    <dgm:cxn modelId="{9AE48E11-0CE6-42D3-B517-E65DABE6134C}" type="presParOf" srcId="{3F70D332-EA2B-483B-9D08-7DC1E066FF64}" destId="{4E0CF7B7-F440-4309-8EF7-8AEED63BE254}" srcOrd="0" destOrd="0" presId="urn:microsoft.com/office/officeart/2005/8/layout/hierarchy2"/>
    <dgm:cxn modelId="{DCE330CB-287E-403A-84B7-32EA01D614CB}" type="presOf" srcId="{AACB252F-EC22-4BF1-A01C-95B558E91191}" destId="{4E0CF7B7-F440-4309-8EF7-8AEED63BE254}" srcOrd="1" destOrd="0" presId="urn:microsoft.com/office/officeart/2005/8/layout/hierarchy2"/>
    <dgm:cxn modelId="{6A4D2C98-F1B8-427C-A1FD-C8E1A4918629}" type="presParOf" srcId="{8B197EAC-50F6-4492-9936-8CA0B32B24D5}" destId="{BE779D20-46B4-45CD-834B-E5A3666E6E65}" srcOrd="3" destOrd="0" presId="urn:microsoft.com/office/officeart/2005/8/layout/hierarchy2"/>
    <dgm:cxn modelId="{02B4CD59-1D2E-48EB-BD7D-3B80E2F3D6B0}" type="presParOf" srcId="{BE779D20-46B4-45CD-834B-E5A3666E6E65}" destId="{90A2615F-10F7-42B8-8558-B52B98795E34}" srcOrd="0" destOrd="0" presId="urn:microsoft.com/office/officeart/2005/8/layout/hierarchy2"/>
    <dgm:cxn modelId="{82392A9F-418D-4311-ABE7-D04C905B05D8}" type="presOf" srcId="{58558C8B-EA21-4AA8-8BD9-4B22AF104018}" destId="{90A2615F-10F7-42B8-8558-B52B98795E34}" srcOrd="0" destOrd="0" presId="urn:microsoft.com/office/officeart/2005/8/layout/hierarchy2"/>
    <dgm:cxn modelId="{CE1C6A28-4916-4196-8AE6-4CA12EE0381B}" type="presParOf" srcId="{BE779D20-46B4-45CD-834B-E5A3666E6E65}" destId="{8383E07E-45CD-4088-BBC0-1A73B29C759D}" srcOrd="1" destOrd="0" presId="urn:microsoft.com/office/officeart/2005/8/layout/hierarchy2"/>
    <dgm:cxn modelId="{743F2EED-B24B-4C48-9C91-48C036171BE5}" type="presParOf" srcId="{62AF5E56-0567-4028-B000-4010EE76992F}" destId="{91AB6B75-22D7-426A-B742-44E1BB97C382}" srcOrd="2" destOrd="0" presId="urn:microsoft.com/office/officeart/2005/8/layout/hierarchy2"/>
    <dgm:cxn modelId="{A6B768C8-737B-499C-A064-398BA05A10BF}" type="presOf" srcId="{4109180C-F8BC-43F8-85B7-3165DC97F535}" destId="{91AB6B75-22D7-426A-B742-44E1BB97C382}" srcOrd="0" destOrd="0" presId="urn:microsoft.com/office/officeart/2005/8/layout/hierarchy2"/>
    <dgm:cxn modelId="{BBD61DEC-994A-4CC0-9FFF-F4FBC86CECC0}" type="presParOf" srcId="{91AB6B75-22D7-426A-B742-44E1BB97C382}" destId="{97A77AC6-C751-48F5-BA5A-1AB82F55E2CF}" srcOrd="0" destOrd="0" presId="urn:microsoft.com/office/officeart/2005/8/layout/hierarchy2"/>
    <dgm:cxn modelId="{0DA684CF-19CD-4867-A908-B2176AEE7258}" type="presOf" srcId="{4109180C-F8BC-43F8-85B7-3165DC97F535}" destId="{97A77AC6-C751-48F5-BA5A-1AB82F55E2CF}" srcOrd="1" destOrd="0" presId="urn:microsoft.com/office/officeart/2005/8/layout/hierarchy2"/>
    <dgm:cxn modelId="{63176D6C-41C6-48C6-B1B0-CEFA9C52856B}" type="presParOf" srcId="{62AF5E56-0567-4028-B000-4010EE76992F}" destId="{38505942-3CB4-4431-BABB-CF457E7F2CA7}" srcOrd="3" destOrd="0" presId="urn:microsoft.com/office/officeart/2005/8/layout/hierarchy2"/>
    <dgm:cxn modelId="{5DFED9D6-5E8E-4CE7-95BB-67D2F34C434B}" type="presParOf" srcId="{38505942-3CB4-4431-BABB-CF457E7F2CA7}" destId="{395CC37D-DF53-4F09-8754-CF6805BB1C69}" srcOrd="0" destOrd="0" presId="urn:microsoft.com/office/officeart/2005/8/layout/hierarchy2"/>
    <dgm:cxn modelId="{A44413E0-996F-4821-945E-13B94753786C}" type="presOf" srcId="{2EC783AE-F7CA-4489-B89D-36524D5D2AA9}" destId="{395CC37D-DF53-4F09-8754-CF6805BB1C69}" srcOrd="0" destOrd="0" presId="urn:microsoft.com/office/officeart/2005/8/layout/hierarchy2"/>
    <dgm:cxn modelId="{38D28E05-57C6-4772-9955-0DDC0EC41D1F}" type="presParOf" srcId="{38505942-3CB4-4431-BABB-CF457E7F2CA7}" destId="{B5A7B05C-69F6-4871-A675-E2CDC10C49FA}" srcOrd="1" destOrd="0" presId="urn:microsoft.com/office/officeart/2005/8/layout/hierarchy2"/>
    <dgm:cxn modelId="{38D7A8E8-55F8-4E1C-B3C8-DE34C6897ECB}" type="presParOf" srcId="{B5A7B05C-69F6-4871-A675-E2CDC10C49FA}" destId="{80AB3D92-1901-4138-A477-8FCB71E3045E}" srcOrd="0" destOrd="0" presId="urn:microsoft.com/office/officeart/2005/8/layout/hierarchy2"/>
    <dgm:cxn modelId="{D699ED19-8490-432A-8A49-F8EBB71DBB4B}" type="presOf" srcId="{1C20F7D8-9622-4344-8163-A135AAD4A61C}" destId="{80AB3D92-1901-4138-A477-8FCB71E3045E}" srcOrd="0" destOrd="0" presId="urn:microsoft.com/office/officeart/2005/8/layout/hierarchy2"/>
    <dgm:cxn modelId="{4BCF7EF3-554C-4749-BC90-E8BF28F486B3}" type="presParOf" srcId="{80AB3D92-1901-4138-A477-8FCB71E3045E}" destId="{163AA573-805C-4166-BDF2-92A55DCD5744}" srcOrd="0" destOrd="0" presId="urn:microsoft.com/office/officeart/2005/8/layout/hierarchy2"/>
    <dgm:cxn modelId="{FDB5A168-6660-4332-AEE5-02A05DA21B79}" type="presOf" srcId="{1C20F7D8-9622-4344-8163-A135AAD4A61C}" destId="{163AA573-805C-4166-BDF2-92A55DCD5744}" srcOrd="1" destOrd="0" presId="urn:microsoft.com/office/officeart/2005/8/layout/hierarchy2"/>
    <dgm:cxn modelId="{4E63C8A0-0905-4118-A207-D78CB452A40A}" type="presParOf" srcId="{B5A7B05C-69F6-4871-A675-E2CDC10C49FA}" destId="{E53B7E48-80DE-4976-9B44-8E88CC36B6D0}" srcOrd="1" destOrd="0" presId="urn:microsoft.com/office/officeart/2005/8/layout/hierarchy2"/>
    <dgm:cxn modelId="{3FA4BAD4-8F05-4A8D-AB54-C738097AFD72}" type="presParOf" srcId="{E53B7E48-80DE-4976-9B44-8E88CC36B6D0}" destId="{1EC3508C-276E-43D2-B583-53AD42E2A98F}" srcOrd="0" destOrd="0" presId="urn:microsoft.com/office/officeart/2005/8/layout/hierarchy2"/>
    <dgm:cxn modelId="{AAFE1F0C-2CA6-461B-B24D-DD04A45CBCF1}" type="presOf" srcId="{8D103AC2-0255-4FFF-9252-4DEDF611FFCF}" destId="{1EC3508C-276E-43D2-B583-53AD42E2A98F}" srcOrd="0" destOrd="0" presId="urn:microsoft.com/office/officeart/2005/8/layout/hierarchy2"/>
    <dgm:cxn modelId="{27F0587F-626C-45E2-B85F-95B82276C951}" type="presParOf" srcId="{E53B7E48-80DE-4976-9B44-8E88CC36B6D0}" destId="{A9FBE74F-81B4-4DF5-9185-43D6F87D706D}" srcOrd="1" destOrd="0" presId="urn:microsoft.com/office/officeart/2005/8/layout/hierarchy2"/>
    <dgm:cxn modelId="{16D939B4-1B53-4320-9683-D132BFA352BE}" type="presParOf" srcId="{B5A7B05C-69F6-4871-A675-E2CDC10C49FA}" destId="{46FEA4D3-931A-4E5B-AAE5-8FE435A49C65}" srcOrd="2" destOrd="0" presId="urn:microsoft.com/office/officeart/2005/8/layout/hierarchy2"/>
    <dgm:cxn modelId="{6E2BC6E1-A349-49B8-B449-E75E489FD835}" type="presOf" srcId="{CAC27797-22ED-4E34-BDBE-DF212B1F3526}" destId="{46FEA4D3-931A-4E5B-AAE5-8FE435A49C65}" srcOrd="0" destOrd="0" presId="urn:microsoft.com/office/officeart/2005/8/layout/hierarchy2"/>
    <dgm:cxn modelId="{68776161-AE99-4ADF-B44F-67CFB562F977}" type="presParOf" srcId="{46FEA4D3-931A-4E5B-AAE5-8FE435A49C65}" destId="{9C4701DA-82AA-45D0-AF2A-FE3DE01B6774}" srcOrd="0" destOrd="0" presId="urn:microsoft.com/office/officeart/2005/8/layout/hierarchy2"/>
    <dgm:cxn modelId="{7B0D43B3-82C3-4F90-A88E-E4C56271543F}" type="presOf" srcId="{CAC27797-22ED-4E34-BDBE-DF212B1F3526}" destId="{9C4701DA-82AA-45D0-AF2A-FE3DE01B6774}" srcOrd="1" destOrd="0" presId="urn:microsoft.com/office/officeart/2005/8/layout/hierarchy2"/>
    <dgm:cxn modelId="{D4775AA9-5444-4B73-972E-1E8CA323CDC1}" type="presParOf" srcId="{B5A7B05C-69F6-4871-A675-E2CDC10C49FA}" destId="{CE974FF5-5CD0-469E-94C8-788D34B34131}" srcOrd="3" destOrd="0" presId="urn:microsoft.com/office/officeart/2005/8/layout/hierarchy2"/>
    <dgm:cxn modelId="{46F1360D-121B-4D3A-8ECB-D837AE882E04}" type="presParOf" srcId="{CE974FF5-5CD0-469E-94C8-788D34B34131}" destId="{052157D9-882A-4C69-977C-B041AD28901C}" srcOrd="0" destOrd="0" presId="urn:microsoft.com/office/officeart/2005/8/layout/hierarchy2"/>
    <dgm:cxn modelId="{7DEAF55F-078E-444B-8555-8B73C0BEC3FE}" type="presOf" srcId="{D73C5161-7ED2-435B-B977-00A0BB22D94A}" destId="{052157D9-882A-4C69-977C-B041AD28901C}" srcOrd="0" destOrd="0" presId="urn:microsoft.com/office/officeart/2005/8/layout/hierarchy2"/>
    <dgm:cxn modelId="{474315FB-F2F4-45F4-ACFE-0F99CE247AC1}" type="presParOf" srcId="{CE974FF5-5CD0-469E-94C8-788D34B34131}" destId="{DFBC9AB2-ECA7-4340-B877-C9ADBACD1E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F929E107-F137-494B-89E5-9C301DF12E8B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5CCB0EC-E732-4283-91ED-B5ED9EEE0962}" type="parTrans" cxnId="{3E6245C3-A0B7-414C-A67B-79BC57EA0DFA}">
      <dgm:prSet/>
      <dgm:spPr/>
      <dgm:t>
        <a:bodyPr/>
        <a:lstStyle/>
        <a:p>
          <a:endParaRPr lang="zh-CN" altLang="en-US"/>
        </a:p>
      </dgm:t>
    </dgm:pt>
    <dgm:pt modelId="{853CB6C9-6DA6-4A2D-AFFB-A33F8698109F}">
      <dgm:prSet phldrT="[文本]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zh-CN" altLang="en-US"/>
            <a:t>内能</a:t>
          </a:r>
        </a:p>
      </dgm:t>
    </dgm:pt>
    <dgm:pt modelId="{5B9BC246-246B-483B-B4FB-BAFCC2876E81}" type="parTrans" cxnId="{67DAE51B-75CF-4D24-AC37-96E6885C9AD2}">
      <dgm:prSet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/>
        </a:p>
      </dgm:t>
    </dgm:pt>
    <dgm:pt modelId="{2969B17A-C681-4B6E-9230-B9F7ECDCBF13}">
      <dgm:prSet phldrT="[文本]"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zh-CN" altLang="en-US"/>
            <a:t>分子动能</a:t>
          </a:r>
        </a:p>
      </dgm:t>
    </dgm:pt>
    <dgm:pt modelId="{4D12307F-A732-43F1-A978-7EED18B4DD6E}" type="sibTrans" cxnId="{67DAE51B-75CF-4D24-AC37-96E6885C9AD2}">
      <dgm:prSet/>
      <dgm:spPr/>
      <dgm:t>
        <a:bodyPr/>
        <a:lstStyle/>
        <a:p>
          <a:endParaRPr lang="zh-CN" altLang="en-US"/>
        </a:p>
      </dgm:t>
    </dgm:pt>
    <dgm:pt modelId="{4109180C-F8BC-43F8-85B7-3165DC97F535}" type="parTrans" cxnId="{1B5699F9-2F00-4D8B-96FA-5527E656A463}">
      <dgm:prSet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/>
        </a:p>
      </dgm:t>
    </dgm:pt>
    <dgm:pt modelId="{2EC783AE-F7CA-4489-B89D-36524D5D2AA9}">
      <dgm:prSet phldrT="[文本]"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zh-CN" altLang="en-US"/>
            <a:t>分子势能</a:t>
          </a:r>
        </a:p>
      </dgm:t>
    </dgm:pt>
    <dgm:pt modelId="{E7F0731D-0E77-4AA2-B42A-70BC3C76E75D}" type="sibTrans" cxnId="{1B5699F9-2F00-4D8B-96FA-5527E656A463}">
      <dgm:prSet/>
      <dgm:spPr/>
      <dgm:t>
        <a:bodyPr/>
        <a:lstStyle/>
        <a:p>
          <a:endParaRPr lang="zh-CN" altLang="en-US"/>
        </a:p>
      </dgm:t>
    </dgm:pt>
    <dgm:pt modelId="{EC7BB43D-A0A9-482A-A0C2-60579DB4BF9B}" type="sibTrans" cxnId="{3E6245C3-A0B7-414C-A67B-79BC57EA0DFA}">
      <dgm:prSet/>
      <dgm:spPr/>
      <dgm:t>
        <a:bodyPr/>
        <a:lstStyle/>
        <a:p>
          <a:endParaRPr lang="zh-CN" altLang="en-US"/>
        </a:p>
      </dgm:t>
    </dgm:pt>
    <dgm:pt modelId="{F46FCF27-2D0F-4F68-81EB-B43C2C333BF6}" type="pres">
      <dgm:prSet presAssocID="{F929E107-F137-494B-89E5-9C301DF12E8B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E5C8CD76-A7F7-471E-B036-14D0DFE9FCA1}" type="pres">
      <dgm:prSet presAssocID="{853CB6C9-6DA6-4A2D-AFFB-A33F8698109F}" presName="root1"/>
      <dgm:spPr/>
      <dgm:t>
        <a:bodyPr/>
        <a:lstStyle/>
        <a:p/>
      </dgm:t>
    </dgm:pt>
    <dgm:pt modelId="{874EDC43-1867-4293-AB7A-D51B349753A3}" type="pres">
      <dgm:prSet presAssocID="{853CB6C9-6DA6-4A2D-AFFB-A33F8698109F}" presName="LevelOneTextNode" presStyleLbl="node0" presStyleCnt="1">
        <dgm:presLayoutVars>
          <dgm:chPref val="3"/>
        </dgm:presLayoutVars>
      </dgm:prSet>
      <dgm:spPr/>
      <dgm:t>
        <a:bodyPr/>
        <a:lstStyle/>
        <a:p/>
      </dgm:t>
    </dgm:pt>
    <dgm:pt modelId="{62AF5E56-0567-4028-B000-4010EE76992F}" type="pres">
      <dgm:prSet presAssocID="{853CB6C9-6DA6-4A2D-AFFB-A33F8698109F}" presName="level2hierChild"/>
      <dgm:spPr/>
      <dgm:t>
        <a:bodyPr/>
        <a:lstStyle/>
        <a:p/>
      </dgm:t>
    </dgm:pt>
    <dgm:pt modelId="{B063ECBC-62AB-4995-A783-96A7DDD14B55}" type="pres">
      <dgm:prSet presAssocID="{5B9BC246-246B-483B-B4FB-BAFCC2876E81}" presName="conn2-1" presStyleLbl="parChTrans1D2" presStyleCnt="2"/>
      <dgm:spPr/>
      <dgm:t>
        <a:bodyPr/>
        <a:lstStyle/>
        <a:p/>
      </dgm:t>
    </dgm:pt>
    <dgm:pt modelId="{6E47E554-C35F-4241-A3B0-EA724B128748}" type="pres">
      <dgm:prSet presAssocID="{5B9BC246-246B-483B-B4FB-BAFCC2876E81}" presName="connTx" presStyleLbl="parChTrans2D2" presStyleCnt="2"/>
      <dgm:spPr/>
      <dgm:t>
        <a:bodyPr/>
        <a:lstStyle/>
        <a:p/>
      </dgm:t>
    </dgm:pt>
    <dgm:pt modelId="{A26506E0-B1CA-4312-9809-A55A738E0F04}" type="pres">
      <dgm:prSet presAssocID="{2969B17A-C681-4B6E-9230-B9F7ECDCBF13}" presName="root2"/>
      <dgm:spPr/>
      <dgm:t>
        <a:bodyPr/>
        <a:lstStyle/>
        <a:p/>
      </dgm:t>
    </dgm:pt>
    <dgm:pt modelId="{9E3B894A-D991-4895-A0F9-DC81441E2024}" type="pres">
      <dgm:prSet presAssocID="{2969B17A-C681-4B6E-9230-B9F7ECDCBF13}" presName="LevelTwoTextNode" presStyleLbl="node2" presStyleCnt="2">
        <dgm:presLayoutVars>
          <dgm:chPref val="3"/>
        </dgm:presLayoutVars>
      </dgm:prSet>
      <dgm:spPr/>
      <dgm:t>
        <a:bodyPr/>
        <a:lstStyle/>
        <a:p/>
      </dgm:t>
    </dgm:pt>
    <dgm:pt modelId="{8B197EAC-50F6-4492-9936-8CA0B32B24D5}" type="pres">
      <dgm:prSet presAssocID="{2969B17A-C681-4B6E-9230-B9F7ECDCBF13}" presName="level3hierChild"/>
      <dgm:spPr/>
      <dgm:t>
        <a:bodyPr/>
        <a:lstStyle/>
        <a:p/>
      </dgm:t>
    </dgm:pt>
    <dgm:pt modelId="{91AB6B75-22D7-426A-B742-44E1BB97C382}" type="pres">
      <dgm:prSet presAssocID="{4109180C-F8BC-43F8-85B7-3165DC97F535}" presName="conn2-1" presStyleLbl="parChTrans1D2" presStyleIdx="1" presStyleCnt="2"/>
      <dgm:spPr/>
      <dgm:t>
        <a:bodyPr/>
        <a:lstStyle/>
        <a:p/>
      </dgm:t>
    </dgm:pt>
    <dgm:pt modelId="{97A77AC6-C751-48F5-BA5A-1AB82F55E2CF}" type="pres">
      <dgm:prSet presAssocID="{4109180C-F8BC-43F8-85B7-3165DC97F535}" presName="connTx" presStyleLbl="parChTrans2D2" presStyleIdx="1" presStyleCnt="2"/>
      <dgm:spPr/>
      <dgm:t>
        <a:bodyPr/>
        <a:lstStyle/>
        <a:p/>
      </dgm:t>
    </dgm:pt>
    <dgm:pt modelId="{38505942-3CB4-4431-BABB-CF457E7F2CA7}" type="pres">
      <dgm:prSet presAssocID="{2EC783AE-F7CA-4489-B89D-36524D5D2AA9}" presName="root2"/>
      <dgm:spPr/>
      <dgm:t>
        <a:bodyPr/>
        <a:lstStyle/>
        <a:p/>
      </dgm:t>
    </dgm:pt>
    <dgm:pt modelId="{395CC37D-DF53-4F09-8754-CF6805BB1C69}" type="pres">
      <dgm:prSet presAssocID="{2EC783AE-F7CA-4489-B89D-36524D5D2AA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/>
      </dgm:t>
    </dgm:pt>
    <dgm:pt modelId="{B5A7B05C-69F6-4871-A675-E2CDC10C49FA}" type="pres">
      <dgm:prSet presAssocID="{2EC783AE-F7CA-4489-B89D-36524D5D2AA9}" presName="level3hierChild"/>
      <dgm:spPr/>
      <dgm:t>
        <a:bodyPr/>
        <a:lstStyle/>
        <a:p/>
      </dgm:t>
    </dgm:pt>
  </dgm:ptLst>
  <dgm:cxnLst>
    <dgm:cxn modelId="{3E6245C3-A0B7-414C-A67B-79BC57EA0DFA}" srcId="{F929E107-F137-494B-89E5-9C301DF12E8B}" destId="{853CB6C9-6DA6-4A2D-AFFB-A33F8698109F}" srcOrd="0" destOrd="0" parTransId="{45CCB0EC-E732-4283-91ED-B5ED9EEE0962}" sibTransId="{EC7BB43D-A0A9-482A-A0C2-60579DB4BF9B}"/>
    <dgm:cxn modelId="{67DAE51B-75CF-4D24-AC37-96E6885C9AD2}" srcId="{853CB6C9-6DA6-4A2D-AFFB-A33F8698109F}" destId="{2969B17A-C681-4B6E-9230-B9F7ECDCBF13}" srcOrd="0" destOrd="0" parTransId="{5B9BC246-246B-483B-B4FB-BAFCC2876E81}" sibTransId="{4D12307F-A732-43F1-A978-7EED18B4DD6E}"/>
    <dgm:cxn modelId="{1B5699F9-2F00-4D8B-96FA-5527E656A463}" srcId="{853CB6C9-6DA6-4A2D-AFFB-A33F8698109F}" destId="{2EC783AE-F7CA-4489-B89D-36524D5D2AA9}" srcOrd="1" destOrd="0" parTransId="{4109180C-F8BC-43F8-85B7-3165DC97F535}" sibTransId="{E7F0731D-0E77-4AA2-B42A-70BC3C76E75D}"/>
    <dgm:cxn modelId="{9DF2BE81-370A-4D2C-B9AD-2A2D815EE14E}" type="presOf" srcId="{F929E107-F137-494B-89E5-9C301DF12E8B}" destId="{F46FCF27-2D0F-4F68-81EB-B43C2C333BF6}" srcOrd="0" destOrd="0" presId="urn:microsoft.com/office/officeart/2005/8/layout/hierarchy2"/>
    <dgm:cxn modelId="{6CAEC02F-0AD7-45C7-A490-EECD04CBD73B}" type="presParOf" srcId="{F46FCF27-2D0F-4F68-81EB-B43C2C333BF6}" destId="{E5C8CD76-A7F7-471E-B036-14D0DFE9FCA1}" srcOrd="0" destOrd="0" presId="urn:microsoft.com/office/officeart/2005/8/layout/hierarchy2"/>
    <dgm:cxn modelId="{DBC4DDDA-969C-4292-8792-33B208863B3D}" type="presParOf" srcId="{E5C8CD76-A7F7-471E-B036-14D0DFE9FCA1}" destId="{874EDC43-1867-4293-AB7A-D51B349753A3}" srcOrd="0" destOrd="0" presId="urn:microsoft.com/office/officeart/2005/8/layout/hierarchy2"/>
    <dgm:cxn modelId="{A830CF4A-8FB0-4CDC-B916-DD4FC2BB24C0}" type="presOf" srcId="{853CB6C9-6DA6-4A2D-AFFB-A33F8698109F}" destId="{874EDC43-1867-4293-AB7A-D51B349753A3}" srcOrd="0" destOrd="0" presId="urn:microsoft.com/office/officeart/2005/8/layout/hierarchy2"/>
    <dgm:cxn modelId="{15B5943A-7304-4F86-9874-D6FC0F243C46}" type="presParOf" srcId="{E5C8CD76-A7F7-471E-B036-14D0DFE9FCA1}" destId="{62AF5E56-0567-4028-B000-4010EE76992F}" srcOrd="1" destOrd="0" presId="urn:microsoft.com/office/officeart/2005/8/layout/hierarchy2"/>
    <dgm:cxn modelId="{8BE97E61-D0BD-454E-9CBC-A2B72B498747}" type="presParOf" srcId="{62AF5E56-0567-4028-B000-4010EE76992F}" destId="{B063ECBC-62AB-4995-A783-96A7DDD14B55}" srcOrd="0" destOrd="0" presId="urn:microsoft.com/office/officeart/2005/8/layout/hierarchy2"/>
    <dgm:cxn modelId="{A1A3B4D0-4AD6-4FB7-B171-0CCBFEFD19CB}" type="presOf" srcId="{5B9BC246-246B-483B-B4FB-BAFCC2876E81}" destId="{B063ECBC-62AB-4995-A783-96A7DDD14B55}" srcOrd="0" destOrd="0" presId="urn:microsoft.com/office/officeart/2005/8/layout/hierarchy2"/>
    <dgm:cxn modelId="{A56BCA24-8109-431B-91C5-84542E16BF91}" type="presParOf" srcId="{B063ECBC-62AB-4995-A783-96A7DDD14B55}" destId="{6E47E554-C35F-4241-A3B0-EA724B128748}" srcOrd="0" destOrd="0" presId="urn:microsoft.com/office/officeart/2005/8/layout/hierarchy2"/>
    <dgm:cxn modelId="{A7F9AFCB-E823-4D77-B727-B995AC978540}" type="presOf" srcId="{5B9BC246-246B-483B-B4FB-BAFCC2876E81}" destId="{6E47E554-C35F-4241-A3B0-EA724B128748}" srcOrd="1" destOrd="0" presId="urn:microsoft.com/office/officeart/2005/8/layout/hierarchy2"/>
    <dgm:cxn modelId="{3FF76F87-E053-4FCB-8E73-750996E500F3}" type="presParOf" srcId="{62AF5E56-0567-4028-B000-4010EE76992F}" destId="{A26506E0-B1CA-4312-9809-A55A738E0F04}" srcOrd="1" destOrd="0" presId="urn:microsoft.com/office/officeart/2005/8/layout/hierarchy2"/>
    <dgm:cxn modelId="{C4C67ECB-0BE0-47D9-8408-D4D10A7DCABB}" type="presParOf" srcId="{A26506E0-B1CA-4312-9809-A55A738E0F04}" destId="{9E3B894A-D991-4895-A0F9-DC81441E2024}" srcOrd="0" destOrd="0" presId="urn:microsoft.com/office/officeart/2005/8/layout/hierarchy2"/>
    <dgm:cxn modelId="{B16158EC-8E9F-4DAD-8496-5D7AE11D8D9B}" type="presOf" srcId="{2969B17A-C681-4B6E-9230-B9F7ECDCBF13}" destId="{9E3B894A-D991-4895-A0F9-DC81441E2024}" srcOrd="0" destOrd="0" presId="urn:microsoft.com/office/officeart/2005/8/layout/hierarchy2"/>
    <dgm:cxn modelId="{4F17B9BF-F853-41A1-B629-6C48F6683E8B}" type="presParOf" srcId="{A26506E0-B1CA-4312-9809-A55A738E0F04}" destId="{8B197EAC-50F6-4492-9936-8CA0B32B24D5}" srcOrd="1" destOrd="0" presId="urn:microsoft.com/office/officeart/2005/8/layout/hierarchy2"/>
    <dgm:cxn modelId="{FB00CE60-489D-4D4F-9153-0380BFCEE7B5}" type="presParOf" srcId="{62AF5E56-0567-4028-B000-4010EE76992F}" destId="{91AB6B75-22D7-426A-B742-44E1BB97C382}" srcOrd="2" destOrd="0" presId="urn:microsoft.com/office/officeart/2005/8/layout/hierarchy2"/>
    <dgm:cxn modelId="{9DDB29E8-78F5-4BB8-9C13-D90125F1F90A}" type="presOf" srcId="{4109180C-F8BC-43F8-85B7-3165DC97F535}" destId="{91AB6B75-22D7-426A-B742-44E1BB97C382}" srcOrd="0" destOrd="0" presId="urn:microsoft.com/office/officeart/2005/8/layout/hierarchy2"/>
    <dgm:cxn modelId="{FE00E457-C023-48C6-87B7-13BCD73170F8}" type="presParOf" srcId="{91AB6B75-22D7-426A-B742-44E1BB97C382}" destId="{97A77AC6-C751-48F5-BA5A-1AB82F55E2CF}" srcOrd="0" destOrd="0" presId="urn:microsoft.com/office/officeart/2005/8/layout/hierarchy2"/>
    <dgm:cxn modelId="{7C8206A4-0E81-42D2-8428-63B2858F5298}" type="presOf" srcId="{4109180C-F8BC-43F8-85B7-3165DC97F535}" destId="{97A77AC6-C751-48F5-BA5A-1AB82F55E2CF}" srcOrd="1" destOrd="0" presId="urn:microsoft.com/office/officeart/2005/8/layout/hierarchy2"/>
    <dgm:cxn modelId="{E2195699-4396-4160-86F1-03060CD01D4C}" type="presParOf" srcId="{62AF5E56-0567-4028-B000-4010EE76992F}" destId="{38505942-3CB4-4431-BABB-CF457E7F2CA7}" srcOrd="3" destOrd="0" presId="urn:microsoft.com/office/officeart/2005/8/layout/hierarchy2"/>
    <dgm:cxn modelId="{F8CD6E0B-F541-491B-8A5A-339668A3AA4D}" type="presParOf" srcId="{38505942-3CB4-4431-BABB-CF457E7F2CA7}" destId="{395CC37D-DF53-4F09-8754-CF6805BB1C69}" srcOrd="0" destOrd="0" presId="urn:microsoft.com/office/officeart/2005/8/layout/hierarchy2"/>
    <dgm:cxn modelId="{F3BC21C8-7D89-4CE7-897D-DA900BD60DA5}" type="presOf" srcId="{2EC783AE-F7CA-4489-B89D-36524D5D2AA9}" destId="{395CC37D-DF53-4F09-8754-CF6805BB1C69}" srcOrd="0" destOrd="0" presId="urn:microsoft.com/office/officeart/2005/8/layout/hierarchy2"/>
    <dgm:cxn modelId="{42F33B28-B84E-465C-803F-D9691F2D264F}" type="presParOf" srcId="{38505942-3CB4-4431-BABB-CF457E7F2CA7}" destId="{B5A7B05C-69F6-4871-A675-E2CDC10C49F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697CFAC7-7A5C-4ED2-830A-F7C8BA9B737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BF71689-5B89-449E-AB00-3110C69F238E}" type="parTrans" cxnId="{7C1E65DE-C1FC-4037-B1CE-CC40B49178BD}">
      <dgm:prSet/>
      <dgm:spPr/>
      <dgm:t>
        <a:bodyPr/>
        <a:lstStyle/>
        <a:p>
          <a:endParaRPr lang="zh-CN" altLang="en-US"/>
        </a:p>
      </dgm:t>
    </dgm:pt>
    <dgm:pt modelId="{AE656DCC-6FD0-4225-975E-F9EECF008B3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</dgm:spPr>
      <dgm:t>
        <a:bodyPr/>
        <a:lstStyle/>
        <a:p>
          <a:pPr algn="ctr"/>
          <a:r>
            <a:rPr lang="en-US" b="0" i="0" baseline="0"/>
            <a:t>1</a:t>
          </a:r>
          <a:r>
            <a:rPr lang="zh-CN" b="0" i="0" baseline="0"/>
            <a:t>．用火焰加热　　　</a:t>
          </a:r>
          <a:endParaRPr lang="zh-CN"/>
        </a:p>
      </dgm:t>
    </dgm:pt>
    <dgm:pt modelId="{E3E766A3-F917-4B19-9638-0FD48712A352}" type="sibTrans" cxnId="{7C1E65DE-C1FC-4037-B1CE-CC40B49178BD}">
      <dgm:prSet/>
      <dgm:spPr/>
      <dgm:t>
        <a:bodyPr/>
        <a:lstStyle/>
        <a:p>
          <a:endParaRPr lang="zh-CN" altLang="en-US"/>
        </a:p>
      </dgm:t>
    </dgm:pt>
    <dgm:pt modelId="{F93121AA-6A5E-4EAA-B8D3-A2DDE1ADA782}" type="parTrans" cxnId="{C06A3CC0-019E-4E38-A4F2-8EFC69D53BED}">
      <dgm:prSet/>
      <dgm:spPr/>
      <dgm:t>
        <a:bodyPr/>
        <a:lstStyle/>
        <a:p>
          <a:endParaRPr lang="zh-CN" altLang="en-US"/>
        </a:p>
      </dgm:t>
    </dgm:pt>
    <dgm:pt modelId="{D67A92D9-71F7-4636-8EBB-5F1F9218168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</dgm:spPr>
      <dgm:t>
        <a:bodyPr/>
        <a:lstStyle/>
        <a:p>
          <a:pPr algn="ctr"/>
          <a:r>
            <a:rPr lang="en-US" b="0" i="0" baseline="0"/>
            <a:t>2. </a:t>
          </a:r>
          <a:r>
            <a:rPr lang="zh-CN" b="0" i="0" baseline="0"/>
            <a:t>太阳晒</a:t>
          </a:r>
          <a:endParaRPr lang="zh-CN"/>
        </a:p>
      </dgm:t>
    </dgm:pt>
    <dgm:pt modelId="{E86DA85E-B665-4F19-B12C-DFA71A523CF8}" type="sibTrans" cxnId="{C06A3CC0-019E-4E38-A4F2-8EFC69D53BED}">
      <dgm:prSet/>
      <dgm:spPr/>
      <dgm:t>
        <a:bodyPr/>
        <a:lstStyle/>
        <a:p>
          <a:endParaRPr lang="zh-CN" altLang="en-US"/>
        </a:p>
      </dgm:t>
    </dgm:pt>
    <dgm:pt modelId="{E7564236-B5F9-453E-BFD3-C178722D0EFB}" type="parTrans" cxnId="{00477D01-D07C-4DDC-ACC7-B6657DA3BFB4}">
      <dgm:prSet/>
      <dgm:spPr/>
      <dgm:t>
        <a:bodyPr/>
        <a:lstStyle/>
        <a:p>
          <a:endParaRPr lang="zh-CN" altLang="en-US"/>
        </a:p>
      </dgm:t>
    </dgm:pt>
    <dgm:pt modelId="{C73DE3B4-FA95-46D3-951A-8C59A116C94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</dgm:spPr>
      <dgm:t>
        <a:bodyPr/>
        <a:lstStyle/>
        <a:p>
          <a:pPr algn="ctr"/>
          <a:r>
            <a:rPr lang="en-US" b="0" i="0" baseline="0"/>
            <a:t>3. </a:t>
          </a:r>
          <a:r>
            <a:rPr lang="zh-CN" b="0" i="0" baseline="0"/>
            <a:t>用手搓　　　　　</a:t>
          </a:r>
          <a:endParaRPr lang="zh-CN"/>
        </a:p>
      </dgm:t>
    </dgm:pt>
    <dgm:pt modelId="{095BEA33-5F7A-4798-AA42-7B09DD7AAE03}" type="sibTrans" cxnId="{00477D01-D07C-4DDC-ACC7-B6657DA3BFB4}">
      <dgm:prSet/>
      <dgm:spPr/>
      <dgm:t>
        <a:bodyPr/>
        <a:lstStyle/>
        <a:p>
          <a:endParaRPr lang="zh-CN" altLang="en-US"/>
        </a:p>
      </dgm:t>
    </dgm:pt>
    <dgm:pt modelId="{3BA3EE46-0151-4D0B-91C9-1ED77ADE1772}" type="parTrans" cxnId="{0EE7373D-2615-4FAD-8778-237BF0753113}">
      <dgm:prSet/>
      <dgm:spPr/>
      <dgm:t>
        <a:bodyPr/>
        <a:lstStyle/>
        <a:p>
          <a:endParaRPr lang="zh-CN" altLang="en-US"/>
        </a:p>
      </dgm:t>
    </dgm:pt>
    <dgm:pt modelId="{8F77B143-0C00-4150-8F45-AB0198DD3C8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</dgm:spPr>
      <dgm:t>
        <a:bodyPr/>
        <a:lstStyle/>
        <a:p>
          <a:pPr algn="ctr"/>
          <a:r>
            <a:rPr lang="en-US" b="0" i="0" baseline="0"/>
            <a:t>4. </a:t>
          </a:r>
          <a:r>
            <a:rPr lang="zh-CN" b="0" i="0" baseline="0"/>
            <a:t>用手焐</a:t>
          </a:r>
          <a:endParaRPr lang="zh-CN"/>
        </a:p>
      </dgm:t>
    </dgm:pt>
    <dgm:pt modelId="{C2952C83-14FA-40A5-AA8D-DC2F1935E181}" type="sibTrans" cxnId="{0EE7373D-2615-4FAD-8778-237BF0753113}">
      <dgm:prSet/>
      <dgm:spPr/>
      <dgm:t>
        <a:bodyPr/>
        <a:lstStyle/>
        <a:p>
          <a:endParaRPr lang="zh-CN" altLang="en-US"/>
        </a:p>
      </dgm:t>
    </dgm:pt>
    <dgm:pt modelId="{1244E6E8-A75C-4596-8AF9-2C49CAA81E22}" type="parTrans" cxnId="{FACD83C0-2FE5-4829-AE15-4EB0B3C6C280}">
      <dgm:prSet/>
      <dgm:spPr/>
      <dgm:t>
        <a:bodyPr/>
        <a:lstStyle/>
        <a:p>
          <a:endParaRPr lang="zh-CN" altLang="en-US"/>
        </a:p>
      </dgm:t>
    </dgm:pt>
    <dgm:pt modelId="{C1AD0C1F-3C22-4562-9942-5E800DD337F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</dgm:spPr>
      <dgm:t>
        <a:bodyPr/>
        <a:lstStyle/>
        <a:p>
          <a:pPr algn="ctr"/>
          <a:r>
            <a:rPr lang="en-US" b="0" i="0" baseline="0"/>
            <a:t>5. </a:t>
          </a:r>
          <a:r>
            <a:rPr lang="zh-CN" b="0" i="0" baseline="0"/>
            <a:t>在地上摩擦　　　</a:t>
          </a:r>
          <a:endParaRPr lang="zh-CN"/>
        </a:p>
      </dgm:t>
    </dgm:pt>
    <dgm:pt modelId="{06F61E54-069A-43B8-B5F4-88742882D1BA}" type="sibTrans" cxnId="{FACD83C0-2FE5-4829-AE15-4EB0B3C6C280}">
      <dgm:prSet/>
      <dgm:spPr/>
      <dgm:t>
        <a:bodyPr/>
        <a:lstStyle/>
        <a:p>
          <a:endParaRPr lang="zh-CN" altLang="en-US"/>
        </a:p>
      </dgm:t>
    </dgm:pt>
    <dgm:pt modelId="{22A5AF44-C949-47C4-8063-B124EEFEBEEC}" type="parTrans" cxnId="{98DC0419-7D5C-444C-BCC0-408066EB5244}">
      <dgm:prSet/>
      <dgm:spPr/>
      <dgm:t>
        <a:bodyPr/>
        <a:lstStyle/>
        <a:p>
          <a:endParaRPr lang="zh-CN" altLang="en-US"/>
        </a:p>
      </dgm:t>
    </dgm:pt>
    <dgm:pt modelId="{BF8EA594-7AB0-40EB-8232-ED92400710A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</dgm:spPr>
      <dgm:t>
        <a:bodyPr/>
        <a:lstStyle/>
        <a:p>
          <a:pPr algn="ctr"/>
          <a:r>
            <a:rPr lang="en-US" b="0" i="0" baseline="0"/>
            <a:t>6. </a:t>
          </a:r>
          <a:r>
            <a:rPr lang="zh-CN" b="0" i="0" baseline="0"/>
            <a:t>用锤子不断敲击</a:t>
          </a:r>
          <a:endParaRPr lang="zh-CN"/>
        </a:p>
      </dgm:t>
    </dgm:pt>
    <dgm:pt modelId="{49928F89-D7B6-4CC8-9802-D362884F0974}" type="sibTrans" cxnId="{98DC0419-7D5C-444C-BCC0-408066EB5244}">
      <dgm:prSet/>
      <dgm:spPr/>
      <dgm:t>
        <a:bodyPr/>
        <a:lstStyle/>
        <a:p>
          <a:endParaRPr lang="zh-CN" altLang="en-US"/>
        </a:p>
      </dgm:t>
    </dgm:pt>
    <dgm:pt modelId="{FBA43C50-ACFC-48FA-A442-68FA9975A23E}" type="parTrans" cxnId="{7EB42664-477A-410F-A181-634729CE07B6}">
      <dgm:prSet/>
      <dgm:spPr/>
      <dgm:t>
        <a:bodyPr/>
        <a:lstStyle/>
        <a:p>
          <a:endParaRPr lang="zh-CN" altLang="en-US"/>
        </a:p>
      </dgm:t>
    </dgm:pt>
    <dgm:pt modelId="{4508D368-BE11-429F-A088-7CD8B0B6C57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</dgm:spPr>
      <dgm:t>
        <a:bodyPr/>
        <a:lstStyle/>
        <a:p>
          <a:pPr algn="ctr"/>
          <a:r>
            <a:rPr lang="en-US" b="0" i="0" baseline="0"/>
            <a:t>7. </a:t>
          </a:r>
          <a:r>
            <a:rPr lang="zh-CN" b="0" i="0" baseline="0"/>
            <a:t>反复弯折　　　</a:t>
          </a:r>
          <a:endParaRPr lang="zh-CN"/>
        </a:p>
      </dgm:t>
    </dgm:pt>
    <dgm:pt modelId="{1082110D-ABC2-4A04-A8C3-22DD3469C64F}" type="sibTrans" cxnId="{7EB42664-477A-410F-A181-634729CE07B6}">
      <dgm:prSet/>
      <dgm:spPr/>
      <dgm:t>
        <a:bodyPr/>
        <a:lstStyle/>
        <a:p>
          <a:endParaRPr lang="zh-CN" altLang="en-US"/>
        </a:p>
      </dgm:t>
    </dgm:pt>
    <dgm:pt modelId="{5E5643CF-5F31-4740-AD3C-91413CD85DB3}" type="parTrans" cxnId="{C8F8A29B-0740-4119-B8DF-255CA23AFC48}">
      <dgm:prSet/>
      <dgm:spPr/>
      <dgm:t>
        <a:bodyPr/>
        <a:lstStyle/>
        <a:p>
          <a:endParaRPr lang="zh-CN" altLang="en-US"/>
        </a:p>
      </dgm:t>
    </dgm:pt>
    <dgm:pt modelId="{28A0A2C9-D5EF-4BF0-91BD-5FBD057D85E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</dgm:spPr>
      <dgm:t>
        <a:bodyPr/>
        <a:lstStyle/>
        <a:p>
          <a:pPr algn="ctr"/>
          <a:r>
            <a:rPr lang="en-US" b="0" i="0" baseline="0"/>
            <a:t>8. ……</a:t>
          </a:r>
          <a:endParaRPr lang="zh-CN"/>
        </a:p>
      </dgm:t>
    </dgm:pt>
    <dgm:pt modelId="{DF88BE36-E70E-4F19-8145-9B0D536CC959}" type="sibTrans" cxnId="{C8F8A29B-0740-4119-B8DF-255CA23AFC48}">
      <dgm:prSet/>
      <dgm:spPr/>
      <dgm:t>
        <a:bodyPr/>
        <a:lstStyle/>
        <a:p>
          <a:endParaRPr lang="zh-CN" altLang="en-US"/>
        </a:p>
      </dgm:t>
    </dgm:pt>
    <dgm:pt modelId="{615C05FD-3D21-44D9-A8F8-745D022C1895}" type="pres">
      <dgm:prSet presAssocID="{697CFAC7-7A5C-4ED2-830A-F7C8BA9B7376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1F52E559-C57E-4F56-BDBC-0114B9F0AD32}" type="pres">
      <dgm:prSet presAssocID="{AE656DCC-6FD0-4225-975E-F9EECF008B3B}" presName="linNode"/>
      <dgm:spPr/>
      <dgm:t>
        <a:bodyPr/>
        <a:lstStyle/>
        <a:p/>
      </dgm:t>
    </dgm:pt>
    <dgm:pt modelId="{2A48AC47-A8AB-488E-898D-4849295B4529}" type="pres">
      <dgm:prSet presAssocID="{AE656DCC-6FD0-4225-975E-F9EECF008B3B}" presName="parentText" presStyleLbl="node1" presStyleCnt="8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D653F2CE-AD17-4514-BB2B-C1467E040F21}" type="pres">
      <dgm:prSet presAssocID="{E3E766A3-F917-4B19-9638-0FD48712A352}" presName="sp"/>
      <dgm:spPr/>
      <dgm:t>
        <a:bodyPr/>
        <a:lstStyle/>
        <a:p/>
      </dgm:t>
    </dgm:pt>
    <dgm:pt modelId="{1DBB7D43-B166-40AE-9E24-7D7CE6F24D44}" type="pres">
      <dgm:prSet presAssocID="{D67A92D9-71F7-4636-8EBB-5F1F92181680}" presName="linNode"/>
      <dgm:spPr/>
      <dgm:t>
        <a:bodyPr/>
        <a:lstStyle/>
        <a:p/>
      </dgm:t>
    </dgm:pt>
    <dgm:pt modelId="{BD0F7349-AF86-4B6B-B548-C5F640DF85EA}" type="pres">
      <dgm:prSet presAssocID="{D67A92D9-71F7-4636-8EBB-5F1F92181680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A7C80E1A-A688-4EB0-BCCF-E3F1F6D32525}" type="pres">
      <dgm:prSet presAssocID="{E86DA85E-B665-4F19-B12C-DFA71A523CF8}" presName="sp"/>
      <dgm:spPr/>
      <dgm:t>
        <a:bodyPr/>
        <a:lstStyle/>
        <a:p/>
      </dgm:t>
    </dgm:pt>
    <dgm:pt modelId="{BF4FDE4F-7796-4DE5-BC40-2138EF953055}" type="pres">
      <dgm:prSet presAssocID="{C73DE3B4-FA95-46D3-951A-8C59A116C947}" presName="linNode"/>
      <dgm:spPr/>
      <dgm:t>
        <a:bodyPr/>
        <a:lstStyle/>
        <a:p/>
      </dgm:t>
    </dgm:pt>
    <dgm:pt modelId="{CEFC0600-404C-4E12-B5AA-347608D3B8BF}" type="pres">
      <dgm:prSet presAssocID="{C73DE3B4-FA95-46D3-951A-8C59A116C947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1E49E276-B757-402F-BB3B-6CBE7EE0BC2F}" type="pres">
      <dgm:prSet presAssocID="{095BEA33-5F7A-4798-AA42-7B09DD7AAE03}" presName="sp"/>
      <dgm:spPr/>
      <dgm:t>
        <a:bodyPr/>
        <a:lstStyle/>
        <a:p/>
      </dgm:t>
    </dgm:pt>
    <dgm:pt modelId="{2BE25F59-16C5-48BF-A68F-B4B0AB34C434}" type="pres">
      <dgm:prSet presAssocID="{8F77B143-0C00-4150-8F45-AB0198DD3C88}" presName="linNode"/>
      <dgm:spPr/>
      <dgm:t>
        <a:bodyPr/>
        <a:lstStyle/>
        <a:p/>
      </dgm:t>
    </dgm:pt>
    <dgm:pt modelId="{16FB4EA7-C7D5-4BEC-AFE3-6D24B686E0FD}" type="pres">
      <dgm:prSet presAssocID="{8F77B143-0C00-4150-8F45-AB0198DD3C88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3879BABC-2877-444E-BBA0-6A2B9661FB14}" type="pres">
      <dgm:prSet presAssocID="{C2952C83-14FA-40A5-AA8D-DC2F1935E181}" presName="sp"/>
      <dgm:spPr/>
      <dgm:t>
        <a:bodyPr/>
        <a:lstStyle/>
        <a:p/>
      </dgm:t>
    </dgm:pt>
    <dgm:pt modelId="{7976160F-51C1-493F-9B40-71F835F5B985}" type="pres">
      <dgm:prSet presAssocID="{C1AD0C1F-3C22-4562-9942-5E800DD337F4}" presName="linNode"/>
      <dgm:spPr/>
      <dgm:t>
        <a:bodyPr/>
        <a:lstStyle/>
        <a:p/>
      </dgm:t>
    </dgm:pt>
    <dgm:pt modelId="{0814B2DE-C97A-4746-8C20-F5C9EE30422C}" type="pres">
      <dgm:prSet presAssocID="{C1AD0C1F-3C22-4562-9942-5E800DD337F4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0B7C6306-F88E-4E08-9EC6-4B9DA6A84E8F}" type="pres">
      <dgm:prSet presAssocID="{06F61E54-069A-43B8-B5F4-88742882D1BA}" presName="sp"/>
      <dgm:spPr/>
      <dgm:t>
        <a:bodyPr/>
        <a:lstStyle/>
        <a:p/>
      </dgm:t>
    </dgm:pt>
    <dgm:pt modelId="{FA56A350-FEFB-4D70-AA8E-456D9975399D}" type="pres">
      <dgm:prSet presAssocID="{BF8EA594-7AB0-40EB-8232-ED92400710A8}" presName="linNode"/>
      <dgm:spPr/>
      <dgm:t>
        <a:bodyPr/>
        <a:lstStyle/>
        <a:p/>
      </dgm:t>
    </dgm:pt>
    <dgm:pt modelId="{ED190538-E67D-4A80-8EFE-87F8A9F97F56}" type="pres">
      <dgm:prSet presAssocID="{BF8EA594-7AB0-40EB-8232-ED92400710A8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1D1A1FAE-4EB2-4005-9497-11D8B779F4D2}" type="pres">
      <dgm:prSet presAssocID="{49928F89-D7B6-4CC8-9802-D362884F0974}" presName="sp"/>
      <dgm:spPr/>
      <dgm:t>
        <a:bodyPr/>
        <a:lstStyle/>
        <a:p/>
      </dgm:t>
    </dgm:pt>
    <dgm:pt modelId="{3B2F6859-971F-44DC-9469-3FE1C2158000}" type="pres">
      <dgm:prSet presAssocID="{4508D368-BE11-429F-A088-7CD8B0B6C572}" presName="linNode"/>
      <dgm:spPr/>
      <dgm:t>
        <a:bodyPr/>
        <a:lstStyle/>
        <a:p/>
      </dgm:t>
    </dgm:pt>
    <dgm:pt modelId="{D11FF54D-9F16-4E95-BCE8-FF0C0C4EFE50}" type="pres">
      <dgm:prSet presAssocID="{4508D368-BE11-429F-A088-7CD8B0B6C572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C859668A-605E-4C36-AA03-EB8B1FC9EFAB}" type="pres">
      <dgm:prSet presAssocID="{1082110D-ABC2-4A04-A8C3-22DD3469C64F}" presName="sp"/>
      <dgm:spPr/>
      <dgm:t>
        <a:bodyPr/>
        <a:lstStyle/>
        <a:p/>
      </dgm:t>
    </dgm:pt>
    <dgm:pt modelId="{EB72B4DB-C13F-4B5A-BF04-2478EC61103F}" type="pres">
      <dgm:prSet presAssocID="{28A0A2C9-D5EF-4BF0-91BD-5FBD057D85ED}" presName="linNode"/>
      <dgm:spPr/>
      <dgm:t>
        <a:bodyPr/>
        <a:lstStyle/>
        <a:p/>
      </dgm:t>
    </dgm:pt>
    <dgm:pt modelId="{8C385882-F274-471B-9421-04494EAEBBDB}" type="pres">
      <dgm:prSet presAssocID="{28A0A2C9-D5EF-4BF0-91BD-5FBD057D85ED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/>
      </dgm:t>
    </dgm:pt>
  </dgm:ptLst>
  <dgm:cxnLst>
    <dgm:cxn modelId="{7C1E65DE-C1FC-4037-B1CE-CC40B49178BD}" srcId="{697CFAC7-7A5C-4ED2-830A-F7C8BA9B7376}" destId="{AE656DCC-6FD0-4225-975E-F9EECF008B3B}" srcOrd="0" destOrd="0" parTransId="{2BF71689-5B89-449E-AB00-3110C69F238E}" sibTransId="{E3E766A3-F917-4B19-9638-0FD48712A352}"/>
    <dgm:cxn modelId="{C06A3CC0-019E-4E38-A4F2-8EFC69D53BED}" srcId="{697CFAC7-7A5C-4ED2-830A-F7C8BA9B7376}" destId="{D67A92D9-71F7-4636-8EBB-5F1F92181680}" srcOrd="1" destOrd="0" parTransId="{F93121AA-6A5E-4EAA-B8D3-A2DDE1ADA782}" sibTransId="{E86DA85E-B665-4F19-B12C-DFA71A523CF8}"/>
    <dgm:cxn modelId="{00477D01-D07C-4DDC-ACC7-B6657DA3BFB4}" srcId="{697CFAC7-7A5C-4ED2-830A-F7C8BA9B7376}" destId="{C73DE3B4-FA95-46D3-951A-8C59A116C947}" srcOrd="2" destOrd="0" parTransId="{E7564236-B5F9-453E-BFD3-C178722D0EFB}" sibTransId="{095BEA33-5F7A-4798-AA42-7B09DD7AAE03}"/>
    <dgm:cxn modelId="{0EE7373D-2615-4FAD-8778-237BF0753113}" srcId="{697CFAC7-7A5C-4ED2-830A-F7C8BA9B7376}" destId="{8F77B143-0C00-4150-8F45-AB0198DD3C88}" srcOrd="3" destOrd="0" parTransId="{3BA3EE46-0151-4D0B-91C9-1ED77ADE1772}" sibTransId="{C2952C83-14FA-40A5-AA8D-DC2F1935E181}"/>
    <dgm:cxn modelId="{FACD83C0-2FE5-4829-AE15-4EB0B3C6C280}" srcId="{697CFAC7-7A5C-4ED2-830A-F7C8BA9B7376}" destId="{C1AD0C1F-3C22-4562-9942-5E800DD337F4}" srcOrd="4" destOrd="0" parTransId="{1244E6E8-A75C-4596-8AF9-2C49CAA81E22}" sibTransId="{06F61E54-069A-43B8-B5F4-88742882D1BA}"/>
    <dgm:cxn modelId="{98DC0419-7D5C-444C-BCC0-408066EB5244}" srcId="{697CFAC7-7A5C-4ED2-830A-F7C8BA9B7376}" destId="{BF8EA594-7AB0-40EB-8232-ED92400710A8}" srcOrd="5" destOrd="0" parTransId="{22A5AF44-C949-47C4-8063-B124EEFEBEEC}" sibTransId="{49928F89-D7B6-4CC8-9802-D362884F0974}"/>
    <dgm:cxn modelId="{7EB42664-477A-410F-A181-634729CE07B6}" srcId="{697CFAC7-7A5C-4ED2-830A-F7C8BA9B7376}" destId="{4508D368-BE11-429F-A088-7CD8B0B6C572}" srcOrd="6" destOrd="0" parTransId="{FBA43C50-ACFC-48FA-A442-68FA9975A23E}" sibTransId="{1082110D-ABC2-4A04-A8C3-22DD3469C64F}"/>
    <dgm:cxn modelId="{C8F8A29B-0740-4119-B8DF-255CA23AFC48}" srcId="{697CFAC7-7A5C-4ED2-830A-F7C8BA9B7376}" destId="{28A0A2C9-D5EF-4BF0-91BD-5FBD057D85ED}" srcOrd="7" destOrd="0" parTransId="{5E5643CF-5F31-4740-AD3C-91413CD85DB3}" sibTransId="{DF88BE36-E70E-4F19-8145-9B0D536CC959}"/>
    <dgm:cxn modelId="{B2A04939-DAB0-4AF2-8851-2C4215353199}" type="presOf" srcId="{697CFAC7-7A5C-4ED2-830A-F7C8BA9B7376}" destId="{615C05FD-3D21-44D9-A8F8-745D022C1895}" srcOrd="0" destOrd="0" presId="urn:microsoft.com/office/officeart/2005/8/layout/vList5"/>
    <dgm:cxn modelId="{993FD2CC-3E89-4EAF-AFF3-6B4650A595D6}" type="presParOf" srcId="{615C05FD-3D21-44D9-A8F8-745D022C1895}" destId="{1F52E559-C57E-4F56-BDBC-0114B9F0AD32}" srcOrd="0" destOrd="0" presId="urn:microsoft.com/office/officeart/2005/8/layout/vList5"/>
    <dgm:cxn modelId="{49B1B806-D705-4748-8FD2-8F322535FCDC}" type="presParOf" srcId="{1F52E559-C57E-4F56-BDBC-0114B9F0AD32}" destId="{2A48AC47-A8AB-488E-898D-4849295B4529}" srcOrd="0" destOrd="0" presId="urn:microsoft.com/office/officeart/2005/8/layout/vList5"/>
    <dgm:cxn modelId="{CB99BE7F-17A9-4B6A-8182-6254CF889785}" type="presOf" srcId="{AE656DCC-6FD0-4225-975E-F9EECF008B3B}" destId="{2A48AC47-A8AB-488E-898D-4849295B4529}" srcOrd="0" destOrd="0" presId="urn:microsoft.com/office/officeart/2005/8/layout/vList5"/>
    <dgm:cxn modelId="{C5E2C997-435C-4217-96EF-CEF666687897}" type="presParOf" srcId="{615C05FD-3D21-44D9-A8F8-745D022C1895}" destId="{D653F2CE-AD17-4514-BB2B-C1467E040F21}" srcOrd="1" destOrd="0" presId="urn:microsoft.com/office/officeart/2005/8/layout/vList5"/>
    <dgm:cxn modelId="{0C97D2F9-4DD2-40C0-BC0D-82D00AC3BB5C}" type="presParOf" srcId="{615C05FD-3D21-44D9-A8F8-745D022C1895}" destId="{1DBB7D43-B166-40AE-9E24-7D7CE6F24D44}" srcOrd="2" destOrd="0" presId="urn:microsoft.com/office/officeart/2005/8/layout/vList5"/>
    <dgm:cxn modelId="{770925EF-EF5F-41AC-ABF4-8047DE6322FD}" type="presParOf" srcId="{1DBB7D43-B166-40AE-9E24-7D7CE6F24D44}" destId="{BD0F7349-AF86-4B6B-B548-C5F640DF85EA}" srcOrd="0" destOrd="0" presId="urn:microsoft.com/office/officeart/2005/8/layout/vList5"/>
    <dgm:cxn modelId="{8480FD46-9CE7-45BC-B012-F6D32771E669}" type="presOf" srcId="{D67A92D9-71F7-4636-8EBB-5F1F92181680}" destId="{BD0F7349-AF86-4B6B-B548-C5F640DF85EA}" srcOrd="0" destOrd="0" presId="urn:microsoft.com/office/officeart/2005/8/layout/vList5"/>
    <dgm:cxn modelId="{ECB378F6-0AAC-4E35-BFFB-E1466F6583C2}" type="presParOf" srcId="{615C05FD-3D21-44D9-A8F8-745D022C1895}" destId="{A7C80E1A-A688-4EB0-BCCF-E3F1F6D32525}" srcOrd="3" destOrd="0" presId="urn:microsoft.com/office/officeart/2005/8/layout/vList5"/>
    <dgm:cxn modelId="{90C2E300-B40D-49B0-A58C-33BB1D3732E1}" type="presParOf" srcId="{615C05FD-3D21-44D9-A8F8-745D022C1895}" destId="{BF4FDE4F-7796-4DE5-BC40-2138EF953055}" srcOrd="4" destOrd="0" presId="urn:microsoft.com/office/officeart/2005/8/layout/vList5"/>
    <dgm:cxn modelId="{B933071C-C623-4B60-8C88-9C3016BD94DA}" type="presParOf" srcId="{BF4FDE4F-7796-4DE5-BC40-2138EF953055}" destId="{CEFC0600-404C-4E12-B5AA-347608D3B8BF}" srcOrd="0" destOrd="0" presId="urn:microsoft.com/office/officeart/2005/8/layout/vList5"/>
    <dgm:cxn modelId="{8BAF2CAE-FECF-4992-A29D-353E3EFB952C}" type="presOf" srcId="{C73DE3B4-FA95-46D3-951A-8C59A116C947}" destId="{CEFC0600-404C-4E12-B5AA-347608D3B8BF}" srcOrd="0" destOrd="0" presId="urn:microsoft.com/office/officeart/2005/8/layout/vList5"/>
    <dgm:cxn modelId="{8CCF0383-64CC-4113-A704-044253A77EC5}" type="presParOf" srcId="{615C05FD-3D21-44D9-A8F8-745D022C1895}" destId="{1E49E276-B757-402F-BB3B-6CBE7EE0BC2F}" srcOrd="5" destOrd="0" presId="urn:microsoft.com/office/officeart/2005/8/layout/vList5"/>
    <dgm:cxn modelId="{F6B3AB06-20B8-4886-9FC0-4E8390383438}" type="presParOf" srcId="{615C05FD-3D21-44D9-A8F8-745D022C1895}" destId="{2BE25F59-16C5-48BF-A68F-B4B0AB34C434}" srcOrd="6" destOrd="0" presId="urn:microsoft.com/office/officeart/2005/8/layout/vList5"/>
    <dgm:cxn modelId="{9B0EAC4C-1009-4679-8850-B0AB69BFE1FE}" type="presParOf" srcId="{2BE25F59-16C5-48BF-A68F-B4B0AB34C434}" destId="{16FB4EA7-C7D5-4BEC-AFE3-6D24B686E0FD}" srcOrd="0" destOrd="0" presId="urn:microsoft.com/office/officeart/2005/8/layout/vList5"/>
    <dgm:cxn modelId="{4E52A770-D69D-4E99-BD4F-726642A10488}" type="presOf" srcId="{8F77B143-0C00-4150-8F45-AB0198DD3C88}" destId="{16FB4EA7-C7D5-4BEC-AFE3-6D24B686E0FD}" srcOrd="0" destOrd="0" presId="urn:microsoft.com/office/officeart/2005/8/layout/vList5"/>
    <dgm:cxn modelId="{84A5C7A5-C75F-4DDF-922F-55392CFAEBEE}" type="presParOf" srcId="{615C05FD-3D21-44D9-A8F8-745D022C1895}" destId="{3879BABC-2877-444E-BBA0-6A2B9661FB14}" srcOrd="7" destOrd="0" presId="urn:microsoft.com/office/officeart/2005/8/layout/vList5"/>
    <dgm:cxn modelId="{C16B64D5-8F37-458A-8124-063766382979}" type="presParOf" srcId="{615C05FD-3D21-44D9-A8F8-745D022C1895}" destId="{7976160F-51C1-493F-9B40-71F835F5B985}" srcOrd="8" destOrd="0" presId="urn:microsoft.com/office/officeart/2005/8/layout/vList5"/>
    <dgm:cxn modelId="{A5A0DB31-F9E6-4355-A36F-888D99D6556B}" type="presParOf" srcId="{7976160F-51C1-493F-9B40-71F835F5B985}" destId="{0814B2DE-C97A-4746-8C20-F5C9EE30422C}" srcOrd="0" destOrd="0" presId="urn:microsoft.com/office/officeart/2005/8/layout/vList5"/>
    <dgm:cxn modelId="{0653535D-D208-45C7-BA32-36596FD5AEDF}" type="presOf" srcId="{C1AD0C1F-3C22-4562-9942-5E800DD337F4}" destId="{0814B2DE-C97A-4746-8C20-F5C9EE30422C}" srcOrd="0" destOrd="0" presId="urn:microsoft.com/office/officeart/2005/8/layout/vList5"/>
    <dgm:cxn modelId="{5F701CBB-9D0B-4F9D-AE80-F964A200C6AD}" type="presParOf" srcId="{615C05FD-3D21-44D9-A8F8-745D022C1895}" destId="{0B7C6306-F88E-4E08-9EC6-4B9DA6A84E8F}" srcOrd="9" destOrd="0" presId="urn:microsoft.com/office/officeart/2005/8/layout/vList5"/>
    <dgm:cxn modelId="{6D8823BE-F77A-4A47-8386-F24EFBB6D653}" type="presParOf" srcId="{615C05FD-3D21-44D9-A8F8-745D022C1895}" destId="{FA56A350-FEFB-4D70-AA8E-456D9975399D}" srcOrd="10" destOrd="0" presId="urn:microsoft.com/office/officeart/2005/8/layout/vList5"/>
    <dgm:cxn modelId="{653D9C2C-9115-425D-9A7A-CCA48F88A51B}" type="presParOf" srcId="{FA56A350-FEFB-4D70-AA8E-456D9975399D}" destId="{ED190538-E67D-4A80-8EFE-87F8A9F97F56}" srcOrd="0" destOrd="0" presId="urn:microsoft.com/office/officeart/2005/8/layout/vList5"/>
    <dgm:cxn modelId="{F49FD059-28E9-492E-B5DB-B1C7A2865893}" type="presOf" srcId="{BF8EA594-7AB0-40EB-8232-ED92400710A8}" destId="{ED190538-E67D-4A80-8EFE-87F8A9F97F56}" srcOrd="0" destOrd="0" presId="urn:microsoft.com/office/officeart/2005/8/layout/vList5"/>
    <dgm:cxn modelId="{AAF5FC83-EEA2-473E-A819-17E738CD5590}" type="presParOf" srcId="{615C05FD-3D21-44D9-A8F8-745D022C1895}" destId="{1D1A1FAE-4EB2-4005-9497-11D8B779F4D2}" srcOrd="11" destOrd="0" presId="urn:microsoft.com/office/officeart/2005/8/layout/vList5"/>
    <dgm:cxn modelId="{4D8AA364-D69E-4014-BED5-EA460A008768}" type="presParOf" srcId="{615C05FD-3D21-44D9-A8F8-745D022C1895}" destId="{3B2F6859-971F-44DC-9469-3FE1C2158000}" srcOrd="12" destOrd="0" presId="urn:microsoft.com/office/officeart/2005/8/layout/vList5"/>
    <dgm:cxn modelId="{BC446056-39ED-4CC7-A6DB-A3878D7367AB}" type="presParOf" srcId="{3B2F6859-971F-44DC-9469-3FE1C2158000}" destId="{D11FF54D-9F16-4E95-BCE8-FF0C0C4EFE50}" srcOrd="0" destOrd="0" presId="urn:microsoft.com/office/officeart/2005/8/layout/vList5"/>
    <dgm:cxn modelId="{7F2AD2E2-8467-4570-B331-B7091A5E6B79}" type="presOf" srcId="{4508D368-BE11-429F-A088-7CD8B0B6C572}" destId="{D11FF54D-9F16-4E95-BCE8-FF0C0C4EFE50}" srcOrd="0" destOrd="0" presId="urn:microsoft.com/office/officeart/2005/8/layout/vList5"/>
    <dgm:cxn modelId="{AF07D1AF-E6C9-42C3-9BD9-9888D47968E5}" type="presParOf" srcId="{615C05FD-3D21-44D9-A8F8-745D022C1895}" destId="{C859668A-605E-4C36-AA03-EB8B1FC9EFAB}" srcOrd="13" destOrd="0" presId="urn:microsoft.com/office/officeart/2005/8/layout/vList5"/>
    <dgm:cxn modelId="{1F294A6D-66E1-4647-9D3B-5B8443331867}" type="presParOf" srcId="{615C05FD-3D21-44D9-A8F8-745D022C1895}" destId="{EB72B4DB-C13F-4B5A-BF04-2478EC61103F}" srcOrd="14" destOrd="0" presId="urn:microsoft.com/office/officeart/2005/8/layout/vList5"/>
    <dgm:cxn modelId="{E75C5C06-93BF-4DAA-810C-F01E25D3294A}" type="presParOf" srcId="{EB72B4DB-C13F-4B5A-BF04-2478EC61103F}" destId="{8C385882-F274-471B-9421-04494EAEBBDB}" srcOrd="0" destOrd="0" presId="urn:microsoft.com/office/officeart/2005/8/layout/vList5"/>
    <dgm:cxn modelId="{E31EAB68-1D3A-42D8-9658-6F7C0FA58D03}" type="presOf" srcId="{28A0A2C9-D5EF-4BF0-91BD-5FBD057D85ED}" destId="{8C385882-F274-471B-9421-04494EAEBBD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6" name=""/>
      <dsp:cNvGrpSpPr/>
    </dsp:nvGrpSpPr>
    <dsp:grpSpPr/>
    <dsp:sp modelId="{874EDC43-1867-4293-AB7A-D51B349753A3}">
      <dsp:nvSpPr>
        <dsp:cNvPr id="17" name=""/>
        <dsp:cNvSpPr/>
      </dsp:nvSpPr>
      <dsp:spPr>
        <a:xfrm>
          <a:off x="2116" y="2174875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600" kern="1200"/>
            <a:t>机械能</a:t>
          </a:r>
        </a:p>
      </dsp:txBody>
      <dsp:txXfrm>
        <a:off x="33423" y="2206182"/>
        <a:ext cx="2075218" cy="1006301"/>
      </dsp:txXfrm>
    </dsp:sp>
    <dsp:sp modelId="{B063ECBC-62AB-4995-A783-96A7DDD14B55}">
      <dsp:nvSpPr>
        <dsp:cNvPr id="18" name=""/>
        <dsp:cNvSpPr/>
      </dsp:nvSpPr>
      <dsp:spPr>
        <a:xfrm rot="18289468">
          <a:off x="1818797" y="2076952"/>
          <a:ext cx="1497437" cy="35507"/>
        </a:xfrm>
        <a:custGeom>
          <a:rect l="0" t="0" r="0" b="0"/>
          <a:pathLst>
            <a:path>
              <a:moveTo>
                <a:pt x="0" y="17753"/>
              </a:moveTo>
              <a:lnTo>
                <a:pt x="1497437" y="177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530080" y="2057270"/>
        <a:ext cx="74871" cy="74871"/>
      </dsp:txXfrm>
    </dsp:sp>
    <dsp:sp modelId="{9E3B894A-D991-4895-A0F9-DC81441E2024}">
      <dsp:nvSpPr>
        <dsp:cNvPr id="19" name=""/>
        <dsp:cNvSpPr/>
      </dsp:nvSpPr>
      <dsp:spPr>
        <a:xfrm>
          <a:off x="2995083" y="945620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600" kern="1200"/>
            <a:t>动能</a:t>
          </a:r>
        </a:p>
      </dsp:txBody>
      <dsp:txXfrm>
        <a:off x="3026391" y="976927"/>
        <a:ext cx="2075218" cy="1006301"/>
      </dsp:txXfrm>
    </dsp:sp>
    <dsp:sp modelId="{2E009FF2-CE6D-487C-A544-0C40A31C5DFB}">
      <dsp:nvSpPr>
        <dsp:cNvPr id="20" name=""/>
        <dsp:cNvSpPr/>
      </dsp:nvSpPr>
      <dsp:spPr>
        <a:xfrm rot="19457600">
          <a:off x="5033933" y="1155011"/>
          <a:ext cx="1053099" cy="35507"/>
        </a:xfrm>
        <a:custGeom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534155" y="1146438"/>
        <a:ext cx="52654" cy="52654"/>
      </dsp:txXfrm>
    </dsp:sp>
    <dsp:sp modelId="{493C6C70-B8A6-40DC-92D3-79DD41DD4EB4}">
      <dsp:nvSpPr>
        <dsp:cNvPr id="21" name=""/>
        <dsp:cNvSpPr/>
      </dsp:nvSpPr>
      <dsp:spPr>
        <a:xfrm>
          <a:off x="5988050" y="330993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600" kern="1200"/>
            <a:t>质量</a:t>
          </a:r>
        </a:p>
      </dsp:txBody>
      <dsp:txXfrm>
        <a:off x="6019357" y="362300"/>
        <a:ext cx="2075218" cy="1006301"/>
      </dsp:txXfrm>
    </dsp:sp>
    <dsp:sp modelId="{3F70D332-EA2B-483B-9D08-7DC1E066FF64}">
      <dsp:nvSpPr>
        <dsp:cNvPr id="22" name=""/>
        <dsp:cNvSpPr/>
      </dsp:nvSpPr>
      <dsp:spPr>
        <a:xfrm rot="2142401">
          <a:off x="5033933" y="1769638"/>
          <a:ext cx="1053099" cy="35507"/>
        </a:xfrm>
        <a:custGeom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534155" y="1761065"/>
        <a:ext cx="52654" cy="52654"/>
      </dsp:txXfrm>
    </dsp:sp>
    <dsp:sp modelId="{90A2615F-10F7-42B8-8558-B52B98795E34}">
      <dsp:nvSpPr>
        <dsp:cNvPr id="23" name=""/>
        <dsp:cNvSpPr/>
      </dsp:nvSpPr>
      <dsp:spPr>
        <a:xfrm>
          <a:off x="5988050" y="1560248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600" kern="1200"/>
            <a:t>速度</a:t>
          </a:r>
        </a:p>
      </dsp:txBody>
      <dsp:txXfrm>
        <a:off x="6019357" y="1591556"/>
        <a:ext cx="2075218" cy="1006301"/>
      </dsp:txXfrm>
    </dsp:sp>
    <dsp:sp modelId="{91AB6B75-22D7-426A-B742-44E1BB97C382}">
      <dsp:nvSpPr>
        <dsp:cNvPr id="24" name=""/>
        <dsp:cNvSpPr/>
      </dsp:nvSpPr>
      <dsp:spPr>
        <a:xfrm rot="3310531">
          <a:off x="1818797" y="3306206"/>
          <a:ext cx="1497437" cy="35507"/>
        </a:xfrm>
        <a:custGeom>
          <a:rect l="0" t="0" r="0" b="0"/>
          <a:pathLst>
            <a:path>
              <a:moveTo>
                <a:pt x="0" y="17753"/>
              </a:moveTo>
              <a:lnTo>
                <a:pt x="1497437" y="177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530080" y="3286524"/>
        <a:ext cx="74871" cy="74871"/>
      </dsp:txXfrm>
    </dsp:sp>
    <dsp:sp modelId="{395CC37D-DF53-4F09-8754-CF6805BB1C69}">
      <dsp:nvSpPr>
        <dsp:cNvPr id="25" name=""/>
        <dsp:cNvSpPr/>
      </dsp:nvSpPr>
      <dsp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600" kern="1200"/>
            <a:t>势能</a:t>
          </a:r>
        </a:p>
      </dsp:txBody>
      <dsp:txXfrm>
        <a:off x="3026391" y="3435437"/>
        <a:ext cx="2075218" cy="1006301"/>
      </dsp:txXfrm>
    </dsp:sp>
    <dsp:sp modelId="{80AB3D92-1901-4138-A477-8FCB71E3045E}">
      <dsp:nvSpPr>
        <dsp:cNvPr id="26" name=""/>
        <dsp:cNvSpPr/>
      </dsp:nvSpPr>
      <dsp:spPr>
        <a:xfrm rot="19457600">
          <a:off x="5033933" y="3613520"/>
          <a:ext cx="1053099" cy="35507"/>
        </a:xfrm>
        <a:custGeom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534155" y="3604946"/>
        <a:ext cx="52654" cy="52654"/>
      </dsp:txXfrm>
    </dsp:sp>
    <dsp:sp modelId="{1EC3508C-276E-43D2-B583-53AD42E2A98F}">
      <dsp:nvSpPr>
        <dsp:cNvPr id="27" name=""/>
        <dsp:cNvSpPr/>
      </dsp:nvSpPr>
      <dsp:spPr>
        <a:xfrm>
          <a:off x="5988050" y="2789502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600" kern="1200"/>
            <a:t>质量</a:t>
          </a:r>
        </a:p>
      </dsp:txBody>
      <dsp:txXfrm>
        <a:off x="6019357" y="2820809"/>
        <a:ext cx="2075218" cy="1006301"/>
      </dsp:txXfrm>
    </dsp:sp>
    <dsp:sp modelId="{46FEA4D3-931A-4E5B-AAE5-8FE435A49C65}">
      <dsp:nvSpPr>
        <dsp:cNvPr id="28" name=""/>
        <dsp:cNvSpPr/>
      </dsp:nvSpPr>
      <dsp:spPr>
        <a:xfrm rot="2142401">
          <a:off x="5033933" y="4228147"/>
          <a:ext cx="1053099" cy="35507"/>
        </a:xfrm>
        <a:custGeom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534155" y="4219573"/>
        <a:ext cx="52654" cy="52654"/>
      </dsp:txXfrm>
    </dsp:sp>
    <dsp:sp modelId="{052157D9-882A-4C69-977C-B041AD28901C}">
      <dsp:nvSpPr>
        <dsp:cNvPr id="29" name=""/>
        <dsp:cNvSpPr/>
      </dsp:nvSpPr>
      <dsp:spPr>
        <a:xfrm>
          <a:off x="5988050" y="4018756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/>
            <a:t>高度</a:t>
          </a:r>
          <a:r>
            <a:rPr lang="en-US" altLang="zh-CN" sz="3200" kern="1200"/>
            <a:t>/</a:t>
          </a:r>
          <a:r>
            <a:rPr lang="zh-CN" altLang="en-US" sz="3200" kern="1200"/>
            <a:t>形变</a:t>
          </a:r>
        </a:p>
      </dsp:txBody>
      <dsp:txXfrm>
        <a:off x="6019357" y="4050063"/>
        <a:ext cx="2075218" cy="1006301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5" name=""/>
      <dsp:cNvGrpSpPr/>
    </dsp:nvGrpSpPr>
    <dsp:grpSpPr/>
    <dsp:sp modelId="{874EDC43-1867-4293-AB7A-D51B349753A3}">
      <dsp:nvSpPr>
        <dsp:cNvPr id="6" name=""/>
        <dsp:cNvSpPr/>
      </dsp:nvSpPr>
      <dsp:spPr>
        <a:xfrm>
          <a:off x="3131" y="1378464"/>
          <a:ext cx="1969495" cy="984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内能</a:t>
          </a:r>
        </a:p>
      </dsp:txBody>
      <dsp:txXfrm>
        <a:off x="31973" y="1407306"/>
        <a:ext cx="1911811" cy="927062"/>
      </dsp:txXfrm>
    </dsp:sp>
    <dsp:sp modelId="{B063ECBC-62AB-4995-A783-96A7DDD14B55}">
      <dsp:nvSpPr>
        <dsp:cNvPr id="7" name=""/>
        <dsp:cNvSpPr/>
      </dsp:nvSpPr>
      <dsp:spPr>
        <a:xfrm rot="19457600">
          <a:off x="1881438" y="1564036"/>
          <a:ext cx="970176" cy="47373"/>
        </a:xfrm>
        <a:custGeom>
          <a:rect l="0" t="0" r="0" b="0"/>
          <a:pathLst>
            <a:path>
              <a:moveTo>
                <a:pt x="0" y="23686"/>
              </a:moveTo>
              <a:lnTo>
                <a:pt x="970176" y="236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342272" y="1563469"/>
        <a:ext cx="48508" cy="48508"/>
      </dsp:txXfrm>
    </dsp:sp>
    <dsp:sp modelId="{9E3B894A-D991-4895-A0F9-DC81441E2024}">
      <dsp:nvSpPr>
        <dsp:cNvPr id="8" name=""/>
        <dsp:cNvSpPr/>
      </dsp:nvSpPr>
      <dsp:spPr>
        <a:xfrm>
          <a:off x="2760426" y="812234"/>
          <a:ext cx="1969495" cy="984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分子动能</a:t>
          </a:r>
        </a:p>
      </dsp:txBody>
      <dsp:txXfrm>
        <a:off x="2789268" y="841076"/>
        <a:ext cx="1911811" cy="927062"/>
      </dsp:txXfrm>
    </dsp:sp>
    <dsp:sp modelId="{91AB6B75-22D7-426A-B742-44E1BB97C382}">
      <dsp:nvSpPr>
        <dsp:cNvPr id="9" name=""/>
        <dsp:cNvSpPr/>
      </dsp:nvSpPr>
      <dsp:spPr>
        <a:xfrm rot="2142401">
          <a:off x="1881438" y="2130267"/>
          <a:ext cx="970176" cy="47373"/>
        </a:xfrm>
        <a:custGeom>
          <a:rect l="0" t="0" r="0" b="0"/>
          <a:pathLst>
            <a:path>
              <a:moveTo>
                <a:pt x="0" y="23686"/>
              </a:moveTo>
              <a:lnTo>
                <a:pt x="970176" y="236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342272" y="2129699"/>
        <a:ext cx="48508" cy="48508"/>
      </dsp:txXfrm>
    </dsp:sp>
    <dsp:sp modelId="{395CC37D-DF53-4F09-8754-CF6805BB1C69}">
      <dsp:nvSpPr>
        <dsp:cNvPr id="10" name=""/>
        <dsp:cNvSpPr/>
      </dsp:nvSpPr>
      <dsp:spPr>
        <a:xfrm>
          <a:off x="2760426" y="1944694"/>
          <a:ext cx="1969495" cy="984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分子势能</a:t>
          </a:r>
        </a:p>
      </dsp:txBody>
      <dsp:txXfrm>
        <a:off x="2789268" y="1973536"/>
        <a:ext cx="1911811" cy="927062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0" name=""/>
      <dsp:cNvGrpSpPr/>
    </dsp:nvGrpSpPr>
    <dsp:grpSpPr/>
    <dsp:sp modelId="{2A48AC47-A8AB-488E-898D-4849295B4529}">
      <dsp:nvSpPr>
        <dsp:cNvPr id="11" name=""/>
        <dsp:cNvSpPr/>
      </dsp:nvSpPr>
      <dsp:spPr>
        <a:xfrm>
          <a:off x="2542643" y="161"/>
          <a:ext cx="2860473" cy="4866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1</a:t>
          </a:r>
          <a:r>
            <a:rPr lang="zh-CN" sz="1800" b="0" i="0" kern="1200" baseline="0"/>
            <a:t>．用火焰加热　　　</a:t>
          </a:r>
          <a:endParaRPr lang="zh-CN" sz="1800" kern="1200"/>
        </a:p>
      </dsp:txBody>
      <dsp:txXfrm>
        <a:off x="2566400" y="23918"/>
        <a:ext cx="2812960" cy="439142"/>
      </dsp:txXfrm>
    </dsp:sp>
    <dsp:sp modelId="{BD0F7349-AF86-4B6B-B548-C5F640DF85EA}">
      <dsp:nvSpPr>
        <dsp:cNvPr id="12" name=""/>
        <dsp:cNvSpPr/>
      </dsp:nvSpPr>
      <dsp:spPr>
        <a:xfrm>
          <a:off x="2542643" y="511150"/>
          <a:ext cx="2860473" cy="4866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2. </a:t>
          </a:r>
          <a:r>
            <a:rPr lang="zh-CN" sz="1800" b="0" i="0" kern="1200" baseline="0"/>
            <a:t>太阳晒</a:t>
          </a:r>
          <a:endParaRPr lang="zh-CN" sz="1800" kern="1200"/>
        </a:p>
      </dsp:txBody>
      <dsp:txXfrm>
        <a:off x="2566400" y="534907"/>
        <a:ext cx="2812960" cy="439142"/>
      </dsp:txXfrm>
    </dsp:sp>
    <dsp:sp modelId="{CEFC0600-404C-4E12-B5AA-347608D3B8BF}">
      <dsp:nvSpPr>
        <dsp:cNvPr id="13" name=""/>
        <dsp:cNvSpPr/>
      </dsp:nvSpPr>
      <dsp:spPr>
        <a:xfrm>
          <a:off x="2542643" y="1022138"/>
          <a:ext cx="2860473" cy="4866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3. </a:t>
          </a:r>
          <a:r>
            <a:rPr lang="zh-CN" sz="1800" b="0" i="0" kern="1200" baseline="0"/>
            <a:t>用手搓　　　　　</a:t>
          </a:r>
          <a:endParaRPr lang="zh-CN" sz="1800" kern="1200"/>
        </a:p>
      </dsp:txBody>
      <dsp:txXfrm>
        <a:off x="2566400" y="1045895"/>
        <a:ext cx="2812960" cy="439142"/>
      </dsp:txXfrm>
    </dsp:sp>
    <dsp:sp modelId="{16FB4EA7-C7D5-4BEC-AFE3-6D24B686E0FD}">
      <dsp:nvSpPr>
        <dsp:cNvPr id="14" name=""/>
        <dsp:cNvSpPr/>
      </dsp:nvSpPr>
      <dsp:spPr>
        <a:xfrm>
          <a:off x="2542643" y="1533127"/>
          <a:ext cx="2860473" cy="4866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4. </a:t>
          </a:r>
          <a:r>
            <a:rPr lang="zh-CN" sz="1800" b="0" i="0" kern="1200" baseline="0"/>
            <a:t>用手焐</a:t>
          </a:r>
          <a:endParaRPr lang="zh-CN" sz="1800" kern="1200"/>
        </a:p>
      </dsp:txBody>
      <dsp:txXfrm>
        <a:off x="2566400" y="1556884"/>
        <a:ext cx="2812960" cy="439142"/>
      </dsp:txXfrm>
    </dsp:sp>
    <dsp:sp modelId="{0814B2DE-C97A-4746-8C20-F5C9EE30422C}">
      <dsp:nvSpPr>
        <dsp:cNvPr id="15" name=""/>
        <dsp:cNvSpPr/>
      </dsp:nvSpPr>
      <dsp:spPr>
        <a:xfrm>
          <a:off x="2542643" y="2044116"/>
          <a:ext cx="2860473" cy="4866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5. </a:t>
          </a:r>
          <a:r>
            <a:rPr lang="zh-CN" sz="1800" b="0" i="0" kern="1200" baseline="0"/>
            <a:t>在地上摩擦　　　</a:t>
          </a:r>
          <a:endParaRPr lang="zh-CN" sz="1800" kern="1200"/>
        </a:p>
      </dsp:txBody>
      <dsp:txXfrm>
        <a:off x="2566400" y="2067873"/>
        <a:ext cx="2812960" cy="439142"/>
      </dsp:txXfrm>
    </dsp:sp>
    <dsp:sp modelId="{ED190538-E67D-4A80-8EFE-87F8A9F97F56}">
      <dsp:nvSpPr>
        <dsp:cNvPr id="16" name=""/>
        <dsp:cNvSpPr/>
      </dsp:nvSpPr>
      <dsp:spPr>
        <a:xfrm>
          <a:off x="2542643" y="2555105"/>
          <a:ext cx="2860473" cy="4866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6. </a:t>
          </a:r>
          <a:r>
            <a:rPr lang="zh-CN" sz="1800" b="0" i="0" kern="1200" baseline="0"/>
            <a:t>用锤子不断敲击</a:t>
          </a:r>
          <a:endParaRPr lang="zh-CN" sz="1800" kern="1200"/>
        </a:p>
      </dsp:txBody>
      <dsp:txXfrm>
        <a:off x="2566400" y="2578862"/>
        <a:ext cx="2812960" cy="439142"/>
      </dsp:txXfrm>
    </dsp:sp>
    <dsp:sp modelId="{D11FF54D-9F16-4E95-BCE8-FF0C0C4EFE50}">
      <dsp:nvSpPr>
        <dsp:cNvPr id="17" name=""/>
        <dsp:cNvSpPr/>
      </dsp:nvSpPr>
      <dsp:spPr>
        <a:xfrm>
          <a:off x="2542643" y="3066093"/>
          <a:ext cx="2860473" cy="4866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7. </a:t>
          </a:r>
          <a:r>
            <a:rPr lang="zh-CN" sz="1800" b="0" i="0" kern="1200" baseline="0"/>
            <a:t>反复弯折　　　</a:t>
          </a:r>
          <a:endParaRPr lang="zh-CN" sz="1800" kern="1200"/>
        </a:p>
      </dsp:txBody>
      <dsp:txXfrm>
        <a:off x="2566400" y="3089850"/>
        <a:ext cx="2812960" cy="439142"/>
      </dsp:txXfrm>
    </dsp:sp>
    <dsp:sp modelId="{8C385882-F274-471B-9421-04494EAEBBDB}">
      <dsp:nvSpPr>
        <dsp:cNvPr id="18" name=""/>
        <dsp:cNvSpPr/>
      </dsp:nvSpPr>
      <dsp:spPr>
        <a:xfrm>
          <a:off x="2542643" y="3577082"/>
          <a:ext cx="2860473" cy="4866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8. ……</a:t>
          </a:r>
          <a:endParaRPr lang="zh-CN" sz="1800" kern="1200"/>
        </a:p>
      </dsp:txBody>
      <dsp:txXfrm>
        <a:off x="2566400" y="3600838"/>
        <a:ext cx="2812960" cy="439142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rot="90" type="round2SameRect" r:blip="">
                    <dgm:adjLst/>
                  </dgm:shape>
                </dgm:if>
                <dgm:else name="Name12">
                  <dgm:shape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82.xml" /><Relationship Id="rId2" Type="http://schemas.openxmlformats.org/officeDocument/2006/relationships/tags" Target="../tags/tag283.xml" /><Relationship Id="rId3" Type="http://schemas.openxmlformats.org/officeDocument/2006/relationships/tags" Target="../tags/tag284.xml" /><Relationship Id="rId4" Type="http://schemas.openxmlformats.org/officeDocument/2006/relationships/tags" Target="../tags/tag285.xml" /><Relationship Id="rId5" Type="http://schemas.openxmlformats.org/officeDocument/2006/relationships/tags" Target="../tags/tag286.xml" /><Relationship Id="rId6" Type="http://schemas.openxmlformats.org/officeDocument/2006/relationships/tags" Target="../tags/tag287.xml" /><Relationship Id="rId7" Type="http://schemas.openxmlformats.org/officeDocument/2006/relationships/tags" Target="../tags/tag288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3.xml" /><Relationship Id="rId4" Type="http://schemas.openxmlformats.org/officeDocument/2006/relationships/tags" Target="../tags/tag294.xml" /><Relationship Id="rId5" Type="http://schemas.openxmlformats.org/officeDocument/2006/relationships/tags" Target="../tags/tag295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01.xml" /><Relationship Id="rId4" Type="http://schemas.openxmlformats.org/officeDocument/2006/relationships/tags" Target="../tags/tag402.xml" /><Relationship Id="rId5" Type="http://schemas.openxmlformats.org/officeDocument/2006/relationships/tags" Target="../tags/tag403.xml" /><Relationship Id="rId6" Type="http://schemas.openxmlformats.org/officeDocument/2006/relationships/tags" Target="../tags/tag404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08.xml" /><Relationship Id="rId4" Type="http://schemas.openxmlformats.org/officeDocument/2006/relationships/tags" Target="../tags/tag409.xml" /><Relationship Id="rId5" Type="http://schemas.openxmlformats.org/officeDocument/2006/relationships/tags" Target="../tags/tag410.xml" /><Relationship Id="rId6" Type="http://schemas.openxmlformats.org/officeDocument/2006/relationships/tags" Target="../tags/tag41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15.xml" /><Relationship Id="rId4" Type="http://schemas.openxmlformats.org/officeDocument/2006/relationships/tags" Target="../tags/tag416.xml" /><Relationship Id="rId5" Type="http://schemas.openxmlformats.org/officeDocument/2006/relationships/tags" Target="../tags/tag417.xml" /><Relationship Id="rId6" Type="http://schemas.openxmlformats.org/officeDocument/2006/relationships/tags" Target="../tags/tag418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24.xml" /><Relationship Id="rId4" Type="http://schemas.openxmlformats.org/officeDocument/2006/relationships/tags" Target="../tags/tag425.xml" /><Relationship Id="rId5" Type="http://schemas.openxmlformats.org/officeDocument/2006/relationships/tags" Target="../tags/tag426.xml" /><Relationship Id="rId6" Type="http://schemas.openxmlformats.org/officeDocument/2006/relationships/tags" Target="../tags/tag427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37.xml" /><Relationship Id="rId4" Type="http://schemas.openxmlformats.org/officeDocument/2006/relationships/tags" Target="../tags/tag438.xml" /><Relationship Id="rId5" Type="http://schemas.openxmlformats.org/officeDocument/2006/relationships/tags" Target="../tags/tag439.xml" /><Relationship Id="rId6" Type="http://schemas.openxmlformats.org/officeDocument/2006/relationships/tags" Target="../tags/tag440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84.xml" /><Relationship Id="rId4" Type="http://schemas.openxmlformats.org/officeDocument/2006/relationships/tags" Target="../tags/tag485.xml" /><Relationship Id="rId5" Type="http://schemas.openxmlformats.org/officeDocument/2006/relationships/tags" Target="../tags/tag486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0.xml" /><Relationship Id="rId4" Type="http://schemas.openxmlformats.org/officeDocument/2006/relationships/tags" Target="../tags/tag311.xml" /><Relationship Id="rId5" Type="http://schemas.openxmlformats.org/officeDocument/2006/relationships/tags" Target="../tags/tag312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9.xml" /><Relationship Id="rId4" Type="http://schemas.openxmlformats.org/officeDocument/2006/relationships/tags" Target="../tags/tag330.xml" /><Relationship Id="rId5" Type="http://schemas.openxmlformats.org/officeDocument/2006/relationships/tags" Target="../tags/tag33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6.xml" /><Relationship Id="rId4" Type="http://schemas.openxmlformats.org/officeDocument/2006/relationships/tags" Target="../tags/tag347.xml" /><Relationship Id="rId5" Type="http://schemas.openxmlformats.org/officeDocument/2006/relationships/tags" Target="../tags/tag348.xml" /><Relationship Id="rId6" Type="http://schemas.openxmlformats.org/officeDocument/2006/relationships/tags" Target="../tags/tag349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5.xml" /><Relationship Id="rId4" Type="http://schemas.openxmlformats.org/officeDocument/2006/relationships/tags" Target="../tags/tag356.xml" /><Relationship Id="rId5" Type="http://schemas.openxmlformats.org/officeDocument/2006/relationships/tags" Target="../tags/tag357.xml" /><Relationship Id="rId6" Type="http://schemas.openxmlformats.org/officeDocument/2006/relationships/tags" Target="../tags/tag358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63.xml" /><Relationship Id="rId4" Type="http://schemas.openxmlformats.org/officeDocument/2006/relationships/tags" Target="../tags/tag364.xml" /><Relationship Id="rId5" Type="http://schemas.openxmlformats.org/officeDocument/2006/relationships/tags" Target="../tags/tag365.xml" /><Relationship Id="rId6" Type="http://schemas.openxmlformats.org/officeDocument/2006/relationships/tags" Target="../tags/tag366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71.xml" /><Relationship Id="rId4" Type="http://schemas.openxmlformats.org/officeDocument/2006/relationships/tags" Target="../tags/tag372.xml" /><Relationship Id="rId5" Type="http://schemas.openxmlformats.org/officeDocument/2006/relationships/tags" Target="../tags/tag373.xml" /><Relationship Id="rId6" Type="http://schemas.openxmlformats.org/officeDocument/2006/relationships/tags" Target="../tags/tag374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78.xml" /><Relationship Id="rId4" Type="http://schemas.openxmlformats.org/officeDocument/2006/relationships/tags" Target="../tags/tag379.xml" /><Relationship Id="rId5" Type="http://schemas.openxmlformats.org/officeDocument/2006/relationships/tags" Target="../tags/tag380.xml" /><Relationship Id="rId6" Type="http://schemas.openxmlformats.org/officeDocument/2006/relationships/tags" Target="../tags/tag38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0.xml" /><Relationship Id="rId4" Type="http://schemas.openxmlformats.org/officeDocument/2006/relationships/tags" Target="../tags/tag391.xml" /><Relationship Id="rId5" Type="http://schemas.openxmlformats.org/officeDocument/2006/relationships/tags" Target="../tags/tag392.xml" /><Relationship Id="rId6" Type="http://schemas.openxmlformats.org/officeDocument/2006/relationships/tags" Target="../tags/tag393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tags" Target="../tags/tag7.xml" /><Relationship Id="rId8" Type="http://schemas.openxmlformats.org/officeDocument/2006/relationships/tags" Target="../tags/tag8.xml" /><Relationship Id="rId9" Type="http://schemas.openxmlformats.org/officeDocument/2006/relationships/tags" Target="../tags/tag9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1.xml" /><Relationship Id="rId10" Type="http://schemas.openxmlformats.org/officeDocument/2006/relationships/tags" Target="../tags/tag159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152.xml" /><Relationship Id="rId3" Type="http://schemas.openxmlformats.org/officeDocument/2006/relationships/image" Target="../media/image2.jpeg" /><Relationship Id="rId4" Type="http://schemas.openxmlformats.org/officeDocument/2006/relationships/tags" Target="../tags/tag153.xml" /><Relationship Id="rId5" Type="http://schemas.openxmlformats.org/officeDocument/2006/relationships/tags" Target="../tags/tag154.xml" /><Relationship Id="rId6" Type="http://schemas.openxmlformats.org/officeDocument/2006/relationships/tags" Target="../tags/tag155.xml" /><Relationship Id="rId7" Type="http://schemas.openxmlformats.org/officeDocument/2006/relationships/tags" Target="../tags/tag156.xml" /><Relationship Id="rId8" Type="http://schemas.openxmlformats.org/officeDocument/2006/relationships/tags" Target="../tags/tag157.xml" /><Relationship Id="rId9" Type="http://schemas.openxmlformats.org/officeDocument/2006/relationships/tags" Target="../tags/tag158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0.xml" /><Relationship Id="rId10" Type="http://schemas.openxmlformats.org/officeDocument/2006/relationships/tags" Target="../tags/tag168.xml" /><Relationship Id="rId11" Type="http://schemas.openxmlformats.org/officeDocument/2006/relationships/tags" Target="../tags/tag169.xml" /><Relationship Id="rId12" Type="http://schemas.openxmlformats.org/officeDocument/2006/relationships/tags" Target="../tags/tag170.xml" /><Relationship Id="rId13" Type="http://schemas.openxmlformats.org/officeDocument/2006/relationships/tags" Target="../tags/tag171.xml" /><Relationship Id="rId14" Type="http://schemas.openxmlformats.org/officeDocument/2006/relationships/tags" Target="../tags/tag172.xml" /><Relationship Id="rId15" Type="http://schemas.openxmlformats.org/officeDocument/2006/relationships/tags" Target="../tags/tag173.xml" /><Relationship Id="rId16" Type="http://schemas.openxmlformats.org/officeDocument/2006/relationships/tags" Target="../tags/tag174.xml" /><Relationship Id="rId17" Type="http://schemas.openxmlformats.org/officeDocument/2006/relationships/tags" Target="../tags/tag175.xml" /><Relationship Id="rId18" Type="http://schemas.openxmlformats.org/officeDocument/2006/relationships/tags" Target="../tags/tag176.xml" /><Relationship Id="rId19" Type="http://schemas.openxmlformats.org/officeDocument/2006/relationships/tags" Target="../tags/tag177.xml" /><Relationship Id="rId2" Type="http://schemas.openxmlformats.org/officeDocument/2006/relationships/tags" Target="../tags/tag161.xml" /><Relationship Id="rId20" Type="http://schemas.openxmlformats.org/officeDocument/2006/relationships/tags" Target="../tags/tag178.xml" /><Relationship Id="rId21" Type="http://schemas.openxmlformats.org/officeDocument/2006/relationships/tags" Target="../tags/tag179.xml" /><Relationship Id="rId22" Type="http://schemas.openxmlformats.org/officeDocument/2006/relationships/tags" Target="../tags/tag180.xml" /><Relationship Id="rId23" Type="http://schemas.openxmlformats.org/officeDocument/2006/relationships/slideMaster" Target="../slideMasters/slideMaster1.xml" /><Relationship Id="rId3" Type="http://schemas.openxmlformats.org/officeDocument/2006/relationships/image" Target="../media/image2.jpeg" /><Relationship Id="rId4" Type="http://schemas.openxmlformats.org/officeDocument/2006/relationships/tags" Target="../tags/tag162.xml" /><Relationship Id="rId5" Type="http://schemas.openxmlformats.org/officeDocument/2006/relationships/tags" Target="../tags/tag163.xml" /><Relationship Id="rId6" Type="http://schemas.openxmlformats.org/officeDocument/2006/relationships/tags" Target="../tags/tag164.xml" /><Relationship Id="rId7" Type="http://schemas.openxmlformats.org/officeDocument/2006/relationships/tags" Target="../tags/tag165.xml" /><Relationship Id="rId8" Type="http://schemas.openxmlformats.org/officeDocument/2006/relationships/tags" Target="../tags/tag166.xml" /><Relationship Id="rId9" Type="http://schemas.openxmlformats.org/officeDocument/2006/relationships/tags" Target="../tags/tag167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1.xml" /><Relationship Id="rId10" Type="http://schemas.openxmlformats.org/officeDocument/2006/relationships/tags" Target="../tags/tag189.xml" /><Relationship Id="rId11" Type="http://schemas.openxmlformats.org/officeDocument/2006/relationships/tags" Target="../tags/tag190.xml" /><Relationship Id="rId12" Type="http://schemas.openxmlformats.org/officeDocument/2006/relationships/tags" Target="../tags/tag191.xml" /><Relationship Id="rId13" Type="http://schemas.openxmlformats.org/officeDocument/2006/relationships/tags" Target="../tags/tag192.xml" /><Relationship Id="rId14" Type="http://schemas.openxmlformats.org/officeDocument/2006/relationships/tags" Target="../tags/tag193.xml" /><Relationship Id="rId15" Type="http://schemas.openxmlformats.org/officeDocument/2006/relationships/tags" Target="../tags/tag194.xml" /><Relationship Id="rId16" Type="http://schemas.openxmlformats.org/officeDocument/2006/relationships/tags" Target="../tags/tag195.xml" /><Relationship Id="rId17" Type="http://schemas.openxmlformats.org/officeDocument/2006/relationships/tags" Target="../tags/tag196.xml" /><Relationship Id="rId18" Type="http://schemas.openxmlformats.org/officeDocument/2006/relationships/tags" Target="../tags/tag197.xml" /><Relationship Id="rId19" Type="http://schemas.openxmlformats.org/officeDocument/2006/relationships/tags" Target="../tags/tag198.xml" /><Relationship Id="rId2" Type="http://schemas.openxmlformats.org/officeDocument/2006/relationships/tags" Target="../tags/tag182.xml" /><Relationship Id="rId20" Type="http://schemas.openxmlformats.org/officeDocument/2006/relationships/tags" Target="../tags/tag199.xml" /><Relationship Id="rId21" Type="http://schemas.openxmlformats.org/officeDocument/2006/relationships/tags" Target="../tags/tag200.xml" /><Relationship Id="rId22" Type="http://schemas.openxmlformats.org/officeDocument/2006/relationships/tags" Target="../tags/tag201.xml" /><Relationship Id="rId23" Type="http://schemas.openxmlformats.org/officeDocument/2006/relationships/tags" Target="../tags/tag202.xml" /><Relationship Id="rId24" Type="http://schemas.openxmlformats.org/officeDocument/2006/relationships/tags" Target="../tags/tag203.xml" /><Relationship Id="rId25" Type="http://schemas.openxmlformats.org/officeDocument/2006/relationships/tags" Target="../tags/tag204.xml" /><Relationship Id="rId26" Type="http://schemas.openxmlformats.org/officeDocument/2006/relationships/tags" Target="../tags/tag205.xml" /><Relationship Id="rId27" Type="http://schemas.openxmlformats.org/officeDocument/2006/relationships/slideMaster" Target="../slideMasters/slideMaster1.xml" /><Relationship Id="rId3" Type="http://schemas.openxmlformats.org/officeDocument/2006/relationships/image" Target="../media/image2.jpeg" /><Relationship Id="rId4" Type="http://schemas.openxmlformats.org/officeDocument/2006/relationships/tags" Target="../tags/tag183.xml" /><Relationship Id="rId5" Type="http://schemas.openxmlformats.org/officeDocument/2006/relationships/tags" Target="../tags/tag184.xml" /><Relationship Id="rId6" Type="http://schemas.openxmlformats.org/officeDocument/2006/relationships/tags" Target="../tags/tag185.xml" /><Relationship Id="rId7" Type="http://schemas.openxmlformats.org/officeDocument/2006/relationships/tags" Target="../tags/tag186.xml" /><Relationship Id="rId8" Type="http://schemas.openxmlformats.org/officeDocument/2006/relationships/tags" Target="../tags/tag187.xml" /><Relationship Id="rId9" Type="http://schemas.openxmlformats.org/officeDocument/2006/relationships/tags" Target="../tags/tag188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6.xml" /><Relationship Id="rId2" Type="http://schemas.openxmlformats.org/officeDocument/2006/relationships/tags" Target="../tags/tag207.xml" /><Relationship Id="rId3" Type="http://schemas.openxmlformats.org/officeDocument/2006/relationships/tags" Target="../tags/tag208.xml" /><Relationship Id="rId4" Type="http://schemas.openxmlformats.org/officeDocument/2006/relationships/tags" Target="../tags/tag209.xml" /><Relationship Id="rId5" Type="http://schemas.openxmlformats.org/officeDocument/2006/relationships/tags" Target="../tags/tag210.xml" /><Relationship Id="rId6" Type="http://schemas.openxmlformats.org/officeDocument/2006/relationships/tags" Target="../tags/tag211.xml" /><Relationship Id="rId7" Type="http://schemas.openxmlformats.org/officeDocument/2006/relationships/tags" Target="../tags/tag212.xml" /><Relationship Id="rId8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3.xml" /><Relationship Id="rId2" Type="http://schemas.openxmlformats.org/officeDocument/2006/relationships/tags" Target="../tags/tag214.xml" /><Relationship Id="rId3" Type="http://schemas.openxmlformats.org/officeDocument/2006/relationships/tags" Target="../tags/tag215.xml" /><Relationship Id="rId4" Type="http://schemas.openxmlformats.org/officeDocument/2006/relationships/tags" Target="../tags/tag216.xml" /><Relationship Id="rId5" Type="http://schemas.openxmlformats.org/officeDocument/2006/relationships/tags" Target="../tags/tag217.xml" /><Relationship Id="rId6" Type="http://schemas.openxmlformats.org/officeDocument/2006/relationships/tags" Target="../tags/tag218.xml" /><Relationship Id="rId7" Type="http://schemas.openxmlformats.org/officeDocument/2006/relationships/tags" Target="../tags/tag219.xml" /><Relationship Id="rId8" Type="http://schemas.openxmlformats.org/officeDocument/2006/relationships/image" Target="../media/image3.png" /><Relationship Id="rId9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0.xml" /><Relationship Id="rId10" Type="http://schemas.openxmlformats.org/officeDocument/2006/relationships/tags" Target="../tags/tag229.xml" /><Relationship Id="rId11" Type="http://schemas.openxmlformats.org/officeDocument/2006/relationships/tags" Target="../tags/tag230.xml" /><Relationship Id="rId12" Type="http://schemas.openxmlformats.org/officeDocument/2006/relationships/tags" Target="../tags/tag231.xml" /><Relationship Id="rId13" Type="http://schemas.openxmlformats.org/officeDocument/2006/relationships/image" Target="../media/image3.png" /><Relationship Id="rId14" Type="http://schemas.openxmlformats.org/officeDocument/2006/relationships/slideMaster" Target="../slideMasters/slideMaster1.xml" /><Relationship Id="rId2" Type="http://schemas.openxmlformats.org/officeDocument/2006/relationships/tags" Target="../tags/tag221.xml" /><Relationship Id="rId3" Type="http://schemas.openxmlformats.org/officeDocument/2006/relationships/tags" Target="../tags/tag222.xml" /><Relationship Id="rId4" Type="http://schemas.openxmlformats.org/officeDocument/2006/relationships/tags" Target="../tags/tag223.xml" /><Relationship Id="rId5" Type="http://schemas.openxmlformats.org/officeDocument/2006/relationships/tags" Target="../tags/tag224.xml" /><Relationship Id="rId6" Type="http://schemas.openxmlformats.org/officeDocument/2006/relationships/tags" Target="../tags/tag225.xml" /><Relationship Id="rId7" Type="http://schemas.openxmlformats.org/officeDocument/2006/relationships/tags" Target="../tags/tag226.xml" /><Relationship Id="rId8" Type="http://schemas.openxmlformats.org/officeDocument/2006/relationships/tags" Target="../tags/tag227.xml" /><Relationship Id="rId9" Type="http://schemas.openxmlformats.org/officeDocument/2006/relationships/tags" Target="../tags/tag228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2.xml" /><Relationship Id="rId10" Type="http://schemas.openxmlformats.org/officeDocument/2006/relationships/tags" Target="../tags/tag239.xml" /><Relationship Id="rId11" Type="http://schemas.openxmlformats.org/officeDocument/2006/relationships/tags" Target="../tags/tag240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3.png" /><Relationship Id="rId3" Type="http://schemas.openxmlformats.org/officeDocument/2006/relationships/tags" Target="../tags/tag233.xml" /><Relationship Id="rId4" Type="http://schemas.openxmlformats.org/officeDocument/2006/relationships/image" Target="../media/image2.jpeg" /><Relationship Id="rId5" Type="http://schemas.openxmlformats.org/officeDocument/2006/relationships/tags" Target="../tags/tag234.xml" /><Relationship Id="rId6" Type="http://schemas.openxmlformats.org/officeDocument/2006/relationships/tags" Target="../tags/tag235.xml" /><Relationship Id="rId7" Type="http://schemas.openxmlformats.org/officeDocument/2006/relationships/tags" Target="../tags/tag236.xml" /><Relationship Id="rId8" Type="http://schemas.openxmlformats.org/officeDocument/2006/relationships/tags" Target="../tags/tag237.xml" /><Relationship Id="rId9" Type="http://schemas.openxmlformats.org/officeDocument/2006/relationships/tags" Target="../tags/tag238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1.xml" /><Relationship Id="rId10" Type="http://schemas.openxmlformats.org/officeDocument/2006/relationships/tags" Target="../tags/tag250.xml" /><Relationship Id="rId11" Type="http://schemas.openxmlformats.org/officeDocument/2006/relationships/tags" Target="../tags/tag251.xml" /><Relationship Id="rId12" Type="http://schemas.openxmlformats.org/officeDocument/2006/relationships/tags" Target="../tags/tag252.xml" /><Relationship Id="rId13" Type="http://schemas.openxmlformats.org/officeDocument/2006/relationships/image" Target="../media/image4.png" /><Relationship Id="rId14" Type="http://schemas.openxmlformats.org/officeDocument/2006/relationships/slideMaster" Target="../slideMasters/slideMaster1.xml" /><Relationship Id="rId2" Type="http://schemas.openxmlformats.org/officeDocument/2006/relationships/tags" Target="../tags/tag242.xml" /><Relationship Id="rId3" Type="http://schemas.openxmlformats.org/officeDocument/2006/relationships/tags" Target="../tags/tag243.xml" /><Relationship Id="rId4" Type="http://schemas.openxmlformats.org/officeDocument/2006/relationships/tags" Target="../tags/tag244.xml" /><Relationship Id="rId5" Type="http://schemas.openxmlformats.org/officeDocument/2006/relationships/tags" Target="../tags/tag245.xml" /><Relationship Id="rId6" Type="http://schemas.openxmlformats.org/officeDocument/2006/relationships/tags" Target="../tags/tag246.xml" /><Relationship Id="rId7" Type="http://schemas.openxmlformats.org/officeDocument/2006/relationships/tags" Target="../tags/tag247.xml" /><Relationship Id="rId8" Type="http://schemas.openxmlformats.org/officeDocument/2006/relationships/tags" Target="../tags/tag248.xml" /><Relationship Id="rId9" Type="http://schemas.openxmlformats.org/officeDocument/2006/relationships/tags" Target="../tags/tag249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3.xml" /><Relationship Id="rId10" Type="http://schemas.openxmlformats.org/officeDocument/2006/relationships/tags" Target="../tags/tag260.xml" /><Relationship Id="rId11" Type="http://schemas.openxmlformats.org/officeDocument/2006/relationships/tags" Target="../tags/tag261.xml" /><Relationship Id="rId12" Type="http://schemas.openxmlformats.org/officeDocument/2006/relationships/slideMaster" Target="../slideMasters/slideMaster1.xml" /><Relationship Id="rId2" Type="http://schemas.openxmlformats.org/officeDocument/2006/relationships/tags" Target="../tags/tag254.xml" /><Relationship Id="rId3" Type="http://schemas.openxmlformats.org/officeDocument/2006/relationships/image" Target="../media/image2.jpeg" /><Relationship Id="rId4" Type="http://schemas.openxmlformats.org/officeDocument/2006/relationships/tags" Target="../tags/tag255.xml" /><Relationship Id="rId5" Type="http://schemas.openxmlformats.org/officeDocument/2006/relationships/tags" Target="../tags/tag256.xml" /><Relationship Id="rId6" Type="http://schemas.openxmlformats.org/officeDocument/2006/relationships/image" Target="../media/image4.png" /><Relationship Id="rId7" Type="http://schemas.openxmlformats.org/officeDocument/2006/relationships/tags" Target="../tags/tag257.xml" /><Relationship Id="rId8" Type="http://schemas.openxmlformats.org/officeDocument/2006/relationships/tags" Target="../tags/tag258.xml" /><Relationship Id="rId9" Type="http://schemas.openxmlformats.org/officeDocument/2006/relationships/tags" Target="../tags/tag259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2.xml" /><Relationship Id="rId2" Type="http://schemas.openxmlformats.org/officeDocument/2006/relationships/tags" Target="../tags/tag263.xml" /><Relationship Id="rId3" Type="http://schemas.openxmlformats.org/officeDocument/2006/relationships/tags" Target="../tags/tag264.xml" /><Relationship Id="rId4" Type="http://schemas.openxmlformats.org/officeDocument/2006/relationships/tags" Target="../tags/tag265.xml" /><Relationship Id="rId5" Type="http://schemas.openxmlformats.org/officeDocument/2006/relationships/tags" Target="../tags/tag266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10" Type="http://schemas.openxmlformats.org/officeDocument/2006/relationships/tags" Target="../tags/tag19.xml" /><Relationship Id="rId11" Type="http://schemas.openxmlformats.org/officeDocument/2006/relationships/tags" Target="../tags/tag20.xml" /><Relationship Id="rId12" Type="http://schemas.openxmlformats.org/officeDocument/2006/relationships/tags" Target="../tags/tag21.xml" /><Relationship Id="rId13" Type="http://schemas.openxmlformats.org/officeDocument/2006/relationships/tags" Target="../tags/tag22.xml" /><Relationship Id="rId14" Type="http://schemas.openxmlformats.org/officeDocument/2006/relationships/tags" Target="../tags/tag23.xml" /><Relationship Id="rId15" Type="http://schemas.openxmlformats.org/officeDocument/2006/relationships/tags" Target="../tags/tag24.xml" /><Relationship Id="rId16" Type="http://schemas.openxmlformats.org/officeDocument/2006/relationships/tags" Target="../tags/tag25.xml" /><Relationship Id="rId17" Type="http://schemas.openxmlformats.org/officeDocument/2006/relationships/tags" Target="../tags/tag26.xml" /><Relationship Id="rId18" Type="http://schemas.openxmlformats.org/officeDocument/2006/relationships/tags" Target="../tags/tag27.xml" /><Relationship Id="rId19" Type="http://schemas.openxmlformats.org/officeDocument/2006/relationships/slideMaster" Target="../slideMasters/slideMaster1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tags" Target="../tags/tag18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7.xml" /><Relationship Id="rId10" Type="http://schemas.openxmlformats.org/officeDocument/2006/relationships/tags" Target="../tags/tag273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268.xml" /><Relationship Id="rId3" Type="http://schemas.openxmlformats.org/officeDocument/2006/relationships/tags" Target="../tags/tag269.xml" /><Relationship Id="rId4" Type="http://schemas.openxmlformats.org/officeDocument/2006/relationships/tags" Target="../tags/tag270.xml" /><Relationship Id="rId5" Type="http://schemas.openxmlformats.org/officeDocument/2006/relationships/tags" Target="../tags/tag271.xml" /><Relationship Id="rId6" Type="http://schemas.openxmlformats.org/officeDocument/2006/relationships/slide" Target="../slides/slide10.xml" TargetMode="Internal" /><Relationship Id="rId7" Type="http://schemas.openxmlformats.org/officeDocument/2006/relationships/tags" Target="../tags/tag272.xml" /><Relationship Id="rId8" Type="http://schemas.openxmlformats.org/officeDocument/2006/relationships/slide" Target="../slides/slide3.xml" TargetMode="Internal" /><Relationship Id="rId9" Type="http://schemas.openxmlformats.org/officeDocument/2006/relationships/image" Target="../media/image5.tiff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80.xml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8.xml" /><Relationship Id="rId10" Type="http://schemas.openxmlformats.org/officeDocument/2006/relationships/tags" Target="../tags/tag37.xml" /><Relationship Id="rId11" Type="http://schemas.openxmlformats.org/officeDocument/2006/relationships/tags" Target="../tags/tag38.xml" /><Relationship Id="rId12" Type="http://schemas.openxmlformats.org/officeDocument/2006/relationships/tags" Target="../tags/tag39.xml" /><Relationship Id="rId13" Type="http://schemas.openxmlformats.org/officeDocument/2006/relationships/tags" Target="../tags/tag40.xml" /><Relationship Id="rId14" Type="http://schemas.openxmlformats.org/officeDocument/2006/relationships/tags" Target="../tags/tag41.xml" /><Relationship Id="rId15" Type="http://schemas.openxmlformats.org/officeDocument/2006/relationships/tags" Target="../tags/tag42.xml" /><Relationship Id="rId16" Type="http://schemas.openxmlformats.org/officeDocument/2006/relationships/tags" Target="../tags/tag43.xml" /><Relationship Id="rId17" Type="http://schemas.openxmlformats.org/officeDocument/2006/relationships/tags" Target="../tags/tag44.xml" /><Relationship Id="rId18" Type="http://schemas.openxmlformats.org/officeDocument/2006/relationships/image" Target="../media/image1.png" /><Relationship Id="rId19" Type="http://schemas.openxmlformats.org/officeDocument/2006/relationships/tags" Target="../tags/tag45.xml" /><Relationship Id="rId2" Type="http://schemas.openxmlformats.org/officeDocument/2006/relationships/tags" Target="../tags/tag29.xml" /><Relationship Id="rId20" Type="http://schemas.openxmlformats.org/officeDocument/2006/relationships/slideMaster" Target="../slideMasters/slideMaster1.xml" /><Relationship Id="rId3" Type="http://schemas.openxmlformats.org/officeDocument/2006/relationships/tags" Target="../tags/tag30.xml" /><Relationship Id="rId4" Type="http://schemas.openxmlformats.org/officeDocument/2006/relationships/tags" Target="../tags/tag31.xml" /><Relationship Id="rId5" Type="http://schemas.openxmlformats.org/officeDocument/2006/relationships/tags" Target="../tags/tag32.xml" /><Relationship Id="rId6" Type="http://schemas.openxmlformats.org/officeDocument/2006/relationships/tags" Target="../tags/tag33.xml" /><Relationship Id="rId7" Type="http://schemas.openxmlformats.org/officeDocument/2006/relationships/tags" Target="../tags/tag34.xml" /><Relationship Id="rId8" Type="http://schemas.openxmlformats.org/officeDocument/2006/relationships/tags" Target="../tags/tag35.xml" /><Relationship Id="rId9" Type="http://schemas.openxmlformats.org/officeDocument/2006/relationships/tags" Target="../tags/tag36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6.xml" /><Relationship Id="rId10" Type="http://schemas.openxmlformats.org/officeDocument/2006/relationships/tags" Target="../tags/tag55.xml" /><Relationship Id="rId11" Type="http://schemas.openxmlformats.org/officeDocument/2006/relationships/tags" Target="../tags/tag5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ags" Target="../tags/tag61.xml" /><Relationship Id="rId17" Type="http://schemas.openxmlformats.org/officeDocument/2006/relationships/tags" Target="../tags/tag62.xml" /><Relationship Id="rId18" Type="http://schemas.openxmlformats.org/officeDocument/2006/relationships/slideMaster" Target="../slideMasters/slideMaster1.xml" /><Relationship Id="rId2" Type="http://schemas.openxmlformats.org/officeDocument/2006/relationships/tags" Target="../tags/tag47.xml" /><Relationship Id="rId3" Type="http://schemas.openxmlformats.org/officeDocument/2006/relationships/tags" Target="../tags/tag48.xml" /><Relationship Id="rId4" Type="http://schemas.openxmlformats.org/officeDocument/2006/relationships/tags" Target="../tags/tag49.xml" /><Relationship Id="rId5" Type="http://schemas.openxmlformats.org/officeDocument/2006/relationships/tags" Target="../tags/tag50.xml" /><Relationship Id="rId6" Type="http://schemas.openxmlformats.org/officeDocument/2006/relationships/tags" Target="../tags/tag51.xml" /><Relationship Id="rId7" Type="http://schemas.openxmlformats.org/officeDocument/2006/relationships/tags" Target="../tags/tag52.xml" /><Relationship Id="rId8" Type="http://schemas.openxmlformats.org/officeDocument/2006/relationships/tags" Target="../tags/tag53.xml" /><Relationship Id="rId9" Type="http://schemas.openxmlformats.org/officeDocument/2006/relationships/tags" Target="../tags/tag5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10" Type="http://schemas.openxmlformats.org/officeDocument/2006/relationships/tags" Target="../tags/tag72.xml" /><Relationship Id="rId11" Type="http://schemas.openxmlformats.org/officeDocument/2006/relationships/tags" Target="../tags/tag73.xml" /><Relationship Id="rId12" Type="http://schemas.openxmlformats.org/officeDocument/2006/relationships/tags" Target="../tags/tag74.xml" /><Relationship Id="rId13" Type="http://schemas.openxmlformats.org/officeDocument/2006/relationships/tags" Target="../tags/tag75.xml" /><Relationship Id="rId14" Type="http://schemas.openxmlformats.org/officeDocument/2006/relationships/tags" Target="../tags/tag76.xml" /><Relationship Id="rId15" Type="http://schemas.openxmlformats.org/officeDocument/2006/relationships/tags" Target="../tags/tag77.xml" /><Relationship Id="rId16" Type="http://schemas.openxmlformats.org/officeDocument/2006/relationships/tags" Target="../tags/tag78.xml" /><Relationship Id="rId17" Type="http://schemas.openxmlformats.org/officeDocument/2006/relationships/tags" Target="../tags/tag79.xml" /><Relationship Id="rId18" Type="http://schemas.openxmlformats.org/officeDocument/2006/relationships/tags" Target="../tags/tag80.xml" /><Relationship Id="rId19" Type="http://schemas.openxmlformats.org/officeDocument/2006/relationships/slideMaster" Target="../slideMasters/slideMaster1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tags" Target="../tags/tag7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10" Type="http://schemas.openxmlformats.org/officeDocument/2006/relationships/tags" Target="../tags/tag90.xml" /><Relationship Id="rId11" Type="http://schemas.openxmlformats.org/officeDocument/2006/relationships/tags" Target="../tags/tag91.xml" /><Relationship Id="rId12" Type="http://schemas.openxmlformats.org/officeDocument/2006/relationships/tags" Target="../tags/tag92.xml" /><Relationship Id="rId13" Type="http://schemas.openxmlformats.org/officeDocument/2006/relationships/tags" Target="../tags/tag93.xml" /><Relationship Id="rId14" Type="http://schemas.openxmlformats.org/officeDocument/2006/relationships/tags" Target="../tags/tag94.xml" /><Relationship Id="rId15" Type="http://schemas.openxmlformats.org/officeDocument/2006/relationships/tags" Target="../tags/tag95.xml" /><Relationship Id="rId16" Type="http://schemas.openxmlformats.org/officeDocument/2006/relationships/tags" Target="../tags/tag96.xml" /><Relationship Id="rId17" Type="http://schemas.openxmlformats.org/officeDocument/2006/relationships/tags" Target="../tags/tag97.xml" /><Relationship Id="rId18" Type="http://schemas.openxmlformats.org/officeDocument/2006/relationships/tags" Target="../tags/tag98.xml" /><Relationship Id="rId19" Type="http://schemas.openxmlformats.org/officeDocument/2006/relationships/slideMaster" Target="../slideMasters/slideMaster1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ags" Target="../tags/tag86.xml" /><Relationship Id="rId7" Type="http://schemas.openxmlformats.org/officeDocument/2006/relationships/tags" Target="../tags/tag87.xml" /><Relationship Id="rId8" Type="http://schemas.openxmlformats.org/officeDocument/2006/relationships/tags" Target="../tags/tag88.xml" /><Relationship Id="rId9" Type="http://schemas.openxmlformats.org/officeDocument/2006/relationships/tags" Target="../tags/tag89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10" Type="http://schemas.openxmlformats.org/officeDocument/2006/relationships/tags" Target="../tags/tag108.xml" /><Relationship Id="rId11" Type="http://schemas.openxmlformats.org/officeDocument/2006/relationships/tags" Target="../tags/tag109.xml" /><Relationship Id="rId12" Type="http://schemas.openxmlformats.org/officeDocument/2006/relationships/tags" Target="../tags/tag110.xml" /><Relationship Id="rId13" Type="http://schemas.openxmlformats.org/officeDocument/2006/relationships/tags" Target="../tags/tag111.xml" /><Relationship Id="rId14" Type="http://schemas.openxmlformats.org/officeDocument/2006/relationships/tags" Target="../tags/tag112.xml" /><Relationship Id="rId15" Type="http://schemas.openxmlformats.org/officeDocument/2006/relationships/tags" Target="../tags/tag113.xml" /><Relationship Id="rId16" Type="http://schemas.openxmlformats.org/officeDocument/2006/relationships/tags" Target="../tags/tag114.xml" /><Relationship Id="rId17" Type="http://schemas.openxmlformats.org/officeDocument/2006/relationships/tags" Target="../tags/tag115.xml" /><Relationship Id="rId18" Type="http://schemas.openxmlformats.org/officeDocument/2006/relationships/tags" Target="../tags/tag116.xml" /><Relationship Id="rId19" Type="http://schemas.openxmlformats.org/officeDocument/2006/relationships/slideMaster" Target="../slideMasters/slideMaster1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tags" Target="../tags/tag106.xml" /><Relationship Id="rId9" Type="http://schemas.openxmlformats.org/officeDocument/2006/relationships/tags" Target="../tags/tag10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7.xml" /><Relationship Id="rId10" Type="http://schemas.openxmlformats.org/officeDocument/2006/relationships/tags" Target="../tags/tag126.xml" /><Relationship Id="rId11" Type="http://schemas.openxmlformats.org/officeDocument/2006/relationships/tags" Target="../tags/tag127.xml" /><Relationship Id="rId12" Type="http://schemas.openxmlformats.org/officeDocument/2006/relationships/tags" Target="../tags/tag128.xml" /><Relationship Id="rId13" Type="http://schemas.openxmlformats.org/officeDocument/2006/relationships/tags" Target="../tags/tag129.xml" /><Relationship Id="rId14" Type="http://schemas.openxmlformats.org/officeDocument/2006/relationships/tags" Target="../tags/tag130.xml" /><Relationship Id="rId15" Type="http://schemas.openxmlformats.org/officeDocument/2006/relationships/tags" Target="../tags/tag131.xml" /><Relationship Id="rId16" Type="http://schemas.openxmlformats.org/officeDocument/2006/relationships/tags" Target="../tags/tag132.xml" /><Relationship Id="rId17" Type="http://schemas.openxmlformats.org/officeDocument/2006/relationships/tags" Target="../tags/tag133.xml" /><Relationship Id="rId18" Type="http://schemas.openxmlformats.org/officeDocument/2006/relationships/tags" Target="../tags/tag134.xml" /><Relationship Id="rId19" Type="http://schemas.openxmlformats.org/officeDocument/2006/relationships/tags" Target="../tags/tag135.xml" /><Relationship Id="rId2" Type="http://schemas.openxmlformats.org/officeDocument/2006/relationships/tags" Target="../tags/tag118.xml" /><Relationship Id="rId20" Type="http://schemas.openxmlformats.org/officeDocument/2006/relationships/slideMaster" Target="../slideMasters/slideMaster1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tags" Target="../tags/tag121.xml" /><Relationship Id="rId6" Type="http://schemas.openxmlformats.org/officeDocument/2006/relationships/tags" Target="../tags/tag122.xml" /><Relationship Id="rId7" Type="http://schemas.openxmlformats.org/officeDocument/2006/relationships/tags" Target="../tags/tag123.xml" /><Relationship Id="rId8" Type="http://schemas.openxmlformats.org/officeDocument/2006/relationships/tags" Target="../tags/tag124.xml" /><Relationship Id="rId9" Type="http://schemas.openxmlformats.org/officeDocument/2006/relationships/tags" Target="../tags/tag125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6.xml" /><Relationship Id="rId10" Type="http://schemas.openxmlformats.org/officeDocument/2006/relationships/tags" Target="../tags/tag144.xml" /><Relationship Id="rId11" Type="http://schemas.openxmlformats.org/officeDocument/2006/relationships/tags" Target="../tags/tag145.xml" /><Relationship Id="rId12" Type="http://schemas.openxmlformats.org/officeDocument/2006/relationships/tags" Target="../tags/tag146.xml" /><Relationship Id="rId13" Type="http://schemas.openxmlformats.org/officeDocument/2006/relationships/tags" Target="../tags/tag147.xml" /><Relationship Id="rId14" Type="http://schemas.openxmlformats.org/officeDocument/2006/relationships/tags" Target="../tags/tag148.xml" /><Relationship Id="rId15" Type="http://schemas.openxmlformats.org/officeDocument/2006/relationships/tags" Target="../tags/tag149.xml" /><Relationship Id="rId16" Type="http://schemas.openxmlformats.org/officeDocument/2006/relationships/tags" Target="../tags/tag150.xml" /><Relationship Id="rId17" Type="http://schemas.openxmlformats.org/officeDocument/2006/relationships/slideMaster" Target="../slideMasters/slideMaster1.xml" /><Relationship Id="rId2" Type="http://schemas.openxmlformats.org/officeDocument/2006/relationships/tags" Target="../tags/tag137.xml" /><Relationship Id="rId3" Type="http://schemas.openxmlformats.org/officeDocument/2006/relationships/image" Target="../media/image2.jpeg" /><Relationship Id="rId4" Type="http://schemas.openxmlformats.org/officeDocument/2006/relationships/tags" Target="../tags/tag138.xml" /><Relationship Id="rId5" Type="http://schemas.openxmlformats.org/officeDocument/2006/relationships/tags" Target="../tags/tag139.xml" /><Relationship Id="rId6" Type="http://schemas.openxmlformats.org/officeDocument/2006/relationships/tags" Target="../tags/tag140.xml" /><Relationship Id="rId7" Type="http://schemas.openxmlformats.org/officeDocument/2006/relationships/tags" Target="../tags/tag141.xml" /><Relationship Id="rId8" Type="http://schemas.openxmlformats.org/officeDocument/2006/relationships/tags" Target="../tags/tag142.xml" /><Relationship Id="rId9" Type="http://schemas.openxmlformats.org/officeDocument/2006/relationships/tags" Target="../tags/tag14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  <p:custDataLst>
              <p:tags r:id="rId6"/>
            </p:custDataLst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cxnSp>
        <p:nvCxnSpPr>
          <p:cNvPr id="21" name="直接连接符 20"/>
          <p:cNvCxnSpPr/>
          <p:nvPr userDrawn="1">
            <p:custDataLst>
              <p:tags r:id="rId7"/>
            </p:custDataLst>
          </p:nvPr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>
            <p:custDataLst>
              <p:tags r:id="rId8"/>
            </p:custDataLst>
          </p:nvPr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  <p:custDataLst>
              <p:tags r:id="rId9"/>
            </p:custDataLst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副标题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5" name="任意多边形: 形状 14"/>
          <p:cNvSpPr/>
          <p:nvPr userDrawn="1">
            <p:custDataLst>
              <p:tags r:id="rId6"/>
            </p:custDataLst>
          </p:nvPr>
        </p:nvSpPr>
        <p:spPr>
          <a:xfrm>
            <a:off x="5067300" y="2546350"/>
            <a:ext cx="7124700" cy="1663700"/>
          </a:xfrm>
          <a:custGeom>
            <a:gdLst>
              <a:gd name="connsiteX0" fmla="*/ 150282 w 7124700"/>
              <a:gd name="connsiteY0" fmla="*/ 0 h 1663700"/>
              <a:gd name="connsiteX1" fmla="*/ 7124700 w 7124700"/>
              <a:gd name="connsiteY1" fmla="*/ 0 h 1663700"/>
              <a:gd name="connsiteX2" fmla="*/ 7124700 w 7124700"/>
              <a:gd name="connsiteY2" fmla="*/ 1663700 h 1663700"/>
              <a:gd name="connsiteX3" fmla="*/ 150282 w 7124700"/>
              <a:gd name="connsiteY3" fmla="*/ 1663700 h 1663700"/>
              <a:gd name="connsiteX4" fmla="*/ 0 w 7124700"/>
              <a:gd name="connsiteY4" fmla="*/ 1513418 h 1663700"/>
              <a:gd name="connsiteX5" fmla="*/ 0 w 7124700"/>
              <a:gd name="connsiteY5" fmla="*/ 150282 h 1663700"/>
              <a:gd name="connsiteX6" fmla="*/ 150282 w 7124700"/>
              <a:gd name="connsiteY6" fmla="*/ 0 h 16637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4700" h="1663700">
                <a:moveTo>
                  <a:pt x="150282" y="0"/>
                </a:moveTo>
                <a:lnTo>
                  <a:pt x="7124700" y="0"/>
                </a:lnTo>
                <a:lnTo>
                  <a:pt x="7124700" y="1663700"/>
                </a:lnTo>
                <a:lnTo>
                  <a:pt x="150282" y="1663700"/>
                </a:lnTo>
                <a:cubicBezTo>
                  <a:pt x="67284" y="1663700"/>
                  <a:pt x="0" y="1596416"/>
                  <a:pt x="0" y="1513418"/>
                </a:cubicBezTo>
                <a:lnTo>
                  <a:pt x="0" y="150282"/>
                </a:lnTo>
                <a:cubicBezTo>
                  <a:pt x="0" y="67284"/>
                  <a:pt x="67284" y="0"/>
                  <a:pt x="1502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任意多边形: 形状 17"/>
          <p:cNvSpPr/>
          <p:nvPr userDrawn="1">
            <p:custDataLst>
              <p:tags r:id="rId7"/>
            </p:custDataLst>
          </p:nvPr>
        </p:nvSpPr>
        <p:spPr>
          <a:xfrm>
            <a:off x="2" y="5816067"/>
            <a:ext cx="12191999" cy="1054633"/>
          </a:xfrm>
          <a:custGeom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2016244" y="2134286"/>
            <a:ext cx="3151734" cy="2646878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FontTx/>
              <a:buNone/>
              <a:defRPr lang="en-US" altLang="zh-CN" sz="16600" b="1" kern="1200" spc="600" smtClean="0">
                <a:solidFill>
                  <a:schemeClr val="accent2"/>
                </a:solidFill>
                <a:latin typeface="微软雅黑" panose="020b0503020204020204" charset="-122"/>
                <a:ea typeface="微软雅黑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24" name="文本占位符 22"/>
          <p:cNvSpPr>
            <a:spLocks noGrp="1"/>
          </p:cNvSpPr>
          <p:nvPr>
            <p:ph type="body" sz="quarter" idx="11" hasCustomPrompt="1"/>
            <p:custDataLst>
              <p:tags r:id="rId9"/>
            </p:custDataLst>
          </p:nvPr>
        </p:nvSpPr>
        <p:spPr>
          <a:xfrm>
            <a:off x="5483211" y="2621157"/>
            <a:ext cx="6232539" cy="1015664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6000" b="1" kern="1200" noProof="0">
                <a:solidFill>
                  <a:srgbClr val="2F4379"/>
                </a:solidFill>
                <a:latin typeface="+mn-ea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工作业绩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solidFill>
                <a:srgbClr val="2F437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文本占位符 22"/>
          <p:cNvSpPr>
            <a:spLocks noGrp="1"/>
          </p:cNvSpPr>
          <p:nvPr>
            <p:ph type="body" sz="quarter" idx="12" hasCustomPrompt="1"/>
            <p:custDataLst>
              <p:tags r:id="rId10"/>
            </p:custDataLst>
          </p:nvPr>
        </p:nvSpPr>
        <p:spPr>
          <a:xfrm>
            <a:off x="5493356" y="3658676"/>
            <a:ext cx="2112130" cy="461665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rgbClr val="2F43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Performance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2F4379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>
            <p:custDataLst>
              <p:tags r:id="rId8"/>
            </p:custDataLst>
          </p:nvPr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>
            <p:custDataLst>
              <p:tags r:id="rId9"/>
            </p:custDataLst>
          </p:nvPr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>
            <p:custDataLst>
              <p:tags r:id="rId11"/>
            </p:custDataLst>
          </p:nvPr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>
            <p:custDataLst>
              <p:tags r:id="rId12"/>
            </p:custDataLst>
          </p:nvPr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>
            <p:custDataLst>
              <p:tags r:id="rId13"/>
            </p:custDataLst>
          </p:nvPr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>
            <p:custDataLst>
              <p:tags r:id="rId14"/>
            </p:custDataLst>
          </p:nvPr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>
            <p:custDataLst>
              <p:tags r:id="rId15"/>
            </p:custDataLst>
          </p:nvPr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16"/>
            </p:custDataLst>
          </p:nvPr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>
            <p:custDataLst>
              <p:tags r:id="rId17"/>
            </p:custDataLst>
          </p:nvPr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>
            <p:custDataLst>
              <p:tags r:id="rId18"/>
            </p:custDataLst>
          </p:nvPr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>
            <p:custDataLst>
              <p:tags r:id="rId19"/>
            </p:custDataLst>
          </p:nvPr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  <a:endParaRPr lang="zh-CN" altLang="en-US"/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  <p:custDataLst>
              <p:tags r:id="rId21"/>
            </p:custDataLst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  <a:endParaRPr lang="zh-CN" altLang="en-US"/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  <p:custDataLst>
              <p:tags r:id="rId22"/>
            </p:custDataLst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>
            <p:custDataLst>
              <p:tags r:id="rId8"/>
            </p:custDataLst>
          </p:nvPr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>
            <p:custDataLst>
              <p:tags r:id="rId9"/>
            </p:custDataLst>
          </p:nvPr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>
            <p:custDataLst>
              <p:tags r:id="rId11"/>
            </p:custDataLst>
          </p:nvPr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>
            <p:custDataLst>
              <p:tags r:id="rId12"/>
            </p:custDataLst>
          </p:nvPr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>
            <p:custDataLst>
              <p:tags r:id="rId13"/>
            </p:custDataLst>
          </p:nvPr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>
            <p:custDataLst>
              <p:tags r:id="rId14"/>
            </p:custDataLst>
          </p:nvPr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>
            <p:custDataLst>
              <p:tags r:id="rId15"/>
            </p:custDataLst>
          </p:nvPr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16"/>
            </p:custDataLst>
          </p:nvPr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>
            <p:custDataLst>
              <p:tags r:id="rId17"/>
            </p:custDataLst>
          </p:nvPr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>
            <p:custDataLst>
              <p:tags r:id="rId18"/>
            </p:custDataLst>
          </p:nvPr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>
            <p:custDataLst>
              <p:tags r:id="rId19"/>
            </p:custDataLst>
          </p:nvPr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>
            <p:custDataLst>
              <p:tags r:id="rId20"/>
            </p:custDataLst>
          </p:nvPr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>
            <p:custDataLst>
              <p:tags r:id="rId21"/>
            </p:custDataLst>
          </p:nvPr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>
            <p:custDataLst>
              <p:tags r:id="rId22"/>
            </p:custDataLst>
          </p:nvPr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  <a:endParaRPr lang="zh-CN" altLang="en-US"/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  <a:endParaRPr lang="zh-CN" altLang="en-US"/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  <p:custDataLst>
              <p:tags r:id="rId25"/>
            </p:custDataLst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  <a:endParaRPr lang="zh-CN" altLang="en-US"/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  <p:custDataLst>
              <p:tags r:id="rId26"/>
            </p:custDataLst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>
            <p:custDataLst>
              <p:tags r:id="rId3"/>
            </p:custDataLst>
          </p:nvPr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>
            <p:custDataLst>
              <p:tags r:id="rId5"/>
            </p:custDataLst>
          </p:nvPr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  <p:custDataLst>
              <p:tags r:id="rId6"/>
            </p:custDataLst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正文内容"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>
            <p:custDataLst>
              <p:tags r:id="rId3"/>
            </p:custDataLst>
          </p:nvPr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>
            <p:custDataLst>
              <p:tags r:id="rId5"/>
            </p:custDataLst>
          </p:nvPr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  <p:custDataLst>
              <p:tags r:id="rId6"/>
            </p:custDataLst>
          </p:nvPr>
        </p:nvSpPr>
        <p:spPr>
          <a:xfrm>
            <a:off x="1120378" y="368382"/>
            <a:ext cx="6076950" cy="534035"/>
          </a:xfr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algn="l">
              <a:buClrTx/>
              <a:buSzTx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L="0" lvl="0" algn="l">
              <a:buClrTx/>
              <a:buSzTx/>
              <a:buNone/>
            </a:pP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封面页"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2" y="5816067"/>
            <a:ext cx="12191999" cy="1054633"/>
          </a:xfrm>
          <a:custGeom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11" name="矩形: 圆角 10"/>
          <p:cNvSpPr/>
          <p:nvPr>
            <p:custDataLst>
              <p:tags r:id="rId3"/>
            </p:custDataLst>
          </p:nvPr>
        </p:nvSpPr>
        <p:spPr>
          <a:xfrm>
            <a:off x="5199029" y="4920154"/>
            <a:ext cx="1793943" cy="3298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13" name="组合 12"/>
          <p:cNvGrpSpPr/>
          <p:nvPr userDrawn="1">
            <p:custDataLst>
              <p:tags r:id="rId4"/>
            </p:custDataLst>
          </p:nvPr>
        </p:nvGrpSpPr>
        <p:grpSpPr>
          <a:xfrm>
            <a:off x="6029069" y="4088363"/>
            <a:ext cx="133862" cy="476944"/>
            <a:chOff x="6029069" y="4443963"/>
            <a:chExt cx="133862" cy="476944"/>
          </a:xfrm>
        </p:grpSpPr>
        <p:sp>
          <p:nvSpPr>
            <p:cNvPr id="14" name="半闭框 13"/>
            <p:cNvSpPr/>
            <p:nvPr>
              <p:custDataLst>
                <p:tags r:id="rId5"/>
              </p:custDataLst>
            </p:nvPr>
          </p:nvSpPr>
          <p:spPr>
            <a:xfrm rot="13500000">
              <a:off x="6028443" y="4786420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" name="半闭框 14"/>
            <p:cNvSpPr/>
            <p:nvPr>
              <p:custDataLst>
                <p:tags r:id="rId6"/>
              </p:custDataLst>
            </p:nvPr>
          </p:nvSpPr>
          <p:spPr>
            <a:xfrm rot="13500000">
              <a:off x="6028443" y="4615504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6" name="半闭框 15"/>
            <p:cNvSpPr/>
            <p:nvPr>
              <p:custDataLst>
                <p:tags r:id="rId7"/>
              </p:custDataLst>
            </p:nvPr>
          </p:nvSpPr>
          <p:spPr>
            <a:xfrm rot="13500000">
              <a:off x="6028443" y="4444589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0" name="任意多边形: 形状 19"/>
          <p:cNvSpPr/>
          <p:nvPr userDrawn="1">
            <p:custDataLst>
              <p:tags r:id="rId8"/>
            </p:custDataLst>
          </p:nvPr>
        </p:nvSpPr>
        <p:spPr>
          <a:xfrm>
            <a:off x="1301750" y="1387396"/>
            <a:ext cx="9588500" cy="2448004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gradFill flip="none" rotWithShape="1">
            <a:gsLst>
              <a:gs pos="100000">
                <a:srgbClr val="FFC000"/>
              </a:gs>
              <a:gs pos="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 userDrawn="1">
            <p:custDataLst>
              <p:tags r:id="rId9"/>
            </p:custDataLst>
          </p:nvPr>
        </p:nvCxnSpPr>
        <p:spPr>
          <a:xfrm flipH="1">
            <a:off x="2342061" y="2888784"/>
            <a:ext cx="7176769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FC000">
                    <a:alpha val="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3"/>
          <p:cNvSpPr>
            <a:spLocks noGrp="1"/>
          </p:cNvSpPr>
          <p:nvPr>
            <p:ph type="body" sz="quarter" idx="11" hasCustomPrompt="1"/>
            <p:custDataLst>
              <p:tags r:id="rId10"/>
            </p:custDataLst>
          </p:nvPr>
        </p:nvSpPr>
        <p:spPr>
          <a:xfrm>
            <a:off x="2097654" y="2995377"/>
            <a:ext cx="7996691" cy="444944"/>
          </a:xfrm>
        </p:spPr>
        <p:txBody>
          <a:bodyPr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QUARTERLY YEAR-END REPORT TEMPLATE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682295" y="1769644"/>
            <a:ext cx="8827410" cy="1006429"/>
          </a:xfr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季度年终汇报模板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5199028" y="4975802"/>
            <a:ext cx="1793944" cy="24468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1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汇报人：</a:t>
            </a:r>
            <a:r>
              <a:rPr kumimoji="0" lang="en-US" altLang="zh-CN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OFFICEPLUS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副标题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6858000"/>
            <a:chOff x="-47549" y="364836"/>
            <a:chExt cx="12192000" cy="6858000"/>
          </a:xfrm>
          <a:blipFill rotWithShape="1">
            <a:blip r:embed="rId2"/>
            <a:stretch>
              <a:fillRect/>
            </a:stretch>
          </a:blipFill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  <a:grpFill/>
          </p:spPr>
        </p:pic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>
            <a:off x="5067300" y="2546350"/>
            <a:ext cx="7124700" cy="1663700"/>
          </a:xfrm>
          <a:custGeom>
            <a:gdLst>
              <a:gd name="connsiteX0" fmla="*/ 150282 w 7124700"/>
              <a:gd name="connsiteY0" fmla="*/ 0 h 1663700"/>
              <a:gd name="connsiteX1" fmla="*/ 7124700 w 7124700"/>
              <a:gd name="connsiteY1" fmla="*/ 0 h 1663700"/>
              <a:gd name="connsiteX2" fmla="*/ 7124700 w 7124700"/>
              <a:gd name="connsiteY2" fmla="*/ 1663700 h 1663700"/>
              <a:gd name="connsiteX3" fmla="*/ 150282 w 7124700"/>
              <a:gd name="connsiteY3" fmla="*/ 1663700 h 1663700"/>
              <a:gd name="connsiteX4" fmla="*/ 0 w 7124700"/>
              <a:gd name="connsiteY4" fmla="*/ 1513418 h 1663700"/>
              <a:gd name="connsiteX5" fmla="*/ 0 w 7124700"/>
              <a:gd name="connsiteY5" fmla="*/ 150282 h 1663700"/>
              <a:gd name="connsiteX6" fmla="*/ 150282 w 7124700"/>
              <a:gd name="connsiteY6" fmla="*/ 0 h 16637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4700" h="1663700">
                <a:moveTo>
                  <a:pt x="150282" y="0"/>
                </a:moveTo>
                <a:lnTo>
                  <a:pt x="7124700" y="0"/>
                </a:lnTo>
                <a:lnTo>
                  <a:pt x="7124700" y="1663700"/>
                </a:lnTo>
                <a:lnTo>
                  <a:pt x="150282" y="1663700"/>
                </a:lnTo>
                <a:cubicBezTo>
                  <a:pt x="67284" y="1663700"/>
                  <a:pt x="0" y="1596416"/>
                  <a:pt x="0" y="1513418"/>
                </a:cubicBezTo>
                <a:lnTo>
                  <a:pt x="0" y="150282"/>
                </a:lnTo>
                <a:cubicBezTo>
                  <a:pt x="0" y="67284"/>
                  <a:pt x="67284" y="0"/>
                  <a:pt x="1502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2" y="5816067"/>
            <a:ext cx="12191999" cy="1054633"/>
          </a:xfrm>
          <a:custGeom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2016244" y="2134286"/>
            <a:ext cx="3151734" cy="2646878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FontTx/>
              <a:buNone/>
              <a:defRPr lang="en-US" altLang="zh-CN" sz="16600" b="1" kern="1200" spc="600" smtClean="0">
                <a:solidFill>
                  <a:schemeClr val="accent2"/>
                </a:solidFill>
                <a:latin typeface="微软雅黑" panose="020b0503020204020204" charset="-122"/>
                <a:ea typeface="微软雅黑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24" name="文本占位符 22"/>
          <p:cNvSpPr>
            <a:spLocks noGrp="1"/>
          </p:cNvSpPr>
          <p:nvPr>
            <p:ph type="body" sz="quarter" idx="11" hasCustomPrompt="1"/>
            <p:custDataLst>
              <p:tags r:id="rId10"/>
            </p:custDataLst>
          </p:nvPr>
        </p:nvSpPr>
        <p:spPr>
          <a:xfrm>
            <a:off x="5483211" y="2621157"/>
            <a:ext cx="6232539" cy="1015664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6000" b="1" kern="1200" noProof="0">
                <a:solidFill>
                  <a:srgbClr val="2F4379"/>
                </a:solidFill>
                <a:latin typeface="+mn-ea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工作业绩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solidFill>
                <a:srgbClr val="2F437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文本占位符 22"/>
          <p:cNvSpPr>
            <a:spLocks noGrp="1"/>
          </p:cNvSpPr>
          <p:nvPr>
            <p:ph type="body" sz="quarter" idx="12" hasCustomPrompt="1"/>
            <p:custDataLst>
              <p:tags r:id="rId11"/>
            </p:custDataLst>
          </p:nvPr>
        </p:nvSpPr>
        <p:spPr>
          <a:xfrm>
            <a:off x="5493356" y="3658676"/>
            <a:ext cx="2112130" cy="461665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rgbClr val="2F43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Performance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2F4379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封面页"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2" y="5816067"/>
            <a:ext cx="12191999" cy="1054633"/>
          </a:xfrm>
          <a:custGeom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11" name="矩形: 圆角 10"/>
          <p:cNvSpPr/>
          <p:nvPr>
            <p:custDataLst>
              <p:tags r:id="rId3"/>
            </p:custDataLst>
          </p:nvPr>
        </p:nvSpPr>
        <p:spPr>
          <a:xfrm>
            <a:off x="5199029" y="4920154"/>
            <a:ext cx="1793943" cy="3298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13" name="组合 12"/>
          <p:cNvGrpSpPr/>
          <p:nvPr userDrawn="1">
            <p:custDataLst>
              <p:tags r:id="rId4"/>
            </p:custDataLst>
          </p:nvPr>
        </p:nvGrpSpPr>
        <p:grpSpPr>
          <a:xfrm>
            <a:off x="6029069" y="4088363"/>
            <a:ext cx="133862" cy="476944"/>
            <a:chOff x="6029069" y="4443963"/>
            <a:chExt cx="133862" cy="476944"/>
          </a:xfrm>
        </p:grpSpPr>
        <p:sp>
          <p:nvSpPr>
            <p:cNvPr id="14" name="半闭框 13"/>
            <p:cNvSpPr/>
            <p:nvPr>
              <p:custDataLst>
                <p:tags r:id="rId5"/>
              </p:custDataLst>
            </p:nvPr>
          </p:nvSpPr>
          <p:spPr>
            <a:xfrm rot="13500000">
              <a:off x="6028443" y="4786420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" name="半闭框 14"/>
            <p:cNvSpPr/>
            <p:nvPr>
              <p:custDataLst>
                <p:tags r:id="rId6"/>
              </p:custDataLst>
            </p:nvPr>
          </p:nvSpPr>
          <p:spPr>
            <a:xfrm rot="13500000">
              <a:off x="6028443" y="4615504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6" name="半闭框 15"/>
            <p:cNvSpPr/>
            <p:nvPr>
              <p:custDataLst>
                <p:tags r:id="rId7"/>
              </p:custDataLst>
            </p:nvPr>
          </p:nvSpPr>
          <p:spPr>
            <a:xfrm rot="13500000">
              <a:off x="6028443" y="4444589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0" name="任意多边形: 形状 19"/>
          <p:cNvSpPr/>
          <p:nvPr userDrawn="1">
            <p:custDataLst>
              <p:tags r:id="rId8"/>
            </p:custDataLst>
          </p:nvPr>
        </p:nvSpPr>
        <p:spPr>
          <a:xfrm>
            <a:off x="1301750" y="1387396"/>
            <a:ext cx="9588500" cy="2448004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gradFill flip="none" rotWithShape="1">
            <a:gsLst>
              <a:gs pos="100000">
                <a:srgbClr val="FFC000"/>
              </a:gs>
              <a:gs pos="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 userDrawn="1">
            <p:custDataLst>
              <p:tags r:id="rId9"/>
            </p:custDataLst>
          </p:nvPr>
        </p:nvCxnSpPr>
        <p:spPr>
          <a:xfrm flipH="1">
            <a:off x="2342061" y="2888784"/>
            <a:ext cx="7176769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FC000">
                    <a:alpha val="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3"/>
          <p:cNvSpPr>
            <a:spLocks noGrp="1"/>
          </p:cNvSpPr>
          <p:nvPr>
            <p:ph type="body" sz="quarter" idx="11" hasCustomPrompt="1"/>
            <p:custDataLst>
              <p:tags r:id="rId10"/>
            </p:custDataLst>
          </p:nvPr>
        </p:nvSpPr>
        <p:spPr>
          <a:xfrm>
            <a:off x="2097654" y="2995377"/>
            <a:ext cx="7996691" cy="444944"/>
          </a:xfrm>
        </p:spPr>
        <p:txBody>
          <a:bodyPr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QUARTERLY YEAR-END REPORT TEMPLATE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682295" y="1769644"/>
            <a:ext cx="8827410" cy="1006429"/>
          </a:xfr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季度年终汇报模板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5199028" y="4975802"/>
            <a:ext cx="1793944" cy="24468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1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汇报人：</a:t>
            </a:r>
            <a:r>
              <a:rPr kumimoji="0" lang="en-US" altLang="zh-CN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OFFICEPLUS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副标题页"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>
            <a:off x="5067300" y="2546350"/>
            <a:ext cx="7124700" cy="1663700"/>
          </a:xfrm>
          <a:custGeom>
            <a:gdLst>
              <a:gd name="connsiteX0" fmla="*/ 150282 w 7124700"/>
              <a:gd name="connsiteY0" fmla="*/ 0 h 1663700"/>
              <a:gd name="connsiteX1" fmla="*/ 7124700 w 7124700"/>
              <a:gd name="connsiteY1" fmla="*/ 0 h 1663700"/>
              <a:gd name="connsiteX2" fmla="*/ 7124700 w 7124700"/>
              <a:gd name="connsiteY2" fmla="*/ 1663700 h 1663700"/>
              <a:gd name="connsiteX3" fmla="*/ 150282 w 7124700"/>
              <a:gd name="connsiteY3" fmla="*/ 1663700 h 1663700"/>
              <a:gd name="connsiteX4" fmla="*/ 0 w 7124700"/>
              <a:gd name="connsiteY4" fmla="*/ 1513418 h 1663700"/>
              <a:gd name="connsiteX5" fmla="*/ 0 w 7124700"/>
              <a:gd name="connsiteY5" fmla="*/ 150282 h 1663700"/>
              <a:gd name="connsiteX6" fmla="*/ 150282 w 7124700"/>
              <a:gd name="connsiteY6" fmla="*/ 0 h 16637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4700" h="1663700">
                <a:moveTo>
                  <a:pt x="150282" y="0"/>
                </a:moveTo>
                <a:lnTo>
                  <a:pt x="7124700" y="0"/>
                </a:lnTo>
                <a:lnTo>
                  <a:pt x="7124700" y="1663700"/>
                </a:lnTo>
                <a:lnTo>
                  <a:pt x="150282" y="1663700"/>
                </a:lnTo>
                <a:cubicBezTo>
                  <a:pt x="67284" y="1663700"/>
                  <a:pt x="0" y="1596416"/>
                  <a:pt x="0" y="1513418"/>
                </a:cubicBezTo>
                <a:lnTo>
                  <a:pt x="0" y="150282"/>
                </a:lnTo>
                <a:cubicBezTo>
                  <a:pt x="0" y="67284"/>
                  <a:pt x="67284" y="0"/>
                  <a:pt x="1502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2" y="5816067"/>
            <a:ext cx="12191999" cy="1054633"/>
          </a:xfrm>
          <a:custGeom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2016244" y="2134286"/>
            <a:ext cx="3151734" cy="2646878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FontTx/>
              <a:buNone/>
              <a:defRPr lang="en-US" altLang="zh-CN" sz="16600" b="1" kern="1200" spc="600" smtClean="0">
                <a:solidFill>
                  <a:schemeClr val="accent2"/>
                </a:solidFill>
                <a:latin typeface="微软雅黑" panose="020b0503020204020204" charset="-122"/>
                <a:ea typeface="微软雅黑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24" name="文本占位符 22"/>
          <p:cNvSpPr>
            <a:spLocks noGrp="1"/>
          </p:cNvSpPr>
          <p:nvPr>
            <p:ph type="body" sz="quarter" idx="11" hasCustomPrompt="1"/>
            <p:custDataLst>
              <p:tags r:id="rId10"/>
            </p:custDataLst>
          </p:nvPr>
        </p:nvSpPr>
        <p:spPr>
          <a:xfrm>
            <a:off x="5483211" y="2621157"/>
            <a:ext cx="6232539" cy="1015664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6000" b="1" kern="1200" noProof="0">
                <a:solidFill>
                  <a:srgbClr val="2F4379"/>
                </a:solidFill>
                <a:latin typeface="+mn-ea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工作业绩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solidFill>
                <a:srgbClr val="2F437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文本占位符 22"/>
          <p:cNvSpPr>
            <a:spLocks noGrp="1"/>
          </p:cNvSpPr>
          <p:nvPr>
            <p:ph type="body" sz="quarter" idx="12" hasCustomPrompt="1"/>
            <p:custDataLst>
              <p:tags r:id="rId11"/>
            </p:custDataLst>
          </p:nvPr>
        </p:nvSpPr>
        <p:spPr>
          <a:xfrm>
            <a:off x="5493356" y="3658676"/>
            <a:ext cx="2112130" cy="461665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rgbClr val="2F43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Performance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2F4379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B0E7892-1D1F-4D7A-A9A2-5C9C3F3E8B6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863E4D1-CB19-40F3-A7AF-C2BC6542462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>
            <p:custDataLst>
              <p:tags r:id="rId2"/>
            </p:custDataLst>
          </p:nvPr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grpSp>
        <p:nvGrpSpPr>
          <p:cNvPr id="20" name="组合 19"/>
          <p:cNvGrpSpPr/>
          <p:nvPr userDrawn="1">
            <p:custDataLst>
              <p:tags r:id="rId8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>
              <p:custDataLst>
                <p:tags r:id="rId10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>
              <p:custDataLst>
                <p:tags r:id="rId15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>
  <p:cSld name="1_两栏内容">
    <p:bg bwMode="auto">
      <p:bgPr>
        <a:solidFill>
          <a:srgbClr val="CBEAC0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6"/>
          <p:cNvSpPr/>
          <p:nvPr>
            <p:custDataLst>
              <p:tags r:id="rId2"/>
            </p:custDataLst>
          </p:nvPr>
        </p:nvSpPr>
        <p:spPr>
          <a:xfrm>
            <a:off x="154343" y="846453"/>
            <a:ext cx="11883308" cy="5868668"/>
          </a:xfrm>
          <a:prstGeom prst="roundRect">
            <a:avLst>
              <a:gd name="adj" fmla="val 2706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cxnSp>
        <p:nvCxnSpPr>
          <p:cNvPr id="3" name="直接连接符 2"/>
          <p:cNvCxnSpPr/>
          <p:nvPr userDrawn="1">
            <p:custDataLst>
              <p:tags r:id="rId3"/>
            </p:custDataLst>
          </p:nvPr>
        </p:nvCxnSpPr>
        <p:spPr>
          <a:xfrm>
            <a:off x="982792" y="692150"/>
            <a:ext cx="11020271" cy="0"/>
          </a:xfrm>
          <a:prstGeom prst="line">
            <a:avLst/>
          </a:prstGeom>
          <a:ln w="76200">
            <a:solidFill>
              <a:srgbClr val="009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44847" y="65400"/>
            <a:ext cx="8966335" cy="578882"/>
          </a:xfrm>
          <a:prstGeom prst="roundRect">
            <a:avLst/>
          </a:prstGeom>
          <a:solidFill>
            <a:schemeClr val="bg1"/>
          </a:solidFill>
          <a:effectLst>
            <a:innerShdw blurRad="114300">
              <a:schemeClr val="bg1"/>
            </a:innerShdw>
          </a:effectLst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2800" b="1" noProof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第十一讲  液体压强</a:t>
            </a:r>
            <a:endParaRPr lang="zh-CN" altLang="en-US" sz="2800" b="1" noProof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8">
            <a:hlinkClick r:id="rId6" action="ppaction://hlinksldjump"/>
          </p:cNvPr>
          <p:cNvSpPr/>
          <p:nvPr userDrawn="1">
            <p:custDataLst>
              <p:tags r:id="rId5"/>
            </p:custDataLst>
          </p:nvPr>
        </p:nvSpPr>
        <p:spPr>
          <a:xfrm>
            <a:off x="10183551" y="-11549"/>
            <a:ext cx="936747" cy="64698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defRPr/>
            </a:pPr>
            <a:r>
              <a:rPr lang="zh-CN" altLang="en-US" sz="1600" b="1" noProof="1">
                <a:latin typeface="黑体" panose="02010609060101010101" charset="-122"/>
                <a:ea typeface="黑体" panose="02010609060101010101" charset="-122"/>
              </a:rPr>
              <a:t>返回思维导图</a:t>
            </a:r>
            <a:endParaRPr lang="zh-CN" altLang="en-US" sz="1600" b="1" noProof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8">
            <a:hlinkClick r:id="rId8" action="ppaction://hlinksldjump"/>
          </p:cNvPr>
          <p:cNvSpPr/>
          <p:nvPr userDrawn="1">
            <p:custDataLst>
              <p:tags r:id="rId7"/>
            </p:custDataLst>
          </p:nvPr>
        </p:nvSpPr>
        <p:spPr>
          <a:xfrm>
            <a:off x="11291770" y="-9961"/>
            <a:ext cx="684302" cy="64698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defRPr/>
            </a:pPr>
            <a:r>
              <a:rPr lang="zh-CN" altLang="en-US" sz="1600" b="1" noProof="1">
                <a:latin typeface="黑体" panose="02010609060101010101" charset="-122"/>
                <a:ea typeface="黑体" panose="02010609060101010101" charset="-122"/>
              </a:rPr>
              <a:t>返回目录</a:t>
            </a:r>
            <a:endParaRPr lang="zh-CN" altLang="en-US" sz="1600" b="1" noProof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1" descr="对对鹿1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51" y="65089"/>
            <a:ext cx="609679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1_两栏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grpSp>
        <p:nvGrpSpPr>
          <p:cNvPr id="20" name="组合 19"/>
          <p:cNvGrpSpPr/>
          <p:nvPr userDrawn="1">
            <p:custDataLst>
              <p:tags r:id="rId7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>
              <p:custDataLst>
                <p:tags r:id="rId9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>
              <p:custDataLst>
                <p:tags r:id="rId14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90" y="21463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>
            <p:custDataLst>
              <p:tags r:id="rId2"/>
            </p:custDataLst>
          </p:nvPr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grpSp>
        <p:nvGrpSpPr>
          <p:cNvPr id="20" name="组合 19"/>
          <p:cNvGrpSpPr/>
          <p:nvPr userDrawn="1">
            <p:custDataLst>
              <p:tags r:id="rId7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>
              <p:custDataLst>
                <p:tags r:id="rId9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>
              <p:custDataLst>
                <p:tags r:id="rId14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>
            <p:custDataLst>
              <p:tags r:id="rId2"/>
            </p:custDataLst>
          </p:nvPr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8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>
              <p:custDataLst>
                <p:tags r:id="rId10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>
              <p:custDataLst>
                <p:tags r:id="rId15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>
            <p:custDataLst>
              <p:tags r:id="rId2"/>
            </p:custDataLst>
          </p:nvPr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8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>
              <p:custDataLst>
                <p:tags r:id="rId10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>
              <p:custDataLst>
                <p:tags r:id="rId15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>
            <p:custDataLst>
              <p:tags r:id="rId2"/>
            </p:custDataLst>
          </p:nvPr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1485" y="188640"/>
            <a:ext cx="3199765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8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>
              <p:custDataLst>
                <p:tags r:id="rId10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>
              <p:custDataLst>
                <p:tags r:id="rId15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>
            <p:custDataLst>
              <p:tags r:id="rId2"/>
            </p:custDataLst>
          </p:nvPr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>
            <p:custDataLst>
              <p:tags r:id="rId8"/>
            </p:custDataLst>
          </p:nvPr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>
              <p:custDataLst>
                <p:tags r:id="rId11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>
              <p:custDataLst>
                <p:tags r:id="rId16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>
            <a:off x="2" y="5816067"/>
            <a:ext cx="12191999" cy="1054633"/>
          </a:xfrm>
          <a:custGeom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11" name="矩形: 圆角 10"/>
          <p:cNvSpPr/>
          <p:nvPr>
            <p:custDataLst>
              <p:tags r:id="rId7"/>
            </p:custDataLst>
          </p:nvPr>
        </p:nvSpPr>
        <p:spPr>
          <a:xfrm>
            <a:off x="5199029" y="4920154"/>
            <a:ext cx="1793943" cy="3298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>
            <a:off x="6029069" y="4088363"/>
            <a:ext cx="133862" cy="476944"/>
            <a:chOff x="6029069" y="4443963"/>
            <a:chExt cx="133862" cy="476944"/>
          </a:xfrm>
        </p:grpSpPr>
        <p:sp>
          <p:nvSpPr>
            <p:cNvPr id="14" name="半闭框 13"/>
            <p:cNvSpPr/>
            <p:nvPr>
              <p:custDataLst>
                <p:tags r:id="rId9"/>
              </p:custDataLst>
            </p:nvPr>
          </p:nvSpPr>
          <p:spPr>
            <a:xfrm rot="13500000">
              <a:off x="6028443" y="4786420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" name="半闭框 14"/>
            <p:cNvSpPr/>
            <p:nvPr>
              <p:custDataLst>
                <p:tags r:id="rId10"/>
              </p:custDataLst>
            </p:nvPr>
          </p:nvSpPr>
          <p:spPr>
            <a:xfrm rot="13500000">
              <a:off x="6028443" y="4615504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6" name="半闭框 15"/>
            <p:cNvSpPr/>
            <p:nvPr>
              <p:custDataLst>
                <p:tags r:id="rId11"/>
              </p:custDataLst>
            </p:nvPr>
          </p:nvSpPr>
          <p:spPr>
            <a:xfrm rot="13500000">
              <a:off x="6028443" y="4444589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0" name="任意多边形: 形状 19"/>
          <p:cNvSpPr/>
          <p:nvPr userDrawn="1">
            <p:custDataLst>
              <p:tags r:id="rId12"/>
            </p:custDataLst>
          </p:nvPr>
        </p:nvSpPr>
        <p:spPr>
          <a:xfrm>
            <a:off x="1301750" y="1387396"/>
            <a:ext cx="9588500" cy="2448004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gradFill flip="none" rotWithShape="1">
            <a:gsLst>
              <a:gs pos="100000">
                <a:srgbClr val="FFC000"/>
              </a:gs>
              <a:gs pos="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 userDrawn="1">
            <p:custDataLst>
              <p:tags r:id="rId13"/>
            </p:custDataLst>
          </p:nvPr>
        </p:nvCxnSpPr>
        <p:spPr>
          <a:xfrm flipH="1">
            <a:off x="2342061" y="2888784"/>
            <a:ext cx="7176769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FC000">
                    <a:alpha val="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3"/>
          <p:cNvSpPr>
            <a:spLocks noGrp="1"/>
          </p:cNvSpPr>
          <p:nvPr>
            <p:ph type="body" sz="quarter" idx="11" hasCustomPrompt="1"/>
            <p:custDataLst>
              <p:tags r:id="rId14"/>
            </p:custDataLst>
          </p:nvPr>
        </p:nvSpPr>
        <p:spPr>
          <a:xfrm>
            <a:off x="2097654" y="2995377"/>
            <a:ext cx="7996691" cy="444944"/>
          </a:xfrm>
        </p:spPr>
        <p:txBody>
          <a:bodyPr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QUARTERLY YEAR-END REPORT TEMPLATE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1682295" y="1769644"/>
            <a:ext cx="8827410" cy="1006429"/>
          </a:xfr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季度年终汇报模板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  <p:custDataLst>
              <p:tags r:id="rId16"/>
            </p:custDataLst>
          </p:nvPr>
        </p:nvSpPr>
        <p:spPr>
          <a:xfrm>
            <a:off x="5199028" y="4975802"/>
            <a:ext cx="1793944" cy="24468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1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汇报人：</a:t>
            </a:r>
            <a:r>
              <a:rPr kumimoji="0" lang="en-US" altLang="zh-CN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OFFICEPLUS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tags" Target="../tags/tag274.xml" /><Relationship Id="rId22" Type="http://schemas.openxmlformats.org/officeDocument/2006/relationships/tags" Target="../tags/tag275.xml" /><Relationship Id="rId23" Type="http://schemas.openxmlformats.org/officeDocument/2006/relationships/tags" Target="../tags/tag276.xml" /><Relationship Id="rId24" Type="http://schemas.openxmlformats.org/officeDocument/2006/relationships/tags" Target="../tags/tag277.xml" /><Relationship Id="rId25" Type="http://schemas.openxmlformats.org/officeDocument/2006/relationships/tags" Target="../tags/tag278.xml" /><Relationship Id="rId26" Type="http://schemas.openxmlformats.org/officeDocument/2006/relationships/tags" Target="../tags/tag279.xml" /><Relationship Id="rId27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tags" Target="../tags/tag281.xml" /><Relationship Id="rId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21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89.xml" /><Relationship Id="rId3" Type="http://schemas.openxmlformats.org/officeDocument/2006/relationships/tags" Target="../tags/tag290.xml" /><Relationship Id="rId4" Type="http://schemas.openxmlformats.org/officeDocument/2006/relationships/tags" Target="../tags/tag291.xml" /><Relationship Id="rId5" Type="http://schemas.openxmlformats.org/officeDocument/2006/relationships/tags" Target="../tags/tag29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399.xml" /><Relationship Id="rId11" Type="http://schemas.openxmlformats.org/officeDocument/2006/relationships/tags" Target="../tags/tag400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394.xml" /><Relationship Id="rId4" Type="http://schemas.openxmlformats.org/officeDocument/2006/relationships/tags" Target="../tags/tag395.xml" /><Relationship Id="rId5" Type="http://schemas.openxmlformats.org/officeDocument/2006/relationships/tags" Target="../tags/tag396.xml" /><Relationship Id="rId6" Type="http://schemas.openxmlformats.org/officeDocument/2006/relationships/image" Target="../media/image11.png" /><Relationship Id="rId7" Type="http://schemas.openxmlformats.org/officeDocument/2006/relationships/tags" Target="../tags/tag397.xml" /><Relationship Id="rId8" Type="http://schemas.openxmlformats.org/officeDocument/2006/relationships/image" Target="../media/image12.png" /><Relationship Id="rId9" Type="http://schemas.openxmlformats.org/officeDocument/2006/relationships/tags" Target="../tags/tag39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405.xml" /><Relationship Id="rId4" Type="http://schemas.openxmlformats.org/officeDocument/2006/relationships/tags" Target="../tags/tag406.xml" /><Relationship Id="rId5" Type="http://schemas.openxmlformats.org/officeDocument/2006/relationships/tags" Target="../tags/tag40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412.xml" /><Relationship Id="rId4" Type="http://schemas.openxmlformats.org/officeDocument/2006/relationships/tags" Target="../tags/tag413.xml" /><Relationship Id="rId5" Type="http://schemas.openxmlformats.org/officeDocument/2006/relationships/tags" Target="../tags/tag41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419.xml" /><Relationship Id="rId4" Type="http://schemas.openxmlformats.org/officeDocument/2006/relationships/tags" Target="../tags/tag420.xml" /><Relationship Id="rId5" Type="http://schemas.openxmlformats.org/officeDocument/2006/relationships/tags" Target="../tags/tag421.xml" /><Relationship Id="rId6" Type="http://schemas.openxmlformats.org/officeDocument/2006/relationships/image" Target="../media/image13.png" /><Relationship Id="rId7" Type="http://schemas.openxmlformats.org/officeDocument/2006/relationships/tags" Target="../tags/tag422.xml" /><Relationship Id="rId8" Type="http://schemas.openxmlformats.org/officeDocument/2006/relationships/image" Target="../media/image14.png" /><Relationship Id="rId9" Type="http://schemas.openxmlformats.org/officeDocument/2006/relationships/tags" Target="../tags/tag42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433.xml" /><Relationship Id="rId11" Type="http://schemas.openxmlformats.org/officeDocument/2006/relationships/tags" Target="../tags/tag434.xml" /><Relationship Id="rId12" Type="http://schemas.openxmlformats.org/officeDocument/2006/relationships/tags" Target="../tags/tag435.xml" /><Relationship Id="rId13" Type="http://schemas.openxmlformats.org/officeDocument/2006/relationships/tags" Target="../tags/tag436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428.xml" /><Relationship Id="rId4" Type="http://schemas.openxmlformats.org/officeDocument/2006/relationships/tags" Target="../tags/tag429.xml" /><Relationship Id="rId5" Type="http://schemas.openxmlformats.org/officeDocument/2006/relationships/tags" Target="../tags/tag430.xml" /><Relationship Id="rId6" Type="http://schemas.openxmlformats.org/officeDocument/2006/relationships/image" Target="../media/image15.jpeg" /><Relationship Id="rId7" Type="http://schemas.openxmlformats.org/officeDocument/2006/relationships/tags" Target="../tags/tag431.xml" /><Relationship Id="rId8" Type="http://schemas.openxmlformats.org/officeDocument/2006/relationships/image" Target="../media/image16.jpeg" /><Relationship Id="rId9" Type="http://schemas.openxmlformats.org/officeDocument/2006/relationships/tags" Target="../tags/tag43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441.xml" /><Relationship Id="rId4" Type="http://schemas.openxmlformats.org/officeDocument/2006/relationships/tags" Target="../tags/tag442.xml" /><Relationship Id="rId5" Type="http://schemas.openxmlformats.org/officeDocument/2006/relationships/tags" Target="../tags/tag443.xml" /><Relationship Id="rId6" Type="http://schemas.openxmlformats.org/officeDocument/2006/relationships/tags" Target="../tags/tag444.xml" /><Relationship Id="rId7" Type="http://schemas.openxmlformats.org/officeDocument/2006/relationships/tags" Target="../tags/tag44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446.xml" /><Relationship Id="rId3" Type="http://schemas.openxmlformats.org/officeDocument/2006/relationships/image" Target="../media/image17.jpeg" /><Relationship Id="rId4" Type="http://schemas.openxmlformats.org/officeDocument/2006/relationships/tags" Target="../tags/tag447.xml" /><Relationship Id="rId5" Type="http://schemas.openxmlformats.org/officeDocument/2006/relationships/tags" Target="../tags/tag448.xml" /><Relationship Id="rId6" Type="http://schemas.openxmlformats.org/officeDocument/2006/relationships/image" Target="../media/image18.png" /><Relationship Id="rId7" Type="http://schemas.openxmlformats.org/officeDocument/2006/relationships/tags" Target="../tags/tag449.xml" /><Relationship Id="rId8" Type="http://schemas.openxmlformats.org/officeDocument/2006/relationships/tags" Target="../tags/tag45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diagramColors" Target="../diagrams/colors3.xml" /><Relationship Id="rId2" Type="http://schemas.openxmlformats.org/officeDocument/2006/relationships/tags" Target="../tags/tag451.xml" /><Relationship Id="rId3" Type="http://schemas.openxmlformats.org/officeDocument/2006/relationships/tags" Target="../tags/tag452.xml" /><Relationship Id="rId4" Type="http://schemas.openxmlformats.org/officeDocument/2006/relationships/tags" Target="../tags/tag453.xml" /><Relationship Id="rId5" Type="http://schemas.openxmlformats.org/officeDocument/2006/relationships/tags" Target="../tags/tag454.xml" /><Relationship Id="rId6" Type="http://schemas.microsoft.com/office/2007/relationships/diagramDrawing" Target="../diagrams/drawing3.xml" /><Relationship Id="rId7" Type="http://schemas.openxmlformats.org/officeDocument/2006/relationships/diagramData" Target="../diagrams/data3.xml" /><Relationship Id="rId8" Type="http://schemas.openxmlformats.org/officeDocument/2006/relationships/diagramLayout" Target="../diagrams/layout3.xml" /><Relationship Id="rId9" Type="http://schemas.openxmlformats.org/officeDocument/2006/relationships/diagramQuickStyle" Target="../diagrams/quickStyle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463.xml" /><Relationship Id="rId11" Type="http://schemas.openxmlformats.org/officeDocument/2006/relationships/tags" Target="../tags/tag464.xml" /><Relationship Id="rId12" Type="http://schemas.openxmlformats.org/officeDocument/2006/relationships/tags" Target="../tags/tag465.xml" /><Relationship Id="rId13" Type="http://schemas.openxmlformats.org/officeDocument/2006/relationships/tags" Target="../tags/tag466.xml" /><Relationship Id="rId14" Type="http://schemas.openxmlformats.org/officeDocument/2006/relationships/tags" Target="../tags/tag467.xml" /><Relationship Id="rId15" Type="http://schemas.openxmlformats.org/officeDocument/2006/relationships/tags" Target="../tags/tag468.xml" /><Relationship Id="rId16" Type="http://schemas.openxmlformats.org/officeDocument/2006/relationships/tags" Target="../tags/tag469.xml" /><Relationship Id="rId17" Type="http://schemas.openxmlformats.org/officeDocument/2006/relationships/tags" Target="../tags/tag470.xml" /><Relationship Id="rId18" Type="http://schemas.openxmlformats.org/officeDocument/2006/relationships/tags" Target="../tags/tag471.xml" /><Relationship Id="rId19" Type="http://schemas.openxmlformats.org/officeDocument/2006/relationships/tags" Target="../tags/tag472.xml" /><Relationship Id="rId2" Type="http://schemas.openxmlformats.org/officeDocument/2006/relationships/tags" Target="../tags/tag455.xml" /><Relationship Id="rId20" Type="http://schemas.openxmlformats.org/officeDocument/2006/relationships/tags" Target="../tags/tag473.xml" /><Relationship Id="rId21" Type="http://schemas.openxmlformats.org/officeDocument/2006/relationships/tags" Target="../tags/tag474.xml" /><Relationship Id="rId22" Type="http://schemas.openxmlformats.org/officeDocument/2006/relationships/tags" Target="../tags/tag475.xml" /><Relationship Id="rId23" Type="http://schemas.openxmlformats.org/officeDocument/2006/relationships/tags" Target="../tags/tag476.xml" /><Relationship Id="rId24" Type="http://schemas.openxmlformats.org/officeDocument/2006/relationships/tags" Target="../tags/tag477.xml" /><Relationship Id="rId25" Type="http://schemas.openxmlformats.org/officeDocument/2006/relationships/tags" Target="../tags/tag478.xml" /><Relationship Id="rId26" Type="http://schemas.openxmlformats.org/officeDocument/2006/relationships/tags" Target="../tags/tag479.xml" /><Relationship Id="rId27" Type="http://schemas.openxmlformats.org/officeDocument/2006/relationships/tags" Target="../tags/tag480.xml" /><Relationship Id="rId3" Type="http://schemas.openxmlformats.org/officeDocument/2006/relationships/tags" Target="../tags/tag456.xml" /><Relationship Id="rId4" Type="http://schemas.openxmlformats.org/officeDocument/2006/relationships/tags" Target="../tags/tag457.xml" /><Relationship Id="rId5" Type="http://schemas.openxmlformats.org/officeDocument/2006/relationships/tags" Target="../tags/tag458.xml" /><Relationship Id="rId6" Type="http://schemas.openxmlformats.org/officeDocument/2006/relationships/tags" Target="../tags/tag459.xml" /><Relationship Id="rId7" Type="http://schemas.openxmlformats.org/officeDocument/2006/relationships/tags" Target="../tags/tag460.xml" /><Relationship Id="rId8" Type="http://schemas.openxmlformats.org/officeDocument/2006/relationships/tags" Target="../tags/tag461.xml" /><Relationship Id="rId9" Type="http://schemas.openxmlformats.org/officeDocument/2006/relationships/tags" Target="../tags/tag46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481.xml" /><Relationship Id="rId3" Type="http://schemas.openxmlformats.org/officeDocument/2006/relationships/tags" Target="../tags/tag482.xml" /><Relationship Id="rId4" Type="http://schemas.openxmlformats.org/officeDocument/2006/relationships/tags" Target="../tags/tag48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03.xml" /><Relationship Id="rId11" Type="http://schemas.openxmlformats.org/officeDocument/2006/relationships/tags" Target="../tags/tag304.xml" /><Relationship Id="rId12" Type="http://schemas.openxmlformats.org/officeDocument/2006/relationships/tags" Target="../tags/tag305.xml" /><Relationship Id="rId13" Type="http://schemas.openxmlformats.org/officeDocument/2006/relationships/tags" Target="../tags/tag306.xml" /><Relationship Id="rId14" Type="http://schemas.openxmlformats.org/officeDocument/2006/relationships/tags" Target="../tags/tag307.xml" /><Relationship Id="rId15" Type="http://schemas.openxmlformats.org/officeDocument/2006/relationships/tags" Target="../tags/tag308.xml" /><Relationship Id="rId16" Type="http://schemas.openxmlformats.org/officeDocument/2006/relationships/tags" Target="../tags/tag309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96.xml" /><Relationship Id="rId4" Type="http://schemas.openxmlformats.org/officeDocument/2006/relationships/tags" Target="../tags/tag297.xml" /><Relationship Id="rId5" Type="http://schemas.openxmlformats.org/officeDocument/2006/relationships/tags" Target="../tags/tag298.xml" /><Relationship Id="rId6" Type="http://schemas.openxmlformats.org/officeDocument/2006/relationships/tags" Target="../tags/tag299.xml" /><Relationship Id="rId7" Type="http://schemas.openxmlformats.org/officeDocument/2006/relationships/tags" Target="../tags/tag300.xml" /><Relationship Id="rId8" Type="http://schemas.openxmlformats.org/officeDocument/2006/relationships/tags" Target="../tags/tag301.xml" /><Relationship Id="rId9" Type="http://schemas.openxmlformats.org/officeDocument/2006/relationships/tags" Target="../tags/tag30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94.xml" /><Relationship Id="rId11" Type="http://schemas.openxmlformats.org/officeDocument/2006/relationships/tags" Target="../tags/tag495.xml" /><Relationship Id="rId12" Type="http://schemas.openxmlformats.org/officeDocument/2006/relationships/tags" Target="../tags/tag496.xml" /><Relationship Id="rId13" Type="http://schemas.openxmlformats.org/officeDocument/2006/relationships/tags" Target="../tags/tag497.xml" /><Relationship Id="rId14" Type="http://schemas.openxmlformats.org/officeDocument/2006/relationships/tags" Target="../tags/tag498.xml" /><Relationship Id="rId15" Type="http://schemas.openxmlformats.org/officeDocument/2006/relationships/tags" Target="../tags/tag499.xml" /><Relationship Id="rId16" Type="http://schemas.openxmlformats.org/officeDocument/2006/relationships/tags" Target="../tags/tag500.xml" /><Relationship Id="rId17" Type="http://schemas.openxmlformats.org/officeDocument/2006/relationships/image" Target="../media/image6.png" /><Relationship Id="rId18" Type="http://schemas.openxmlformats.org/officeDocument/2006/relationships/tags" Target="../tags/tag501.xml" /><Relationship Id="rId19" Type="http://schemas.openxmlformats.org/officeDocument/2006/relationships/video" Target="file:///E:\&#35270;&#39057;&#32534;&#36753;\&#28082;&#21270;.mp4" TargetMode="External" /><Relationship Id="rId2" Type="http://schemas.openxmlformats.org/officeDocument/2006/relationships/notesSlide" Target="../notesSlides/notesSlide15.xml" /><Relationship Id="rId20" Type="http://schemas.microsoft.com/office/2007/relationships/media" Target="file:///E:\&#35270;&#39057;&#32534;&#36753;\&#28082;&#21270;.mp4" TargetMode="External" /><Relationship Id="rId21" Type="http://schemas.openxmlformats.org/officeDocument/2006/relationships/image" Target="../media/image7.png" /><Relationship Id="rId22" Type="http://schemas.openxmlformats.org/officeDocument/2006/relationships/tags" Target="../tags/tag502.xml" /><Relationship Id="rId3" Type="http://schemas.openxmlformats.org/officeDocument/2006/relationships/tags" Target="../tags/tag487.xml" /><Relationship Id="rId4" Type="http://schemas.openxmlformats.org/officeDocument/2006/relationships/tags" Target="../tags/tag488.xml" /><Relationship Id="rId5" Type="http://schemas.openxmlformats.org/officeDocument/2006/relationships/tags" Target="../tags/tag489.xml" /><Relationship Id="rId6" Type="http://schemas.openxmlformats.org/officeDocument/2006/relationships/tags" Target="../tags/tag490.xml" /><Relationship Id="rId7" Type="http://schemas.openxmlformats.org/officeDocument/2006/relationships/tags" Target="../tags/tag491.xml" /><Relationship Id="rId8" Type="http://schemas.openxmlformats.org/officeDocument/2006/relationships/tags" Target="../tags/tag492.xml" /><Relationship Id="rId9" Type="http://schemas.openxmlformats.org/officeDocument/2006/relationships/tags" Target="../tags/tag49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510.xml" /><Relationship Id="rId11" Type="http://schemas.openxmlformats.org/officeDocument/2006/relationships/tags" Target="../tags/tag511.xml" /><Relationship Id="rId12" Type="http://schemas.openxmlformats.org/officeDocument/2006/relationships/tags" Target="../tags/tag512.xml" /><Relationship Id="rId13" Type="http://schemas.openxmlformats.org/officeDocument/2006/relationships/tags" Target="../tags/tag513.xml" /><Relationship Id="rId14" Type="http://schemas.openxmlformats.org/officeDocument/2006/relationships/tags" Target="../tags/tag514.xml" /><Relationship Id="rId2" Type="http://schemas.openxmlformats.org/officeDocument/2006/relationships/tags" Target="../tags/tag503.xml" /><Relationship Id="rId3" Type="http://schemas.openxmlformats.org/officeDocument/2006/relationships/image" Target="../media/image16.jpeg" /><Relationship Id="rId4" Type="http://schemas.openxmlformats.org/officeDocument/2006/relationships/tags" Target="../tags/tag504.xml" /><Relationship Id="rId5" Type="http://schemas.openxmlformats.org/officeDocument/2006/relationships/tags" Target="../tags/tag505.xml" /><Relationship Id="rId6" Type="http://schemas.openxmlformats.org/officeDocument/2006/relationships/tags" Target="../tags/tag506.xml" /><Relationship Id="rId7" Type="http://schemas.openxmlformats.org/officeDocument/2006/relationships/tags" Target="../tags/tag507.xml" /><Relationship Id="rId8" Type="http://schemas.openxmlformats.org/officeDocument/2006/relationships/tags" Target="../tags/tag508.xml" /><Relationship Id="rId9" Type="http://schemas.openxmlformats.org/officeDocument/2006/relationships/tags" Target="../tags/tag509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523.xml" /><Relationship Id="rId11" Type="http://schemas.openxmlformats.org/officeDocument/2006/relationships/image" Target="../media/image19.png" /><Relationship Id="rId12" Type="http://schemas.openxmlformats.org/officeDocument/2006/relationships/tags" Target="../tags/tag524.xml" /><Relationship Id="rId13" Type="http://schemas.openxmlformats.org/officeDocument/2006/relationships/image" Target="../media/image20.png" /><Relationship Id="rId14" Type="http://schemas.openxmlformats.org/officeDocument/2006/relationships/tags" Target="../tags/tag525.xml" /><Relationship Id="rId15" Type="http://schemas.openxmlformats.org/officeDocument/2006/relationships/image" Target="../media/image21.png" /><Relationship Id="rId16" Type="http://schemas.openxmlformats.org/officeDocument/2006/relationships/tags" Target="../tags/tag526.xml" /><Relationship Id="rId17" Type="http://schemas.openxmlformats.org/officeDocument/2006/relationships/image" Target="../media/image22.png" /><Relationship Id="rId18" Type="http://schemas.openxmlformats.org/officeDocument/2006/relationships/tags" Target="../tags/tag527.xml" /><Relationship Id="rId19" Type="http://schemas.openxmlformats.org/officeDocument/2006/relationships/image" Target="../media/image23.jpeg" /><Relationship Id="rId2" Type="http://schemas.openxmlformats.org/officeDocument/2006/relationships/tags" Target="../tags/tag515.xml" /><Relationship Id="rId20" Type="http://schemas.openxmlformats.org/officeDocument/2006/relationships/tags" Target="../tags/tag528.xml" /><Relationship Id="rId3" Type="http://schemas.openxmlformats.org/officeDocument/2006/relationships/tags" Target="../tags/tag516.xml" /><Relationship Id="rId4" Type="http://schemas.openxmlformats.org/officeDocument/2006/relationships/tags" Target="../tags/tag517.xml" /><Relationship Id="rId5" Type="http://schemas.openxmlformats.org/officeDocument/2006/relationships/tags" Target="../tags/tag518.xml" /><Relationship Id="rId6" Type="http://schemas.openxmlformats.org/officeDocument/2006/relationships/tags" Target="../tags/tag519.xml" /><Relationship Id="rId7" Type="http://schemas.openxmlformats.org/officeDocument/2006/relationships/tags" Target="../tags/tag520.xml" /><Relationship Id="rId8" Type="http://schemas.openxmlformats.org/officeDocument/2006/relationships/tags" Target="../tags/tag521.xml" /><Relationship Id="rId9" Type="http://schemas.openxmlformats.org/officeDocument/2006/relationships/tags" Target="../tags/tag5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529.xml" /><Relationship Id="rId3" Type="http://schemas.openxmlformats.org/officeDocument/2006/relationships/tags" Target="../tags/tag530.xml" /><Relationship Id="rId4" Type="http://schemas.openxmlformats.org/officeDocument/2006/relationships/tags" Target="../tags/tag531.xml" /><Relationship Id="rId5" Type="http://schemas.openxmlformats.org/officeDocument/2006/relationships/tags" Target="../tags/tag53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533.xml" /><Relationship Id="rId3" Type="http://schemas.openxmlformats.org/officeDocument/2006/relationships/tags" Target="../tags/tag534.xml" /><Relationship Id="rId4" Type="http://schemas.openxmlformats.org/officeDocument/2006/relationships/tags" Target="../tags/tag535.xml" /><Relationship Id="rId5" Type="http://schemas.openxmlformats.org/officeDocument/2006/relationships/tags" Target="../tags/tag53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537.xml" /><Relationship Id="rId3" Type="http://schemas.openxmlformats.org/officeDocument/2006/relationships/tags" Target="../tags/tag538.xml" /><Relationship Id="rId4" Type="http://schemas.openxmlformats.org/officeDocument/2006/relationships/tags" Target="../tags/tag539.xml" /><Relationship Id="rId5" Type="http://schemas.openxmlformats.org/officeDocument/2006/relationships/tags" Target="../tags/tag540.xml" /><Relationship Id="rId6" Type="http://schemas.openxmlformats.org/officeDocument/2006/relationships/tags" Target="../tags/tag541.xml" /><Relationship Id="rId7" Type="http://schemas.openxmlformats.org/officeDocument/2006/relationships/tags" Target="../tags/tag542.xml" /><Relationship Id="rId8" Type="http://schemas.openxmlformats.org/officeDocument/2006/relationships/tags" Target="../tags/tag54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544.xml" /><Relationship Id="rId3" Type="http://schemas.openxmlformats.org/officeDocument/2006/relationships/tags" Target="../tags/tag545.xml" /><Relationship Id="rId4" Type="http://schemas.openxmlformats.org/officeDocument/2006/relationships/tags" Target="../tags/tag546.xml" /><Relationship Id="rId5" Type="http://schemas.openxmlformats.org/officeDocument/2006/relationships/image" Target="../media/image24.png" /><Relationship Id="rId6" Type="http://schemas.openxmlformats.org/officeDocument/2006/relationships/tags" Target="../tags/tag547.xml" /><Relationship Id="rId7" Type="http://schemas.openxmlformats.org/officeDocument/2006/relationships/image" Target="../media/image25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20.xml" /><Relationship Id="rId11" Type="http://schemas.openxmlformats.org/officeDocument/2006/relationships/tags" Target="../tags/tag321.xml" /><Relationship Id="rId12" Type="http://schemas.openxmlformats.org/officeDocument/2006/relationships/tags" Target="../tags/tag322.xml" /><Relationship Id="rId13" Type="http://schemas.openxmlformats.org/officeDocument/2006/relationships/tags" Target="../tags/tag323.xml" /><Relationship Id="rId14" Type="http://schemas.openxmlformats.org/officeDocument/2006/relationships/tags" Target="../tags/tag324.xml" /><Relationship Id="rId15" Type="http://schemas.openxmlformats.org/officeDocument/2006/relationships/tags" Target="../tags/tag325.xml" /><Relationship Id="rId16" Type="http://schemas.openxmlformats.org/officeDocument/2006/relationships/tags" Target="../tags/tag326.xml" /><Relationship Id="rId17" Type="http://schemas.openxmlformats.org/officeDocument/2006/relationships/image" Target="../media/image6.png" /><Relationship Id="rId18" Type="http://schemas.openxmlformats.org/officeDocument/2006/relationships/tags" Target="../tags/tag327.xml" /><Relationship Id="rId19" Type="http://schemas.openxmlformats.org/officeDocument/2006/relationships/video" Target="file:///E:\&#35270;&#39057;&#32534;&#36753;\&#28082;&#21270;.mp4" TargetMode="External" /><Relationship Id="rId2" Type="http://schemas.openxmlformats.org/officeDocument/2006/relationships/notesSlide" Target="../notesSlides/notesSlide2.xml" /><Relationship Id="rId20" Type="http://schemas.microsoft.com/office/2007/relationships/media" Target="file:///E:\&#35270;&#39057;&#32534;&#36753;\&#28082;&#21270;.mp4" TargetMode="External" /><Relationship Id="rId21" Type="http://schemas.openxmlformats.org/officeDocument/2006/relationships/image" Target="../media/image7.png" /><Relationship Id="rId22" Type="http://schemas.openxmlformats.org/officeDocument/2006/relationships/tags" Target="../tags/tag328.xml" /><Relationship Id="rId3" Type="http://schemas.openxmlformats.org/officeDocument/2006/relationships/tags" Target="../tags/tag313.xml" /><Relationship Id="rId4" Type="http://schemas.openxmlformats.org/officeDocument/2006/relationships/tags" Target="../tags/tag314.xml" /><Relationship Id="rId5" Type="http://schemas.openxmlformats.org/officeDocument/2006/relationships/tags" Target="../tags/tag315.xml" /><Relationship Id="rId6" Type="http://schemas.openxmlformats.org/officeDocument/2006/relationships/tags" Target="../tags/tag316.xml" /><Relationship Id="rId7" Type="http://schemas.openxmlformats.org/officeDocument/2006/relationships/tags" Target="../tags/tag317.xml" /><Relationship Id="rId8" Type="http://schemas.openxmlformats.org/officeDocument/2006/relationships/tags" Target="../tags/tag318.xml" /><Relationship Id="rId9" Type="http://schemas.openxmlformats.org/officeDocument/2006/relationships/tags" Target="../tags/tag31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39.xml" /><Relationship Id="rId11" Type="http://schemas.openxmlformats.org/officeDocument/2006/relationships/tags" Target="../tags/tag340.xml" /><Relationship Id="rId12" Type="http://schemas.openxmlformats.org/officeDocument/2006/relationships/tags" Target="../tags/tag341.xml" /><Relationship Id="rId13" Type="http://schemas.openxmlformats.org/officeDocument/2006/relationships/tags" Target="../tags/tag342.xml" /><Relationship Id="rId14" Type="http://schemas.openxmlformats.org/officeDocument/2006/relationships/tags" Target="../tags/tag343.xml" /><Relationship Id="rId15" Type="http://schemas.openxmlformats.org/officeDocument/2006/relationships/tags" Target="../tags/tag344.xml" /><Relationship Id="rId16" Type="http://schemas.openxmlformats.org/officeDocument/2006/relationships/tags" Target="../tags/tag345.xml" /><Relationship Id="rId17" Type="http://schemas.microsoft.com/office/2007/relationships/diagramDrawing" Target="../diagrams/drawing1.xml" /><Relationship Id="rId18" Type="http://schemas.openxmlformats.org/officeDocument/2006/relationships/diagramData" Target="../diagrams/data1.xml" /><Relationship Id="rId19" Type="http://schemas.openxmlformats.org/officeDocument/2006/relationships/diagramLayout" Target="../diagrams/layout1.xml" /><Relationship Id="rId2" Type="http://schemas.openxmlformats.org/officeDocument/2006/relationships/notesSlide" Target="../notesSlides/notesSlide3.xml" /><Relationship Id="rId20" Type="http://schemas.openxmlformats.org/officeDocument/2006/relationships/diagramQuickStyle" Target="../diagrams/quickStyle1.xml" /><Relationship Id="rId21" Type="http://schemas.openxmlformats.org/officeDocument/2006/relationships/diagramColors" Target="../diagrams/colors1.xml" /><Relationship Id="rId3" Type="http://schemas.openxmlformats.org/officeDocument/2006/relationships/tags" Target="../tags/tag332.xml" /><Relationship Id="rId4" Type="http://schemas.openxmlformats.org/officeDocument/2006/relationships/tags" Target="../tags/tag333.xml" /><Relationship Id="rId5" Type="http://schemas.openxmlformats.org/officeDocument/2006/relationships/tags" Target="../tags/tag334.xml" /><Relationship Id="rId6" Type="http://schemas.openxmlformats.org/officeDocument/2006/relationships/tags" Target="../tags/tag335.xml" /><Relationship Id="rId7" Type="http://schemas.openxmlformats.org/officeDocument/2006/relationships/tags" Target="../tags/tag336.xml" /><Relationship Id="rId8" Type="http://schemas.openxmlformats.org/officeDocument/2006/relationships/tags" Target="../tags/tag337.xml" /><Relationship Id="rId9" Type="http://schemas.openxmlformats.org/officeDocument/2006/relationships/tags" Target="../tags/tag33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350.xml" /><Relationship Id="rId4" Type="http://schemas.openxmlformats.org/officeDocument/2006/relationships/image" Target="../media/image8.jpeg" /><Relationship Id="rId5" Type="http://schemas.openxmlformats.org/officeDocument/2006/relationships/tags" Target="../tags/tag351.xml" /><Relationship Id="rId6" Type="http://schemas.openxmlformats.org/officeDocument/2006/relationships/image" Target="../media/image9.jpeg" /><Relationship Id="rId7" Type="http://schemas.openxmlformats.org/officeDocument/2006/relationships/tags" Target="../tags/tag352.xml" /><Relationship Id="rId8" Type="http://schemas.openxmlformats.org/officeDocument/2006/relationships/tags" Target="../tags/tag353.xml" /><Relationship Id="rId9" Type="http://schemas.openxmlformats.org/officeDocument/2006/relationships/tags" Target="../tags/tag35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diagramQuickStyle" Target="../diagrams/quickStyle2.xml" /><Relationship Id="rId11" Type="http://schemas.openxmlformats.org/officeDocument/2006/relationships/diagramColors" Target="../diagrams/colors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359.xml" /><Relationship Id="rId4" Type="http://schemas.openxmlformats.org/officeDocument/2006/relationships/tags" Target="../tags/tag360.xml" /><Relationship Id="rId5" Type="http://schemas.openxmlformats.org/officeDocument/2006/relationships/tags" Target="../tags/tag361.xml" /><Relationship Id="rId6" Type="http://schemas.openxmlformats.org/officeDocument/2006/relationships/tags" Target="../tags/tag362.xml" /><Relationship Id="rId7" Type="http://schemas.microsoft.com/office/2007/relationships/diagramDrawing" Target="../diagrams/drawing2.xml" /><Relationship Id="rId8" Type="http://schemas.openxmlformats.org/officeDocument/2006/relationships/diagramData" Target="../diagrams/data2.xml" /><Relationship Id="rId9" Type="http://schemas.openxmlformats.org/officeDocument/2006/relationships/diagramLayout" Target="../diagrams/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367.xml" /><Relationship Id="rId4" Type="http://schemas.openxmlformats.org/officeDocument/2006/relationships/tags" Target="../tags/tag368.xml" /><Relationship Id="rId5" Type="http://schemas.openxmlformats.org/officeDocument/2006/relationships/tags" Target="../tags/tag369.xml" /><Relationship Id="rId6" Type="http://schemas.openxmlformats.org/officeDocument/2006/relationships/image" Target="../media/image10.jpeg" /><Relationship Id="rId7" Type="http://schemas.openxmlformats.org/officeDocument/2006/relationships/tags" Target="../tags/tag37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375.xml" /><Relationship Id="rId4" Type="http://schemas.openxmlformats.org/officeDocument/2006/relationships/tags" Target="../tags/tag376.xml" /><Relationship Id="rId5" Type="http://schemas.openxmlformats.org/officeDocument/2006/relationships/tags" Target="../tags/tag37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387.xml" /><Relationship Id="rId11" Type="http://schemas.openxmlformats.org/officeDocument/2006/relationships/tags" Target="../tags/tag388.xml" /><Relationship Id="rId12" Type="http://schemas.openxmlformats.org/officeDocument/2006/relationships/tags" Target="../tags/tag389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382.xml" /><Relationship Id="rId4" Type="http://schemas.openxmlformats.org/officeDocument/2006/relationships/tags" Target="../tags/tag383.xml" /><Relationship Id="rId5" Type="http://schemas.openxmlformats.org/officeDocument/2006/relationships/tags" Target="../tags/tag384.xml" /><Relationship Id="rId6" Type="http://schemas.openxmlformats.org/officeDocument/2006/relationships/image" Target="../media/image11.png" /><Relationship Id="rId7" Type="http://schemas.openxmlformats.org/officeDocument/2006/relationships/tags" Target="../tags/tag385.xml" /><Relationship Id="rId8" Type="http://schemas.openxmlformats.org/officeDocument/2006/relationships/image" Target="../media/image12.png" /><Relationship Id="rId9" Type="http://schemas.openxmlformats.org/officeDocument/2006/relationships/tags" Target="../tags/tag38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CB4A0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24000" y="2613297"/>
            <a:ext cx="9144000" cy="7436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13A57"/>
                </a:solidFill>
              </a:rPr>
              <a:t>人教版物理</a:t>
            </a:r>
            <a:r>
              <a:rPr lang="en-US" altLang="zh-CN" sz="2400">
                <a:solidFill>
                  <a:srgbClr val="013A57"/>
                </a:solidFill>
              </a:rPr>
              <a:t>		</a:t>
            </a:r>
            <a:r>
              <a:rPr lang="zh-CN" altLang="en-US" sz="2400">
                <a:solidFill>
                  <a:srgbClr val="013A57"/>
                </a:solidFill>
              </a:rPr>
              <a:t>第十三章</a:t>
            </a:r>
            <a:br>
              <a:rPr lang="en-US" altLang="zh-CN" sz="2400">
                <a:solidFill>
                  <a:srgbClr val="013A57"/>
                </a:solidFill>
              </a:rPr>
            </a:br>
            <a:r>
              <a:rPr lang="zh-CN" altLang="en-US" sz="4800">
                <a:solidFill>
                  <a:srgbClr val="013A57"/>
                </a:solidFill>
              </a:rPr>
              <a:t>第</a:t>
            </a:r>
            <a:r>
              <a:rPr lang="en-US" altLang="zh-CN" sz="4800">
                <a:solidFill>
                  <a:srgbClr val="013A57"/>
                </a:solidFill>
              </a:rPr>
              <a:t>2</a:t>
            </a:r>
            <a:r>
              <a:rPr lang="zh-CN" altLang="en-US" sz="4800">
                <a:solidFill>
                  <a:srgbClr val="013A57"/>
                </a:solidFill>
              </a:rPr>
              <a:t>节  内能</a:t>
            </a:r>
            <a:endParaRPr lang="zh-CN" altLang="en-US" sz="4800">
              <a:solidFill>
                <a:srgbClr val="013A57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4"/>
            <p:custDataLst>
              <p:tags r:id="rId4"/>
            </p:custDataLst>
          </p:nvPr>
        </p:nvSpPr>
        <p:spPr/>
        <p:txBody>
          <a:bodyPr>
            <a:normAutofit fontScale="97500"/>
          </a:bodyPr>
          <a:lstStyle/>
          <a:p>
            <a:r>
              <a:rPr lang="en-US" altLang="zh-CN">
                <a:solidFill>
                  <a:srgbClr val="013A57"/>
                </a:solidFill>
              </a:rPr>
              <a:t>1.</a:t>
            </a:r>
            <a:r>
              <a:rPr lang="zh-CN" altLang="en-US">
                <a:solidFill>
                  <a:srgbClr val="013A57"/>
                </a:solidFill>
              </a:rPr>
              <a:t>内能；</a:t>
            </a:r>
            <a:r>
              <a:rPr lang="en-US" altLang="zh-CN">
                <a:solidFill>
                  <a:srgbClr val="013A57"/>
                </a:solidFill>
              </a:rPr>
              <a:t>2.</a:t>
            </a:r>
            <a:r>
              <a:rPr lang="zh-CN" altLang="en-US">
                <a:solidFill>
                  <a:srgbClr val="013A57"/>
                </a:solidFill>
              </a:rPr>
              <a:t>物体内能的改变</a:t>
            </a:r>
            <a:endParaRPr lang="zh-CN" altLang="en-US">
              <a:solidFill>
                <a:srgbClr val="013A57"/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zh-CN" altLang="en-US"/>
              <a:t>一、内能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 flipH="1">
            <a:off x="1343472" y="5818745"/>
            <a:ext cx="9505056" cy="851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/>
              <a:t>物体温度降低时内能减少，温度升高时内能增加。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12024" y="1484784"/>
            <a:ext cx="5087969" cy="34563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263" y="1484784"/>
            <a:ext cx="4748771" cy="3456384"/>
          </a:xfrm>
          <a:prstGeom prst="rect">
            <a:avLst/>
          </a:prstGeom>
        </p:spPr>
      </p:pic>
      <p:sp>
        <p:nvSpPr>
          <p:cNvPr id="9" name="内容占位符 2"/>
          <p:cNvSpPr txBox="1"/>
          <p:nvPr>
            <p:custDataLst>
              <p:tags r:id="rId10"/>
            </p:custDataLst>
          </p:nvPr>
        </p:nvSpPr>
        <p:spPr>
          <a:xfrm flipH="1">
            <a:off x="1795833" y="5026657"/>
            <a:ext cx="3217630" cy="706599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20090" algn="just"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tx1"/>
                </a:solidFill>
              </a:rPr>
              <a:t>炙热的铁水</a:t>
            </a: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10" name="内容占位符 2"/>
          <p:cNvSpPr txBox="1"/>
          <p:nvPr>
            <p:custDataLst>
              <p:tags r:id="rId11"/>
            </p:custDataLst>
          </p:nvPr>
        </p:nvSpPr>
        <p:spPr>
          <a:xfrm flipH="1">
            <a:off x="7247193" y="5027949"/>
            <a:ext cx="3217630" cy="706599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20090" algn="just">
              <a:buNone/>
            </a:pPr>
            <a:r>
              <a:rPr lang="zh-CN" altLang="en-US" b="0">
                <a:solidFill>
                  <a:schemeClr val="tx1"/>
                </a:solidFill>
              </a:rPr>
              <a:t>冰冷的山</a:t>
            </a:r>
            <a:endParaRPr lang="zh-CN" alt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zh-CN" altLang="en-US"/>
              <a:t>二、物体内能的改变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altLang="zh-CN"/>
          </a:p>
          <a:p>
            <a:pPr marL="0" indent="0" algn="just">
              <a:buNone/>
            </a:pPr>
            <a:r>
              <a:rPr lang="en-US" altLang="zh-CN"/>
              <a:t>1.</a:t>
            </a:r>
            <a:r>
              <a:rPr lang="zh-CN" altLang="en-US"/>
              <a:t>热传递可以改变物体的内能</a:t>
            </a:r>
            <a:endParaRPr lang="en-US" altLang="zh-CN"/>
          </a:p>
          <a:p>
            <a:pPr marL="0" indent="0" algn="just">
              <a:buNone/>
            </a:pPr>
            <a:r>
              <a:rPr lang="zh-CN" altLang="en-US"/>
              <a:t>  发生条件：存在温度差</a:t>
            </a:r>
            <a:endParaRPr lang="en-US" altLang="zh-CN"/>
          </a:p>
          <a:p>
            <a:pPr marL="0" indent="0" algn="just">
              <a:buNone/>
            </a:pPr>
            <a:r>
              <a:rPr lang="zh-CN" altLang="en-US"/>
              <a:t>  方向：从高温物体传递到低温物体。</a:t>
            </a:r>
            <a:endParaRPr lang="en-US" altLang="zh-CN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zh-CN" altLang="en-US"/>
              <a:t>二、物体内能的改变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marL="0" indent="720090" algn="just">
              <a:buNone/>
            </a:pPr>
            <a:endParaRPr lang="en-US" altLang="zh-CN"/>
          </a:p>
          <a:p>
            <a:pPr marL="0" indent="720090" algn="just">
              <a:buNone/>
            </a:pPr>
            <a:r>
              <a:rPr lang="zh-CN" altLang="en-US"/>
              <a:t>发生热传递时，高温物体内能减少，低温物体内能增加。热量从高温物体传递给低温物体。</a:t>
            </a:r>
            <a:endParaRPr lang="en-US" altLang="zh-CN"/>
          </a:p>
          <a:p>
            <a:pPr marL="0" indent="720090" algn="just">
              <a:buNone/>
            </a:pPr>
            <a:r>
              <a:rPr lang="zh-CN" altLang="en-US"/>
              <a:t>吸收或放出的热量越多，它的内能改变越大。</a:t>
            </a:r>
            <a:endParaRPr lang="en-US" altLang="zh-CN"/>
          </a:p>
          <a:p>
            <a:pPr marL="0" indent="720090" algn="just">
              <a:buNone/>
            </a:pPr>
            <a:r>
              <a:rPr lang="zh-CN" altLang="en-US"/>
              <a:t>在热传递过程中，传递能量的多少叫做</a:t>
            </a:r>
            <a:r>
              <a:rPr lang="zh-CN" altLang="en-US">
                <a:solidFill>
                  <a:srgbClr val="FF0000"/>
                </a:solidFill>
              </a:rPr>
              <a:t>热量</a:t>
            </a:r>
            <a:r>
              <a:rPr lang="en-US" altLang="zh-CN"/>
              <a:t>,</a:t>
            </a:r>
            <a:r>
              <a:rPr lang="zh-CN" altLang="en-US"/>
              <a:t>热量的单位也是</a:t>
            </a:r>
            <a:r>
              <a:rPr lang="zh-CN" altLang="en-US">
                <a:solidFill>
                  <a:srgbClr val="FF0000"/>
                </a:solidFill>
              </a:rPr>
              <a:t>焦耳</a:t>
            </a:r>
            <a:r>
              <a:rPr lang="zh-CN" altLang="en-US"/>
              <a:t>。</a:t>
            </a:r>
            <a:endParaRPr lang="en-US" altLang="zh-CN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zh-CN" altLang="en-US"/>
              <a:t>二、物体内能的改变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/>
              <a:t>生活中有哪些热传递的事例，举例说明。</a:t>
            </a:r>
            <a:endParaRPr lang="en-US" altLang="zh-CN"/>
          </a:p>
          <a:p>
            <a:pPr marL="0" indent="0" algn="just">
              <a:buNone/>
            </a:pPr>
            <a:r>
              <a:rPr lang="zh-CN" altLang="en-US"/>
              <a:t>冬天热水袋取暖；发烧冷毛巾敷头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69290" y="3164840"/>
            <a:ext cx="5631646" cy="29284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28226" y="3168334"/>
            <a:ext cx="3094484" cy="30944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zh-CN" altLang="en-US"/>
              <a:t>二、物体内能的改变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/>
              <a:t>2.</a:t>
            </a:r>
            <a:r>
              <a:rPr lang="zh-CN" altLang="en-US"/>
              <a:t>做功可以改变物体的内能</a:t>
            </a:r>
            <a:endParaRPr lang="zh-CN" altLang="en-US"/>
          </a:p>
        </p:txBody>
      </p:sp>
      <p:pic>
        <p:nvPicPr>
          <p:cNvPr id="6" name="Picture 2" descr="13-2-5甲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5426" y="2507505"/>
            <a:ext cx="26654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3-2-5乙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813" y="2326531"/>
            <a:ext cx="374491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55801" y="5477717"/>
            <a:ext cx="814546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</a:rPr>
              <a:t>　　两个实验中，通过什么途径改变了玻璃容器内空气的内能？</a:t>
            </a:r>
            <a:endParaRPr lang="zh-CN" altLang="en-US" sz="2800" b="1">
              <a:solidFill>
                <a:srgbClr val="00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31051" y="1921718"/>
            <a:ext cx="2024063" cy="538163"/>
          </a:xfrm>
          <a:prstGeom prst="rect">
            <a:avLst/>
          </a:prstGeom>
          <a:solidFill>
            <a:srgbClr val="3CB4A0"/>
          </a:solidFill>
          <a:ln w="1905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实验观察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65426" y="1921718"/>
            <a:ext cx="2024063" cy="538163"/>
          </a:xfrm>
          <a:prstGeom prst="rect">
            <a:avLst/>
          </a:prstGeom>
          <a:solidFill>
            <a:srgbClr val="3CB4A0"/>
          </a:solidFill>
          <a:ln w="1905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实验观察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55801" y="5229200"/>
            <a:ext cx="8189913" cy="139858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66CC"/>
                </a:solidFill>
              </a:rPr>
              <a:t>       结论：  </a:t>
            </a:r>
            <a:endParaRPr lang="zh-CN" altLang="en-US" sz="2800" b="1">
              <a:solidFill>
                <a:srgbClr val="0066CC"/>
              </a:solidFill>
            </a:endParaRPr>
          </a:p>
          <a:p>
            <a:pPr eaLnBrk="1" hangingPunct="1"/>
            <a:r>
              <a:rPr lang="zh-CN" altLang="en-US" sz="2800" b="1">
                <a:solidFill>
                  <a:srgbClr val="0066CC"/>
                </a:solidFill>
              </a:rPr>
              <a:t>　　对物体做功，内能增加，温度升高。</a:t>
            </a:r>
            <a:endParaRPr lang="zh-CN" altLang="en-US" sz="2800" b="1">
              <a:solidFill>
                <a:srgbClr val="0066CC"/>
              </a:solidFill>
            </a:endParaRPr>
          </a:p>
          <a:p>
            <a:pPr eaLnBrk="1" hangingPunct="1"/>
            <a:r>
              <a:rPr lang="zh-CN" altLang="en-US" sz="2800" b="1">
                <a:solidFill>
                  <a:srgbClr val="0066CC"/>
                </a:solidFill>
              </a:rPr>
              <a:t>　　物体对外做功，内能减少，温度降低。</a:t>
            </a:r>
            <a:endParaRPr lang="zh-CN" altLang="en-US" sz="2800" b="1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zh-CN" altLang="en-US"/>
              <a:t>二、物体内能的改变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sz="3600"/>
              <a:t>改变物体内能的两种方式：</a:t>
            </a:r>
            <a:endParaRPr lang="en-US" altLang="zh-CN" sz="3600"/>
          </a:p>
          <a:p>
            <a:pPr marL="0" indent="0" algn="just">
              <a:buNone/>
            </a:pPr>
            <a:r>
              <a:rPr lang="en-US" altLang="zh-CN" sz="3600"/>
              <a:t>             1.</a:t>
            </a:r>
            <a:r>
              <a:rPr lang="zh-CN" altLang="en-US" sz="3600"/>
              <a:t>做功</a:t>
            </a:r>
            <a:endParaRPr lang="en-US" altLang="zh-CN" sz="3600"/>
          </a:p>
          <a:p>
            <a:pPr marL="0" indent="0" algn="just">
              <a:buNone/>
            </a:pPr>
            <a:r>
              <a:rPr lang="en-US" altLang="zh-CN" sz="3600"/>
              <a:t>             2.</a:t>
            </a:r>
            <a:r>
              <a:rPr lang="zh-CN" altLang="en-US" sz="3600"/>
              <a:t>热传递</a:t>
            </a:r>
            <a:endParaRPr lang="zh-CN" altLang="en-US" sz="3600"/>
          </a:p>
        </p:txBody>
      </p:sp>
      <p:sp>
        <p:nvSpPr>
          <p:cNvPr id="11" name="TextBox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23592" y="5056179"/>
            <a:ext cx="7920038" cy="1170321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做功改变内能的本质：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机械能与内能的相互转化。</a:t>
            </a:r>
            <a:endParaRPr lang="en-US" altLang="zh-CN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TextBox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23592" y="3623571"/>
            <a:ext cx="7920038" cy="118947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热传递的本质：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CC0000"/>
                </a:solidFill>
              </a:rPr>
              <a:t>内能从一个物体转移到另一个物体。</a:t>
            </a:r>
            <a:endParaRPr lang="zh-CN" altLang="en-US" sz="28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366" name="Picture 6" descr="74_9583_ba2d54dcd0826a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072" y="2348880"/>
            <a:ext cx="4059238" cy="3151188"/>
          </a:xfrm>
          <a:prstGeom prst="rect">
            <a:avLst/>
          </a:prstGeom>
          <a:noFill/>
          <a:ln w="28575">
            <a:solidFill>
              <a:srgbClr val="00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40338" y="1628800"/>
            <a:ext cx="2024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宋体" panose="02010600030101010101" pitchFamily="2" charset="-122"/>
              </a:rPr>
              <a:t>解释现象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63720" y="2346782"/>
            <a:ext cx="4726781" cy="315118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二、物体内能的改变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二、物体内能的改变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　　给你一段铁</a:t>
            </a:r>
            <a:r>
              <a:rPr lang="en-US" altLang="zh-CN"/>
              <a:t>20cm</a:t>
            </a:r>
            <a:r>
              <a:rPr lang="zh-CN" altLang="en-US"/>
              <a:t>的铁丝，怎样让铁丝的温度升高呢？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olidFill>
                  <a:srgbClr val="0066CC"/>
                </a:solidFill>
              </a:rPr>
              <a:t>　</a:t>
            </a:r>
            <a:r>
              <a:rPr lang="zh-CN" altLang="en-US"/>
              <a:t>　将这些方法分两类，说说你分类的原则是什么？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graphicFrame>
        <p:nvGraphicFramePr>
          <p:cNvPr id="9" name="图示 8"/>
          <p:cNvGraphicFramePr/>
          <p:nvPr>
            <p:custDataLst>
              <p:tags r:id="rId5"/>
            </p:custDataLst>
          </p:nvPr>
        </p:nvGraphicFramePr>
        <p:xfrm>
          <a:off x="2279576" y="2638257"/>
          <a:ext cx="7945760" cy="4063900"/>
        </p:xfrm>
        <a:graphic>
          <a:graphicData uri="http://schemas.openxmlformats.org/drawingml/2006/diagram">
            <dgm:relIds xmlns:dgm="http://schemas.openxmlformats.org/drawingml/2006/diagram" r:dm="rId7" r:lo="rId8" r:qs="rId9" r:cs="rId10"/>
          </a:graphicData>
        </a:graphic>
      </p:graphicFrame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二、物体内能的改变</a:t>
            </a:r>
            <a:endParaRPr lang="zh-CN" altLang="en-US"/>
          </a:p>
        </p:txBody>
      </p:sp>
      <p:grpSp>
        <p:nvGrpSpPr>
          <p:cNvPr id="8" name="Group 3"/>
          <p:cNvGrpSpPr/>
          <p:nvPr>
            <p:custDataLst>
              <p:tags r:id="rId4"/>
            </p:custDataLst>
          </p:nvPr>
        </p:nvGrpSpPr>
        <p:grpSpPr>
          <a:xfrm>
            <a:off x="6672263" y="1096963"/>
            <a:ext cx="2305050" cy="1873250"/>
            <a:chExt cx="1712" cy="1180"/>
          </a:xfrm>
        </p:grpSpPr>
        <p:sp>
          <p:nvSpPr>
            <p:cNvPr id="10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" y="46"/>
              <a:ext cx="1530" cy="10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D8F95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用温度更高的物体使铁丝温度升高</a:t>
              </a:r>
              <a:endParaRPr lang="zh-CN" altLang="en-US" sz="28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" name="AutoShape 5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36" cy="1180"/>
            </a:xfrm>
            <a:prstGeom prst="rightBrace">
              <a:avLst>
                <a:gd name="adj1" fmla="val 72304"/>
                <a:gd name="adj2" fmla="val 50000"/>
              </a:avLst>
            </a:prstGeom>
            <a:noFill/>
            <a:ln w="28575">
              <a:solidFill>
                <a:srgbClr val="3D8F9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6"/>
          <p:cNvGrpSpPr/>
          <p:nvPr>
            <p:custDataLst>
              <p:tags r:id="rId7"/>
            </p:custDataLst>
          </p:nvPr>
        </p:nvGrpSpPr>
        <p:grpSpPr>
          <a:xfrm>
            <a:off x="6672263" y="3833813"/>
            <a:ext cx="2305050" cy="1873250"/>
            <a:chExt cx="1757" cy="1180"/>
          </a:xfrm>
        </p:grpSpPr>
        <p:sp>
          <p:nvSpPr>
            <p:cNvPr id="13" name="AutoShape 7"/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36" cy="1180"/>
            </a:xfrm>
            <a:prstGeom prst="rightBrace">
              <a:avLst>
                <a:gd name="adj1" fmla="val 72304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7" y="0"/>
              <a:ext cx="1530" cy="10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温度升高的过程，往往伴随着运动</a:t>
              </a:r>
              <a:endParaRPr lang="zh-CN" altLang="en-US" sz="28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5" name="Group 9"/>
          <p:cNvGrpSpPr/>
          <p:nvPr>
            <p:custDataLst>
              <p:tags r:id="rId10"/>
            </p:custDataLst>
          </p:nvPr>
        </p:nvGrpSpPr>
        <p:grpSpPr>
          <a:xfrm>
            <a:off x="8975725" y="1169988"/>
            <a:ext cx="1341438" cy="1633538"/>
            <a:chExt cx="845" cy="1029"/>
          </a:xfrm>
        </p:grpSpPr>
        <p:sp>
          <p:nvSpPr>
            <p:cNvPr id="16" name="Text Box 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9" y="0"/>
              <a:ext cx="436" cy="1029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3D8F95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</a:pPr>
              <a:r>
                <a:rPr lang="zh-CN" altLang="en-US" sz="2800" b="1">
                  <a:latin typeface="宋体" panose="02010600030101010101" pitchFamily="2" charset="-122"/>
                </a:rPr>
                <a:t>热传递</a:t>
              </a:r>
              <a:endParaRPr lang="zh-CN" altLang="en-US" sz="2800" b="1">
                <a:latin typeface="宋体" panose="02010600030101010101" pitchFamily="2" charset="-122"/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499"/>
              <a:ext cx="408" cy="137"/>
            </a:xfrm>
            <a:prstGeom prst="rightArrow">
              <a:avLst>
                <a:gd name="adj1" fmla="val 50000"/>
                <a:gd name="adj2" fmla="val 74453"/>
              </a:avLst>
            </a:prstGeom>
            <a:solidFill>
              <a:srgbClr val="3D8F95"/>
            </a:solidFill>
            <a:ln w="9525">
              <a:solidFill>
                <a:srgbClr val="3D8F95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2"/>
          <p:cNvGrpSpPr/>
          <p:nvPr>
            <p:custDataLst>
              <p:tags r:id="rId13"/>
            </p:custDataLst>
          </p:nvPr>
        </p:nvGrpSpPr>
        <p:grpSpPr>
          <a:xfrm>
            <a:off x="8975725" y="4049714"/>
            <a:ext cx="1225550" cy="1095375"/>
            <a:chExt cx="772" cy="690"/>
          </a:xfrm>
        </p:grpSpPr>
        <p:sp>
          <p:nvSpPr>
            <p:cNvPr id="19" name="Text Box 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9" y="0"/>
              <a:ext cx="363" cy="69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CC0000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</a:pPr>
              <a:r>
                <a:rPr lang="zh-CN" altLang="en-US" sz="2800" b="1">
                  <a:latin typeface="宋体" panose="02010600030101010101" pitchFamily="2" charset="-122"/>
                </a:rPr>
                <a:t>做功</a:t>
              </a:r>
              <a:endParaRPr lang="zh-CN" altLang="en-US" sz="2800" b="1">
                <a:latin typeface="宋体" panose="02010600030101010101" pitchFamily="2" charset="-122"/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318"/>
              <a:ext cx="408" cy="13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37"/>
          <p:cNvGrpSpPr/>
          <p:nvPr>
            <p:custDataLst>
              <p:tags r:id="rId16"/>
            </p:custDataLst>
          </p:nvPr>
        </p:nvGrpSpPr>
        <p:grpSpPr>
          <a:xfrm>
            <a:off x="2000250" y="1039813"/>
            <a:ext cx="4592638" cy="4889500"/>
            <a:chOff x="300" y="655"/>
            <a:chExt cx="2893" cy="3080"/>
          </a:xfrm>
        </p:grpSpPr>
        <p:sp>
          <p:nvSpPr>
            <p:cNvPr id="22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00" y="1666"/>
              <a:ext cx="822" cy="88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使铁丝温度升高</a:t>
              </a:r>
              <a:endParaRPr lang="zh-CN" altLang="en-US" sz="28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3" name="AutoShape 26"/>
            <p:cNvSpPr/>
            <p:nvPr>
              <p:custDataLst>
                <p:tags r:id="rId18"/>
              </p:custDataLst>
            </p:nvPr>
          </p:nvSpPr>
          <p:spPr bwMode="auto">
            <a:xfrm>
              <a:off x="1163" y="1258"/>
              <a:ext cx="129" cy="1611"/>
            </a:xfrm>
            <a:prstGeom prst="leftBrace">
              <a:avLst>
                <a:gd name="adj1" fmla="val 10407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AutoShape 27"/>
            <p:cNvSpPr/>
            <p:nvPr>
              <p:custDataLst>
                <p:tags r:id="rId19"/>
              </p:custDataLst>
            </p:nvPr>
          </p:nvSpPr>
          <p:spPr bwMode="auto">
            <a:xfrm>
              <a:off x="1378" y="2210"/>
              <a:ext cx="111" cy="1339"/>
            </a:xfrm>
            <a:prstGeom prst="leftBrace">
              <a:avLst>
                <a:gd name="adj1" fmla="val 10052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AutoShape 28"/>
            <p:cNvSpPr/>
            <p:nvPr>
              <p:custDataLst>
                <p:tags r:id="rId20"/>
              </p:custDataLst>
            </p:nvPr>
          </p:nvSpPr>
          <p:spPr bwMode="auto">
            <a:xfrm>
              <a:off x="1362" y="714"/>
              <a:ext cx="136" cy="108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3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48" y="655"/>
              <a:ext cx="1615" cy="330"/>
            </a:xfrm>
            <a:prstGeom prst="rect">
              <a:avLst/>
            </a:prstGeom>
            <a:noFill/>
            <a:ln w="25400">
              <a:solidFill>
                <a:srgbClr val="3D8F95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1</a:t>
              </a:r>
              <a:r>
                <a:rPr lang="zh-CN" altLang="en-US" sz="2800" b="1"/>
                <a:t>．用火烧</a:t>
              </a:r>
              <a:endParaRPr lang="zh-CN" altLang="en-US" sz="2800" b="1"/>
            </a:p>
          </p:txBody>
        </p:sp>
        <p:sp>
          <p:nvSpPr>
            <p:cNvPr id="27" name="Text Box 3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48" y="1078"/>
              <a:ext cx="1615" cy="330"/>
            </a:xfrm>
            <a:prstGeom prst="rect">
              <a:avLst/>
            </a:prstGeom>
            <a:noFill/>
            <a:ln w="25400">
              <a:solidFill>
                <a:srgbClr val="3D8F95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2</a:t>
              </a:r>
              <a:r>
                <a:rPr lang="zh-CN" altLang="en-US" sz="2800" b="1"/>
                <a:t>．太阳晒</a:t>
              </a:r>
              <a:endParaRPr lang="zh-CN" altLang="en-US" sz="2800" b="1"/>
            </a:p>
          </p:txBody>
        </p:sp>
        <p:sp>
          <p:nvSpPr>
            <p:cNvPr id="28" name="Text Box 3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48" y="1505"/>
              <a:ext cx="1615" cy="330"/>
            </a:xfrm>
            <a:prstGeom prst="rect">
              <a:avLst/>
            </a:prstGeom>
            <a:noFill/>
            <a:ln w="25400">
              <a:solidFill>
                <a:srgbClr val="3D8F95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4</a:t>
              </a:r>
              <a:r>
                <a:rPr lang="zh-CN" altLang="en-US" sz="2800" b="1"/>
                <a:t>．用手焐</a:t>
              </a:r>
              <a:endParaRPr lang="zh-CN" altLang="en-US" sz="2800" b="1"/>
            </a:p>
          </p:txBody>
        </p:sp>
        <p:sp>
          <p:nvSpPr>
            <p:cNvPr id="29" name="Text Box 3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48" y="2132"/>
              <a:ext cx="1645" cy="330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3</a:t>
              </a:r>
              <a:r>
                <a:rPr lang="zh-CN" altLang="en-US" sz="2800" b="1"/>
                <a:t>．用手搓</a:t>
              </a:r>
              <a:endParaRPr lang="zh-CN" altLang="en-US" sz="2800" b="1"/>
            </a:p>
          </p:txBody>
        </p:sp>
        <p:sp>
          <p:nvSpPr>
            <p:cNvPr id="30" name="Text Box 3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549" y="2557"/>
              <a:ext cx="1644" cy="330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5</a:t>
              </a:r>
              <a:r>
                <a:rPr lang="zh-CN" altLang="en-US" sz="2800" b="1"/>
                <a:t>．在地上摩擦</a:t>
              </a:r>
              <a:endParaRPr lang="zh-CN" altLang="en-US" sz="2800" b="1"/>
            </a:p>
          </p:txBody>
        </p:sp>
        <p:sp>
          <p:nvSpPr>
            <p:cNvPr id="31" name="Text Box 3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549" y="2982"/>
              <a:ext cx="1644" cy="330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6</a:t>
              </a:r>
              <a:r>
                <a:rPr lang="zh-CN" altLang="en-US" sz="2800" b="1"/>
                <a:t>．用锤敲</a:t>
              </a:r>
              <a:endParaRPr lang="zh-CN" altLang="en-US" sz="2800" b="1"/>
            </a:p>
          </p:txBody>
        </p:sp>
        <p:sp>
          <p:nvSpPr>
            <p:cNvPr id="32" name="Text Box 3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49" y="3405"/>
              <a:ext cx="1644" cy="330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7</a:t>
              </a:r>
              <a:r>
                <a:rPr lang="zh-CN" altLang="en-US" sz="2800" b="1"/>
                <a:t>．反复弯折</a:t>
              </a:r>
              <a:endParaRPr lang="zh-CN" altLang="en-US" sz="28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二、物体内能的改变</a:t>
            </a:r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452140" y="1124744"/>
          <a:ext cx="9324380" cy="5419568"/>
        </p:xfrm>
        <a:graphic>
          <a:graphicData uri="http://schemas.openxmlformats.org/drawingml/2006/table">
            <a:tbl>
              <a:tblPr/>
              <a:tblGrid>
                <a:gridCol w="938481"/>
                <a:gridCol w="3057307"/>
                <a:gridCol w="2211801"/>
                <a:gridCol w="3116791"/>
              </a:tblGrid>
              <a:tr h="576064"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温度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热量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内能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507353"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宏观上：表示物体的冷热程度</a:t>
                      </a:r>
                      <a:r>
                        <a:rPr lang="zh-CN" sz="2400" kern="10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微观上：反映物体中大量分子无规则运动的剧烈程度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B4A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在热传递的过程中，传递能量的多少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构成物体的所有分子，其热运动的动能与分子势能的总和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3676"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量的性质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状态量</a:t>
                      </a:r>
                      <a:r>
                        <a:rPr lang="zh-CN" sz="2400" kern="10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B4A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过程量</a:t>
                      </a:r>
                      <a:r>
                        <a:rPr lang="zh-CN" sz="2400" kern="10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状态量</a:t>
                      </a:r>
                      <a:r>
                        <a:rPr lang="zh-CN" sz="2400" kern="10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30514"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表述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只能说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降低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升高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B4A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只能说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放出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吸收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只能说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具有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改变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增加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减少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30514"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联系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热传递可以改变物体的内能，使其内能增加或者减少，但温度不一定改变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如晶体的熔化、凝固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仿宋_GB2312"/>
                          <a:cs typeface="Times New Roman" panose="02020603050405020304" pitchFamily="18" charset="0"/>
                        </a:rPr>
                        <a:t>．即：物体吸热，内能会增加，物体放热，内能会减少，但物体温度不一定发生改变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学习目标</a:t>
            </a:r>
            <a:endParaRPr lang="zh-CN" altLang="en-US">
              <a:sym typeface="+mn-ea"/>
            </a:endParaRPr>
          </a:p>
        </p:txBody>
      </p:sp>
      <p:sp>
        <p:nvSpPr>
          <p:cNvPr id="6146" name="Rectangle 6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 vert="horz" wrap="square" lIns="91440" tIns="45720" rIns="91440" bIns="45720" anchor="t">
            <a:normAutofit/>
          </a:bodyPr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1" algn="l" eaLnBrk="1" hangingPunct="1"/>
            <a:r>
              <a:rPr/>
              <a:t> </a:t>
            </a:r>
            <a:endParaRPr/>
          </a:p>
          <a:p>
            <a:pPr marL="914400" lvl="1" indent="-457200" algn="l">
              <a:lnSpc>
                <a:spcPct val="200000"/>
              </a:lnSpc>
              <a:buFont typeface="+mj-lt"/>
              <a:buAutoNum type="arabicPeriod"/>
            </a:pPr>
            <a:r>
              <a:rPr lang="zh-CN" altLang="en-US"/>
              <a:t>会用类比的方法建立内能的概念，能简单描述温度和内能的关系。</a:t>
            </a:r>
            <a:endParaRPr lang="en-US" altLang="zh-CN"/>
          </a:p>
          <a:p>
            <a:pPr marL="914400" lvl="1" indent="-457200" algn="l">
              <a:lnSpc>
                <a:spcPct val="200000"/>
              </a:lnSpc>
              <a:buFont typeface="+mj-lt"/>
              <a:buAutoNum type="arabicPeriod"/>
            </a:pPr>
            <a:r>
              <a:rPr lang="zh-CN" altLang="en-US"/>
              <a:t>知道热传递可以改变物体的内能。</a:t>
            </a:r>
            <a:endParaRPr lang="en-US" altLang="zh-CN"/>
          </a:p>
          <a:p>
            <a:pPr marL="914400" lvl="1" indent="-457200" algn="l">
              <a:lnSpc>
                <a:spcPct val="200000"/>
              </a:lnSpc>
              <a:buFont typeface="+mj-lt"/>
              <a:buAutoNum type="arabicPeriod"/>
            </a:pPr>
            <a:r>
              <a:rPr lang="zh-CN" altLang="en-US"/>
              <a:t>知道热量的概念及单位。</a:t>
            </a:r>
            <a:endParaRPr lang="en-US" altLang="zh-CN"/>
          </a:p>
          <a:p>
            <a:pPr marL="914400" lvl="1" indent="-457200" algn="l">
              <a:lnSpc>
                <a:spcPct val="200000"/>
              </a:lnSpc>
              <a:buFont typeface="+mj-lt"/>
              <a:buAutoNum type="arabicPeriod"/>
            </a:pPr>
            <a:r>
              <a:rPr lang="zh-CN" altLang="en-US"/>
              <a:t>知道做功可以使物体内能增加或减小的一些事例。</a:t>
            </a:r>
            <a:endParaRPr lang="en-US" altLang="zh-CN"/>
          </a:p>
        </p:txBody>
      </p:sp>
      <p:grpSp>
        <p:nvGrpSpPr>
          <p:cNvPr id="4" name="组合 3"/>
          <p:cNvGrpSpPr/>
          <p:nvPr>
            <p:custDataLst>
              <p:tags r:id="rId6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ectangle 14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2062"/>
            <p:cNvSpPr/>
            <p:nvPr>
              <p:custDataLst>
                <p:tags r:id="rId8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Rectangle 206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Rectangle 206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Rectangle 206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206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2067"/>
            <p:cNvSpPr/>
            <p:nvPr>
              <p:custDataLst>
                <p:tags r:id="rId13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8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69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70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解释现象</a:t>
            </a:r>
            <a:endParaRPr lang="zh-CN" altLang="en-US"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ectangle 14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2062"/>
            <p:cNvSpPr/>
            <p:nvPr>
              <p:custDataLst>
                <p:tags r:id="rId7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Rectangle 206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Rectangle 206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Rectangle 206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206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2067"/>
            <p:cNvSpPr/>
            <p:nvPr>
              <p:custDataLst>
                <p:tags r:id="rId12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8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69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70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" name="Rectangle 6"/>
          <p:cNvSpPr txBox="1"/>
          <p:nvPr>
            <p:custDataLst>
              <p:tags r:id="rId16"/>
            </p:custDataLst>
          </p:nvPr>
        </p:nvSpPr>
        <p:spPr>
          <a:xfrm>
            <a:off x="1199455" y="5661248"/>
            <a:ext cx="10225137" cy="769733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wrap="square" lIns="91440" tIns="45720" rIns="91440" bIns="45720" rtlCol="0" anchor="t">
            <a:normAutofit fontScale="92500"/>
          </a:bodyPr>
          <a:lstStyle>
            <a:lvl1pPr marL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lvl="1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914400" lvl="2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371600" lvl="3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1828800" lvl="4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zh-CN" altLang="en-US" sz="3200"/>
              <a:t>请仔细观察瓶内会出现什么现象？你现在知道为什么吗？</a:t>
            </a:r>
            <a:endParaRPr lang="zh-CN" altLang="en-US" sz="3200"/>
          </a:p>
        </p:txBody>
      </p:sp>
      <p:pic>
        <p:nvPicPr>
          <p:cNvPr id="15" name="VID_20210524_094121">
            <a:hlinkClick action="ppaction://media"/>
          </p:cNvPr>
          <p:cNvPicPr>
            <a:picLocks noChangeAspect="1"/>
          </p:cNvPicPr>
          <p:nvPr>
            <a:videoFile r:link="rId19"/>
            <p:custDataLst>
              <p:tags r:id="rId18"/>
            </p:custDataLst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17"/>
          <a:stretch>
            <a:fillRect/>
          </a:stretch>
        </p:blipFill>
        <p:spPr>
          <a:xfrm rot="16200000">
            <a:off x="4377690" y="-264795"/>
            <a:ext cx="4180205" cy="7426960"/>
          </a:xfrm>
          <a:prstGeom prst="rect">
            <a:avLst/>
          </a:prstGeom>
          <a:ln w="38100">
            <a:noFill/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8504" y="-1023980"/>
            <a:ext cx="4342367" cy="89057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6386" name="Picture 2" descr="13-2-5乙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575" y="684214"/>
            <a:ext cx="31321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55800" y="1268414"/>
            <a:ext cx="83439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．老师在做</a:t>
            </a:r>
            <a:r>
              <a:rPr lang="zh-CN" altLang="en-US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</a:rPr>
              <a:t>向装有少量水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</a:rPr>
              <a:t>的瓶子内打气</a:t>
            </a:r>
            <a:r>
              <a:rPr lang="zh-CN" altLang="en-US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</a:rPr>
              <a:t>的实验过程中，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</a:rPr>
              <a:t>不断的向瓶内打气，使得瓶内的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</a:rPr>
              <a:t>水蒸气，气压增大，水蒸气的内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</a:rPr>
              <a:t>能        </a:t>
            </a:r>
            <a:r>
              <a:rPr lang="zh-CN" altLang="en-US" sz="2800"/>
              <a:t> </a:t>
            </a:r>
            <a:r>
              <a:rPr lang="zh-CN" altLang="en-US" sz="2800" b="1">
                <a:latin typeface="Times New Roman" panose="02020603050405020304" pitchFamily="18" charset="0"/>
              </a:rPr>
              <a:t>    （填</a:t>
            </a:r>
            <a:r>
              <a:rPr lang="zh-CN" altLang="en-US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</a:rPr>
              <a:t>增加</a:t>
            </a:r>
            <a:r>
              <a:rPr lang="zh-CN" altLang="en-US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</a:rPr>
              <a:t>或</a:t>
            </a:r>
            <a:r>
              <a:rPr lang="zh-CN" altLang="en-US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</a:rPr>
              <a:t>减少</a:t>
            </a:r>
            <a:r>
              <a:rPr lang="zh-CN" altLang="en-US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</a:rPr>
              <a:t>），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</a:rPr>
              <a:t>温度            （填</a:t>
            </a:r>
            <a:r>
              <a:rPr lang="zh-CN" altLang="en-US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</a:rPr>
              <a:t>升高</a:t>
            </a:r>
            <a:r>
              <a:rPr lang="zh-CN" altLang="en-US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</a:rPr>
              <a:t>或</a:t>
            </a:r>
            <a:r>
              <a:rPr lang="zh-CN" altLang="en-US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</a:rPr>
              <a:t>降低</a:t>
            </a:r>
            <a:r>
              <a:rPr lang="zh-CN" altLang="en-US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</a:rPr>
              <a:t>）。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</a:rPr>
              <a:t>　　当瓶塞跳起来时，可以看到瓶内出现            ，这是因为水蒸气对瓶塞           ，内能           （填</a:t>
            </a:r>
            <a:r>
              <a:rPr lang="zh-CN" altLang="en-US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</a:rPr>
              <a:t>增加</a:t>
            </a:r>
            <a:r>
              <a:rPr lang="zh-CN" altLang="en-US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</a:rPr>
              <a:t>或</a:t>
            </a:r>
            <a:r>
              <a:rPr lang="zh-CN" altLang="en-US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</a:rPr>
              <a:t>较少</a:t>
            </a:r>
            <a:r>
              <a:rPr lang="zh-CN" altLang="en-US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</a:rPr>
              <a:t>）。温度          （填</a:t>
            </a:r>
            <a:r>
              <a:rPr lang="zh-CN" altLang="en-US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</a:rPr>
              <a:t>升高</a:t>
            </a:r>
            <a:r>
              <a:rPr lang="zh-CN" altLang="en-US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</a:rPr>
              <a:t>或</a:t>
            </a:r>
            <a:r>
              <a:rPr lang="zh-CN" altLang="en-US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</a:rPr>
              <a:t>降低</a:t>
            </a:r>
            <a:r>
              <a:rPr lang="zh-CN" altLang="en-US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</a:rPr>
              <a:t>）。 水蒸气            而成小液滴。白雾未消失时，如果马上盖上塞子，再次向瓶内打气，则会看到                         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43176" y="2933701"/>
            <a:ext cx="1077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增加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501" y="3359151"/>
            <a:ext cx="1077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升高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80426" y="3789363"/>
            <a:ext cx="1077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白雾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56251" y="4194176"/>
            <a:ext cx="1077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做功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Text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16838" y="4238626"/>
            <a:ext cx="1077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减少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Text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08688" y="4643438"/>
            <a:ext cx="1077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降低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Text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03763" y="5113338"/>
            <a:ext cx="10779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液化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TextBox 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60614" y="5926138"/>
            <a:ext cx="2339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白雾马上消失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zh-CN" altLang="en-US"/>
              <a:t>课堂巩固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412" name="TextBox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5801" y="1268413"/>
            <a:ext cx="7991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．在下列选项中，物体内能的改变是通过做功实现的是（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</a:rPr>
              <a:t>  ）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2313" y="3941764"/>
            <a:ext cx="351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u="none">
                <a:latin typeface="Times New Roman" panose="02020603050405020304" pitchFamily="18" charset="0"/>
              </a:rPr>
              <a:t>A</a:t>
            </a:r>
            <a:r>
              <a:rPr lang="zh-CN" altLang="en-US" b="1" u="none">
                <a:latin typeface="Times New Roman" panose="02020603050405020304" pitchFamily="18" charset="0"/>
              </a:rPr>
              <a:t>．在炎热的夏天，在啤酒中放入一些冰块，啤酒变凉</a:t>
            </a:r>
            <a:endParaRPr lang="zh-CN" altLang="en-US" b="1" u="none">
              <a:latin typeface="Times New Roman" panose="02020603050405020304" pitchFamily="18" charset="0"/>
            </a:endParaRPr>
          </a:p>
        </p:txBody>
      </p:sp>
      <p:sp>
        <p:nvSpPr>
          <p:cNvPr id="17415" name="TextBox 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19288" y="6308726"/>
            <a:ext cx="4248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u="none">
                <a:latin typeface="Times New Roman" panose="02020603050405020304" pitchFamily="18" charset="0"/>
              </a:rPr>
              <a:t>C．行驶的汽车，轮胎会变热</a:t>
            </a:r>
            <a:endParaRPr lang="zh-CN" altLang="en-US" b="1" u="none">
              <a:latin typeface="Times New Roman" panose="02020603050405020304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87713" y="6092826"/>
            <a:ext cx="248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u="none"/>
              <a:t> </a:t>
            </a:r>
            <a:endParaRPr lang="zh-CN" altLang="en-US" u="none"/>
          </a:p>
          <a:p>
            <a:endParaRPr lang="zh-CN" altLang="en-US" u="none"/>
          </a:p>
        </p:txBody>
      </p:sp>
      <p:sp>
        <p:nvSpPr>
          <p:cNvPr id="17419" name="Text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27801" y="3941764"/>
            <a:ext cx="3311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u="none">
                <a:latin typeface="Times New Roman" panose="02020603050405020304" pitchFamily="18" charset="0"/>
              </a:rPr>
              <a:t>B</a:t>
            </a:r>
            <a:r>
              <a:rPr lang="zh-CN" altLang="en-US" b="1" u="none">
                <a:latin typeface="宋体" panose="02010600030101010101" pitchFamily="2" charset="-122"/>
              </a:rPr>
              <a:t>．太阳能热水器水箱中的水被晒热</a:t>
            </a:r>
            <a:endParaRPr lang="zh-CN" altLang="en-US" b="1" u="none">
              <a:latin typeface="宋体" panose="02010600030101010101" pitchFamily="2" charset="-122"/>
            </a:endParaRPr>
          </a:p>
        </p:txBody>
      </p:sp>
      <p:sp>
        <p:nvSpPr>
          <p:cNvPr id="17420" name="TextBox 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00826" y="6284914"/>
            <a:ext cx="3275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u="none">
                <a:latin typeface="Times New Roman" panose="02020603050405020304" pitchFamily="18" charset="0"/>
              </a:rPr>
              <a:t>D</a:t>
            </a:r>
            <a:r>
              <a:rPr lang="zh-CN" altLang="en-US" b="1" u="none">
                <a:latin typeface="Times New Roman" panose="02020603050405020304" pitchFamily="18" charset="0"/>
              </a:rPr>
              <a:t>．划火柴，火柴燃烧</a:t>
            </a:r>
            <a:endParaRPr lang="zh-CN" altLang="en-US" b="1" u="none">
              <a:latin typeface="Times New Roman" panose="02020603050405020304" pitchFamily="18" charset="0"/>
            </a:endParaRPr>
          </a:p>
        </p:txBody>
      </p:sp>
      <p:sp>
        <p:nvSpPr>
          <p:cNvPr id="17421" name="Text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05288" y="1673226"/>
            <a:ext cx="1077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C  D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/>
              <a:t>课堂巩固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957575" y="2286770"/>
            <a:ext cx="1371476" cy="16000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960096" y="2346350"/>
            <a:ext cx="2061199" cy="1540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792918" y="4638785"/>
            <a:ext cx="2395554" cy="15954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301652" y="4689475"/>
            <a:ext cx="2469694" cy="15581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302059" y="4687501"/>
            <a:ext cx="2468880" cy="1562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课堂巩固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．关于热量、温度、内能之间的关系，下列说法正确的是</a:t>
            </a:r>
            <a:r>
              <a:rPr lang="en-US" altLang="zh-CN"/>
              <a:t>(		)</a:t>
            </a:r>
            <a:endParaRPr lang="en-US" altLang="zh-CN"/>
          </a:p>
          <a:p>
            <a:pPr marL="457200" lvl="1" indent="0">
              <a:buNone/>
            </a:pPr>
            <a:r>
              <a:rPr lang="en-US" altLang="zh-CN" sz="3200"/>
              <a:t>A</a:t>
            </a:r>
            <a:r>
              <a:rPr lang="zh-CN" altLang="en-US" sz="3200"/>
              <a:t>．温度为</a:t>
            </a:r>
            <a:r>
              <a:rPr lang="en-US" altLang="zh-CN" sz="3200"/>
              <a:t>0 ℃</a:t>
            </a:r>
            <a:r>
              <a:rPr lang="zh-CN" altLang="en-US" sz="3200"/>
              <a:t>的物体没有内能</a:t>
            </a:r>
            <a:endParaRPr lang="zh-CN" altLang="en-US" sz="3200"/>
          </a:p>
          <a:p>
            <a:pPr marL="457200" lvl="1" indent="0">
              <a:buNone/>
            </a:pPr>
            <a:r>
              <a:rPr lang="en-US" altLang="zh-CN" sz="3200"/>
              <a:t>B</a:t>
            </a:r>
            <a:r>
              <a:rPr lang="zh-CN" altLang="en-US" sz="3200"/>
              <a:t>．物体温度升高，一定是吸收了热量</a:t>
            </a:r>
            <a:endParaRPr lang="zh-CN" altLang="en-US" sz="3200"/>
          </a:p>
          <a:p>
            <a:pPr marL="457200" lvl="1" indent="0">
              <a:buNone/>
            </a:pPr>
            <a:r>
              <a:rPr lang="en-US" altLang="zh-CN" sz="3200"/>
              <a:t>C</a:t>
            </a:r>
            <a:r>
              <a:rPr lang="zh-CN" altLang="en-US" sz="3200"/>
              <a:t>．物体吸收了热量，温度可能不变</a:t>
            </a:r>
            <a:endParaRPr lang="zh-CN" altLang="en-US" sz="3200"/>
          </a:p>
          <a:p>
            <a:pPr marL="457200" lvl="1" indent="0">
              <a:buNone/>
            </a:pPr>
            <a:r>
              <a:rPr lang="en-US" altLang="zh-CN" sz="3200"/>
              <a:t>D</a:t>
            </a:r>
            <a:r>
              <a:rPr lang="zh-CN" altLang="en-US" sz="3200"/>
              <a:t>．物体内能减少时，一定对外做功</a:t>
            </a:r>
            <a:endParaRPr lang="zh-CN" altLang="en-US" sz="3200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847528" y="25649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C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课堂巩固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．关于物体的内能，下列说法正确的是</a:t>
            </a:r>
            <a:r>
              <a:rPr lang="en-US" altLang="zh-CN"/>
              <a:t>(	)</a:t>
            </a:r>
            <a:endParaRPr lang="en-US" altLang="zh-CN"/>
          </a:p>
          <a:p>
            <a:pPr marL="457200" lvl="1" indent="0">
              <a:buNone/>
            </a:pPr>
            <a:r>
              <a:rPr lang="en-US" altLang="zh-CN" sz="3200"/>
              <a:t>A</a:t>
            </a:r>
            <a:r>
              <a:rPr lang="zh-CN" altLang="en-US" sz="3200"/>
              <a:t>．温度为</a:t>
            </a:r>
            <a:r>
              <a:rPr lang="en-US" altLang="zh-CN" sz="3200"/>
              <a:t>0 ℃</a:t>
            </a:r>
            <a:r>
              <a:rPr lang="zh-CN" altLang="en-US" sz="3200"/>
              <a:t>的物体没有内能</a:t>
            </a:r>
            <a:endParaRPr lang="zh-CN" altLang="en-US" sz="3200"/>
          </a:p>
          <a:p>
            <a:pPr marL="457200" lvl="1" indent="0">
              <a:buNone/>
            </a:pPr>
            <a:r>
              <a:rPr lang="en-US" altLang="zh-CN" sz="3200"/>
              <a:t>B</a:t>
            </a:r>
            <a:r>
              <a:rPr lang="zh-CN" altLang="en-US" sz="3200"/>
              <a:t>．做功可以改变物体的内能</a:t>
            </a:r>
            <a:endParaRPr lang="zh-CN" altLang="en-US" sz="3200"/>
          </a:p>
          <a:p>
            <a:pPr marL="457200" lvl="1" indent="0">
              <a:buNone/>
            </a:pPr>
            <a:r>
              <a:rPr lang="en-US" altLang="zh-CN" sz="3200"/>
              <a:t>C</a:t>
            </a:r>
            <a:r>
              <a:rPr lang="zh-CN" altLang="en-US" sz="3200"/>
              <a:t>．物体的内能增加，一定是温度升高了</a:t>
            </a:r>
            <a:endParaRPr lang="zh-CN" altLang="en-US" sz="3200"/>
          </a:p>
          <a:p>
            <a:pPr marL="457200" lvl="1" indent="0">
              <a:buNone/>
            </a:pPr>
            <a:r>
              <a:rPr lang="en-US" altLang="zh-CN" sz="3200"/>
              <a:t>D</a:t>
            </a:r>
            <a:r>
              <a:rPr lang="zh-CN" altLang="en-US" sz="3200"/>
              <a:t>．温度相同的</a:t>
            </a:r>
            <a:r>
              <a:rPr lang="en-US" altLang="zh-CN" sz="3200"/>
              <a:t>1kg</a:t>
            </a:r>
            <a:r>
              <a:rPr lang="zh-CN" altLang="en-US" sz="3200"/>
              <a:t>水和</a:t>
            </a:r>
            <a:r>
              <a:rPr lang="en-US" altLang="zh-CN" sz="3200"/>
              <a:t>1kg</a:t>
            </a:r>
            <a:r>
              <a:rPr lang="zh-CN" altLang="en-US" sz="3200"/>
              <a:t>冰，内能相同</a:t>
            </a:r>
            <a:endParaRPr lang="zh-CN" altLang="en-US" sz="3200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472264" y="198884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B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课堂巩固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916905"/>
            <a:ext cx="10515600" cy="5032375"/>
          </a:xfrm>
        </p:spPr>
        <p:txBody>
          <a:bodyPr>
            <a:normAutofit lnSpcReduction="10000"/>
          </a:bodyPr>
          <a:lstStyle/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5</a:t>
            </a:r>
            <a:r>
              <a:rPr lang="zh-CN" altLang="en-US"/>
              <a:t>．“热”字有着多种含义，有时表示热量，有时表示内能，有时表示温度．请说出下列几种现象中，“热”字所表示的含义．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(1)</a:t>
            </a:r>
            <a:r>
              <a:rPr lang="zh-CN" altLang="en-US"/>
              <a:t>盛夏，我们感到天气很热．</a:t>
            </a:r>
            <a:r>
              <a:rPr lang="en-US" altLang="zh-CN"/>
              <a:t>________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(2)</a:t>
            </a:r>
            <a:r>
              <a:rPr lang="zh-CN" altLang="en-US"/>
              <a:t>液化气燃烧时产生热．</a:t>
            </a:r>
            <a:r>
              <a:rPr lang="en-US" altLang="zh-CN"/>
              <a:t>________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(3)</a:t>
            </a:r>
            <a:r>
              <a:rPr lang="zh-CN" altLang="en-US"/>
              <a:t>雪熔化成水时要吸热．</a:t>
            </a:r>
            <a:r>
              <a:rPr lang="en-US" altLang="zh-CN"/>
              <a:t>________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(4)</a:t>
            </a:r>
            <a:r>
              <a:rPr lang="zh-CN" altLang="en-US"/>
              <a:t>摩擦生热．</a:t>
            </a:r>
            <a:r>
              <a:rPr lang="en-US" altLang="zh-CN"/>
              <a:t>________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672064" y="327326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温度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951984" y="391262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热量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879976" y="456940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热量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719736" y="520876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内能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7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>
            <p:custDataLst>
              <p:tags r:id="rId4"/>
            </p:custDataLst>
          </p:nvPr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44200" y="117729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导入新课</a:t>
            </a:r>
            <a:endParaRPr lang="zh-CN" altLang="en-US"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ectangle 14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2062"/>
            <p:cNvSpPr/>
            <p:nvPr>
              <p:custDataLst>
                <p:tags r:id="rId7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Rectangle 206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Rectangle 206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Rectangle 206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206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2067"/>
            <p:cNvSpPr/>
            <p:nvPr>
              <p:custDataLst>
                <p:tags r:id="rId12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8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69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70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" name="Rectangle 6"/>
          <p:cNvSpPr txBox="1"/>
          <p:nvPr>
            <p:custDataLst>
              <p:tags r:id="rId16"/>
            </p:custDataLst>
          </p:nvPr>
        </p:nvSpPr>
        <p:spPr>
          <a:xfrm>
            <a:off x="1199455" y="5661248"/>
            <a:ext cx="10225137" cy="769733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lvl="1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914400" lvl="2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371600" lvl="3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1828800" lvl="4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zh-CN" altLang="en-US" sz="3200"/>
              <a:t>请仔细观察瓶内会出现什么现象？你知道为什么吗？</a:t>
            </a:r>
            <a:endParaRPr lang="zh-CN" altLang="en-US" sz="3200"/>
          </a:p>
        </p:txBody>
      </p:sp>
      <p:pic>
        <p:nvPicPr>
          <p:cNvPr id="3" name="VID_20210524_094121">
            <a:hlinkClick action="ppaction://media"/>
          </p:cNvPr>
          <p:cNvPicPr>
            <a:picLocks noChangeAspect="1"/>
          </p:cNvPicPr>
          <p:nvPr>
            <a:videoFile r:link="rId19"/>
            <p:custDataLst>
              <p:tags r:id="rId18"/>
            </p:custDataLst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17"/>
          <a:stretch>
            <a:fillRect/>
          </a:stretch>
        </p:blipFill>
        <p:spPr>
          <a:xfrm rot="16200000">
            <a:off x="4377690" y="-264795"/>
            <a:ext cx="4180205" cy="7426960"/>
          </a:xfrm>
          <a:prstGeom prst="rect">
            <a:avLst/>
          </a:prstGeom>
          <a:ln w="38100">
            <a:noFill/>
          </a:ln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8504" y="-1023980"/>
            <a:ext cx="4342367" cy="89057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旧知复习</a:t>
            </a:r>
            <a:endParaRPr lang="zh-CN" altLang="en-US"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ectangle 14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2062"/>
            <p:cNvSpPr/>
            <p:nvPr>
              <p:custDataLst>
                <p:tags r:id="rId7"/>
              </p:custDataLst>
            </p:nvPr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Rectangle 206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Rectangle 206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Rectangle 206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206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2067"/>
            <p:cNvSpPr/>
            <p:nvPr>
              <p:custDataLst>
                <p:tags r:id="rId12"/>
              </p:custDataLst>
            </p:nvPr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8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69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70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aphicFrame>
        <p:nvGraphicFramePr>
          <p:cNvPr id="15" name="图示 14"/>
          <p:cNvGraphicFramePr/>
          <p:nvPr>
            <p:custDataLst>
              <p:tags r:id="rId16"/>
            </p:custDataLst>
          </p:nvPr>
        </p:nvGraphicFramePr>
        <p:xfrm>
          <a:off x="2279576" y="476672"/>
          <a:ext cx="8128000" cy="5418667"/>
        </p:xfrm>
        <a:graphic>
          <a:graphicData uri="http://schemas.openxmlformats.org/drawingml/2006/diagram">
            <dgm:relIds xmlns:dgm="http://schemas.openxmlformats.org/drawingml/2006/diagram" r:dm="rId18" r:lo="rId19" r:qs="rId20" r:cs="rId21"/>
          </a:graphicData>
        </a:graphic>
      </p:graphicFrame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052736"/>
            <a:ext cx="3024336" cy="2700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82" y="4013589"/>
            <a:ext cx="3723974" cy="20797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487488" y="183197"/>
            <a:ext cx="4968552" cy="851535"/>
          </a:xfrm>
        </p:spPr>
        <p:txBody>
          <a:bodyPr/>
          <a:lstStyle/>
          <a:p>
            <a:pPr algn="l"/>
            <a:r>
              <a:rPr lang="zh-CN" altLang="en-US"/>
              <a:t>一、内能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1126232" y="1191308"/>
            <a:ext cx="4897760" cy="5118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>
                <a:solidFill>
                  <a:srgbClr val="FF0000"/>
                </a:solidFill>
              </a:rPr>
              <a:t>分子动能和分子势能</a:t>
            </a:r>
            <a:endParaRPr lang="en-US" altLang="zh-CN">
              <a:solidFill>
                <a:srgbClr val="FF0000"/>
              </a:solidFill>
            </a:endParaRPr>
          </a:p>
          <a:p>
            <a:pPr marL="0" indent="720090">
              <a:buNone/>
            </a:pPr>
            <a:r>
              <a:rPr lang="zh-CN" altLang="en-US" sz="2800" b="0"/>
              <a:t>运动的物体具有动能，运动的分子也同样具有动能，叫做</a:t>
            </a:r>
            <a:r>
              <a:rPr lang="zh-CN" altLang="en-US" sz="2800" b="0">
                <a:solidFill>
                  <a:srgbClr val="FF0000"/>
                </a:solidFill>
              </a:rPr>
              <a:t>分子动能。</a:t>
            </a:r>
            <a:endParaRPr lang="en-US" altLang="zh-CN" sz="2800" b="0">
              <a:solidFill>
                <a:srgbClr val="FF0000"/>
              </a:solidFill>
            </a:endParaRPr>
          </a:p>
          <a:p>
            <a:pPr marL="0" indent="720090">
              <a:buNone/>
            </a:pPr>
            <a:r>
              <a:rPr lang="zh-CN" altLang="en-US" sz="2800" b="0"/>
              <a:t>除此之外，由于分子之间存在类似弹簧形变时的相互作用力，所以分子也具有势能，这种势能叫做</a:t>
            </a:r>
            <a:r>
              <a:rPr lang="zh-CN" altLang="en-US" sz="2800" b="0">
                <a:solidFill>
                  <a:srgbClr val="FF0000"/>
                </a:solidFill>
              </a:rPr>
              <a:t>分子势能。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87488" y="183197"/>
            <a:ext cx="4968552" cy="851535"/>
          </a:xfrm>
        </p:spPr>
        <p:txBody>
          <a:bodyPr/>
          <a:lstStyle/>
          <a:p>
            <a:pPr algn="l"/>
            <a:r>
              <a:rPr lang="zh-CN" altLang="en-US"/>
              <a:t>一、内能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38200" y="1216660"/>
            <a:ext cx="5473824" cy="5032375"/>
          </a:xfrm>
        </p:spPr>
        <p:txBody>
          <a:bodyPr>
            <a:normAutofit lnSpcReduction="10000"/>
          </a:bodyPr>
          <a:lstStyle/>
          <a:p>
            <a:pPr marL="0" indent="720090">
              <a:buNone/>
            </a:pPr>
            <a:endParaRPr lang="en-US" altLang="zh-CN"/>
          </a:p>
          <a:p>
            <a:pPr marL="0" indent="720090">
              <a:buNone/>
            </a:pPr>
            <a:r>
              <a:rPr lang="zh-CN" altLang="en-US"/>
              <a:t>内能：</a:t>
            </a:r>
            <a:endParaRPr lang="en-US" altLang="zh-CN"/>
          </a:p>
          <a:p>
            <a:pPr marL="0" indent="720090">
              <a:buNone/>
            </a:pPr>
            <a:r>
              <a:rPr lang="zh-CN" altLang="en-US"/>
              <a:t>构成物体的</a:t>
            </a:r>
            <a:r>
              <a:rPr lang="zh-CN" altLang="en-US">
                <a:solidFill>
                  <a:srgbClr val="FF0000"/>
                </a:solidFill>
              </a:rPr>
              <a:t>所有分子</a:t>
            </a:r>
            <a:r>
              <a:rPr lang="zh-CN" altLang="en-US"/>
              <a:t>，其热运动的动能与分子势能的</a:t>
            </a:r>
            <a:r>
              <a:rPr lang="zh-CN" altLang="en-US">
                <a:solidFill>
                  <a:srgbClr val="FF0000"/>
                </a:solidFill>
              </a:rPr>
              <a:t>总和，</a:t>
            </a:r>
            <a:r>
              <a:rPr lang="zh-CN" altLang="en-US"/>
              <a:t>叫做物体的内能。</a:t>
            </a:r>
            <a:endParaRPr lang="en-US" altLang="zh-CN"/>
          </a:p>
          <a:p>
            <a:pPr marL="0" indent="720090">
              <a:buNone/>
            </a:pPr>
            <a:r>
              <a:rPr lang="zh-CN" altLang="en-US"/>
              <a:t>内能的单位是焦耳</a:t>
            </a:r>
            <a:r>
              <a:rPr lang="en-US" altLang="zh-CN"/>
              <a:t>(J),</a:t>
            </a:r>
            <a:r>
              <a:rPr lang="zh-CN" altLang="en-US"/>
              <a:t>各种形式能量的单位都是焦耳。</a:t>
            </a:r>
            <a:endParaRPr lang="zh-CN" altLang="en-US"/>
          </a:p>
        </p:txBody>
      </p:sp>
      <p:graphicFrame>
        <p:nvGraphicFramePr>
          <p:cNvPr id="4" name="图示 3"/>
          <p:cNvGraphicFramePr/>
          <p:nvPr>
            <p:custDataLst>
              <p:tags r:id="rId6"/>
            </p:custDataLst>
          </p:nvPr>
        </p:nvGraphicFramePr>
        <p:xfrm>
          <a:off x="6456040" y="1558161"/>
          <a:ext cx="4733054" cy="3741677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87488" y="183197"/>
            <a:ext cx="4968552" cy="851535"/>
          </a:xfrm>
        </p:spPr>
        <p:txBody>
          <a:bodyPr/>
          <a:lstStyle/>
          <a:p>
            <a:pPr algn="l"/>
            <a:r>
              <a:rPr lang="zh-CN" altLang="en-US"/>
              <a:t>一、内能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38200" y="1216661"/>
            <a:ext cx="4249688" cy="4444588"/>
          </a:xfrm>
        </p:spPr>
        <p:txBody>
          <a:bodyPr>
            <a:normAutofit/>
          </a:bodyPr>
          <a:lstStyle/>
          <a:p>
            <a:pPr marL="0" indent="720090" algn="just">
              <a:buNone/>
            </a:pPr>
            <a:r>
              <a:rPr lang="zh-CN" altLang="en-US"/>
              <a:t>飞在空中的足球，离开地面，具有重力势能；足球在空中飞行，还具有动能。空中运动的足球除了整体具有机械能外，</a:t>
            </a:r>
            <a:r>
              <a:rPr lang="zh-CN" altLang="en-US">
                <a:solidFill>
                  <a:srgbClr val="FF0000"/>
                </a:solidFill>
              </a:rPr>
              <a:t>同时还具有内能。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05" y="999190"/>
            <a:ext cx="5802930" cy="51811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87488" y="183197"/>
            <a:ext cx="4968552" cy="851535"/>
          </a:xfrm>
        </p:spPr>
        <p:txBody>
          <a:bodyPr/>
          <a:lstStyle/>
          <a:p>
            <a:pPr algn="l"/>
            <a:r>
              <a:rPr lang="zh-CN" altLang="en-US"/>
              <a:t>一、内能</a:t>
            </a:r>
            <a:endParaRPr lang="zh-CN" altLang="en-US"/>
          </a:p>
        </p:txBody>
      </p:sp>
      <p:sp>
        <p:nvSpPr>
          <p:cNvPr id="4" name="矩形: 圆角 3"/>
          <p:cNvSpPr/>
          <p:nvPr>
            <p:custDataLst>
              <p:tags r:id="rId5"/>
            </p:custDataLst>
          </p:nvPr>
        </p:nvSpPr>
        <p:spPr>
          <a:xfrm>
            <a:off x="1379316" y="2204864"/>
            <a:ext cx="9505056" cy="253157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0090" algn="just"/>
            <a:r>
              <a:rPr lang="zh-CN" altLang="en-US" sz="3200">
                <a:ea typeface="思源黑体 CN Bold" panose="020b0800000000000000" charset="-122"/>
              </a:rPr>
              <a:t>机械能与整个物体的机械运动情况有关，而内能与物体内部分子的热运动和分子之间的相互作用情况有关，</a:t>
            </a:r>
            <a:r>
              <a:rPr lang="zh-CN" altLang="en-US" sz="3200">
                <a:solidFill>
                  <a:srgbClr val="013A57"/>
                </a:solidFill>
                <a:ea typeface="思源黑体 CN Bold" panose="020b0800000000000000" charset="-122"/>
              </a:rPr>
              <a:t>内能是不同于机械能的另一种形式的能。</a:t>
            </a:r>
            <a:endParaRPr lang="zh-CN" altLang="en-US" sz="3200">
              <a:solidFill>
                <a:srgbClr val="013A57"/>
              </a:solidFill>
              <a:ea typeface="思源黑体 CN Bold" panose="020b080000000000000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zh-CN" altLang="en-US"/>
              <a:t>一、内能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 flipH="1">
            <a:off x="1199456" y="5373216"/>
            <a:ext cx="9840497" cy="1281321"/>
          </a:xfrm>
        </p:spPr>
        <p:txBody>
          <a:bodyPr>
            <a:normAutofit/>
          </a:bodyPr>
          <a:lstStyle/>
          <a:p>
            <a:pPr marL="0" indent="720090" algn="just">
              <a:buNone/>
            </a:pPr>
            <a:r>
              <a:rPr lang="zh-CN" altLang="en-US"/>
              <a:t>因为所有的物体的分子都在不停地做无规则运动，所以</a:t>
            </a:r>
            <a:r>
              <a:rPr lang="zh-CN" altLang="en-US">
                <a:solidFill>
                  <a:srgbClr val="FF0000"/>
                </a:solidFill>
              </a:rPr>
              <a:t>一切物体，</a:t>
            </a:r>
            <a:r>
              <a:rPr lang="zh-CN" altLang="en-US"/>
              <a:t>不论温度高低，</a:t>
            </a:r>
            <a:r>
              <a:rPr lang="zh-CN" altLang="en-US">
                <a:solidFill>
                  <a:srgbClr val="FF0000"/>
                </a:solidFill>
              </a:rPr>
              <a:t>都具有内能。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12024" y="1484784"/>
            <a:ext cx="5087969" cy="34563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263" y="1484784"/>
            <a:ext cx="4748771" cy="3456384"/>
          </a:xfrm>
          <a:prstGeom prst="rect">
            <a:avLst/>
          </a:prstGeom>
        </p:spPr>
      </p:pic>
      <p:sp>
        <p:nvSpPr>
          <p:cNvPr id="9" name="内容占位符 2"/>
          <p:cNvSpPr txBox="1"/>
          <p:nvPr>
            <p:custDataLst>
              <p:tags r:id="rId10"/>
            </p:custDataLst>
          </p:nvPr>
        </p:nvSpPr>
        <p:spPr>
          <a:xfrm flipH="1">
            <a:off x="1795833" y="5026657"/>
            <a:ext cx="3217630" cy="463241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20090" algn="just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1"/>
                </a:solidFill>
              </a:rPr>
              <a:t>炙热的铁水</a:t>
            </a:r>
            <a:endParaRPr lang="zh-CN" altLang="en-US" sz="2400" b="0">
              <a:solidFill>
                <a:schemeClr val="tx1"/>
              </a:solidFill>
            </a:endParaRPr>
          </a:p>
        </p:txBody>
      </p:sp>
      <p:sp>
        <p:nvSpPr>
          <p:cNvPr id="10" name="内容占位符 2"/>
          <p:cNvSpPr txBox="1"/>
          <p:nvPr>
            <p:custDataLst>
              <p:tags r:id="rId11"/>
            </p:custDataLst>
          </p:nvPr>
        </p:nvSpPr>
        <p:spPr>
          <a:xfrm flipH="1">
            <a:off x="7247193" y="5027950"/>
            <a:ext cx="3217630" cy="548730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20090" algn="just">
              <a:buNone/>
            </a:pPr>
            <a:r>
              <a:rPr lang="zh-CN" altLang="en-US" sz="2400" b="0">
                <a:solidFill>
                  <a:schemeClr val="tx1"/>
                </a:solidFill>
              </a:rPr>
              <a:t>冰冷的山</a:t>
            </a:r>
            <a:endParaRPr lang="zh-CN" altLang="en-US" sz="2400" b="0">
              <a:solidFill>
                <a:schemeClr val="tx1"/>
              </a:solidFill>
            </a:endParaRPr>
          </a:p>
        </p:txBody>
      </p:sp>
      <p:sp>
        <p:nvSpPr>
          <p:cNvPr id="11" name="内容占位符 2"/>
          <p:cNvSpPr txBox="1"/>
          <p:nvPr>
            <p:custDataLst>
              <p:tags r:id="rId12"/>
            </p:custDataLst>
          </p:nvPr>
        </p:nvSpPr>
        <p:spPr>
          <a:xfrm flipH="1">
            <a:off x="263352" y="849273"/>
            <a:ext cx="9274686" cy="851535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20090" algn="just">
              <a:buFont typeface="Arial" panose="020b0604020202020204" pitchFamily="34" charset="0"/>
              <a:buNone/>
            </a:pPr>
            <a:r>
              <a:rPr lang="zh-CN" altLang="en-US"/>
              <a:t>他们具有内能吗？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AS_UNIQUEID" val="220"/>
</p:tagLst>
</file>

<file path=ppt/tags/tag10.xml><?xml version="1.0" encoding="utf-8"?>
<p:tagLst xmlns:p="http://schemas.openxmlformats.org/presentationml/2006/main">
  <p:tag name="AS_UNIQUEID" val="229"/>
</p:tagLst>
</file>

<file path=ppt/tags/tag100.xml><?xml version="1.0" encoding="utf-8"?>
<p:tagLst xmlns:p="http://schemas.openxmlformats.org/presentationml/2006/main">
  <p:tag name="AS_UNIQUEID" val="319"/>
</p:tagLst>
</file>

<file path=ppt/tags/tag101.xml><?xml version="1.0" encoding="utf-8"?>
<p:tagLst xmlns:p="http://schemas.openxmlformats.org/presentationml/2006/main">
  <p:tag name="AS_UNIQUEID" val="320"/>
</p:tagLst>
</file>

<file path=ppt/tags/tag102.xml><?xml version="1.0" encoding="utf-8"?>
<p:tagLst xmlns:p="http://schemas.openxmlformats.org/presentationml/2006/main">
  <p:tag name="AS_UNIQUEID" val="321"/>
</p:tagLst>
</file>

<file path=ppt/tags/tag103.xml><?xml version="1.0" encoding="utf-8"?>
<p:tagLst xmlns:p="http://schemas.openxmlformats.org/presentationml/2006/main">
  <p:tag name="AS_UNIQUEID" val="322"/>
</p:tagLst>
</file>

<file path=ppt/tags/tag104.xml><?xml version="1.0" encoding="utf-8"?>
<p:tagLst xmlns:p="http://schemas.openxmlformats.org/presentationml/2006/main">
  <p:tag name="AS_UNIQUEID" val="323"/>
</p:tagLst>
</file>

<file path=ppt/tags/tag105.xml><?xml version="1.0" encoding="utf-8"?>
<p:tagLst xmlns:p="http://schemas.openxmlformats.org/presentationml/2006/main">
  <p:tag name="AS_UNIQUEID" val="324"/>
</p:tagLst>
</file>

<file path=ppt/tags/tag106.xml><?xml version="1.0" encoding="utf-8"?>
<p:tagLst xmlns:p="http://schemas.openxmlformats.org/presentationml/2006/main">
  <p:tag name="AS_UNIQUEID" val="325"/>
</p:tagLst>
</file>

<file path=ppt/tags/tag107.xml><?xml version="1.0" encoding="utf-8"?>
<p:tagLst xmlns:p="http://schemas.openxmlformats.org/presentationml/2006/main">
  <p:tag name="AS_UNIQUEID" val="326"/>
</p:tagLst>
</file>

<file path=ppt/tags/tag108.xml><?xml version="1.0" encoding="utf-8"?>
<p:tagLst xmlns:p="http://schemas.openxmlformats.org/presentationml/2006/main">
  <p:tag name="AS_UNIQUEID" val="327"/>
</p:tagLst>
</file>

<file path=ppt/tags/tag109.xml><?xml version="1.0" encoding="utf-8"?>
<p:tagLst xmlns:p="http://schemas.openxmlformats.org/presentationml/2006/main">
  <p:tag name="AS_UNIQUEID" val="328"/>
</p:tagLst>
</file>

<file path=ppt/tags/tag11.xml><?xml version="1.0" encoding="utf-8"?>
<p:tagLst xmlns:p="http://schemas.openxmlformats.org/presentationml/2006/main">
  <p:tag name="AS_UNIQUEID" val="230"/>
</p:tagLst>
</file>

<file path=ppt/tags/tag110.xml><?xml version="1.0" encoding="utf-8"?>
<p:tagLst xmlns:p="http://schemas.openxmlformats.org/presentationml/2006/main">
  <p:tag name="AS_UNIQUEID" val="329"/>
</p:tagLst>
</file>

<file path=ppt/tags/tag111.xml><?xml version="1.0" encoding="utf-8"?>
<p:tagLst xmlns:p="http://schemas.openxmlformats.org/presentationml/2006/main">
  <p:tag name="AS_UNIQUEID" val="330"/>
</p:tagLst>
</file>

<file path=ppt/tags/tag112.xml><?xml version="1.0" encoding="utf-8"?>
<p:tagLst xmlns:p="http://schemas.openxmlformats.org/presentationml/2006/main">
  <p:tag name="AS_UNIQUEID" val="331"/>
</p:tagLst>
</file>

<file path=ppt/tags/tag113.xml><?xml version="1.0" encoding="utf-8"?>
<p:tagLst xmlns:p="http://schemas.openxmlformats.org/presentationml/2006/main">
  <p:tag name="AS_UNIQUEID" val="332"/>
</p:tagLst>
</file>

<file path=ppt/tags/tag114.xml><?xml version="1.0" encoding="utf-8"?>
<p:tagLst xmlns:p="http://schemas.openxmlformats.org/presentationml/2006/main">
  <p:tag name="AS_UNIQUEID" val="333"/>
</p:tagLst>
</file>

<file path=ppt/tags/tag115.xml><?xml version="1.0" encoding="utf-8"?>
<p:tagLst xmlns:p="http://schemas.openxmlformats.org/presentationml/2006/main">
  <p:tag name="AS_UNIQUEID" val="334"/>
</p:tagLst>
</file>

<file path=ppt/tags/tag116.xml><?xml version="1.0" encoding="utf-8"?>
<p:tagLst xmlns:p="http://schemas.openxmlformats.org/presentationml/2006/main">
  <p:tag name="AS_UNIQUEID" val="335"/>
</p:tagLst>
</file>

<file path=ppt/tags/tag117.xml><?xml version="1.0" encoding="utf-8"?>
<p:tagLst xmlns:p="http://schemas.openxmlformats.org/presentationml/2006/main">
  <p:tag name="AS_UNIQUEID" val="336"/>
</p:tagLst>
</file>

<file path=ppt/tags/tag118.xml><?xml version="1.0" encoding="utf-8"?>
<p:tagLst xmlns:p="http://schemas.openxmlformats.org/presentationml/2006/main">
  <p:tag name="AS_UNIQUEID" val="337"/>
</p:tagLst>
</file>

<file path=ppt/tags/tag119.xml><?xml version="1.0" encoding="utf-8"?>
<p:tagLst xmlns:p="http://schemas.openxmlformats.org/presentationml/2006/main">
  <p:tag name="AS_UNIQUEID" val="338"/>
</p:tagLst>
</file>

<file path=ppt/tags/tag12.xml><?xml version="1.0" encoding="utf-8"?>
<p:tagLst xmlns:p="http://schemas.openxmlformats.org/presentationml/2006/main">
  <p:tag name="AS_UNIQUEID" val="231"/>
</p:tagLst>
</file>

<file path=ppt/tags/tag120.xml><?xml version="1.0" encoding="utf-8"?>
<p:tagLst xmlns:p="http://schemas.openxmlformats.org/presentationml/2006/main">
  <p:tag name="AS_UNIQUEID" val="339"/>
</p:tagLst>
</file>

<file path=ppt/tags/tag121.xml><?xml version="1.0" encoding="utf-8"?>
<p:tagLst xmlns:p="http://schemas.openxmlformats.org/presentationml/2006/main">
  <p:tag name="AS_UNIQUEID" val="340"/>
</p:tagLst>
</file>

<file path=ppt/tags/tag122.xml><?xml version="1.0" encoding="utf-8"?>
<p:tagLst xmlns:p="http://schemas.openxmlformats.org/presentationml/2006/main">
  <p:tag name="AS_UNIQUEID" val="341"/>
</p:tagLst>
</file>

<file path=ppt/tags/tag123.xml><?xml version="1.0" encoding="utf-8"?>
<p:tagLst xmlns:p="http://schemas.openxmlformats.org/presentationml/2006/main">
  <p:tag name="AS_UNIQUEID" val="342"/>
</p:tagLst>
</file>

<file path=ppt/tags/tag124.xml><?xml version="1.0" encoding="utf-8"?>
<p:tagLst xmlns:p="http://schemas.openxmlformats.org/presentationml/2006/main">
  <p:tag name="AS_UNIQUEID" val="343"/>
</p:tagLst>
</file>

<file path=ppt/tags/tag125.xml><?xml version="1.0" encoding="utf-8"?>
<p:tagLst xmlns:p="http://schemas.openxmlformats.org/presentationml/2006/main">
  <p:tag name="AS_UNIQUEID" val="344"/>
</p:tagLst>
</file>

<file path=ppt/tags/tag126.xml><?xml version="1.0" encoding="utf-8"?>
<p:tagLst xmlns:p="http://schemas.openxmlformats.org/presentationml/2006/main">
  <p:tag name="AS_UNIQUEID" val="345"/>
</p:tagLst>
</file>

<file path=ppt/tags/tag127.xml><?xml version="1.0" encoding="utf-8"?>
<p:tagLst xmlns:p="http://schemas.openxmlformats.org/presentationml/2006/main">
  <p:tag name="AS_UNIQUEID" val="346"/>
</p:tagLst>
</file>

<file path=ppt/tags/tag128.xml><?xml version="1.0" encoding="utf-8"?>
<p:tagLst xmlns:p="http://schemas.openxmlformats.org/presentationml/2006/main">
  <p:tag name="AS_UNIQUEID" val="347"/>
</p:tagLst>
</file>

<file path=ppt/tags/tag129.xml><?xml version="1.0" encoding="utf-8"?>
<p:tagLst xmlns:p="http://schemas.openxmlformats.org/presentationml/2006/main">
  <p:tag name="AS_UNIQUEID" val="348"/>
</p:tagLst>
</file>

<file path=ppt/tags/tag13.xml><?xml version="1.0" encoding="utf-8"?>
<p:tagLst xmlns:p="http://schemas.openxmlformats.org/presentationml/2006/main">
  <p:tag name="AS_UNIQUEID" val="232"/>
</p:tagLst>
</file>

<file path=ppt/tags/tag130.xml><?xml version="1.0" encoding="utf-8"?>
<p:tagLst xmlns:p="http://schemas.openxmlformats.org/presentationml/2006/main">
  <p:tag name="AS_UNIQUEID" val="349"/>
</p:tagLst>
</file>

<file path=ppt/tags/tag131.xml><?xml version="1.0" encoding="utf-8"?>
<p:tagLst xmlns:p="http://schemas.openxmlformats.org/presentationml/2006/main">
  <p:tag name="AS_UNIQUEID" val="350"/>
</p:tagLst>
</file>

<file path=ppt/tags/tag132.xml><?xml version="1.0" encoding="utf-8"?>
<p:tagLst xmlns:p="http://schemas.openxmlformats.org/presentationml/2006/main">
  <p:tag name="AS_UNIQUEID" val="351"/>
</p:tagLst>
</file>

<file path=ppt/tags/tag133.xml><?xml version="1.0" encoding="utf-8"?>
<p:tagLst xmlns:p="http://schemas.openxmlformats.org/presentationml/2006/main">
  <p:tag name="AS_UNIQUEID" val="352"/>
</p:tagLst>
</file>

<file path=ppt/tags/tag134.xml><?xml version="1.0" encoding="utf-8"?>
<p:tagLst xmlns:p="http://schemas.openxmlformats.org/presentationml/2006/main">
  <p:tag name="AS_UNIQUEID" val="353"/>
</p:tagLst>
</file>

<file path=ppt/tags/tag135.xml><?xml version="1.0" encoding="utf-8"?>
<p:tagLst xmlns:p="http://schemas.openxmlformats.org/presentationml/2006/main">
  <p:tag name="AS_UNIQUEID" val="354"/>
</p:tagLst>
</file>

<file path=ppt/tags/tag136.xml><?xml version="1.0" encoding="utf-8"?>
<p:tagLst xmlns:p="http://schemas.openxmlformats.org/presentationml/2006/main">
  <p:tag name="AS_UNIQUEID" val="355"/>
</p:tagLst>
</file>

<file path=ppt/tags/tag137.xml><?xml version="1.0" encoding="utf-8"?>
<p:tagLst xmlns:p="http://schemas.openxmlformats.org/presentationml/2006/main">
  <p:tag name="AS_UNIQUEID" val="356"/>
</p:tagLst>
</file>

<file path=ppt/tags/tag138.xml><?xml version="1.0" encoding="utf-8"?>
<p:tagLst xmlns:p="http://schemas.openxmlformats.org/presentationml/2006/main">
  <p:tag name="AS_UNIQUEID" val="357"/>
</p:tagLst>
</file>

<file path=ppt/tags/tag139.xml><?xml version="1.0" encoding="utf-8"?>
<p:tagLst xmlns:p="http://schemas.openxmlformats.org/presentationml/2006/main">
  <p:tag name="AS_UNIQUEID" val="358"/>
</p:tagLst>
</file>

<file path=ppt/tags/tag14.xml><?xml version="1.0" encoding="utf-8"?>
<p:tagLst xmlns:p="http://schemas.openxmlformats.org/presentationml/2006/main">
  <p:tag name="AS_UNIQUEID" val="233"/>
</p:tagLst>
</file>

<file path=ppt/tags/tag140.xml><?xml version="1.0" encoding="utf-8"?>
<p:tagLst xmlns:p="http://schemas.openxmlformats.org/presentationml/2006/main">
  <p:tag name="AS_UNIQUEID" val="359"/>
</p:tagLst>
</file>

<file path=ppt/tags/tag141.xml><?xml version="1.0" encoding="utf-8"?>
<p:tagLst xmlns:p="http://schemas.openxmlformats.org/presentationml/2006/main">
  <p:tag name="AS_UNIQUEID" val="360"/>
</p:tagLst>
</file>

<file path=ppt/tags/tag142.xml><?xml version="1.0" encoding="utf-8"?>
<p:tagLst xmlns:p="http://schemas.openxmlformats.org/presentationml/2006/main">
  <p:tag name="AS_UNIQUEID" val="361"/>
</p:tagLst>
</file>

<file path=ppt/tags/tag143.xml><?xml version="1.0" encoding="utf-8"?>
<p:tagLst xmlns:p="http://schemas.openxmlformats.org/presentationml/2006/main">
  <p:tag name="AS_UNIQUEID" val="362"/>
</p:tagLst>
</file>

<file path=ppt/tags/tag144.xml><?xml version="1.0" encoding="utf-8"?>
<p:tagLst xmlns:p="http://schemas.openxmlformats.org/presentationml/2006/main">
  <p:tag name="AS_UNIQUEID" val="363"/>
</p:tagLst>
</file>

<file path=ppt/tags/tag145.xml><?xml version="1.0" encoding="utf-8"?>
<p:tagLst xmlns:p="http://schemas.openxmlformats.org/presentationml/2006/main">
  <p:tag name="AS_UNIQUEID" val="364"/>
</p:tagLst>
</file>

<file path=ppt/tags/tag146.xml><?xml version="1.0" encoding="utf-8"?>
<p:tagLst xmlns:p="http://schemas.openxmlformats.org/presentationml/2006/main">
  <p:tag name="AS_UNIQUEID" val="365"/>
</p:tagLst>
</file>

<file path=ppt/tags/tag147.xml><?xml version="1.0" encoding="utf-8"?>
<p:tagLst xmlns:p="http://schemas.openxmlformats.org/presentationml/2006/main">
  <p:tag name="AS_UNIQUEID" val="366"/>
</p:tagLst>
</file>

<file path=ppt/tags/tag148.xml><?xml version="1.0" encoding="utf-8"?>
<p:tagLst xmlns:p="http://schemas.openxmlformats.org/presentationml/2006/main">
  <p:tag name="AS_UNIQUEID" val="367"/>
</p:tagLst>
</file>

<file path=ppt/tags/tag149.xml><?xml version="1.0" encoding="utf-8"?>
<p:tagLst xmlns:p="http://schemas.openxmlformats.org/presentationml/2006/main">
  <p:tag name="AS_UNIQUEID" val="368"/>
</p:tagLst>
</file>

<file path=ppt/tags/tag15.xml><?xml version="1.0" encoding="utf-8"?>
<p:tagLst xmlns:p="http://schemas.openxmlformats.org/presentationml/2006/main">
  <p:tag name="AS_UNIQUEID" val="234"/>
</p:tagLst>
</file>

<file path=ppt/tags/tag150.xml><?xml version="1.0" encoding="utf-8"?>
<p:tagLst xmlns:p="http://schemas.openxmlformats.org/presentationml/2006/main">
  <p:tag name="AS_UNIQUEID" val="369"/>
</p:tagLst>
</file>

<file path=ppt/tags/tag151.xml><?xml version="1.0" encoding="utf-8"?>
<p:tagLst xmlns:p="http://schemas.openxmlformats.org/presentationml/2006/main">
  <p:tag name="AS_UNIQUEID" val="370"/>
</p:tagLst>
</file>

<file path=ppt/tags/tag152.xml><?xml version="1.0" encoding="utf-8"?>
<p:tagLst xmlns:p="http://schemas.openxmlformats.org/presentationml/2006/main">
  <p:tag name="AS_UNIQUEID" val="371"/>
</p:tagLst>
</file>

<file path=ppt/tags/tag153.xml><?xml version="1.0" encoding="utf-8"?>
<p:tagLst xmlns:p="http://schemas.openxmlformats.org/presentationml/2006/main">
  <p:tag name="AS_UNIQUEID" val="372"/>
</p:tagLst>
</file>

<file path=ppt/tags/tag154.xml><?xml version="1.0" encoding="utf-8"?>
<p:tagLst xmlns:p="http://schemas.openxmlformats.org/presentationml/2006/main">
  <p:tag name="AS_UNIQUEID" val="373"/>
</p:tagLst>
</file>

<file path=ppt/tags/tag155.xml><?xml version="1.0" encoding="utf-8"?>
<p:tagLst xmlns:p="http://schemas.openxmlformats.org/presentationml/2006/main">
  <p:tag name="AS_UNIQUEID" val="374"/>
</p:tagLst>
</file>

<file path=ppt/tags/tag156.xml><?xml version="1.0" encoding="utf-8"?>
<p:tagLst xmlns:p="http://schemas.openxmlformats.org/presentationml/2006/main">
  <p:tag name="AS_UNIQUEID" val="375"/>
</p:tagLst>
</file>

<file path=ppt/tags/tag157.xml><?xml version="1.0" encoding="utf-8"?>
<p:tagLst xmlns:p="http://schemas.openxmlformats.org/presentationml/2006/main">
  <p:tag name="AS_UNIQUEID" val="376"/>
</p:tagLst>
</file>

<file path=ppt/tags/tag158.xml><?xml version="1.0" encoding="utf-8"?>
<p:tagLst xmlns:p="http://schemas.openxmlformats.org/presentationml/2006/main">
  <p:tag name="AS_UNIQUEID" val="377"/>
</p:tagLst>
</file>

<file path=ppt/tags/tag159.xml><?xml version="1.0" encoding="utf-8"?>
<p:tagLst xmlns:p="http://schemas.openxmlformats.org/presentationml/2006/main">
  <p:tag name="AS_UNIQUEID" val="378"/>
</p:tagLst>
</file>

<file path=ppt/tags/tag16.xml><?xml version="1.0" encoding="utf-8"?>
<p:tagLst xmlns:p="http://schemas.openxmlformats.org/presentationml/2006/main">
  <p:tag name="AS_UNIQUEID" val="235"/>
</p:tagLst>
</file>

<file path=ppt/tags/tag160.xml><?xml version="1.0" encoding="utf-8"?>
<p:tagLst xmlns:p="http://schemas.openxmlformats.org/presentationml/2006/main">
  <p:tag name="AS_UNIQUEID" val="379"/>
</p:tagLst>
</file>

<file path=ppt/tags/tag161.xml><?xml version="1.0" encoding="utf-8"?>
<p:tagLst xmlns:p="http://schemas.openxmlformats.org/presentationml/2006/main">
  <p:tag name="AS_UNIQUEID" val="380"/>
</p:tagLst>
</file>

<file path=ppt/tags/tag162.xml><?xml version="1.0" encoding="utf-8"?>
<p:tagLst xmlns:p="http://schemas.openxmlformats.org/presentationml/2006/main">
  <p:tag name="AS_UNIQUEID" val="381"/>
</p:tagLst>
</file>

<file path=ppt/tags/tag163.xml><?xml version="1.0" encoding="utf-8"?>
<p:tagLst xmlns:p="http://schemas.openxmlformats.org/presentationml/2006/main">
  <p:tag name="AS_UNIQUEID" val="382"/>
</p:tagLst>
</file>

<file path=ppt/tags/tag164.xml><?xml version="1.0" encoding="utf-8"?>
<p:tagLst xmlns:p="http://schemas.openxmlformats.org/presentationml/2006/main">
  <p:tag name="AS_UNIQUEID" val="383"/>
</p:tagLst>
</file>

<file path=ppt/tags/tag165.xml><?xml version="1.0" encoding="utf-8"?>
<p:tagLst xmlns:p="http://schemas.openxmlformats.org/presentationml/2006/main">
  <p:tag name="AS_UNIQUEID" val="384"/>
</p:tagLst>
</file>

<file path=ppt/tags/tag166.xml><?xml version="1.0" encoding="utf-8"?>
<p:tagLst xmlns:p="http://schemas.openxmlformats.org/presentationml/2006/main">
  <p:tag name="AS_UNIQUEID" val="385"/>
</p:tagLst>
</file>

<file path=ppt/tags/tag167.xml><?xml version="1.0" encoding="utf-8"?>
<p:tagLst xmlns:p="http://schemas.openxmlformats.org/presentationml/2006/main">
  <p:tag name="AS_UNIQUEID" val="386"/>
</p:tagLst>
</file>

<file path=ppt/tags/tag168.xml><?xml version="1.0" encoding="utf-8"?>
<p:tagLst xmlns:p="http://schemas.openxmlformats.org/presentationml/2006/main">
  <p:tag name="AS_UNIQUEID" val="387"/>
</p:tagLst>
</file>

<file path=ppt/tags/tag169.xml><?xml version="1.0" encoding="utf-8"?>
<p:tagLst xmlns:p="http://schemas.openxmlformats.org/presentationml/2006/main">
  <p:tag name="AS_UNIQUEID" val="388"/>
</p:tagLst>
</file>

<file path=ppt/tags/tag17.xml><?xml version="1.0" encoding="utf-8"?>
<p:tagLst xmlns:p="http://schemas.openxmlformats.org/presentationml/2006/main">
  <p:tag name="AS_UNIQUEID" val="236"/>
</p:tagLst>
</file>

<file path=ppt/tags/tag170.xml><?xml version="1.0" encoding="utf-8"?>
<p:tagLst xmlns:p="http://schemas.openxmlformats.org/presentationml/2006/main">
  <p:tag name="AS_UNIQUEID" val="389"/>
</p:tagLst>
</file>

<file path=ppt/tags/tag171.xml><?xml version="1.0" encoding="utf-8"?>
<p:tagLst xmlns:p="http://schemas.openxmlformats.org/presentationml/2006/main">
  <p:tag name="AS_UNIQUEID" val="390"/>
</p:tagLst>
</file>

<file path=ppt/tags/tag172.xml><?xml version="1.0" encoding="utf-8"?>
<p:tagLst xmlns:p="http://schemas.openxmlformats.org/presentationml/2006/main">
  <p:tag name="AS_UNIQUEID" val="391"/>
</p:tagLst>
</file>

<file path=ppt/tags/tag173.xml><?xml version="1.0" encoding="utf-8"?>
<p:tagLst xmlns:p="http://schemas.openxmlformats.org/presentationml/2006/main">
  <p:tag name="AS_UNIQUEID" val="392"/>
</p:tagLst>
</file>

<file path=ppt/tags/tag174.xml><?xml version="1.0" encoding="utf-8"?>
<p:tagLst xmlns:p="http://schemas.openxmlformats.org/presentationml/2006/main">
  <p:tag name="AS_UNIQUEID" val="393"/>
</p:tagLst>
</file>

<file path=ppt/tags/tag175.xml><?xml version="1.0" encoding="utf-8"?>
<p:tagLst xmlns:p="http://schemas.openxmlformats.org/presentationml/2006/main">
  <p:tag name="AS_UNIQUEID" val="394"/>
</p:tagLst>
</file>

<file path=ppt/tags/tag176.xml><?xml version="1.0" encoding="utf-8"?>
<p:tagLst xmlns:p="http://schemas.openxmlformats.org/presentationml/2006/main">
  <p:tag name="AS_UNIQUEID" val="395"/>
</p:tagLst>
</file>

<file path=ppt/tags/tag177.xml><?xml version="1.0" encoding="utf-8"?>
<p:tagLst xmlns:p="http://schemas.openxmlformats.org/presentationml/2006/main">
  <p:tag name="AS_UNIQUEID" val="396"/>
</p:tagLst>
</file>

<file path=ppt/tags/tag178.xml><?xml version="1.0" encoding="utf-8"?>
<p:tagLst xmlns:p="http://schemas.openxmlformats.org/presentationml/2006/main">
  <p:tag name="AS_UNIQUEID" val="397"/>
</p:tagLst>
</file>

<file path=ppt/tags/tag179.xml><?xml version="1.0" encoding="utf-8"?>
<p:tagLst xmlns:p="http://schemas.openxmlformats.org/presentationml/2006/main">
  <p:tag name="AS_UNIQUEID" val="398"/>
</p:tagLst>
</file>

<file path=ppt/tags/tag18.xml><?xml version="1.0" encoding="utf-8"?>
<p:tagLst xmlns:p="http://schemas.openxmlformats.org/presentationml/2006/main">
  <p:tag name="AS_UNIQUEID" val="237"/>
</p:tagLst>
</file>

<file path=ppt/tags/tag180.xml><?xml version="1.0" encoding="utf-8"?>
<p:tagLst xmlns:p="http://schemas.openxmlformats.org/presentationml/2006/main">
  <p:tag name="AS_UNIQUEID" val="399"/>
</p:tagLst>
</file>

<file path=ppt/tags/tag181.xml><?xml version="1.0" encoding="utf-8"?>
<p:tagLst xmlns:p="http://schemas.openxmlformats.org/presentationml/2006/main">
  <p:tag name="AS_UNIQUEID" val="400"/>
</p:tagLst>
</file>

<file path=ppt/tags/tag182.xml><?xml version="1.0" encoding="utf-8"?>
<p:tagLst xmlns:p="http://schemas.openxmlformats.org/presentationml/2006/main">
  <p:tag name="AS_UNIQUEID" val="401"/>
</p:tagLst>
</file>

<file path=ppt/tags/tag183.xml><?xml version="1.0" encoding="utf-8"?>
<p:tagLst xmlns:p="http://schemas.openxmlformats.org/presentationml/2006/main">
  <p:tag name="AS_UNIQUEID" val="402"/>
</p:tagLst>
</file>

<file path=ppt/tags/tag184.xml><?xml version="1.0" encoding="utf-8"?>
<p:tagLst xmlns:p="http://schemas.openxmlformats.org/presentationml/2006/main">
  <p:tag name="AS_UNIQUEID" val="403"/>
</p:tagLst>
</file>

<file path=ppt/tags/tag185.xml><?xml version="1.0" encoding="utf-8"?>
<p:tagLst xmlns:p="http://schemas.openxmlformats.org/presentationml/2006/main">
  <p:tag name="AS_UNIQUEID" val="404"/>
</p:tagLst>
</file>

<file path=ppt/tags/tag186.xml><?xml version="1.0" encoding="utf-8"?>
<p:tagLst xmlns:p="http://schemas.openxmlformats.org/presentationml/2006/main">
  <p:tag name="AS_UNIQUEID" val="405"/>
</p:tagLst>
</file>

<file path=ppt/tags/tag187.xml><?xml version="1.0" encoding="utf-8"?>
<p:tagLst xmlns:p="http://schemas.openxmlformats.org/presentationml/2006/main">
  <p:tag name="AS_UNIQUEID" val="406"/>
</p:tagLst>
</file>

<file path=ppt/tags/tag188.xml><?xml version="1.0" encoding="utf-8"?>
<p:tagLst xmlns:p="http://schemas.openxmlformats.org/presentationml/2006/main">
  <p:tag name="AS_UNIQUEID" val="407"/>
</p:tagLst>
</file>

<file path=ppt/tags/tag189.xml><?xml version="1.0" encoding="utf-8"?>
<p:tagLst xmlns:p="http://schemas.openxmlformats.org/presentationml/2006/main">
  <p:tag name="AS_UNIQUEID" val="408"/>
</p:tagLst>
</file>

<file path=ppt/tags/tag19.xml><?xml version="1.0" encoding="utf-8"?>
<p:tagLst xmlns:p="http://schemas.openxmlformats.org/presentationml/2006/main">
  <p:tag name="AS_UNIQUEID" val="238"/>
</p:tagLst>
</file>

<file path=ppt/tags/tag190.xml><?xml version="1.0" encoding="utf-8"?>
<p:tagLst xmlns:p="http://schemas.openxmlformats.org/presentationml/2006/main">
  <p:tag name="AS_UNIQUEID" val="409"/>
</p:tagLst>
</file>

<file path=ppt/tags/tag191.xml><?xml version="1.0" encoding="utf-8"?>
<p:tagLst xmlns:p="http://schemas.openxmlformats.org/presentationml/2006/main">
  <p:tag name="AS_UNIQUEID" val="410"/>
</p:tagLst>
</file>

<file path=ppt/tags/tag192.xml><?xml version="1.0" encoding="utf-8"?>
<p:tagLst xmlns:p="http://schemas.openxmlformats.org/presentationml/2006/main">
  <p:tag name="AS_UNIQUEID" val="411"/>
</p:tagLst>
</file>

<file path=ppt/tags/tag193.xml><?xml version="1.0" encoding="utf-8"?>
<p:tagLst xmlns:p="http://schemas.openxmlformats.org/presentationml/2006/main">
  <p:tag name="AS_UNIQUEID" val="412"/>
</p:tagLst>
</file>

<file path=ppt/tags/tag194.xml><?xml version="1.0" encoding="utf-8"?>
<p:tagLst xmlns:p="http://schemas.openxmlformats.org/presentationml/2006/main">
  <p:tag name="AS_UNIQUEID" val="413"/>
</p:tagLst>
</file>

<file path=ppt/tags/tag195.xml><?xml version="1.0" encoding="utf-8"?>
<p:tagLst xmlns:p="http://schemas.openxmlformats.org/presentationml/2006/main">
  <p:tag name="AS_UNIQUEID" val="414"/>
</p:tagLst>
</file>

<file path=ppt/tags/tag196.xml><?xml version="1.0" encoding="utf-8"?>
<p:tagLst xmlns:p="http://schemas.openxmlformats.org/presentationml/2006/main">
  <p:tag name="AS_UNIQUEID" val="415"/>
</p:tagLst>
</file>

<file path=ppt/tags/tag197.xml><?xml version="1.0" encoding="utf-8"?>
<p:tagLst xmlns:p="http://schemas.openxmlformats.org/presentationml/2006/main">
  <p:tag name="AS_UNIQUEID" val="416"/>
</p:tagLst>
</file>

<file path=ppt/tags/tag198.xml><?xml version="1.0" encoding="utf-8"?>
<p:tagLst xmlns:p="http://schemas.openxmlformats.org/presentationml/2006/main">
  <p:tag name="AS_UNIQUEID" val="417"/>
</p:tagLst>
</file>

<file path=ppt/tags/tag199.xml><?xml version="1.0" encoding="utf-8"?>
<p:tagLst xmlns:p="http://schemas.openxmlformats.org/presentationml/2006/main">
  <p:tag name="AS_UNIQUEID" val="418"/>
</p:tagLst>
</file>

<file path=ppt/tags/tag2.xml><?xml version="1.0" encoding="utf-8"?>
<p:tagLst xmlns:p="http://schemas.openxmlformats.org/presentationml/2006/main">
  <p:tag name="AS_UNIQUEID" val="221"/>
</p:tagLst>
</file>

<file path=ppt/tags/tag20.xml><?xml version="1.0" encoding="utf-8"?>
<p:tagLst xmlns:p="http://schemas.openxmlformats.org/presentationml/2006/main">
  <p:tag name="AS_UNIQUEID" val="239"/>
</p:tagLst>
</file>

<file path=ppt/tags/tag200.xml><?xml version="1.0" encoding="utf-8"?>
<p:tagLst xmlns:p="http://schemas.openxmlformats.org/presentationml/2006/main">
  <p:tag name="AS_UNIQUEID" val="419"/>
</p:tagLst>
</file>

<file path=ppt/tags/tag201.xml><?xml version="1.0" encoding="utf-8"?>
<p:tagLst xmlns:p="http://schemas.openxmlformats.org/presentationml/2006/main">
  <p:tag name="AS_UNIQUEID" val="420"/>
</p:tagLst>
</file>

<file path=ppt/tags/tag202.xml><?xml version="1.0" encoding="utf-8"?>
<p:tagLst xmlns:p="http://schemas.openxmlformats.org/presentationml/2006/main">
  <p:tag name="AS_UNIQUEID" val="421"/>
</p:tagLst>
</file>

<file path=ppt/tags/tag203.xml><?xml version="1.0" encoding="utf-8"?>
<p:tagLst xmlns:p="http://schemas.openxmlformats.org/presentationml/2006/main">
  <p:tag name="AS_UNIQUEID" val="422"/>
</p:tagLst>
</file>

<file path=ppt/tags/tag204.xml><?xml version="1.0" encoding="utf-8"?>
<p:tagLst xmlns:p="http://schemas.openxmlformats.org/presentationml/2006/main">
  <p:tag name="AS_UNIQUEID" val="423"/>
</p:tagLst>
</file>

<file path=ppt/tags/tag205.xml><?xml version="1.0" encoding="utf-8"?>
<p:tagLst xmlns:p="http://schemas.openxmlformats.org/presentationml/2006/main">
  <p:tag name="AS_UNIQUEID" val="424"/>
</p:tagLst>
</file>

<file path=ppt/tags/tag206.xml><?xml version="1.0" encoding="utf-8"?>
<p:tagLst xmlns:p="http://schemas.openxmlformats.org/presentationml/2006/main">
  <p:tag name="AS_UNIQUEID" val="425"/>
</p:tagLst>
</file>

<file path=ppt/tags/tag207.xml><?xml version="1.0" encoding="utf-8"?>
<p:tagLst xmlns:p="http://schemas.openxmlformats.org/presentationml/2006/main">
  <p:tag name="AS_UNIQUEID" val="426"/>
</p:tagLst>
</file>

<file path=ppt/tags/tag208.xml><?xml version="1.0" encoding="utf-8"?>
<p:tagLst xmlns:p="http://schemas.openxmlformats.org/presentationml/2006/main">
  <p:tag name="AS_UNIQUEID" val="427"/>
</p:tagLst>
</file>

<file path=ppt/tags/tag209.xml><?xml version="1.0" encoding="utf-8"?>
<p:tagLst xmlns:p="http://schemas.openxmlformats.org/presentationml/2006/main">
  <p:tag name="AS_UNIQUEID" val="428"/>
</p:tagLst>
</file>

<file path=ppt/tags/tag21.xml><?xml version="1.0" encoding="utf-8"?>
<p:tagLst xmlns:p="http://schemas.openxmlformats.org/presentationml/2006/main">
  <p:tag name="AS_UNIQUEID" val="240"/>
</p:tagLst>
</file>

<file path=ppt/tags/tag210.xml><?xml version="1.0" encoding="utf-8"?>
<p:tagLst xmlns:p="http://schemas.openxmlformats.org/presentationml/2006/main">
  <p:tag name="AS_UNIQUEID" val="429"/>
</p:tagLst>
</file>

<file path=ppt/tags/tag211.xml><?xml version="1.0" encoding="utf-8"?>
<p:tagLst xmlns:p="http://schemas.openxmlformats.org/presentationml/2006/main">
  <p:tag name="AS_UNIQUEID" val="430"/>
</p:tagLst>
</file>

<file path=ppt/tags/tag212.xml><?xml version="1.0" encoding="utf-8"?>
<p:tagLst xmlns:p="http://schemas.openxmlformats.org/presentationml/2006/main">
  <p:tag name="AS_UNIQUEID" val="431"/>
</p:tagLst>
</file>

<file path=ppt/tags/tag213.xml><?xml version="1.0" encoding="utf-8"?>
<p:tagLst xmlns:p="http://schemas.openxmlformats.org/presentationml/2006/main">
  <p:tag name="AS_UNIQUEID" val="432"/>
</p:tagLst>
</file>

<file path=ppt/tags/tag214.xml><?xml version="1.0" encoding="utf-8"?>
<p:tagLst xmlns:p="http://schemas.openxmlformats.org/presentationml/2006/main">
  <p:tag name="AS_UNIQUEID" val="433"/>
</p:tagLst>
</file>

<file path=ppt/tags/tag215.xml><?xml version="1.0" encoding="utf-8"?>
<p:tagLst xmlns:p="http://schemas.openxmlformats.org/presentationml/2006/main">
  <p:tag name="AS_UNIQUEID" val="434"/>
</p:tagLst>
</file>

<file path=ppt/tags/tag216.xml><?xml version="1.0" encoding="utf-8"?>
<p:tagLst xmlns:p="http://schemas.openxmlformats.org/presentationml/2006/main">
  <p:tag name="AS_UNIQUEID" val="435"/>
</p:tagLst>
</file>

<file path=ppt/tags/tag217.xml><?xml version="1.0" encoding="utf-8"?>
<p:tagLst xmlns:p="http://schemas.openxmlformats.org/presentationml/2006/main">
  <p:tag name="AS_UNIQUEID" val="436"/>
</p:tagLst>
</file>

<file path=ppt/tags/tag218.xml><?xml version="1.0" encoding="utf-8"?>
<p:tagLst xmlns:p="http://schemas.openxmlformats.org/presentationml/2006/main">
  <p:tag name="AS_UNIQUEID" val="437"/>
</p:tagLst>
</file>

<file path=ppt/tags/tag219.xml><?xml version="1.0" encoding="utf-8"?>
<p:tagLst xmlns:p="http://schemas.openxmlformats.org/presentationml/2006/main">
  <p:tag name="AS_UNIQUEID" val="438"/>
</p:tagLst>
</file>

<file path=ppt/tags/tag22.xml><?xml version="1.0" encoding="utf-8"?>
<p:tagLst xmlns:p="http://schemas.openxmlformats.org/presentationml/2006/main">
  <p:tag name="AS_UNIQUEID" val="241"/>
</p:tagLst>
</file>

<file path=ppt/tags/tag220.xml><?xml version="1.0" encoding="utf-8"?>
<p:tagLst xmlns:p="http://schemas.openxmlformats.org/presentationml/2006/main">
  <p:tag name="AS_UNIQUEID" val="439"/>
</p:tagLst>
</file>

<file path=ppt/tags/tag221.xml><?xml version="1.0" encoding="utf-8"?>
<p:tagLst xmlns:p="http://schemas.openxmlformats.org/presentationml/2006/main">
  <p:tag name="AS_UNIQUEID" val="440"/>
</p:tagLst>
</file>

<file path=ppt/tags/tag222.xml><?xml version="1.0" encoding="utf-8"?>
<p:tagLst xmlns:p="http://schemas.openxmlformats.org/presentationml/2006/main">
  <p:tag name="AS_UNIQUEID" val="441"/>
</p:tagLst>
</file>

<file path=ppt/tags/tag223.xml><?xml version="1.0" encoding="utf-8"?>
<p:tagLst xmlns:p="http://schemas.openxmlformats.org/presentationml/2006/main">
  <p:tag name="AS_UNIQUEID" val="442"/>
</p:tagLst>
</file>

<file path=ppt/tags/tag224.xml><?xml version="1.0" encoding="utf-8"?>
<p:tagLst xmlns:p="http://schemas.openxmlformats.org/presentationml/2006/main">
  <p:tag name="AS_UNIQUEID" val="443"/>
</p:tagLst>
</file>

<file path=ppt/tags/tag225.xml><?xml version="1.0" encoding="utf-8"?>
<p:tagLst xmlns:p="http://schemas.openxmlformats.org/presentationml/2006/main">
  <p:tag name="AS_UNIQUEID" val="444"/>
</p:tagLst>
</file>

<file path=ppt/tags/tag226.xml><?xml version="1.0" encoding="utf-8"?>
<p:tagLst xmlns:p="http://schemas.openxmlformats.org/presentationml/2006/main">
  <p:tag name="AS_UNIQUEID" val="445"/>
</p:tagLst>
</file>

<file path=ppt/tags/tag227.xml><?xml version="1.0" encoding="utf-8"?>
<p:tagLst xmlns:p="http://schemas.openxmlformats.org/presentationml/2006/main">
  <p:tag name="AS_UNIQUEID" val="446"/>
</p:tagLst>
</file>

<file path=ppt/tags/tag228.xml><?xml version="1.0" encoding="utf-8"?>
<p:tagLst xmlns:p="http://schemas.openxmlformats.org/presentationml/2006/main">
  <p:tag name="AS_UNIQUEID" val="447"/>
</p:tagLst>
</file>

<file path=ppt/tags/tag229.xml><?xml version="1.0" encoding="utf-8"?>
<p:tagLst xmlns:p="http://schemas.openxmlformats.org/presentationml/2006/main">
  <p:tag name="AS_UNIQUEID" val="448"/>
</p:tagLst>
</file>

<file path=ppt/tags/tag23.xml><?xml version="1.0" encoding="utf-8"?>
<p:tagLst xmlns:p="http://schemas.openxmlformats.org/presentationml/2006/main">
  <p:tag name="AS_UNIQUEID" val="242"/>
</p:tagLst>
</file>

<file path=ppt/tags/tag230.xml><?xml version="1.0" encoding="utf-8"?>
<p:tagLst xmlns:p="http://schemas.openxmlformats.org/presentationml/2006/main">
  <p:tag name="AS_UNIQUEID" val="449"/>
</p:tagLst>
</file>

<file path=ppt/tags/tag231.xml><?xml version="1.0" encoding="utf-8"?>
<p:tagLst xmlns:p="http://schemas.openxmlformats.org/presentationml/2006/main">
  <p:tag name="AS_UNIQUEID" val="450"/>
</p:tagLst>
</file>

<file path=ppt/tags/tag232.xml><?xml version="1.0" encoding="utf-8"?>
<p:tagLst xmlns:p="http://schemas.openxmlformats.org/presentationml/2006/main">
  <p:tag name="AS_UNIQUEID" val="451"/>
</p:tagLst>
</file>

<file path=ppt/tags/tag233.xml><?xml version="1.0" encoding="utf-8"?>
<p:tagLst xmlns:p="http://schemas.openxmlformats.org/presentationml/2006/main">
  <p:tag name="AS_UNIQUEID" val="452"/>
</p:tagLst>
</file>

<file path=ppt/tags/tag234.xml><?xml version="1.0" encoding="utf-8"?>
<p:tagLst xmlns:p="http://schemas.openxmlformats.org/presentationml/2006/main">
  <p:tag name="AS_UNIQUEID" val="453"/>
</p:tagLst>
</file>

<file path=ppt/tags/tag235.xml><?xml version="1.0" encoding="utf-8"?>
<p:tagLst xmlns:p="http://schemas.openxmlformats.org/presentationml/2006/main">
  <p:tag name="AS_UNIQUEID" val="454"/>
</p:tagLst>
</file>

<file path=ppt/tags/tag236.xml><?xml version="1.0" encoding="utf-8"?>
<p:tagLst xmlns:p="http://schemas.openxmlformats.org/presentationml/2006/main">
  <p:tag name="AS_UNIQUEID" val="455"/>
</p:tagLst>
</file>

<file path=ppt/tags/tag237.xml><?xml version="1.0" encoding="utf-8"?>
<p:tagLst xmlns:p="http://schemas.openxmlformats.org/presentationml/2006/main">
  <p:tag name="AS_UNIQUEID" val="456"/>
</p:tagLst>
</file>

<file path=ppt/tags/tag238.xml><?xml version="1.0" encoding="utf-8"?>
<p:tagLst xmlns:p="http://schemas.openxmlformats.org/presentationml/2006/main">
  <p:tag name="AS_UNIQUEID" val="457"/>
</p:tagLst>
</file>

<file path=ppt/tags/tag239.xml><?xml version="1.0" encoding="utf-8"?>
<p:tagLst xmlns:p="http://schemas.openxmlformats.org/presentationml/2006/main">
  <p:tag name="AS_UNIQUEID" val="458"/>
</p:tagLst>
</file>

<file path=ppt/tags/tag24.xml><?xml version="1.0" encoding="utf-8"?>
<p:tagLst xmlns:p="http://schemas.openxmlformats.org/presentationml/2006/main">
  <p:tag name="AS_UNIQUEID" val="243"/>
</p:tagLst>
</file>

<file path=ppt/tags/tag240.xml><?xml version="1.0" encoding="utf-8"?>
<p:tagLst xmlns:p="http://schemas.openxmlformats.org/presentationml/2006/main">
  <p:tag name="AS_UNIQUEID" val="459"/>
</p:tagLst>
</file>

<file path=ppt/tags/tag241.xml><?xml version="1.0" encoding="utf-8"?>
<p:tagLst xmlns:p="http://schemas.openxmlformats.org/presentationml/2006/main">
  <p:tag name="AS_UNIQUEID" val="460"/>
</p:tagLst>
</file>

<file path=ppt/tags/tag242.xml><?xml version="1.0" encoding="utf-8"?>
<p:tagLst xmlns:p="http://schemas.openxmlformats.org/presentationml/2006/main">
  <p:tag name="AS_UNIQUEID" val="461"/>
</p:tagLst>
</file>

<file path=ppt/tags/tag243.xml><?xml version="1.0" encoding="utf-8"?>
<p:tagLst xmlns:p="http://schemas.openxmlformats.org/presentationml/2006/main">
  <p:tag name="AS_UNIQUEID" val="462"/>
</p:tagLst>
</file>

<file path=ppt/tags/tag244.xml><?xml version="1.0" encoding="utf-8"?>
<p:tagLst xmlns:p="http://schemas.openxmlformats.org/presentationml/2006/main">
  <p:tag name="AS_UNIQUEID" val="463"/>
</p:tagLst>
</file>

<file path=ppt/tags/tag245.xml><?xml version="1.0" encoding="utf-8"?>
<p:tagLst xmlns:p="http://schemas.openxmlformats.org/presentationml/2006/main">
  <p:tag name="AS_UNIQUEID" val="464"/>
</p:tagLst>
</file>

<file path=ppt/tags/tag246.xml><?xml version="1.0" encoding="utf-8"?>
<p:tagLst xmlns:p="http://schemas.openxmlformats.org/presentationml/2006/main">
  <p:tag name="AS_UNIQUEID" val="465"/>
</p:tagLst>
</file>

<file path=ppt/tags/tag247.xml><?xml version="1.0" encoding="utf-8"?>
<p:tagLst xmlns:p="http://schemas.openxmlformats.org/presentationml/2006/main">
  <p:tag name="AS_UNIQUEID" val="466"/>
</p:tagLst>
</file>

<file path=ppt/tags/tag248.xml><?xml version="1.0" encoding="utf-8"?>
<p:tagLst xmlns:p="http://schemas.openxmlformats.org/presentationml/2006/main">
  <p:tag name="AS_UNIQUEID" val="467"/>
</p:tagLst>
</file>

<file path=ppt/tags/tag249.xml><?xml version="1.0" encoding="utf-8"?>
<p:tagLst xmlns:p="http://schemas.openxmlformats.org/presentationml/2006/main">
  <p:tag name="AS_UNIQUEID" val="468"/>
</p:tagLst>
</file>

<file path=ppt/tags/tag25.xml><?xml version="1.0" encoding="utf-8"?>
<p:tagLst xmlns:p="http://schemas.openxmlformats.org/presentationml/2006/main">
  <p:tag name="AS_UNIQUEID" val="244"/>
</p:tagLst>
</file>

<file path=ppt/tags/tag250.xml><?xml version="1.0" encoding="utf-8"?>
<p:tagLst xmlns:p="http://schemas.openxmlformats.org/presentationml/2006/main">
  <p:tag name="AS_UNIQUEID" val="469"/>
</p:tagLst>
</file>

<file path=ppt/tags/tag251.xml><?xml version="1.0" encoding="utf-8"?>
<p:tagLst xmlns:p="http://schemas.openxmlformats.org/presentationml/2006/main">
  <p:tag name="AS_UNIQUEID" val="470"/>
</p:tagLst>
</file>

<file path=ppt/tags/tag252.xml><?xml version="1.0" encoding="utf-8"?>
<p:tagLst xmlns:p="http://schemas.openxmlformats.org/presentationml/2006/main">
  <p:tag name="AS_UNIQUEID" val="471"/>
</p:tagLst>
</file>

<file path=ppt/tags/tag253.xml><?xml version="1.0" encoding="utf-8"?>
<p:tagLst xmlns:p="http://schemas.openxmlformats.org/presentationml/2006/main">
  <p:tag name="AS_UNIQUEID" val="472"/>
</p:tagLst>
</file>

<file path=ppt/tags/tag254.xml><?xml version="1.0" encoding="utf-8"?>
<p:tagLst xmlns:p="http://schemas.openxmlformats.org/presentationml/2006/main">
  <p:tag name="AS_UNIQUEID" val="473"/>
</p:tagLst>
</file>

<file path=ppt/tags/tag255.xml><?xml version="1.0" encoding="utf-8"?>
<p:tagLst xmlns:p="http://schemas.openxmlformats.org/presentationml/2006/main">
  <p:tag name="AS_UNIQUEID" val="474"/>
</p:tagLst>
</file>

<file path=ppt/tags/tag256.xml><?xml version="1.0" encoding="utf-8"?>
<p:tagLst xmlns:p="http://schemas.openxmlformats.org/presentationml/2006/main">
  <p:tag name="AS_UNIQUEID" val="475"/>
</p:tagLst>
</file>

<file path=ppt/tags/tag257.xml><?xml version="1.0" encoding="utf-8"?>
<p:tagLst xmlns:p="http://schemas.openxmlformats.org/presentationml/2006/main">
  <p:tag name="AS_UNIQUEID" val="476"/>
</p:tagLst>
</file>

<file path=ppt/tags/tag258.xml><?xml version="1.0" encoding="utf-8"?>
<p:tagLst xmlns:p="http://schemas.openxmlformats.org/presentationml/2006/main">
  <p:tag name="AS_UNIQUEID" val="477"/>
</p:tagLst>
</file>

<file path=ppt/tags/tag259.xml><?xml version="1.0" encoding="utf-8"?>
<p:tagLst xmlns:p="http://schemas.openxmlformats.org/presentationml/2006/main">
  <p:tag name="AS_UNIQUEID" val="478"/>
</p:tagLst>
</file>

<file path=ppt/tags/tag26.xml><?xml version="1.0" encoding="utf-8"?>
<p:tagLst xmlns:p="http://schemas.openxmlformats.org/presentationml/2006/main">
  <p:tag name="AS_UNIQUEID" val="245"/>
</p:tagLst>
</file>

<file path=ppt/tags/tag260.xml><?xml version="1.0" encoding="utf-8"?>
<p:tagLst xmlns:p="http://schemas.openxmlformats.org/presentationml/2006/main">
  <p:tag name="AS_UNIQUEID" val="479"/>
</p:tagLst>
</file>

<file path=ppt/tags/tag261.xml><?xml version="1.0" encoding="utf-8"?>
<p:tagLst xmlns:p="http://schemas.openxmlformats.org/presentationml/2006/main">
  <p:tag name="AS_UNIQUEID" val="480"/>
</p:tagLst>
</file>

<file path=ppt/tags/tag262.xml><?xml version="1.0" encoding="utf-8"?>
<p:tagLst xmlns:p="http://schemas.openxmlformats.org/presentationml/2006/main">
  <p:tag name="AS_UNIQUEID" val="481"/>
</p:tagLst>
</file>

<file path=ppt/tags/tag263.xml><?xml version="1.0" encoding="utf-8"?>
<p:tagLst xmlns:p="http://schemas.openxmlformats.org/presentationml/2006/main">
  <p:tag name="AS_UNIQUEID" val="482"/>
</p:tagLst>
</file>

<file path=ppt/tags/tag264.xml><?xml version="1.0" encoding="utf-8"?>
<p:tagLst xmlns:p="http://schemas.openxmlformats.org/presentationml/2006/main">
  <p:tag name="AS_UNIQUEID" val="483"/>
</p:tagLst>
</file>

<file path=ppt/tags/tag265.xml><?xml version="1.0" encoding="utf-8"?>
<p:tagLst xmlns:p="http://schemas.openxmlformats.org/presentationml/2006/main">
  <p:tag name="AS_UNIQUEID" val="484"/>
</p:tagLst>
</file>

<file path=ppt/tags/tag266.xml><?xml version="1.0" encoding="utf-8"?>
<p:tagLst xmlns:p="http://schemas.openxmlformats.org/presentationml/2006/main">
  <p:tag name="AS_UNIQUEID" val="485"/>
</p:tagLst>
</file>

<file path=ppt/tags/tag267.xml><?xml version="1.0" encoding="utf-8"?>
<p:tagLst xmlns:p="http://schemas.openxmlformats.org/presentationml/2006/main">
  <p:tag name="AS_UNIQUEID" val="486"/>
</p:tagLst>
</file>

<file path=ppt/tags/tag268.xml><?xml version="1.0" encoding="utf-8"?>
<p:tagLst xmlns:p="http://schemas.openxmlformats.org/presentationml/2006/main">
  <p:tag name="AS_UNIQUEID" val="487"/>
</p:tagLst>
</file>

<file path=ppt/tags/tag269.xml><?xml version="1.0" encoding="utf-8"?>
<p:tagLst xmlns:p="http://schemas.openxmlformats.org/presentationml/2006/main">
  <p:tag name="AS_UNIQUEID" val="488"/>
</p:tagLst>
</file>

<file path=ppt/tags/tag27.xml><?xml version="1.0" encoding="utf-8"?>
<p:tagLst xmlns:p="http://schemas.openxmlformats.org/presentationml/2006/main">
  <p:tag name="AS_UNIQUEID" val="246"/>
</p:tagLst>
</file>

<file path=ppt/tags/tag270.xml><?xml version="1.0" encoding="utf-8"?>
<p:tagLst xmlns:p="http://schemas.openxmlformats.org/presentationml/2006/main">
  <p:tag name="AS_UNIQUEID" val="489"/>
</p:tagLst>
</file>

<file path=ppt/tags/tag271.xml><?xml version="1.0" encoding="utf-8"?>
<p:tagLst xmlns:p="http://schemas.openxmlformats.org/presentationml/2006/main">
  <p:tag name="AS_UNIQUEID" val="490"/>
</p:tagLst>
</file>

<file path=ppt/tags/tag272.xml><?xml version="1.0" encoding="utf-8"?>
<p:tagLst xmlns:p="http://schemas.openxmlformats.org/presentationml/2006/main">
  <p:tag name="AS_UNIQUEID" val="491"/>
</p:tagLst>
</file>

<file path=ppt/tags/tag273.xml><?xml version="1.0" encoding="utf-8"?>
<p:tagLst xmlns:p="http://schemas.openxmlformats.org/presentationml/2006/main">
  <p:tag name="AS_UNIQUEID" val="492"/>
</p:tagLst>
</file>

<file path=ppt/tags/tag274.xml><?xml version="1.0" encoding="utf-8"?>
<p:tagLst xmlns:p="http://schemas.openxmlformats.org/presentationml/2006/main">
  <p:tag name="AS_UNIQUEID" val="493"/>
</p:tagLst>
</file>

<file path=ppt/tags/tag275.xml><?xml version="1.0" encoding="utf-8"?>
<p:tagLst xmlns:p="http://schemas.openxmlformats.org/presentationml/2006/main">
  <p:tag name="AS_UNIQUEID" val="494"/>
</p:tagLst>
</file>

<file path=ppt/tags/tag276.xml><?xml version="1.0" encoding="utf-8"?>
<p:tagLst xmlns:p="http://schemas.openxmlformats.org/presentationml/2006/main">
  <p:tag name="AS_UNIQUEID" val="495"/>
</p:tagLst>
</file>

<file path=ppt/tags/tag277.xml><?xml version="1.0" encoding="utf-8"?>
<p:tagLst xmlns:p="http://schemas.openxmlformats.org/presentationml/2006/main">
  <p:tag name="AS_UNIQUEID" val="496"/>
</p:tagLst>
</file>

<file path=ppt/tags/tag278.xml><?xml version="1.0" encoding="utf-8"?>
<p:tagLst xmlns:p="http://schemas.openxmlformats.org/presentationml/2006/main">
  <p:tag name="AS_UNIQUEID" val="497"/>
</p:tagLst>
</file>

<file path=ppt/tags/tag279.xml><?xml version="1.0" encoding="utf-8"?>
<p:tagLst xmlns:p="http://schemas.openxmlformats.org/presentationml/2006/main">
  <p:tag name="AS_UNIQUEID" val="498"/>
</p:tagLst>
</file>

<file path=ppt/tags/tag28.xml><?xml version="1.0" encoding="utf-8"?>
<p:tagLst xmlns:p="http://schemas.openxmlformats.org/presentationml/2006/main">
  <p:tag name="AS_UNIQUEID" val="247"/>
</p:tagLst>
</file>

<file path=ppt/tags/tag280.xml><?xml version="1.0" encoding="utf-8"?>
<p:tagLst xmlns:p="http://schemas.openxmlformats.org/presentationml/2006/main">
  <p:tag name="AS_UNIQUEID" val="499"/>
</p:tagLst>
</file>

<file path=ppt/tags/tag281.xml><?xml version="1.0" encoding="utf-8"?>
<p:tagLst xmlns:p="http://schemas.openxmlformats.org/presentationml/2006/main">
  <p:tag name="AS_UNIQUEID" val="500"/>
</p:tagLst>
</file>

<file path=ppt/tags/tag282.xml><?xml version="1.0" encoding="utf-8"?>
<p:tagLst xmlns:p="http://schemas.openxmlformats.org/presentationml/2006/main">
  <p:tag name="AS_UNIQUEID" val="501"/>
</p:tagLst>
</file>

<file path=ppt/tags/tag283.xml><?xml version="1.0" encoding="utf-8"?>
<p:tagLst xmlns:p="http://schemas.openxmlformats.org/presentationml/2006/main">
  <p:tag name="AS_UNIQUEID" val="502"/>
</p:tagLst>
</file>

<file path=ppt/tags/tag284.xml><?xml version="1.0" encoding="utf-8"?>
<p:tagLst xmlns:p="http://schemas.openxmlformats.org/presentationml/2006/main">
  <p:tag name="AS_UNIQUEID" val="503"/>
</p:tagLst>
</file>

<file path=ppt/tags/tag285.xml><?xml version="1.0" encoding="utf-8"?>
<p:tagLst xmlns:p="http://schemas.openxmlformats.org/presentationml/2006/main">
  <p:tag name="AS_UNIQUEID" val="504"/>
</p:tagLst>
</file>

<file path=ppt/tags/tag286.xml><?xml version="1.0" encoding="utf-8"?>
<p:tagLst xmlns:p="http://schemas.openxmlformats.org/presentationml/2006/main">
  <p:tag name="AS_UNIQUEID" val="505"/>
</p:tagLst>
</file>

<file path=ppt/tags/tag287.xml><?xml version="1.0" encoding="utf-8"?>
<p:tagLst xmlns:p="http://schemas.openxmlformats.org/presentationml/2006/main">
  <p:tag name="AS_UNIQUEID" val="506"/>
</p:tagLst>
</file>

<file path=ppt/tags/tag288.xml><?xml version="1.0" encoding="utf-8"?>
<p:tagLst xmlns:p="http://schemas.openxmlformats.org/presentationml/2006/main">
  <p:tag name="AS_UNIQUEID" val="507"/>
</p:tagLst>
</file>

<file path=ppt/tags/tag289.xml><?xml version="1.0" encoding="utf-8"?>
<p:tagLst xmlns:p="http://schemas.openxmlformats.org/presentationml/2006/main">
  <p:tag name="AS_UNIQUEID" val="508"/>
</p:tagLst>
</file>

<file path=ppt/tags/tag29.xml><?xml version="1.0" encoding="utf-8"?>
<p:tagLst xmlns:p="http://schemas.openxmlformats.org/presentationml/2006/main">
  <p:tag name="AS_UNIQUEID" val="248"/>
</p:tagLst>
</file>

<file path=ppt/tags/tag290.xml><?xml version="1.0" encoding="utf-8"?>
<p:tagLst xmlns:p="http://schemas.openxmlformats.org/presentationml/2006/main">
  <p:tag name="AS_UNIQUEID" val="509"/>
</p:tagLst>
</file>

<file path=ppt/tags/tag291.xml><?xml version="1.0" encoding="utf-8"?>
<p:tagLst xmlns:p="http://schemas.openxmlformats.org/presentationml/2006/main">
  <p:tag name="AS_UNIQUEID" val="510"/>
</p:tagLst>
</file>

<file path=ppt/tags/tag292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93.xml><?xml version="1.0" encoding="utf-8"?>
<p:tagLst xmlns:p="http://schemas.openxmlformats.org/presentationml/2006/main">
  <p:tag name="AS_UNIQUEID" val="511"/>
</p:tagLst>
</file>

<file path=ppt/tags/tag294.xml><?xml version="1.0" encoding="utf-8"?>
<p:tagLst xmlns:p="http://schemas.openxmlformats.org/presentationml/2006/main">
  <p:tag name="AS_UNIQUEID" val="512"/>
</p:tagLst>
</file>

<file path=ppt/tags/tag295.xml><?xml version="1.0" encoding="utf-8"?>
<p:tagLst xmlns:p="http://schemas.openxmlformats.org/presentationml/2006/main">
  <p:tag name="AS_UNIQUEID" val="513"/>
</p:tagLst>
</file>

<file path=ppt/tags/tag296.xml><?xml version="1.0" encoding="utf-8"?>
<p:tagLst xmlns:p="http://schemas.openxmlformats.org/presentationml/2006/main">
  <p:tag name="AS_UNIQUEID" val="514"/>
</p:tagLst>
</file>

<file path=ppt/tags/tag297.xml><?xml version="1.0" encoding="utf-8"?>
<p:tagLst xmlns:p="http://schemas.openxmlformats.org/presentationml/2006/main">
  <p:tag name="AS_UNIQUEID" val="515"/>
</p:tagLst>
</file>

<file path=ppt/tags/tag298.xml><?xml version="1.0" encoding="utf-8"?>
<p:tagLst xmlns:p="http://schemas.openxmlformats.org/presentationml/2006/main">
  <p:tag name="AS_UNIQUEID" val="516"/>
</p:tagLst>
</file>

<file path=ppt/tags/tag299.xml><?xml version="1.0" encoding="utf-8"?>
<p:tagLst xmlns:p="http://schemas.openxmlformats.org/presentationml/2006/main">
  <p:tag name="AS_UNIQUEID" val="517"/>
</p:tagLst>
</file>

<file path=ppt/tags/tag3.xml><?xml version="1.0" encoding="utf-8"?>
<p:tagLst xmlns:p="http://schemas.openxmlformats.org/presentationml/2006/main">
  <p:tag name="AS_UNIQUEID" val="222"/>
</p:tagLst>
</file>

<file path=ppt/tags/tag30.xml><?xml version="1.0" encoding="utf-8"?>
<p:tagLst xmlns:p="http://schemas.openxmlformats.org/presentationml/2006/main">
  <p:tag name="AS_UNIQUEID" val="249"/>
</p:tagLst>
</file>

<file path=ppt/tags/tag300.xml><?xml version="1.0" encoding="utf-8"?>
<p:tagLst xmlns:p="http://schemas.openxmlformats.org/presentationml/2006/main">
  <p:tag name="AS_UNIQUEID" val="518"/>
</p:tagLst>
</file>

<file path=ppt/tags/tag301.xml><?xml version="1.0" encoding="utf-8"?>
<p:tagLst xmlns:p="http://schemas.openxmlformats.org/presentationml/2006/main">
  <p:tag name="AS_UNIQUEID" val="519"/>
</p:tagLst>
</file>

<file path=ppt/tags/tag302.xml><?xml version="1.0" encoding="utf-8"?>
<p:tagLst xmlns:p="http://schemas.openxmlformats.org/presentationml/2006/main">
  <p:tag name="AS_UNIQUEID" val="520"/>
</p:tagLst>
</file>

<file path=ppt/tags/tag303.xml><?xml version="1.0" encoding="utf-8"?>
<p:tagLst xmlns:p="http://schemas.openxmlformats.org/presentationml/2006/main">
  <p:tag name="AS_UNIQUEID" val="521"/>
</p:tagLst>
</file>

<file path=ppt/tags/tag304.xml><?xml version="1.0" encoding="utf-8"?>
<p:tagLst xmlns:p="http://schemas.openxmlformats.org/presentationml/2006/main">
  <p:tag name="AS_UNIQUEID" val="522"/>
</p:tagLst>
</file>

<file path=ppt/tags/tag305.xml><?xml version="1.0" encoding="utf-8"?>
<p:tagLst xmlns:p="http://schemas.openxmlformats.org/presentationml/2006/main">
  <p:tag name="AS_UNIQUEID" val="523"/>
</p:tagLst>
</file>

<file path=ppt/tags/tag306.xml><?xml version="1.0" encoding="utf-8"?>
<p:tagLst xmlns:p="http://schemas.openxmlformats.org/presentationml/2006/main">
  <p:tag name="AS_UNIQUEID" val="524"/>
</p:tagLst>
</file>

<file path=ppt/tags/tag307.xml><?xml version="1.0" encoding="utf-8"?>
<p:tagLst xmlns:p="http://schemas.openxmlformats.org/presentationml/2006/main">
  <p:tag name="AS_UNIQUEID" val="525"/>
</p:tagLst>
</file>

<file path=ppt/tags/tag308.xml><?xml version="1.0" encoding="utf-8"?>
<p:tagLst xmlns:p="http://schemas.openxmlformats.org/presentationml/2006/main">
  <p:tag name="AS_UNIQUEID" val="526"/>
</p:tagLst>
</file>

<file path=ppt/tags/tag309.xml><?xml version="1.0" encoding="utf-8"?>
<p:tagLst xmlns:p="http://schemas.openxmlformats.org/presentationml/2006/main">
  <p:tag name="AS_UNIQUEID" val="527"/>
</p:tagLst>
</file>

<file path=ppt/tags/tag31.xml><?xml version="1.0" encoding="utf-8"?>
<p:tagLst xmlns:p="http://schemas.openxmlformats.org/presentationml/2006/main">
  <p:tag name="AS_UNIQUEID" val="250"/>
</p:tagLst>
</file>

<file path=ppt/tags/tag310.xml><?xml version="1.0" encoding="utf-8"?>
<p:tagLst xmlns:p="http://schemas.openxmlformats.org/presentationml/2006/main">
  <p:tag name="AS_UNIQUEID" val="528"/>
</p:tagLst>
</file>

<file path=ppt/tags/tag311.xml><?xml version="1.0" encoding="utf-8"?>
<p:tagLst xmlns:p="http://schemas.openxmlformats.org/presentationml/2006/main">
  <p:tag name="AS_UNIQUEID" val="529"/>
</p:tagLst>
</file>

<file path=ppt/tags/tag312.xml><?xml version="1.0" encoding="utf-8"?>
<p:tagLst xmlns:p="http://schemas.openxmlformats.org/presentationml/2006/main">
  <p:tag name="AS_UNIQUEID" val="530"/>
</p:tagLst>
</file>

<file path=ppt/tags/tag313.xml><?xml version="1.0" encoding="utf-8"?>
<p:tagLst xmlns:p="http://schemas.openxmlformats.org/presentationml/2006/main">
  <p:tag name="AS_UNIQUEID" val="531"/>
</p:tagLst>
</file>

<file path=ppt/tags/tag314.xml><?xml version="1.0" encoding="utf-8"?>
<p:tagLst xmlns:p="http://schemas.openxmlformats.org/presentationml/2006/main">
  <p:tag name="AS_UNIQUEID" val="532"/>
</p:tagLst>
</file>

<file path=ppt/tags/tag315.xml><?xml version="1.0" encoding="utf-8"?>
<p:tagLst xmlns:p="http://schemas.openxmlformats.org/presentationml/2006/main">
  <p:tag name="AS_UNIQUEID" val="533"/>
</p:tagLst>
</file>

<file path=ppt/tags/tag316.xml><?xml version="1.0" encoding="utf-8"?>
<p:tagLst xmlns:p="http://schemas.openxmlformats.org/presentationml/2006/main">
  <p:tag name="AS_UNIQUEID" val="534"/>
</p:tagLst>
</file>

<file path=ppt/tags/tag317.xml><?xml version="1.0" encoding="utf-8"?>
<p:tagLst xmlns:p="http://schemas.openxmlformats.org/presentationml/2006/main">
  <p:tag name="AS_UNIQUEID" val="535"/>
</p:tagLst>
</file>

<file path=ppt/tags/tag318.xml><?xml version="1.0" encoding="utf-8"?>
<p:tagLst xmlns:p="http://schemas.openxmlformats.org/presentationml/2006/main">
  <p:tag name="AS_UNIQUEID" val="536"/>
</p:tagLst>
</file>

<file path=ppt/tags/tag319.xml><?xml version="1.0" encoding="utf-8"?>
<p:tagLst xmlns:p="http://schemas.openxmlformats.org/presentationml/2006/main">
  <p:tag name="AS_UNIQUEID" val="537"/>
</p:tagLst>
</file>

<file path=ppt/tags/tag32.xml><?xml version="1.0" encoding="utf-8"?>
<p:tagLst xmlns:p="http://schemas.openxmlformats.org/presentationml/2006/main">
  <p:tag name="AS_UNIQUEID" val="251"/>
</p:tagLst>
</file>

<file path=ppt/tags/tag320.xml><?xml version="1.0" encoding="utf-8"?>
<p:tagLst xmlns:p="http://schemas.openxmlformats.org/presentationml/2006/main">
  <p:tag name="AS_UNIQUEID" val="538"/>
</p:tagLst>
</file>

<file path=ppt/tags/tag321.xml><?xml version="1.0" encoding="utf-8"?>
<p:tagLst xmlns:p="http://schemas.openxmlformats.org/presentationml/2006/main">
  <p:tag name="AS_UNIQUEID" val="539"/>
</p:tagLst>
</file>

<file path=ppt/tags/tag322.xml><?xml version="1.0" encoding="utf-8"?>
<p:tagLst xmlns:p="http://schemas.openxmlformats.org/presentationml/2006/main">
  <p:tag name="AS_UNIQUEID" val="540"/>
</p:tagLst>
</file>

<file path=ppt/tags/tag323.xml><?xml version="1.0" encoding="utf-8"?>
<p:tagLst xmlns:p="http://schemas.openxmlformats.org/presentationml/2006/main">
  <p:tag name="AS_UNIQUEID" val="541"/>
</p:tagLst>
</file>

<file path=ppt/tags/tag324.xml><?xml version="1.0" encoding="utf-8"?>
<p:tagLst xmlns:p="http://schemas.openxmlformats.org/presentationml/2006/main">
  <p:tag name="AS_UNIQUEID" val="542"/>
</p:tagLst>
</file>

<file path=ppt/tags/tag325.xml><?xml version="1.0" encoding="utf-8"?>
<p:tagLst xmlns:p="http://schemas.openxmlformats.org/presentationml/2006/main">
  <p:tag name="AS_UNIQUEID" val="543"/>
</p:tagLst>
</file>

<file path=ppt/tags/tag326.xml><?xml version="1.0" encoding="utf-8"?>
<p:tagLst xmlns:p="http://schemas.openxmlformats.org/presentationml/2006/main">
  <p:tag name="AS_UNIQUEID" val="544"/>
</p:tagLst>
</file>

<file path=ppt/tags/tag327.xml><?xml version="1.0" encoding="utf-8"?>
<p:tagLst xmlns:p="http://schemas.openxmlformats.org/presentationml/2006/main">
  <p:tag name="AS_UNIQUEID" val="0"/>
</p:tagLst>
</file>

<file path=ppt/tags/tag328.xml><?xml version="1.0" encoding="utf-8"?>
<p:tagLst xmlns:p="http://schemas.openxmlformats.org/presentationml/2006/main">
  <p:tag name="AS_UNIQUEID" val="545"/>
</p:tagLst>
</file>

<file path=ppt/tags/tag329.xml><?xml version="1.0" encoding="utf-8"?>
<p:tagLst xmlns:p="http://schemas.openxmlformats.org/presentationml/2006/main">
  <p:tag name="AS_UNIQUEID" val="1"/>
</p:tagLst>
</file>

<file path=ppt/tags/tag33.xml><?xml version="1.0" encoding="utf-8"?>
<p:tagLst xmlns:p="http://schemas.openxmlformats.org/presentationml/2006/main">
  <p:tag name="AS_UNIQUEID" val="252"/>
</p:tagLst>
</file>

<file path=ppt/tags/tag330.xml><?xml version="1.0" encoding="utf-8"?>
<p:tagLst xmlns:p="http://schemas.openxmlformats.org/presentationml/2006/main">
  <p:tag name="AS_UNIQUEID" val="2"/>
</p:tagLst>
</file>

<file path=ppt/tags/tag331.xml><?xml version="1.0" encoding="utf-8"?>
<p:tagLst xmlns:p="http://schemas.openxmlformats.org/presentationml/2006/main">
  <p:tag name="AS_UNIQUEID" val="3"/>
</p:tagLst>
</file>

<file path=ppt/tags/tag332.xml><?xml version="1.0" encoding="utf-8"?>
<p:tagLst xmlns:p="http://schemas.openxmlformats.org/presentationml/2006/main">
  <p:tag name="AS_UNIQUEID" val="4"/>
</p:tagLst>
</file>

<file path=ppt/tags/tag333.xml><?xml version="1.0" encoding="utf-8"?>
<p:tagLst xmlns:p="http://schemas.openxmlformats.org/presentationml/2006/main">
  <p:tag name="AS_UNIQUEID" val="5"/>
</p:tagLst>
</file>

<file path=ppt/tags/tag334.xml><?xml version="1.0" encoding="utf-8"?>
<p:tagLst xmlns:p="http://schemas.openxmlformats.org/presentationml/2006/main">
  <p:tag name="AS_UNIQUEID" val="6"/>
</p:tagLst>
</file>

<file path=ppt/tags/tag335.xml><?xml version="1.0" encoding="utf-8"?>
<p:tagLst xmlns:p="http://schemas.openxmlformats.org/presentationml/2006/main">
  <p:tag name="AS_UNIQUEID" val="7"/>
</p:tagLst>
</file>

<file path=ppt/tags/tag336.xml><?xml version="1.0" encoding="utf-8"?>
<p:tagLst xmlns:p="http://schemas.openxmlformats.org/presentationml/2006/main">
  <p:tag name="AS_UNIQUEID" val="8"/>
</p:tagLst>
</file>

<file path=ppt/tags/tag337.xml><?xml version="1.0" encoding="utf-8"?>
<p:tagLst xmlns:p="http://schemas.openxmlformats.org/presentationml/2006/main">
  <p:tag name="AS_UNIQUEID" val="9"/>
</p:tagLst>
</file>

<file path=ppt/tags/tag338.xml><?xml version="1.0" encoding="utf-8"?>
<p:tagLst xmlns:p="http://schemas.openxmlformats.org/presentationml/2006/main">
  <p:tag name="AS_UNIQUEID" val="10"/>
</p:tagLst>
</file>

<file path=ppt/tags/tag339.xml><?xml version="1.0" encoding="utf-8"?>
<p:tagLst xmlns:p="http://schemas.openxmlformats.org/presentationml/2006/main">
  <p:tag name="AS_UNIQUEID" val="11"/>
</p:tagLst>
</file>

<file path=ppt/tags/tag34.xml><?xml version="1.0" encoding="utf-8"?>
<p:tagLst xmlns:p="http://schemas.openxmlformats.org/presentationml/2006/main">
  <p:tag name="AS_UNIQUEID" val="253"/>
</p:tagLst>
</file>

<file path=ppt/tags/tag340.xml><?xml version="1.0" encoding="utf-8"?>
<p:tagLst xmlns:p="http://schemas.openxmlformats.org/presentationml/2006/main">
  <p:tag name="AS_UNIQUEID" val="12"/>
</p:tagLst>
</file>

<file path=ppt/tags/tag341.xml><?xml version="1.0" encoding="utf-8"?>
<p:tagLst xmlns:p="http://schemas.openxmlformats.org/presentationml/2006/main">
  <p:tag name="AS_UNIQUEID" val="13"/>
</p:tagLst>
</file>

<file path=ppt/tags/tag342.xml><?xml version="1.0" encoding="utf-8"?>
<p:tagLst xmlns:p="http://schemas.openxmlformats.org/presentationml/2006/main">
  <p:tag name="AS_UNIQUEID" val="14"/>
</p:tagLst>
</file>

<file path=ppt/tags/tag343.xml><?xml version="1.0" encoding="utf-8"?>
<p:tagLst xmlns:p="http://schemas.openxmlformats.org/presentationml/2006/main">
  <p:tag name="AS_UNIQUEID" val="15"/>
</p:tagLst>
</file>

<file path=ppt/tags/tag344.xml><?xml version="1.0" encoding="utf-8"?>
<p:tagLst xmlns:p="http://schemas.openxmlformats.org/presentationml/2006/main">
  <p:tag name="AS_UNIQUEID" val="16"/>
</p:tagLst>
</file>

<file path=ppt/tags/tag345.xml><?xml version="1.0" encoding="utf-8"?>
<p:tagLst xmlns:p="http://schemas.openxmlformats.org/presentationml/2006/main">
  <p:tag name="AS_UNIQUEID" val="17"/>
</p:tagLst>
</file>

<file path=ppt/tags/tag346.xml><?xml version="1.0" encoding="utf-8"?>
<p:tagLst xmlns:p="http://schemas.openxmlformats.org/presentationml/2006/main">
  <p:tag name="AS_UNIQUEID" val="18"/>
</p:tagLst>
</file>

<file path=ppt/tags/tag347.xml><?xml version="1.0" encoding="utf-8"?>
<p:tagLst xmlns:p="http://schemas.openxmlformats.org/presentationml/2006/main">
  <p:tag name="AS_UNIQUEID" val="19"/>
</p:tagLst>
</file>

<file path=ppt/tags/tag348.xml><?xml version="1.0" encoding="utf-8"?>
<p:tagLst xmlns:p="http://schemas.openxmlformats.org/presentationml/2006/main">
  <p:tag name="AS_UNIQUEID" val="20"/>
</p:tagLst>
</file>

<file path=ppt/tags/tag349.xml><?xml version="1.0" encoding="utf-8"?>
<p:tagLst xmlns:p="http://schemas.openxmlformats.org/presentationml/2006/main">
  <p:tag name="AS_UNIQUEID" val="21"/>
</p:tagLst>
</file>

<file path=ppt/tags/tag35.xml><?xml version="1.0" encoding="utf-8"?>
<p:tagLst xmlns:p="http://schemas.openxmlformats.org/presentationml/2006/main">
  <p:tag name="AS_UNIQUEID" val="254"/>
</p:tagLst>
</file>

<file path=ppt/tags/tag350.xml><?xml version="1.0" encoding="utf-8"?>
<p:tagLst xmlns:p="http://schemas.openxmlformats.org/presentationml/2006/main">
  <p:tag name="AS_UNIQUEID" val="22"/>
</p:tagLst>
</file>

<file path=ppt/tags/tag351.xml><?xml version="1.0" encoding="utf-8"?>
<p:tagLst xmlns:p="http://schemas.openxmlformats.org/presentationml/2006/main">
  <p:tag name="AS_UNIQUEID" val="23"/>
</p:tagLst>
</file>

<file path=ppt/tags/tag352.xml><?xml version="1.0" encoding="utf-8"?>
<p:tagLst xmlns:p="http://schemas.openxmlformats.org/presentationml/2006/main">
  <p:tag name="AS_UNIQUEID" val="24"/>
</p:tagLst>
</file>

<file path=ppt/tags/tag353.xml><?xml version="1.0" encoding="utf-8"?>
<p:tagLst xmlns:p="http://schemas.openxmlformats.org/presentationml/2006/main">
  <p:tag name="AS_UNIQUEID" val="25"/>
</p:tagLst>
</file>

<file path=ppt/tags/tag354.xml><?xml version="1.0" encoding="utf-8"?>
<p:tagLst xmlns:p="http://schemas.openxmlformats.org/presentationml/2006/main">
  <p:tag name="AS_UNIQUEID" val="26"/>
</p:tagLst>
</file>

<file path=ppt/tags/tag355.xml><?xml version="1.0" encoding="utf-8"?>
<p:tagLst xmlns:p="http://schemas.openxmlformats.org/presentationml/2006/main">
  <p:tag name="AS_UNIQUEID" val="27"/>
</p:tagLst>
</file>

<file path=ppt/tags/tag356.xml><?xml version="1.0" encoding="utf-8"?>
<p:tagLst xmlns:p="http://schemas.openxmlformats.org/presentationml/2006/main">
  <p:tag name="AS_UNIQUEID" val="28"/>
</p:tagLst>
</file>

<file path=ppt/tags/tag357.xml><?xml version="1.0" encoding="utf-8"?>
<p:tagLst xmlns:p="http://schemas.openxmlformats.org/presentationml/2006/main">
  <p:tag name="AS_UNIQUEID" val="29"/>
</p:tagLst>
</file>

<file path=ppt/tags/tag358.xml><?xml version="1.0" encoding="utf-8"?>
<p:tagLst xmlns:p="http://schemas.openxmlformats.org/presentationml/2006/main">
  <p:tag name="AS_UNIQUEID" val="30"/>
</p:tagLst>
</file>

<file path=ppt/tags/tag359.xml><?xml version="1.0" encoding="utf-8"?>
<p:tagLst xmlns:p="http://schemas.openxmlformats.org/presentationml/2006/main">
  <p:tag name="AS_UNIQUEID" val="31"/>
</p:tagLst>
</file>

<file path=ppt/tags/tag36.xml><?xml version="1.0" encoding="utf-8"?>
<p:tagLst xmlns:p="http://schemas.openxmlformats.org/presentationml/2006/main">
  <p:tag name="AS_UNIQUEID" val="255"/>
</p:tagLst>
</file>

<file path=ppt/tags/tag360.xml><?xml version="1.0" encoding="utf-8"?>
<p:tagLst xmlns:p="http://schemas.openxmlformats.org/presentationml/2006/main">
  <p:tag name="AS_UNIQUEID" val="32"/>
</p:tagLst>
</file>

<file path=ppt/tags/tag361.xml><?xml version="1.0" encoding="utf-8"?>
<p:tagLst xmlns:p="http://schemas.openxmlformats.org/presentationml/2006/main">
  <p:tag name="AS_UNIQUEID" val="33"/>
</p:tagLst>
</file>

<file path=ppt/tags/tag362.xml><?xml version="1.0" encoding="utf-8"?>
<p:tagLst xmlns:p="http://schemas.openxmlformats.org/presentationml/2006/main">
  <p:tag name="AS_UNIQUEID" val="34"/>
</p:tagLst>
</file>

<file path=ppt/tags/tag363.xml><?xml version="1.0" encoding="utf-8"?>
<p:tagLst xmlns:p="http://schemas.openxmlformats.org/presentationml/2006/main">
  <p:tag name="AS_UNIQUEID" val="35"/>
</p:tagLst>
</file>

<file path=ppt/tags/tag364.xml><?xml version="1.0" encoding="utf-8"?>
<p:tagLst xmlns:p="http://schemas.openxmlformats.org/presentationml/2006/main">
  <p:tag name="AS_UNIQUEID" val="36"/>
</p:tagLst>
</file>

<file path=ppt/tags/tag365.xml><?xml version="1.0" encoding="utf-8"?>
<p:tagLst xmlns:p="http://schemas.openxmlformats.org/presentationml/2006/main">
  <p:tag name="AS_UNIQUEID" val="37"/>
</p:tagLst>
</file>

<file path=ppt/tags/tag366.xml><?xml version="1.0" encoding="utf-8"?>
<p:tagLst xmlns:p="http://schemas.openxmlformats.org/presentationml/2006/main">
  <p:tag name="AS_UNIQUEID" val="38"/>
</p:tagLst>
</file>

<file path=ppt/tags/tag367.xml><?xml version="1.0" encoding="utf-8"?>
<p:tagLst xmlns:p="http://schemas.openxmlformats.org/presentationml/2006/main">
  <p:tag name="AS_UNIQUEID" val="39"/>
</p:tagLst>
</file>

<file path=ppt/tags/tag368.xml><?xml version="1.0" encoding="utf-8"?>
<p:tagLst xmlns:p="http://schemas.openxmlformats.org/presentationml/2006/main">
  <p:tag name="AS_UNIQUEID" val="40"/>
</p:tagLst>
</file>

<file path=ppt/tags/tag369.xml><?xml version="1.0" encoding="utf-8"?>
<p:tagLst xmlns:p="http://schemas.openxmlformats.org/presentationml/2006/main">
  <p:tag name="AS_UNIQUEID" val="41"/>
</p:tagLst>
</file>

<file path=ppt/tags/tag37.xml><?xml version="1.0" encoding="utf-8"?>
<p:tagLst xmlns:p="http://schemas.openxmlformats.org/presentationml/2006/main">
  <p:tag name="AS_UNIQUEID" val="256"/>
</p:tagLst>
</file>

<file path=ppt/tags/tag370.xml><?xml version="1.0" encoding="utf-8"?>
<p:tagLst xmlns:p="http://schemas.openxmlformats.org/presentationml/2006/main">
  <p:tag name="AS_UNIQUEID" val="42"/>
</p:tagLst>
</file>

<file path=ppt/tags/tag371.xml><?xml version="1.0" encoding="utf-8"?>
<p:tagLst xmlns:p="http://schemas.openxmlformats.org/presentationml/2006/main">
  <p:tag name="AS_UNIQUEID" val="43"/>
</p:tagLst>
</file>

<file path=ppt/tags/tag372.xml><?xml version="1.0" encoding="utf-8"?>
<p:tagLst xmlns:p="http://schemas.openxmlformats.org/presentationml/2006/main">
  <p:tag name="AS_UNIQUEID" val="44"/>
</p:tagLst>
</file>

<file path=ppt/tags/tag373.xml><?xml version="1.0" encoding="utf-8"?>
<p:tagLst xmlns:p="http://schemas.openxmlformats.org/presentationml/2006/main">
  <p:tag name="AS_UNIQUEID" val="45"/>
</p:tagLst>
</file>

<file path=ppt/tags/tag374.xml><?xml version="1.0" encoding="utf-8"?>
<p:tagLst xmlns:p="http://schemas.openxmlformats.org/presentationml/2006/main">
  <p:tag name="AS_UNIQUEID" val="46"/>
</p:tagLst>
</file>

<file path=ppt/tags/tag375.xml><?xml version="1.0" encoding="utf-8"?>
<p:tagLst xmlns:p="http://schemas.openxmlformats.org/presentationml/2006/main">
  <p:tag name="AS_UNIQUEID" val="47"/>
</p:tagLst>
</file>

<file path=ppt/tags/tag376.xml><?xml version="1.0" encoding="utf-8"?>
<p:tagLst xmlns:p="http://schemas.openxmlformats.org/presentationml/2006/main">
  <p:tag name="AS_UNIQUEID" val="48"/>
</p:tagLst>
</file>

<file path=ppt/tags/tag377.xml><?xml version="1.0" encoding="utf-8"?>
<p:tagLst xmlns:p="http://schemas.openxmlformats.org/presentationml/2006/main">
  <p:tag name="AS_UNIQUEID" val="49"/>
</p:tagLst>
</file>

<file path=ppt/tags/tag378.xml><?xml version="1.0" encoding="utf-8"?>
<p:tagLst xmlns:p="http://schemas.openxmlformats.org/presentationml/2006/main">
  <p:tag name="AS_UNIQUEID" val="50"/>
</p:tagLst>
</file>

<file path=ppt/tags/tag379.xml><?xml version="1.0" encoding="utf-8"?>
<p:tagLst xmlns:p="http://schemas.openxmlformats.org/presentationml/2006/main">
  <p:tag name="AS_UNIQUEID" val="51"/>
</p:tagLst>
</file>

<file path=ppt/tags/tag38.xml><?xml version="1.0" encoding="utf-8"?>
<p:tagLst xmlns:p="http://schemas.openxmlformats.org/presentationml/2006/main">
  <p:tag name="AS_UNIQUEID" val="257"/>
</p:tagLst>
</file>

<file path=ppt/tags/tag380.xml><?xml version="1.0" encoding="utf-8"?>
<p:tagLst xmlns:p="http://schemas.openxmlformats.org/presentationml/2006/main">
  <p:tag name="AS_UNIQUEID" val="52"/>
</p:tagLst>
</file>

<file path=ppt/tags/tag381.xml><?xml version="1.0" encoding="utf-8"?>
<p:tagLst xmlns:p="http://schemas.openxmlformats.org/presentationml/2006/main">
  <p:tag name="AS_UNIQUEID" val="53"/>
</p:tagLst>
</file>

<file path=ppt/tags/tag382.xml><?xml version="1.0" encoding="utf-8"?>
<p:tagLst xmlns:p="http://schemas.openxmlformats.org/presentationml/2006/main">
  <p:tag name="AS_UNIQUEID" val="54"/>
</p:tagLst>
</file>

<file path=ppt/tags/tag383.xml><?xml version="1.0" encoding="utf-8"?>
<p:tagLst xmlns:p="http://schemas.openxmlformats.org/presentationml/2006/main">
  <p:tag name="AS_UNIQUEID" val="55"/>
</p:tagLst>
</file>

<file path=ppt/tags/tag384.xml><?xml version="1.0" encoding="utf-8"?>
<p:tagLst xmlns:p="http://schemas.openxmlformats.org/presentationml/2006/main">
  <p:tag name="AS_UNIQUEID" val="56"/>
</p:tagLst>
</file>

<file path=ppt/tags/tag385.xml><?xml version="1.0" encoding="utf-8"?>
<p:tagLst xmlns:p="http://schemas.openxmlformats.org/presentationml/2006/main">
  <p:tag name="AS_UNIQUEID" val="57"/>
</p:tagLst>
</file>

<file path=ppt/tags/tag386.xml><?xml version="1.0" encoding="utf-8"?>
<p:tagLst xmlns:p="http://schemas.openxmlformats.org/presentationml/2006/main">
  <p:tag name="AS_UNIQUEID" val="58"/>
</p:tagLst>
</file>

<file path=ppt/tags/tag387.xml><?xml version="1.0" encoding="utf-8"?>
<p:tagLst xmlns:p="http://schemas.openxmlformats.org/presentationml/2006/main">
  <p:tag name="AS_UNIQUEID" val="59"/>
</p:tagLst>
</file>

<file path=ppt/tags/tag388.xml><?xml version="1.0" encoding="utf-8"?>
<p:tagLst xmlns:p="http://schemas.openxmlformats.org/presentationml/2006/main">
  <p:tag name="AS_UNIQUEID" val="60"/>
</p:tagLst>
</file>

<file path=ppt/tags/tag389.xml><?xml version="1.0" encoding="utf-8"?>
<p:tagLst xmlns:p="http://schemas.openxmlformats.org/presentationml/2006/main">
  <p:tag name="AS_UNIQUEID" val="61"/>
</p:tagLst>
</file>

<file path=ppt/tags/tag39.xml><?xml version="1.0" encoding="utf-8"?>
<p:tagLst xmlns:p="http://schemas.openxmlformats.org/presentationml/2006/main">
  <p:tag name="AS_UNIQUEID" val="258"/>
</p:tagLst>
</file>

<file path=ppt/tags/tag390.xml><?xml version="1.0" encoding="utf-8"?>
<p:tagLst xmlns:p="http://schemas.openxmlformats.org/presentationml/2006/main">
  <p:tag name="AS_UNIQUEID" val="62"/>
</p:tagLst>
</file>

<file path=ppt/tags/tag391.xml><?xml version="1.0" encoding="utf-8"?>
<p:tagLst xmlns:p="http://schemas.openxmlformats.org/presentationml/2006/main">
  <p:tag name="AS_UNIQUEID" val="63"/>
</p:tagLst>
</file>

<file path=ppt/tags/tag392.xml><?xml version="1.0" encoding="utf-8"?>
<p:tagLst xmlns:p="http://schemas.openxmlformats.org/presentationml/2006/main">
  <p:tag name="AS_UNIQUEID" val="64"/>
</p:tagLst>
</file>

<file path=ppt/tags/tag393.xml><?xml version="1.0" encoding="utf-8"?>
<p:tagLst xmlns:p="http://schemas.openxmlformats.org/presentationml/2006/main">
  <p:tag name="AS_UNIQUEID" val="65"/>
</p:tagLst>
</file>

<file path=ppt/tags/tag394.xml><?xml version="1.0" encoding="utf-8"?>
<p:tagLst xmlns:p="http://schemas.openxmlformats.org/presentationml/2006/main">
  <p:tag name="AS_UNIQUEID" val="66"/>
</p:tagLst>
</file>

<file path=ppt/tags/tag395.xml><?xml version="1.0" encoding="utf-8"?>
<p:tagLst xmlns:p="http://schemas.openxmlformats.org/presentationml/2006/main">
  <p:tag name="AS_UNIQUEID" val="67"/>
</p:tagLst>
</file>

<file path=ppt/tags/tag396.xml><?xml version="1.0" encoding="utf-8"?>
<p:tagLst xmlns:p="http://schemas.openxmlformats.org/presentationml/2006/main">
  <p:tag name="AS_UNIQUEID" val="68"/>
</p:tagLst>
</file>

<file path=ppt/tags/tag397.xml><?xml version="1.0" encoding="utf-8"?>
<p:tagLst xmlns:p="http://schemas.openxmlformats.org/presentationml/2006/main">
  <p:tag name="AS_UNIQUEID" val="69"/>
</p:tagLst>
</file>

<file path=ppt/tags/tag398.xml><?xml version="1.0" encoding="utf-8"?>
<p:tagLst xmlns:p="http://schemas.openxmlformats.org/presentationml/2006/main">
  <p:tag name="AS_UNIQUEID" val="70"/>
</p:tagLst>
</file>

<file path=ppt/tags/tag399.xml><?xml version="1.0" encoding="utf-8"?>
<p:tagLst xmlns:p="http://schemas.openxmlformats.org/presentationml/2006/main">
  <p:tag name="AS_UNIQUEID" val="71"/>
</p:tagLst>
</file>

<file path=ppt/tags/tag4.xml><?xml version="1.0" encoding="utf-8"?>
<p:tagLst xmlns:p="http://schemas.openxmlformats.org/presentationml/2006/main">
  <p:tag name="AS_UNIQUEID" val="223"/>
</p:tagLst>
</file>

<file path=ppt/tags/tag40.xml><?xml version="1.0" encoding="utf-8"?>
<p:tagLst xmlns:p="http://schemas.openxmlformats.org/presentationml/2006/main">
  <p:tag name="AS_UNIQUEID" val="259"/>
</p:tagLst>
</file>

<file path=ppt/tags/tag400.xml><?xml version="1.0" encoding="utf-8"?>
<p:tagLst xmlns:p="http://schemas.openxmlformats.org/presentationml/2006/main">
  <p:tag name="AS_UNIQUEID" val="72"/>
</p:tagLst>
</file>

<file path=ppt/tags/tag401.xml><?xml version="1.0" encoding="utf-8"?>
<p:tagLst xmlns:p="http://schemas.openxmlformats.org/presentationml/2006/main">
  <p:tag name="AS_UNIQUEID" val="73"/>
</p:tagLst>
</file>

<file path=ppt/tags/tag402.xml><?xml version="1.0" encoding="utf-8"?>
<p:tagLst xmlns:p="http://schemas.openxmlformats.org/presentationml/2006/main">
  <p:tag name="AS_UNIQUEID" val="74"/>
</p:tagLst>
</file>

<file path=ppt/tags/tag403.xml><?xml version="1.0" encoding="utf-8"?>
<p:tagLst xmlns:p="http://schemas.openxmlformats.org/presentationml/2006/main">
  <p:tag name="AS_UNIQUEID" val="75"/>
</p:tagLst>
</file>

<file path=ppt/tags/tag404.xml><?xml version="1.0" encoding="utf-8"?>
<p:tagLst xmlns:p="http://schemas.openxmlformats.org/presentationml/2006/main">
  <p:tag name="AS_UNIQUEID" val="76"/>
</p:tagLst>
</file>

<file path=ppt/tags/tag405.xml><?xml version="1.0" encoding="utf-8"?>
<p:tagLst xmlns:p="http://schemas.openxmlformats.org/presentationml/2006/main">
  <p:tag name="AS_UNIQUEID" val="77"/>
</p:tagLst>
</file>

<file path=ppt/tags/tag406.xml><?xml version="1.0" encoding="utf-8"?>
<p:tagLst xmlns:p="http://schemas.openxmlformats.org/presentationml/2006/main">
  <p:tag name="AS_UNIQUEID" val="78"/>
</p:tagLst>
</file>

<file path=ppt/tags/tag407.xml><?xml version="1.0" encoding="utf-8"?>
<p:tagLst xmlns:p="http://schemas.openxmlformats.org/presentationml/2006/main">
  <p:tag name="AS_UNIQUEID" val="79"/>
</p:tagLst>
</file>

<file path=ppt/tags/tag408.xml><?xml version="1.0" encoding="utf-8"?>
<p:tagLst xmlns:p="http://schemas.openxmlformats.org/presentationml/2006/main">
  <p:tag name="AS_UNIQUEID" val="80"/>
</p:tagLst>
</file>

<file path=ppt/tags/tag409.xml><?xml version="1.0" encoding="utf-8"?>
<p:tagLst xmlns:p="http://schemas.openxmlformats.org/presentationml/2006/main">
  <p:tag name="AS_UNIQUEID" val="81"/>
</p:tagLst>
</file>

<file path=ppt/tags/tag41.xml><?xml version="1.0" encoding="utf-8"?>
<p:tagLst xmlns:p="http://schemas.openxmlformats.org/presentationml/2006/main">
  <p:tag name="AS_UNIQUEID" val="260"/>
</p:tagLst>
</file>

<file path=ppt/tags/tag410.xml><?xml version="1.0" encoding="utf-8"?>
<p:tagLst xmlns:p="http://schemas.openxmlformats.org/presentationml/2006/main">
  <p:tag name="AS_UNIQUEID" val="82"/>
</p:tagLst>
</file>

<file path=ppt/tags/tag411.xml><?xml version="1.0" encoding="utf-8"?>
<p:tagLst xmlns:p="http://schemas.openxmlformats.org/presentationml/2006/main">
  <p:tag name="AS_UNIQUEID" val="83"/>
</p:tagLst>
</file>

<file path=ppt/tags/tag412.xml><?xml version="1.0" encoding="utf-8"?>
<p:tagLst xmlns:p="http://schemas.openxmlformats.org/presentationml/2006/main">
  <p:tag name="AS_UNIQUEID" val="84"/>
</p:tagLst>
</file>

<file path=ppt/tags/tag413.xml><?xml version="1.0" encoding="utf-8"?>
<p:tagLst xmlns:p="http://schemas.openxmlformats.org/presentationml/2006/main">
  <p:tag name="AS_UNIQUEID" val="85"/>
</p:tagLst>
</file>

<file path=ppt/tags/tag414.xml><?xml version="1.0" encoding="utf-8"?>
<p:tagLst xmlns:p="http://schemas.openxmlformats.org/presentationml/2006/main">
  <p:tag name="AS_UNIQUEID" val="86"/>
</p:tagLst>
</file>

<file path=ppt/tags/tag415.xml><?xml version="1.0" encoding="utf-8"?>
<p:tagLst xmlns:p="http://schemas.openxmlformats.org/presentationml/2006/main">
  <p:tag name="AS_UNIQUEID" val="87"/>
</p:tagLst>
</file>

<file path=ppt/tags/tag416.xml><?xml version="1.0" encoding="utf-8"?>
<p:tagLst xmlns:p="http://schemas.openxmlformats.org/presentationml/2006/main">
  <p:tag name="AS_UNIQUEID" val="88"/>
</p:tagLst>
</file>

<file path=ppt/tags/tag417.xml><?xml version="1.0" encoding="utf-8"?>
<p:tagLst xmlns:p="http://schemas.openxmlformats.org/presentationml/2006/main">
  <p:tag name="AS_UNIQUEID" val="89"/>
</p:tagLst>
</file>

<file path=ppt/tags/tag418.xml><?xml version="1.0" encoding="utf-8"?>
<p:tagLst xmlns:p="http://schemas.openxmlformats.org/presentationml/2006/main">
  <p:tag name="AS_UNIQUEID" val="90"/>
</p:tagLst>
</file>

<file path=ppt/tags/tag419.xml><?xml version="1.0" encoding="utf-8"?>
<p:tagLst xmlns:p="http://schemas.openxmlformats.org/presentationml/2006/main">
  <p:tag name="AS_UNIQUEID" val="91"/>
</p:tagLst>
</file>

<file path=ppt/tags/tag42.xml><?xml version="1.0" encoding="utf-8"?>
<p:tagLst xmlns:p="http://schemas.openxmlformats.org/presentationml/2006/main">
  <p:tag name="AS_UNIQUEID" val="261"/>
</p:tagLst>
</file>

<file path=ppt/tags/tag420.xml><?xml version="1.0" encoding="utf-8"?>
<p:tagLst xmlns:p="http://schemas.openxmlformats.org/presentationml/2006/main">
  <p:tag name="AS_UNIQUEID" val="92"/>
</p:tagLst>
</file>

<file path=ppt/tags/tag421.xml><?xml version="1.0" encoding="utf-8"?>
<p:tagLst xmlns:p="http://schemas.openxmlformats.org/presentationml/2006/main">
  <p:tag name="AS_UNIQUEID" val="93"/>
</p:tagLst>
</file>

<file path=ppt/tags/tag422.xml><?xml version="1.0" encoding="utf-8"?>
<p:tagLst xmlns:p="http://schemas.openxmlformats.org/presentationml/2006/main">
  <p:tag name="AS_UNIQUEID" val="94"/>
</p:tagLst>
</file>

<file path=ppt/tags/tag423.xml><?xml version="1.0" encoding="utf-8"?>
<p:tagLst xmlns:p="http://schemas.openxmlformats.org/presentationml/2006/main">
  <p:tag name="AS_UNIQUEID" val="95"/>
</p:tagLst>
</file>

<file path=ppt/tags/tag424.xml><?xml version="1.0" encoding="utf-8"?>
<p:tagLst xmlns:p="http://schemas.openxmlformats.org/presentationml/2006/main">
  <p:tag name="AS_UNIQUEID" val="96"/>
</p:tagLst>
</file>

<file path=ppt/tags/tag425.xml><?xml version="1.0" encoding="utf-8"?>
<p:tagLst xmlns:p="http://schemas.openxmlformats.org/presentationml/2006/main">
  <p:tag name="AS_UNIQUEID" val="97"/>
</p:tagLst>
</file>

<file path=ppt/tags/tag426.xml><?xml version="1.0" encoding="utf-8"?>
<p:tagLst xmlns:p="http://schemas.openxmlformats.org/presentationml/2006/main">
  <p:tag name="AS_UNIQUEID" val="98"/>
</p:tagLst>
</file>

<file path=ppt/tags/tag427.xml><?xml version="1.0" encoding="utf-8"?>
<p:tagLst xmlns:p="http://schemas.openxmlformats.org/presentationml/2006/main">
  <p:tag name="AS_UNIQUEID" val="99"/>
</p:tagLst>
</file>

<file path=ppt/tags/tag428.xml><?xml version="1.0" encoding="utf-8"?>
<p:tagLst xmlns:p="http://schemas.openxmlformats.org/presentationml/2006/main">
  <p:tag name="AS_UNIQUEID" val="100"/>
</p:tagLst>
</file>

<file path=ppt/tags/tag429.xml><?xml version="1.0" encoding="utf-8"?>
<p:tagLst xmlns:p="http://schemas.openxmlformats.org/presentationml/2006/main">
  <p:tag name="AS_UNIQUEID" val="101"/>
</p:tagLst>
</file>

<file path=ppt/tags/tag43.xml><?xml version="1.0" encoding="utf-8"?>
<p:tagLst xmlns:p="http://schemas.openxmlformats.org/presentationml/2006/main">
  <p:tag name="AS_UNIQUEID" val="262"/>
</p:tagLst>
</file>

<file path=ppt/tags/tag430.xml><?xml version="1.0" encoding="utf-8"?>
<p:tagLst xmlns:p="http://schemas.openxmlformats.org/presentationml/2006/main">
  <p:tag name="AS_UNIQUEID" val="102"/>
</p:tagLst>
</file>

<file path=ppt/tags/tag431.xml><?xml version="1.0" encoding="utf-8"?>
<p:tagLst xmlns:p="http://schemas.openxmlformats.org/presentationml/2006/main">
  <p:tag name="AS_UNIQUEID" val="103"/>
</p:tagLst>
</file>

<file path=ppt/tags/tag432.xml><?xml version="1.0" encoding="utf-8"?>
<p:tagLst xmlns:p="http://schemas.openxmlformats.org/presentationml/2006/main">
  <p:tag name="AS_UNIQUEID" val="104"/>
</p:tagLst>
</file>

<file path=ppt/tags/tag433.xml><?xml version="1.0" encoding="utf-8"?>
<p:tagLst xmlns:p="http://schemas.openxmlformats.org/presentationml/2006/main">
  <p:tag name="AS_UNIQUEID" val="105"/>
</p:tagLst>
</file>

<file path=ppt/tags/tag434.xml><?xml version="1.0" encoding="utf-8"?>
<p:tagLst xmlns:p="http://schemas.openxmlformats.org/presentationml/2006/main">
  <p:tag name="AS_UNIQUEID" val="106"/>
</p:tagLst>
</file>

<file path=ppt/tags/tag435.xml><?xml version="1.0" encoding="utf-8"?>
<p:tagLst xmlns:p="http://schemas.openxmlformats.org/presentationml/2006/main">
  <p:tag name="AS_UNIQUEID" val="107"/>
</p:tagLst>
</file>

<file path=ppt/tags/tag436.xml><?xml version="1.0" encoding="utf-8"?>
<p:tagLst xmlns:p="http://schemas.openxmlformats.org/presentationml/2006/main">
  <p:tag name="AS_UNIQUEID" val="108"/>
</p:tagLst>
</file>

<file path=ppt/tags/tag437.xml><?xml version="1.0" encoding="utf-8"?>
<p:tagLst xmlns:p="http://schemas.openxmlformats.org/presentationml/2006/main">
  <p:tag name="AS_UNIQUEID" val="109"/>
</p:tagLst>
</file>

<file path=ppt/tags/tag438.xml><?xml version="1.0" encoding="utf-8"?>
<p:tagLst xmlns:p="http://schemas.openxmlformats.org/presentationml/2006/main">
  <p:tag name="AS_UNIQUEID" val="110"/>
</p:tagLst>
</file>

<file path=ppt/tags/tag439.xml><?xml version="1.0" encoding="utf-8"?>
<p:tagLst xmlns:p="http://schemas.openxmlformats.org/presentationml/2006/main">
  <p:tag name="AS_UNIQUEID" val="111"/>
</p:tagLst>
</file>

<file path=ppt/tags/tag44.xml><?xml version="1.0" encoding="utf-8"?>
<p:tagLst xmlns:p="http://schemas.openxmlformats.org/presentationml/2006/main">
  <p:tag name="AS_UNIQUEID" val="263"/>
</p:tagLst>
</file>

<file path=ppt/tags/tag440.xml><?xml version="1.0" encoding="utf-8"?>
<p:tagLst xmlns:p="http://schemas.openxmlformats.org/presentationml/2006/main">
  <p:tag name="AS_UNIQUEID" val="112"/>
</p:tagLst>
</file>

<file path=ppt/tags/tag441.xml><?xml version="1.0" encoding="utf-8"?>
<p:tagLst xmlns:p="http://schemas.openxmlformats.org/presentationml/2006/main">
  <p:tag name="AS_UNIQUEID" val="113"/>
</p:tagLst>
</file>

<file path=ppt/tags/tag442.xml><?xml version="1.0" encoding="utf-8"?>
<p:tagLst xmlns:p="http://schemas.openxmlformats.org/presentationml/2006/main">
  <p:tag name="AS_UNIQUEID" val="114"/>
</p:tagLst>
</file>

<file path=ppt/tags/tag443.xml><?xml version="1.0" encoding="utf-8"?>
<p:tagLst xmlns:p="http://schemas.openxmlformats.org/presentationml/2006/main">
  <p:tag name="AS_UNIQUEID" val="115"/>
</p:tagLst>
</file>

<file path=ppt/tags/tag444.xml><?xml version="1.0" encoding="utf-8"?>
<p:tagLst xmlns:p="http://schemas.openxmlformats.org/presentationml/2006/main">
  <p:tag name="AS_UNIQUEID" val="116"/>
</p:tagLst>
</file>

<file path=ppt/tags/tag445.xml><?xml version="1.0" encoding="utf-8"?>
<p:tagLst xmlns:p="http://schemas.openxmlformats.org/presentationml/2006/main">
  <p:tag name="AS_UNIQUEID" val="117"/>
</p:tagLst>
</file>

<file path=ppt/tags/tag446.xml><?xml version="1.0" encoding="utf-8"?>
<p:tagLst xmlns:p="http://schemas.openxmlformats.org/presentationml/2006/main">
  <p:tag name="AS_UNIQUEID" val="118"/>
</p:tagLst>
</file>

<file path=ppt/tags/tag447.xml><?xml version="1.0" encoding="utf-8"?>
<p:tagLst xmlns:p="http://schemas.openxmlformats.org/presentationml/2006/main">
  <p:tag name="AS_UNIQUEID" val="119"/>
</p:tagLst>
</file>

<file path=ppt/tags/tag448.xml><?xml version="1.0" encoding="utf-8"?>
<p:tagLst xmlns:p="http://schemas.openxmlformats.org/presentationml/2006/main">
  <p:tag name="AS_UNIQUEID" val="120"/>
</p:tagLst>
</file>

<file path=ppt/tags/tag449.xml><?xml version="1.0" encoding="utf-8"?>
<p:tagLst xmlns:p="http://schemas.openxmlformats.org/presentationml/2006/main">
  <p:tag name="AS_UNIQUEID" val="121"/>
</p:tagLst>
</file>

<file path=ppt/tags/tag45.xml><?xml version="1.0" encoding="utf-8"?>
<p:tagLst xmlns:p="http://schemas.openxmlformats.org/presentationml/2006/main">
  <p:tag name="AS_UNIQUEID" val="264"/>
</p:tagLst>
</file>

<file path=ppt/tags/tag450.xml><?xml version="1.0" encoding="utf-8"?>
<p:tagLst xmlns:p="http://schemas.openxmlformats.org/presentationml/2006/main">
  <p:tag name="AS_UNIQUEID" val="122"/>
</p:tagLst>
</file>

<file path=ppt/tags/tag451.xml><?xml version="1.0" encoding="utf-8"?>
<p:tagLst xmlns:p="http://schemas.openxmlformats.org/presentationml/2006/main">
  <p:tag name="AS_UNIQUEID" val="123"/>
</p:tagLst>
</file>

<file path=ppt/tags/tag452.xml><?xml version="1.0" encoding="utf-8"?>
<p:tagLst xmlns:p="http://schemas.openxmlformats.org/presentationml/2006/main">
  <p:tag name="AS_UNIQUEID" val="124"/>
</p:tagLst>
</file>

<file path=ppt/tags/tag453.xml><?xml version="1.0" encoding="utf-8"?>
<p:tagLst xmlns:p="http://schemas.openxmlformats.org/presentationml/2006/main">
  <p:tag name="AS_UNIQUEID" val="125"/>
</p:tagLst>
</file>

<file path=ppt/tags/tag454.xml><?xml version="1.0" encoding="utf-8"?>
<p:tagLst xmlns:p="http://schemas.openxmlformats.org/presentationml/2006/main">
  <p:tag name="AS_UNIQUEID" val="126"/>
</p:tagLst>
</file>

<file path=ppt/tags/tag455.xml><?xml version="1.0" encoding="utf-8"?>
<p:tagLst xmlns:p="http://schemas.openxmlformats.org/presentationml/2006/main">
  <p:tag name="AS_UNIQUEID" val="127"/>
</p:tagLst>
</file>

<file path=ppt/tags/tag456.xml><?xml version="1.0" encoding="utf-8"?>
<p:tagLst xmlns:p="http://schemas.openxmlformats.org/presentationml/2006/main">
  <p:tag name="AS_UNIQUEID" val="128"/>
</p:tagLst>
</file>

<file path=ppt/tags/tag457.xml><?xml version="1.0" encoding="utf-8"?>
<p:tagLst xmlns:p="http://schemas.openxmlformats.org/presentationml/2006/main">
  <p:tag name="AS_UNIQUEID" val="129"/>
</p:tagLst>
</file>

<file path=ppt/tags/tag458.xml><?xml version="1.0" encoding="utf-8"?>
<p:tagLst xmlns:p="http://schemas.openxmlformats.org/presentationml/2006/main">
  <p:tag name="AS_UNIQUEID" val="130"/>
</p:tagLst>
</file>

<file path=ppt/tags/tag459.xml><?xml version="1.0" encoding="utf-8"?>
<p:tagLst xmlns:p="http://schemas.openxmlformats.org/presentationml/2006/main">
  <p:tag name="AS_UNIQUEID" val="131"/>
</p:tagLst>
</file>

<file path=ppt/tags/tag46.xml><?xml version="1.0" encoding="utf-8"?>
<p:tagLst xmlns:p="http://schemas.openxmlformats.org/presentationml/2006/main">
  <p:tag name="AS_UNIQUEID" val="265"/>
</p:tagLst>
</file>

<file path=ppt/tags/tag460.xml><?xml version="1.0" encoding="utf-8"?>
<p:tagLst xmlns:p="http://schemas.openxmlformats.org/presentationml/2006/main">
  <p:tag name="AS_UNIQUEID" val="132"/>
</p:tagLst>
</file>

<file path=ppt/tags/tag461.xml><?xml version="1.0" encoding="utf-8"?>
<p:tagLst xmlns:p="http://schemas.openxmlformats.org/presentationml/2006/main">
  <p:tag name="AS_UNIQUEID" val="133"/>
</p:tagLst>
</file>

<file path=ppt/tags/tag462.xml><?xml version="1.0" encoding="utf-8"?>
<p:tagLst xmlns:p="http://schemas.openxmlformats.org/presentationml/2006/main">
  <p:tag name="AS_UNIQUEID" val="134"/>
</p:tagLst>
</file>

<file path=ppt/tags/tag463.xml><?xml version="1.0" encoding="utf-8"?>
<p:tagLst xmlns:p="http://schemas.openxmlformats.org/presentationml/2006/main">
  <p:tag name="AS_UNIQUEID" val="135"/>
</p:tagLst>
</file>

<file path=ppt/tags/tag464.xml><?xml version="1.0" encoding="utf-8"?>
<p:tagLst xmlns:p="http://schemas.openxmlformats.org/presentationml/2006/main">
  <p:tag name="AS_UNIQUEID" val="136"/>
</p:tagLst>
</file>

<file path=ppt/tags/tag465.xml><?xml version="1.0" encoding="utf-8"?>
<p:tagLst xmlns:p="http://schemas.openxmlformats.org/presentationml/2006/main">
  <p:tag name="AS_UNIQUEID" val="137"/>
</p:tagLst>
</file>

<file path=ppt/tags/tag466.xml><?xml version="1.0" encoding="utf-8"?>
<p:tagLst xmlns:p="http://schemas.openxmlformats.org/presentationml/2006/main">
  <p:tag name="AS_UNIQUEID" val="138"/>
</p:tagLst>
</file>

<file path=ppt/tags/tag467.xml><?xml version="1.0" encoding="utf-8"?>
<p:tagLst xmlns:p="http://schemas.openxmlformats.org/presentationml/2006/main">
  <p:tag name="AS_UNIQUEID" val="139"/>
</p:tagLst>
</file>

<file path=ppt/tags/tag468.xml><?xml version="1.0" encoding="utf-8"?>
<p:tagLst xmlns:p="http://schemas.openxmlformats.org/presentationml/2006/main">
  <p:tag name="AS_UNIQUEID" val="140"/>
</p:tagLst>
</file>

<file path=ppt/tags/tag469.xml><?xml version="1.0" encoding="utf-8"?>
<p:tagLst xmlns:p="http://schemas.openxmlformats.org/presentationml/2006/main">
  <p:tag name="AS_UNIQUEID" val="141"/>
</p:tagLst>
</file>

<file path=ppt/tags/tag47.xml><?xml version="1.0" encoding="utf-8"?>
<p:tagLst xmlns:p="http://schemas.openxmlformats.org/presentationml/2006/main">
  <p:tag name="AS_UNIQUEID" val="266"/>
</p:tagLst>
</file>

<file path=ppt/tags/tag470.xml><?xml version="1.0" encoding="utf-8"?>
<p:tagLst xmlns:p="http://schemas.openxmlformats.org/presentationml/2006/main">
  <p:tag name="AS_UNIQUEID" val="142"/>
</p:tagLst>
</file>

<file path=ppt/tags/tag471.xml><?xml version="1.0" encoding="utf-8"?>
<p:tagLst xmlns:p="http://schemas.openxmlformats.org/presentationml/2006/main">
  <p:tag name="AS_UNIQUEID" val="143"/>
</p:tagLst>
</file>

<file path=ppt/tags/tag472.xml><?xml version="1.0" encoding="utf-8"?>
<p:tagLst xmlns:p="http://schemas.openxmlformats.org/presentationml/2006/main">
  <p:tag name="AS_UNIQUEID" val="144"/>
</p:tagLst>
</file>

<file path=ppt/tags/tag473.xml><?xml version="1.0" encoding="utf-8"?>
<p:tagLst xmlns:p="http://schemas.openxmlformats.org/presentationml/2006/main">
  <p:tag name="AS_UNIQUEID" val="145"/>
</p:tagLst>
</file>

<file path=ppt/tags/tag474.xml><?xml version="1.0" encoding="utf-8"?>
<p:tagLst xmlns:p="http://schemas.openxmlformats.org/presentationml/2006/main">
  <p:tag name="AS_UNIQUEID" val="146"/>
</p:tagLst>
</file>

<file path=ppt/tags/tag475.xml><?xml version="1.0" encoding="utf-8"?>
<p:tagLst xmlns:p="http://schemas.openxmlformats.org/presentationml/2006/main">
  <p:tag name="AS_UNIQUEID" val="147"/>
</p:tagLst>
</file>

<file path=ppt/tags/tag476.xml><?xml version="1.0" encoding="utf-8"?>
<p:tagLst xmlns:p="http://schemas.openxmlformats.org/presentationml/2006/main">
  <p:tag name="AS_UNIQUEID" val="148"/>
</p:tagLst>
</file>

<file path=ppt/tags/tag477.xml><?xml version="1.0" encoding="utf-8"?>
<p:tagLst xmlns:p="http://schemas.openxmlformats.org/presentationml/2006/main">
  <p:tag name="AS_UNIQUEID" val="149"/>
</p:tagLst>
</file>

<file path=ppt/tags/tag478.xml><?xml version="1.0" encoding="utf-8"?>
<p:tagLst xmlns:p="http://schemas.openxmlformats.org/presentationml/2006/main">
  <p:tag name="AS_UNIQUEID" val="150"/>
</p:tagLst>
</file>

<file path=ppt/tags/tag479.xml><?xml version="1.0" encoding="utf-8"?>
<p:tagLst xmlns:p="http://schemas.openxmlformats.org/presentationml/2006/main">
  <p:tag name="AS_UNIQUEID" val="151"/>
</p:tagLst>
</file>

<file path=ppt/tags/tag48.xml><?xml version="1.0" encoding="utf-8"?>
<p:tagLst xmlns:p="http://schemas.openxmlformats.org/presentationml/2006/main">
  <p:tag name="AS_UNIQUEID" val="267"/>
</p:tagLst>
</file>

<file path=ppt/tags/tag480.xml><?xml version="1.0" encoding="utf-8"?>
<p:tagLst xmlns:p="http://schemas.openxmlformats.org/presentationml/2006/main">
  <p:tag name="AS_UNIQUEID" val="152"/>
</p:tagLst>
</file>

<file path=ppt/tags/tag481.xml><?xml version="1.0" encoding="utf-8"?>
<p:tagLst xmlns:p="http://schemas.openxmlformats.org/presentationml/2006/main">
  <p:tag name="AS_UNIQUEID" val="153"/>
</p:tagLst>
</file>

<file path=ppt/tags/tag482.xml><?xml version="1.0" encoding="utf-8"?>
<p:tagLst xmlns:p="http://schemas.openxmlformats.org/presentationml/2006/main">
  <p:tag name="AS_UNIQUEID" val="154"/>
</p:tagLst>
</file>

<file path=ppt/tags/tag483.xml><?xml version="1.0" encoding="utf-8"?>
<p:tagLst xmlns:p="http://schemas.openxmlformats.org/presentationml/2006/main">
  <p:tag name="AS_UNIQUEID" val="155"/>
</p:tagLst>
</file>

<file path=ppt/tags/tag484.xml><?xml version="1.0" encoding="utf-8"?>
<p:tagLst xmlns:p="http://schemas.openxmlformats.org/presentationml/2006/main">
  <p:tag name="AS_UNIQUEID" val="156"/>
</p:tagLst>
</file>

<file path=ppt/tags/tag485.xml><?xml version="1.0" encoding="utf-8"?>
<p:tagLst xmlns:p="http://schemas.openxmlformats.org/presentationml/2006/main">
  <p:tag name="AS_UNIQUEID" val="157"/>
</p:tagLst>
</file>

<file path=ppt/tags/tag486.xml><?xml version="1.0" encoding="utf-8"?>
<p:tagLst xmlns:p="http://schemas.openxmlformats.org/presentationml/2006/main">
  <p:tag name="AS_UNIQUEID" val="158"/>
</p:tagLst>
</file>

<file path=ppt/tags/tag487.xml><?xml version="1.0" encoding="utf-8"?>
<p:tagLst xmlns:p="http://schemas.openxmlformats.org/presentationml/2006/main">
  <p:tag name="AS_UNIQUEID" val="159"/>
</p:tagLst>
</file>

<file path=ppt/tags/tag488.xml><?xml version="1.0" encoding="utf-8"?>
<p:tagLst xmlns:p="http://schemas.openxmlformats.org/presentationml/2006/main">
  <p:tag name="AS_UNIQUEID" val="160"/>
</p:tagLst>
</file>

<file path=ppt/tags/tag489.xml><?xml version="1.0" encoding="utf-8"?>
<p:tagLst xmlns:p="http://schemas.openxmlformats.org/presentationml/2006/main">
  <p:tag name="AS_UNIQUEID" val="161"/>
</p:tagLst>
</file>

<file path=ppt/tags/tag49.xml><?xml version="1.0" encoding="utf-8"?>
<p:tagLst xmlns:p="http://schemas.openxmlformats.org/presentationml/2006/main">
  <p:tag name="AS_UNIQUEID" val="268"/>
</p:tagLst>
</file>

<file path=ppt/tags/tag490.xml><?xml version="1.0" encoding="utf-8"?>
<p:tagLst xmlns:p="http://schemas.openxmlformats.org/presentationml/2006/main">
  <p:tag name="AS_UNIQUEID" val="162"/>
</p:tagLst>
</file>

<file path=ppt/tags/tag491.xml><?xml version="1.0" encoding="utf-8"?>
<p:tagLst xmlns:p="http://schemas.openxmlformats.org/presentationml/2006/main">
  <p:tag name="AS_UNIQUEID" val="163"/>
</p:tagLst>
</file>

<file path=ppt/tags/tag492.xml><?xml version="1.0" encoding="utf-8"?>
<p:tagLst xmlns:p="http://schemas.openxmlformats.org/presentationml/2006/main">
  <p:tag name="AS_UNIQUEID" val="164"/>
</p:tagLst>
</file>

<file path=ppt/tags/tag493.xml><?xml version="1.0" encoding="utf-8"?>
<p:tagLst xmlns:p="http://schemas.openxmlformats.org/presentationml/2006/main">
  <p:tag name="AS_UNIQUEID" val="165"/>
</p:tagLst>
</file>

<file path=ppt/tags/tag494.xml><?xml version="1.0" encoding="utf-8"?>
<p:tagLst xmlns:p="http://schemas.openxmlformats.org/presentationml/2006/main">
  <p:tag name="AS_UNIQUEID" val="166"/>
</p:tagLst>
</file>

<file path=ppt/tags/tag495.xml><?xml version="1.0" encoding="utf-8"?>
<p:tagLst xmlns:p="http://schemas.openxmlformats.org/presentationml/2006/main">
  <p:tag name="AS_UNIQUEID" val="167"/>
</p:tagLst>
</file>

<file path=ppt/tags/tag496.xml><?xml version="1.0" encoding="utf-8"?>
<p:tagLst xmlns:p="http://schemas.openxmlformats.org/presentationml/2006/main">
  <p:tag name="AS_UNIQUEID" val="168"/>
</p:tagLst>
</file>

<file path=ppt/tags/tag497.xml><?xml version="1.0" encoding="utf-8"?>
<p:tagLst xmlns:p="http://schemas.openxmlformats.org/presentationml/2006/main">
  <p:tag name="AS_UNIQUEID" val="169"/>
</p:tagLst>
</file>

<file path=ppt/tags/tag498.xml><?xml version="1.0" encoding="utf-8"?>
<p:tagLst xmlns:p="http://schemas.openxmlformats.org/presentationml/2006/main">
  <p:tag name="AS_UNIQUEID" val="170"/>
</p:tagLst>
</file>

<file path=ppt/tags/tag499.xml><?xml version="1.0" encoding="utf-8"?>
<p:tagLst xmlns:p="http://schemas.openxmlformats.org/presentationml/2006/main">
  <p:tag name="AS_UNIQUEID" val="171"/>
</p:tagLst>
</file>

<file path=ppt/tags/tag5.xml><?xml version="1.0" encoding="utf-8"?>
<p:tagLst xmlns:p="http://schemas.openxmlformats.org/presentationml/2006/main">
  <p:tag name="AS_UNIQUEID" val="224"/>
</p:tagLst>
</file>

<file path=ppt/tags/tag50.xml><?xml version="1.0" encoding="utf-8"?>
<p:tagLst xmlns:p="http://schemas.openxmlformats.org/presentationml/2006/main">
  <p:tag name="AS_UNIQUEID" val="269"/>
</p:tagLst>
</file>

<file path=ppt/tags/tag500.xml><?xml version="1.0" encoding="utf-8"?>
<p:tagLst xmlns:p="http://schemas.openxmlformats.org/presentationml/2006/main">
  <p:tag name="AS_UNIQUEID" val="172"/>
</p:tagLst>
</file>

<file path=ppt/tags/tag501.xml><?xml version="1.0" encoding="utf-8"?>
<p:tagLst xmlns:p="http://schemas.openxmlformats.org/presentationml/2006/main">
  <p:tag name="AS_UNIQUEID" val="173"/>
</p:tagLst>
</file>

<file path=ppt/tags/tag502.xml><?xml version="1.0" encoding="utf-8"?>
<p:tagLst xmlns:p="http://schemas.openxmlformats.org/presentationml/2006/main">
  <p:tag name="AS_UNIQUEID" val="174"/>
</p:tagLst>
</file>

<file path=ppt/tags/tag503.xml><?xml version="1.0" encoding="utf-8"?>
<p:tagLst xmlns:p="http://schemas.openxmlformats.org/presentationml/2006/main">
  <p:tag name="AS_UNIQUEID" val="175"/>
</p:tagLst>
</file>

<file path=ppt/tags/tag504.xml><?xml version="1.0" encoding="utf-8"?>
<p:tagLst xmlns:p="http://schemas.openxmlformats.org/presentationml/2006/main">
  <p:tag name="AS_UNIQUEID" val="176"/>
</p:tagLst>
</file>

<file path=ppt/tags/tag505.xml><?xml version="1.0" encoding="utf-8"?>
<p:tagLst xmlns:p="http://schemas.openxmlformats.org/presentationml/2006/main">
  <p:tag name="AS_UNIQUEID" val="177"/>
</p:tagLst>
</file>

<file path=ppt/tags/tag506.xml><?xml version="1.0" encoding="utf-8"?>
<p:tagLst xmlns:p="http://schemas.openxmlformats.org/presentationml/2006/main">
  <p:tag name="AS_UNIQUEID" val="178"/>
</p:tagLst>
</file>

<file path=ppt/tags/tag507.xml><?xml version="1.0" encoding="utf-8"?>
<p:tagLst xmlns:p="http://schemas.openxmlformats.org/presentationml/2006/main">
  <p:tag name="AS_UNIQUEID" val="179"/>
</p:tagLst>
</file>

<file path=ppt/tags/tag508.xml><?xml version="1.0" encoding="utf-8"?>
<p:tagLst xmlns:p="http://schemas.openxmlformats.org/presentationml/2006/main">
  <p:tag name="AS_UNIQUEID" val="180"/>
</p:tagLst>
</file>

<file path=ppt/tags/tag509.xml><?xml version="1.0" encoding="utf-8"?>
<p:tagLst xmlns:p="http://schemas.openxmlformats.org/presentationml/2006/main">
  <p:tag name="AS_UNIQUEID" val="181"/>
</p:tagLst>
</file>

<file path=ppt/tags/tag51.xml><?xml version="1.0" encoding="utf-8"?>
<p:tagLst xmlns:p="http://schemas.openxmlformats.org/presentationml/2006/main">
  <p:tag name="AS_UNIQUEID" val="270"/>
</p:tagLst>
</file>

<file path=ppt/tags/tag510.xml><?xml version="1.0" encoding="utf-8"?>
<p:tagLst xmlns:p="http://schemas.openxmlformats.org/presentationml/2006/main">
  <p:tag name="AS_UNIQUEID" val="182"/>
</p:tagLst>
</file>

<file path=ppt/tags/tag511.xml><?xml version="1.0" encoding="utf-8"?>
<p:tagLst xmlns:p="http://schemas.openxmlformats.org/presentationml/2006/main">
  <p:tag name="AS_UNIQUEID" val="183"/>
</p:tagLst>
</file>

<file path=ppt/tags/tag512.xml><?xml version="1.0" encoding="utf-8"?>
<p:tagLst xmlns:p="http://schemas.openxmlformats.org/presentationml/2006/main">
  <p:tag name="AS_UNIQUEID" val="184"/>
</p:tagLst>
</file>

<file path=ppt/tags/tag513.xml><?xml version="1.0" encoding="utf-8"?>
<p:tagLst xmlns:p="http://schemas.openxmlformats.org/presentationml/2006/main">
  <p:tag name="AS_UNIQUEID" val="185"/>
</p:tagLst>
</file>

<file path=ppt/tags/tag514.xml><?xml version="1.0" encoding="utf-8"?>
<p:tagLst xmlns:p="http://schemas.openxmlformats.org/presentationml/2006/main">
  <p:tag name="AS_UNIQUEID" val="186"/>
</p:tagLst>
</file>

<file path=ppt/tags/tag515.xml><?xml version="1.0" encoding="utf-8"?>
<p:tagLst xmlns:p="http://schemas.openxmlformats.org/presentationml/2006/main">
  <p:tag name="AS_UNIQUEID" val="187"/>
</p:tagLst>
</file>

<file path=ppt/tags/tag516.xml><?xml version="1.0" encoding="utf-8"?>
<p:tagLst xmlns:p="http://schemas.openxmlformats.org/presentationml/2006/main">
  <p:tag name="AS_UNIQUEID" val="188"/>
</p:tagLst>
</file>

<file path=ppt/tags/tag517.xml><?xml version="1.0" encoding="utf-8"?>
<p:tagLst xmlns:p="http://schemas.openxmlformats.org/presentationml/2006/main">
  <p:tag name="AS_UNIQUEID" val="189"/>
</p:tagLst>
</file>

<file path=ppt/tags/tag518.xml><?xml version="1.0" encoding="utf-8"?>
<p:tagLst xmlns:p="http://schemas.openxmlformats.org/presentationml/2006/main">
  <p:tag name="AS_UNIQUEID" val="190"/>
</p:tagLst>
</file>

<file path=ppt/tags/tag519.xml><?xml version="1.0" encoding="utf-8"?>
<p:tagLst xmlns:p="http://schemas.openxmlformats.org/presentationml/2006/main">
  <p:tag name="AS_UNIQUEID" val="191"/>
</p:tagLst>
</file>

<file path=ppt/tags/tag52.xml><?xml version="1.0" encoding="utf-8"?>
<p:tagLst xmlns:p="http://schemas.openxmlformats.org/presentationml/2006/main">
  <p:tag name="AS_UNIQUEID" val="271"/>
</p:tagLst>
</file>

<file path=ppt/tags/tag520.xml><?xml version="1.0" encoding="utf-8"?>
<p:tagLst xmlns:p="http://schemas.openxmlformats.org/presentationml/2006/main">
  <p:tag name="AS_UNIQUEID" val="192"/>
</p:tagLst>
</file>

<file path=ppt/tags/tag521.xml><?xml version="1.0" encoding="utf-8"?>
<p:tagLst xmlns:p="http://schemas.openxmlformats.org/presentationml/2006/main">
  <p:tag name="AS_UNIQUEID" val="193"/>
</p:tagLst>
</file>

<file path=ppt/tags/tag522.xml><?xml version="1.0" encoding="utf-8"?>
<p:tagLst xmlns:p="http://schemas.openxmlformats.org/presentationml/2006/main">
  <p:tag name="AS_UNIQUEID" val="194"/>
</p:tagLst>
</file>

<file path=ppt/tags/tag523.xml><?xml version="1.0" encoding="utf-8"?>
<p:tagLst xmlns:p="http://schemas.openxmlformats.org/presentationml/2006/main">
  <p:tag name="AS_UNIQUEID" val="195"/>
</p:tagLst>
</file>

<file path=ppt/tags/tag524.xml><?xml version="1.0" encoding="utf-8"?>
<p:tagLst xmlns:p="http://schemas.openxmlformats.org/presentationml/2006/main">
  <p:tag name="AS_UNIQUEID" val="196"/>
</p:tagLst>
</file>

<file path=ppt/tags/tag525.xml><?xml version="1.0" encoding="utf-8"?>
<p:tagLst xmlns:p="http://schemas.openxmlformats.org/presentationml/2006/main">
  <p:tag name="AS_UNIQUEID" val="197"/>
</p:tagLst>
</file>

<file path=ppt/tags/tag526.xml><?xml version="1.0" encoding="utf-8"?>
<p:tagLst xmlns:p="http://schemas.openxmlformats.org/presentationml/2006/main">
  <p:tag name="AS_UNIQUEID" val="198"/>
</p:tagLst>
</file>

<file path=ppt/tags/tag527.xml><?xml version="1.0" encoding="utf-8"?>
<p:tagLst xmlns:p="http://schemas.openxmlformats.org/presentationml/2006/main">
  <p:tag name="AS_UNIQUEID" val="199"/>
</p:tagLst>
</file>

<file path=ppt/tags/tag528.xml><?xml version="1.0" encoding="utf-8"?>
<p:tagLst xmlns:p="http://schemas.openxmlformats.org/presentationml/2006/main">
  <p:tag name="AS_UNIQUEID" val="200"/>
</p:tagLst>
</file>

<file path=ppt/tags/tag529.xml><?xml version="1.0" encoding="utf-8"?>
<p:tagLst xmlns:p="http://schemas.openxmlformats.org/presentationml/2006/main">
  <p:tag name="AS_UNIQUEID" val="201"/>
</p:tagLst>
</file>

<file path=ppt/tags/tag53.xml><?xml version="1.0" encoding="utf-8"?>
<p:tagLst xmlns:p="http://schemas.openxmlformats.org/presentationml/2006/main">
  <p:tag name="AS_UNIQUEID" val="272"/>
</p:tagLst>
</file>

<file path=ppt/tags/tag530.xml><?xml version="1.0" encoding="utf-8"?>
<p:tagLst xmlns:p="http://schemas.openxmlformats.org/presentationml/2006/main">
  <p:tag name="AS_UNIQUEID" val="202"/>
</p:tagLst>
</file>

<file path=ppt/tags/tag531.xml><?xml version="1.0" encoding="utf-8"?>
<p:tagLst xmlns:p="http://schemas.openxmlformats.org/presentationml/2006/main">
  <p:tag name="AS_UNIQUEID" val="203"/>
</p:tagLst>
</file>

<file path=ppt/tags/tag532.xml><?xml version="1.0" encoding="utf-8"?>
<p:tagLst xmlns:p="http://schemas.openxmlformats.org/presentationml/2006/main">
  <p:tag name="AS_UNIQUEID" val="204"/>
</p:tagLst>
</file>

<file path=ppt/tags/tag533.xml><?xml version="1.0" encoding="utf-8"?>
<p:tagLst xmlns:p="http://schemas.openxmlformats.org/presentationml/2006/main">
  <p:tag name="AS_UNIQUEID" val="205"/>
</p:tagLst>
</file>

<file path=ppt/tags/tag534.xml><?xml version="1.0" encoding="utf-8"?>
<p:tagLst xmlns:p="http://schemas.openxmlformats.org/presentationml/2006/main">
  <p:tag name="AS_UNIQUEID" val="206"/>
</p:tagLst>
</file>

<file path=ppt/tags/tag535.xml><?xml version="1.0" encoding="utf-8"?>
<p:tagLst xmlns:p="http://schemas.openxmlformats.org/presentationml/2006/main">
  <p:tag name="AS_UNIQUEID" val="207"/>
</p:tagLst>
</file>

<file path=ppt/tags/tag536.xml><?xml version="1.0" encoding="utf-8"?>
<p:tagLst xmlns:p="http://schemas.openxmlformats.org/presentationml/2006/main">
  <p:tag name="AS_UNIQUEID" val="208"/>
</p:tagLst>
</file>

<file path=ppt/tags/tag537.xml><?xml version="1.0" encoding="utf-8"?>
<p:tagLst xmlns:p="http://schemas.openxmlformats.org/presentationml/2006/main">
  <p:tag name="AS_UNIQUEID" val="209"/>
</p:tagLst>
</file>

<file path=ppt/tags/tag538.xml><?xml version="1.0" encoding="utf-8"?>
<p:tagLst xmlns:p="http://schemas.openxmlformats.org/presentationml/2006/main">
  <p:tag name="AS_UNIQUEID" val="210"/>
</p:tagLst>
</file>

<file path=ppt/tags/tag539.xml><?xml version="1.0" encoding="utf-8"?>
<p:tagLst xmlns:p="http://schemas.openxmlformats.org/presentationml/2006/main">
  <p:tag name="AS_UNIQUEID" val="211"/>
</p:tagLst>
</file>

<file path=ppt/tags/tag54.xml><?xml version="1.0" encoding="utf-8"?>
<p:tagLst xmlns:p="http://schemas.openxmlformats.org/presentationml/2006/main">
  <p:tag name="AS_UNIQUEID" val="273"/>
</p:tagLst>
</file>

<file path=ppt/tags/tag540.xml><?xml version="1.0" encoding="utf-8"?>
<p:tagLst xmlns:p="http://schemas.openxmlformats.org/presentationml/2006/main">
  <p:tag name="AS_UNIQUEID" val="212"/>
</p:tagLst>
</file>

<file path=ppt/tags/tag541.xml><?xml version="1.0" encoding="utf-8"?>
<p:tagLst xmlns:p="http://schemas.openxmlformats.org/presentationml/2006/main">
  <p:tag name="AS_UNIQUEID" val="213"/>
</p:tagLst>
</file>

<file path=ppt/tags/tag542.xml><?xml version="1.0" encoding="utf-8"?>
<p:tagLst xmlns:p="http://schemas.openxmlformats.org/presentationml/2006/main">
  <p:tag name="AS_UNIQUEID" val="214"/>
</p:tagLst>
</file>

<file path=ppt/tags/tag543.xml><?xml version="1.0" encoding="utf-8"?>
<p:tagLst xmlns:p="http://schemas.openxmlformats.org/presentationml/2006/main">
  <p:tag name="AS_UNIQUEID" val="215"/>
</p:tagLst>
</file>

<file path=ppt/tags/tag544.xml><?xml version="1.0" encoding="utf-8"?>
<p:tagLst xmlns:p="http://schemas.openxmlformats.org/presentationml/2006/main">
  <p:tag name="AS_UNIQUEID" val="216"/>
</p:tagLst>
</file>

<file path=ppt/tags/tag545.xml><?xml version="1.0" encoding="utf-8"?>
<p:tagLst xmlns:p="http://schemas.openxmlformats.org/presentationml/2006/main">
  <p:tag name="AS_UNIQUEID" val="217"/>
</p:tagLst>
</file>

<file path=ppt/tags/tag546.xml><?xml version="1.0" encoding="utf-8"?>
<p:tagLst xmlns:p="http://schemas.openxmlformats.org/presentationml/2006/main">
  <p:tag name="AS_UNIQUEID" val="218"/>
</p:tagLst>
</file>

<file path=ppt/tags/tag547.xml><?xml version="1.0" encoding="utf-8"?>
<p:tagLst xmlns:p="http://schemas.openxmlformats.org/presentationml/2006/main">
  <p:tag name="AS_UNIQUEID" val="219"/>
</p:tagLst>
</file>

<file path=ppt/tags/tag54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55.xml><?xml version="1.0" encoding="utf-8"?>
<p:tagLst xmlns:p="http://schemas.openxmlformats.org/presentationml/2006/main">
  <p:tag name="AS_UNIQUEID" val="274"/>
</p:tagLst>
</file>

<file path=ppt/tags/tag56.xml><?xml version="1.0" encoding="utf-8"?>
<p:tagLst xmlns:p="http://schemas.openxmlformats.org/presentationml/2006/main">
  <p:tag name="AS_UNIQUEID" val="275"/>
</p:tagLst>
</file>

<file path=ppt/tags/tag57.xml><?xml version="1.0" encoding="utf-8"?>
<p:tagLst xmlns:p="http://schemas.openxmlformats.org/presentationml/2006/main">
  <p:tag name="AS_UNIQUEID" val="276"/>
</p:tagLst>
</file>

<file path=ppt/tags/tag58.xml><?xml version="1.0" encoding="utf-8"?>
<p:tagLst xmlns:p="http://schemas.openxmlformats.org/presentationml/2006/main">
  <p:tag name="AS_UNIQUEID" val="277"/>
</p:tagLst>
</file>

<file path=ppt/tags/tag59.xml><?xml version="1.0" encoding="utf-8"?>
<p:tagLst xmlns:p="http://schemas.openxmlformats.org/presentationml/2006/main">
  <p:tag name="AS_UNIQUEID" val="278"/>
</p:tagLst>
</file>

<file path=ppt/tags/tag6.xml><?xml version="1.0" encoding="utf-8"?>
<p:tagLst xmlns:p="http://schemas.openxmlformats.org/presentationml/2006/main">
  <p:tag name="AS_UNIQUEID" val="225"/>
</p:tagLst>
</file>

<file path=ppt/tags/tag60.xml><?xml version="1.0" encoding="utf-8"?>
<p:tagLst xmlns:p="http://schemas.openxmlformats.org/presentationml/2006/main">
  <p:tag name="AS_UNIQUEID" val="279"/>
</p:tagLst>
</file>

<file path=ppt/tags/tag61.xml><?xml version="1.0" encoding="utf-8"?>
<p:tagLst xmlns:p="http://schemas.openxmlformats.org/presentationml/2006/main">
  <p:tag name="AS_UNIQUEID" val="280"/>
</p:tagLst>
</file>

<file path=ppt/tags/tag62.xml><?xml version="1.0" encoding="utf-8"?>
<p:tagLst xmlns:p="http://schemas.openxmlformats.org/presentationml/2006/main">
  <p:tag name="AS_UNIQUEID" val="281"/>
</p:tagLst>
</file>

<file path=ppt/tags/tag63.xml><?xml version="1.0" encoding="utf-8"?>
<p:tagLst xmlns:p="http://schemas.openxmlformats.org/presentationml/2006/main">
  <p:tag name="AS_UNIQUEID" val="282"/>
</p:tagLst>
</file>

<file path=ppt/tags/tag64.xml><?xml version="1.0" encoding="utf-8"?>
<p:tagLst xmlns:p="http://schemas.openxmlformats.org/presentationml/2006/main">
  <p:tag name="AS_UNIQUEID" val="283"/>
</p:tagLst>
</file>

<file path=ppt/tags/tag65.xml><?xml version="1.0" encoding="utf-8"?>
<p:tagLst xmlns:p="http://schemas.openxmlformats.org/presentationml/2006/main">
  <p:tag name="AS_UNIQUEID" val="284"/>
</p:tagLst>
</file>

<file path=ppt/tags/tag66.xml><?xml version="1.0" encoding="utf-8"?>
<p:tagLst xmlns:p="http://schemas.openxmlformats.org/presentationml/2006/main">
  <p:tag name="AS_UNIQUEID" val="285"/>
</p:tagLst>
</file>

<file path=ppt/tags/tag67.xml><?xml version="1.0" encoding="utf-8"?>
<p:tagLst xmlns:p="http://schemas.openxmlformats.org/presentationml/2006/main">
  <p:tag name="AS_UNIQUEID" val="286"/>
</p:tagLst>
</file>

<file path=ppt/tags/tag68.xml><?xml version="1.0" encoding="utf-8"?>
<p:tagLst xmlns:p="http://schemas.openxmlformats.org/presentationml/2006/main">
  <p:tag name="AS_UNIQUEID" val="287"/>
</p:tagLst>
</file>

<file path=ppt/tags/tag69.xml><?xml version="1.0" encoding="utf-8"?>
<p:tagLst xmlns:p="http://schemas.openxmlformats.org/presentationml/2006/main">
  <p:tag name="AS_UNIQUEID" val="288"/>
</p:tagLst>
</file>

<file path=ppt/tags/tag7.xml><?xml version="1.0" encoding="utf-8"?>
<p:tagLst xmlns:p="http://schemas.openxmlformats.org/presentationml/2006/main">
  <p:tag name="AS_UNIQUEID" val="226"/>
</p:tagLst>
</file>

<file path=ppt/tags/tag70.xml><?xml version="1.0" encoding="utf-8"?>
<p:tagLst xmlns:p="http://schemas.openxmlformats.org/presentationml/2006/main">
  <p:tag name="AS_UNIQUEID" val="289"/>
</p:tagLst>
</file>

<file path=ppt/tags/tag71.xml><?xml version="1.0" encoding="utf-8"?>
<p:tagLst xmlns:p="http://schemas.openxmlformats.org/presentationml/2006/main">
  <p:tag name="AS_UNIQUEID" val="290"/>
</p:tagLst>
</file>

<file path=ppt/tags/tag72.xml><?xml version="1.0" encoding="utf-8"?>
<p:tagLst xmlns:p="http://schemas.openxmlformats.org/presentationml/2006/main">
  <p:tag name="AS_UNIQUEID" val="291"/>
</p:tagLst>
</file>

<file path=ppt/tags/tag73.xml><?xml version="1.0" encoding="utf-8"?>
<p:tagLst xmlns:p="http://schemas.openxmlformats.org/presentationml/2006/main">
  <p:tag name="AS_UNIQUEID" val="292"/>
</p:tagLst>
</file>

<file path=ppt/tags/tag74.xml><?xml version="1.0" encoding="utf-8"?>
<p:tagLst xmlns:p="http://schemas.openxmlformats.org/presentationml/2006/main">
  <p:tag name="AS_UNIQUEID" val="293"/>
</p:tagLst>
</file>

<file path=ppt/tags/tag75.xml><?xml version="1.0" encoding="utf-8"?>
<p:tagLst xmlns:p="http://schemas.openxmlformats.org/presentationml/2006/main">
  <p:tag name="AS_UNIQUEID" val="294"/>
</p:tagLst>
</file>

<file path=ppt/tags/tag76.xml><?xml version="1.0" encoding="utf-8"?>
<p:tagLst xmlns:p="http://schemas.openxmlformats.org/presentationml/2006/main">
  <p:tag name="AS_UNIQUEID" val="295"/>
</p:tagLst>
</file>

<file path=ppt/tags/tag77.xml><?xml version="1.0" encoding="utf-8"?>
<p:tagLst xmlns:p="http://schemas.openxmlformats.org/presentationml/2006/main">
  <p:tag name="AS_UNIQUEID" val="296"/>
</p:tagLst>
</file>

<file path=ppt/tags/tag78.xml><?xml version="1.0" encoding="utf-8"?>
<p:tagLst xmlns:p="http://schemas.openxmlformats.org/presentationml/2006/main">
  <p:tag name="AS_UNIQUEID" val="297"/>
</p:tagLst>
</file>

<file path=ppt/tags/tag79.xml><?xml version="1.0" encoding="utf-8"?>
<p:tagLst xmlns:p="http://schemas.openxmlformats.org/presentationml/2006/main">
  <p:tag name="AS_UNIQUEID" val="298"/>
</p:tagLst>
</file>

<file path=ppt/tags/tag8.xml><?xml version="1.0" encoding="utf-8"?>
<p:tagLst xmlns:p="http://schemas.openxmlformats.org/presentationml/2006/main">
  <p:tag name="AS_UNIQUEID" val="227"/>
</p:tagLst>
</file>

<file path=ppt/tags/tag80.xml><?xml version="1.0" encoding="utf-8"?>
<p:tagLst xmlns:p="http://schemas.openxmlformats.org/presentationml/2006/main">
  <p:tag name="AS_UNIQUEID" val="299"/>
</p:tagLst>
</file>

<file path=ppt/tags/tag81.xml><?xml version="1.0" encoding="utf-8"?>
<p:tagLst xmlns:p="http://schemas.openxmlformats.org/presentationml/2006/main">
  <p:tag name="AS_UNIQUEID" val="300"/>
</p:tagLst>
</file>

<file path=ppt/tags/tag82.xml><?xml version="1.0" encoding="utf-8"?>
<p:tagLst xmlns:p="http://schemas.openxmlformats.org/presentationml/2006/main">
  <p:tag name="AS_UNIQUEID" val="301"/>
</p:tagLst>
</file>

<file path=ppt/tags/tag83.xml><?xml version="1.0" encoding="utf-8"?>
<p:tagLst xmlns:p="http://schemas.openxmlformats.org/presentationml/2006/main">
  <p:tag name="AS_UNIQUEID" val="302"/>
</p:tagLst>
</file>

<file path=ppt/tags/tag84.xml><?xml version="1.0" encoding="utf-8"?>
<p:tagLst xmlns:p="http://schemas.openxmlformats.org/presentationml/2006/main">
  <p:tag name="AS_UNIQUEID" val="303"/>
</p:tagLst>
</file>

<file path=ppt/tags/tag85.xml><?xml version="1.0" encoding="utf-8"?>
<p:tagLst xmlns:p="http://schemas.openxmlformats.org/presentationml/2006/main">
  <p:tag name="AS_UNIQUEID" val="304"/>
</p:tagLst>
</file>

<file path=ppt/tags/tag86.xml><?xml version="1.0" encoding="utf-8"?>
<p:tagLst xmlns:p="http://schemas.openxmlformats.org/presentationml/2006/main">
  <p:tag name="AS_UNIQUEID" val="305"/>
</p:tagLst>
</file>

<file path=ppt/tags/tag87.xml><?xml version="1.0" encoding="utf-8"?>
<p:tagLst xmlns:p="http://schemas.openxmlformats.org/presentationml/2006/main">
  <p:tag name="AS_UNIQUEID" val="306"/>
</p:tagLst>
</file>

<file path=ppt/tags/tag88.xml><?xml version="1.0" encoding="utf-8"?>
<p:tagLst xmlns:p="http://schemas.openxmlformats.org/presentationml/2006/main">
  <p:tag name="AS_UNIQUEID" val="307"/>
</p:tagLst>
</file>

<file path=ppt/tags/tag89.xml><?xml version="1.0" encoding="utf-8"?>
<p:tagLst xmlns:p="http://schemas.openxmlformats.org/presentationml/2006/main">
  <p:tag name="AS_UNIQUEID" val="308"/>
</p:tagLst>
</file>

<file path=ppt/tags/tag9.xml><?xml version="1.0" encoding="utf-8"?>
<p:tagLst xmlns:p="http://schemas.openxmlformats.org/presentationml/2006/main">
  <p:tag name="AS_UNIQUEID" val="228"/>
</p:tagLst>
</file>

<file path=ppt/tags/tag90.xml><?xml version="1.0" encoding="utf-8"?>
<p:tagLst xmlns:p="http://schemas.openxmlformats.org/presentationml/2006/main">
  <p:tag name="AS_UNIQUEID" val="309"/>
</p:tagLst>
</file>

<file path=ppt/tags/tag91.xml><?xml version="1.0" encoding="utf-8"?>
<p:tagLst xmlns:p="http://schemas.openxmlformats.org/presentationml/2006/main">
  <p:tag name="AS_UNIQUEID" val="310"/>
</p:tagLst>
</file>

<file path=ppt/tags/tag92.xml><?xml version="1.0" encoding="utf-8"?>
<p:tagLst xmlns:p="http://schemas.openxmlformats.org/presentationml/2006/main">
  <p:tag name="AS_UNIQUEID" val="311"/>
</p:tagLst>
</file>

<file path=ppt/tags/tag93.xml><?xml version="1.0" encoding="utf-8"?>
<p:tagLst xmlns:p="http://schemas.openxmlformats.org/presentationml/2006/main">
  <p:tag name="AS_UNIQUEID" val="312"/>
</p:tagLst>
</file>

<file path=ppt/tags/tag94.xml><?xml version="1.0" encoding="utf-8"?>
<p:tagLst xmlns:p="http://schemas.openxmlformats.org/presentationml/2006/main">
  <p:tag name="AS_UNIQUEID" val="313"/>
</p:tagLst>
</file>

<file path=ppt/tags/tag95.xml><?xml version="1.0" encoding="utf-8"?>
<p:tagLst xmlns:p="http://schemas.openxmlformats.org/presentationml/2006/main">
  <p:tag name="AS_UNIQUEID" val="314"/>
</p:tagLst>
</file>

<file path=ppt/tags/tag96.xml><?xml version="1.0" encoding="utf-8"?>
<p:tagLst xmlns:p="http://schemas.openxmlformats.org/presentationml/2006/main">
  <p:tag name="AS_UNIQUEID" val="315"/>
</p:tagLst>
</file>

<file path=ppt/tags/tag97.xml><?xml version="1.0" encoding="utf-8"?>
<p:tagLst xmlns:p="http://schemas.openxmlformats.org/presentationml/2006/main">
  <p:tag name="AS_UNIQUEID" val="316"/>
</p:tagLst>
</file>

<file path=ppt/tags/tag98.xml><?xml version="1.0" encoding="utf-8"?>
<p:tagLst xmlns:p="http://schemas.openxmlformats.org/presentationml/2006/main">
  <p:tag name="AS_UNIQUEID" val="317"/>
</p:tagLst>
</file>

<file path=ppt/tags/tag99.xml><?xml version="1.0" encoding="utf-8"?>
<p:tagLst xmlns:p="http://schemas.openxmlformats.org/presentationml/2006/main">
  <p:tag name="AS_UNIQUEID" val="318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默认设计模板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146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微软雅黑</vt:lpstr>
      <vt:lpstr>黑体</vt:lpstr>
      <vt:lpstr>思源黑体 CN Bold</vt:lpstr>
      <vt:lpstr>Times New Roman</vt:lpstr>
      <vt:lpstr>宋体</vt:lpstr>
      <vt:lpstr>Calibri Light</vt:lpstr>
      <vt:lpstr>Calibri</vt:lpstr>
      <vt:lpstr>Wingdings</vt:lpstr>
      <vt:lpstr>仿宋_GB2312</vt:lpstr>
      <vt:lpstr>Courier New</vt:lpstr>
      <vt:lpstr>2_Office 主题​​</vt:lpstr>
      <vt:lpstr>人教版物理		第十三章第2节  内能</vt:lpstr>
      <vt:lpstr>学习目标</vt:lpstr>
      <vt:lpstr>导入新课</vt:lpstr>
      <vt:lpstr>旧知复习</vt:lpstr>
      <vt:lpstr>一、内能</vt:lpstr>
      <vt:lpstr>一、内能</vt:lpstr>
      <vt:lpstr>一、内能</vt:lpstr>
      <vt:lpstr>一、内能</vt:lpstr>
      <vt:lpstr>一、内能</vt:lpstr>
      <vt:lpstr>一、内能</vt:lpstr>
      <vt:lpstr>二、物体内能的改变</vt:lpstr>
      <vt:lpstr>二、物体内能的改变</vt:lpstr>
      <vt:lpstr>二、物体内能的改变</vt:lpstr>
      <vt:lpstr>二、物体内能的改变</vt:lpstr>
      <vt:lpstr>二、物体内能的改变</vt:lpstr>
      <vt:lpstr>二、物体内能的改变</vt:lpstr>
      <vt:lpstr>二、物体内能的改变</vt:lpstr>
      <vt:lpstr>二、物体内能的改变</vt:lpstr>
      <vt:lpstr>二、物体内能的改变</vt:lpstr>
      <vt:lpstr>解释现象</vt:lpstr>
      <vt:lpstr>课堂巩固</vt:lpstr>
      <vt:lpstr>课堂巩固</vt:lpstr>
      <vt:lpstr>课堂巩固</vt:lpstr>
      <vt:lpstr>课堂巩固</vt:lpstr>
      <vt:lpstr>课堂巩固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2021-07-10T16:20:59Z</cp:lastPrinted>
  <dcterms:created xsi:type="dcterms:W3CDTF">2021-07-10T16:20:59Z</dcterms:created>
  <dcterms:modified xsi:type="dcterms:W3CDTF">2021-07-10T08:21:02Z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